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2" r:id="rId2"/>
    <p:sldMasterId id="2147483670" r:id="rId3"/>
    <p:sldMasterId id="2147483666" r:id="rId4"/>
    <p:sldMasterId id="2147483664" r:id="rId5"/>
    <p:sldMasterId id="2147483662" r:id="rId6"/>
    <p:sldMasterId id="2147483653" r:id="rId7"/>
    <p:sldMasterId id="2147483655" r:id="rId8"/>
    <p:sldMasterId id="2147483940" r:id="rId9"/>
    <p:sldMasterId id="2147483942" r:id="rId10"/>
    <p:sldMasterId id="2147483944" r:id="rId11"/>
    <p:sldMasterId id="2147484246" r:id="rId12"/>
    <p:sldMasterId id="2147484524" r:id="rId13"/>
    <p:sldMasterId id="2147484687" r:id="rId14"/>
    <p:sldMasterId id="2147484871" r:id="rId15"/>
    <p:sldMasterId id="2147484883" r:id="rId16"/>
    <p:sldMasterId id="2147484895" r:id="rId17"/>
    <p:sldMasterId id="2147484908" r:id="rId18"/>
    <p:sldMasterId id="2147484934" r:id="rId19"/>
    <p:sldMasterId id="2147484946" r:id="rId20"/>
    <p:sldMasterId id="2147484958" r:id="rId21"/>
    <p:sldMasterId id="2147484960" r:id="rId22"/>
  </p:sldMasterIdLst>
  <p:notesMasterIdLst>
    <p:notesMasterId r:id="rId102"/>
  </p:notesMasterIdLst>
  <p:sldIdLst>
    <p:sldId id="257" r:id="rId23"/>
    <p:sldId id="263" r:id="rId24"/>
    <p:sldId id="258" r:id="rId25"/>
    <p:sldId id="4678" r:id="rId26"/>
    <p:sldId id="282" r:id="rId27"/>
    <p:sldId id="264" r:id="rId28"/>
    <p:sldId id="332" r:id="rId29"/>
    <p:sldId id="266" r:id="rId30"/>
    <p:sldId id="267" r:id="rId31"/>
    <p:sldId id="271" r:id="rId32"/>
    <p:sldId id="272" r:id="rId33"/>
    <p:sldId id="268" r:id="rId34"/>
    <p:sldId id="503" r:id="rId35"/>
    <p:sldId id="504" r:id="rId36"/>
    <p:sldId id="505" r:id="rId37"/>
    <p:sldId id="506" r:id="rId38"/>
    <p:sldId id="507" r:id="rId39"/>
    <p:sldId id="2515" r:id="rId40"/>
    <p:sldId id="4677" r:id="rId41"/>
    <p:sldId id="716" r:id="rId42"/>
    <p:sldId id="4027" r:id="rId43"/>
    <p:sldId id="4028" r:id="rId44"/>
    <p:sldId id="4679" r:id="rId45"/>
    <p:sldId id="4680" r:id="rId46"/>
    <p:sldId id="331" r:id="rId47"/>
    <p:sldId id="4681" r:id="rId48"/>
    <p:sldId id="4682" r:id="rId49"/>
    <p:sldId id="4683" r:id="rId50"/>
    <p:sldId id="274" r:id="rId51"/>
    <p:sldId id="313" r:id="rId52"/>
    <p:sldId id="356" r:id="rId53"/>
    <p:sldId id="4684" r:id="rId54"/>
    <p:sldId id="4685" r:id="rId55"/>
    <p:sldId id="1030" r:id="rId56"/>
    <p:sldId id="317" r:id="rId57"/>
    <p:sldId id="284" r:id="rId58"/>
    <p:sldId id="275" r:id="rId59"/>
    <p:sldId id="276" r:id="rId60"/>
    <p:sldId id="277" r:id="rId61"/>
    <p:sldId id="278" r:id="rId62"/>
    <p:sldId id="279" r:id="rId63"/>
    <p:sldId id="318" r:id="rId64"/>
    <p:sldId id="319" r:id="rId65"/>
    <p:sldId id="320" r:id="rId66"/>
    <p:sldId id="321" r:id="rId67"/>
    <p:sldId id="322" r:id="rId68"/>
    <p:sldId id="323" r:id="rId69"/>
    <p:sldId id="324" r:id="rId70"/>
    <p:sldId id="325" r:id="rId71"/>
    <p:sldId id="326" r:id="rId72"/>
    <p:sldId id="327" r:id="rId73"/>
    <p:sldId id="288" r:id="rId74"/>
    <p:sldId id="289" r:id="rId75"/>
    <p:sldId id="270" r:id="rId76"/>
    <p:sldId id="261" r:id="rId77"/>
    <p:sldId id="256" r:id="rId78"/>
    <p:sldId id="260" r:id="rId79"/>
    <p:sldId id="269" r:id="rId80"/>
    <p:sldId id="262" r:id="rId81"/>
    <p:sldId id="329" r:id="rId82"/>
    <p:sldId id="303" r:id="rId83"/>
    <p:sldId id="304" r:id="rId84"/>
    <p:sldId id="305" r:id="rId85"/>
    <p:sldId id="306" r:id="rId86"/>
    <p:sldId id="307" r:id="rId87"/>
    <p:sldId id="308" r:id="rId88"/>
    <p:sldId id="309" r:id="rId89"/>
    <p:sldId id="310" r:id="rId90"/>
    <p:sldId id="311" r:id="rId91"/>
    <p:sldId id="312" r:id="rId92"/>
    <p:sldId id="296" r:id="rId93"/>
    <p:sldId id="292" r:id="rId94"/>
    <p:sldId id="294" r:id="rId95"/>
    <p:sldId id="295" r:id="rId96"/>
    <p:sldId id="298" r:id="rId97"/>
    <p:sldId id="300" r:id="rId98"/>
    <p:sldId id="297" r:id="rId99"/>
    <p:sldId id="333" r:id="rId100"/>
    <p:sldId id="335" r:id="rId10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20E"/>
    <a:srgbClr val="FF3300"/>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03"/>
    <p:restoredTop sz="67998"/>
  </p:normalViewPr>
  <p:slideViewPr>
    <p:cSldViewPr>
      <p:cViewPr varScale="1">
        <p:scale>
          <a:sx n="55" d="100"/>
          <a:sy n="55" d="100"/>
        </p:scale>
        <p:origin x="216" y="1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B94A20B-7687-F047-9918-99D802C24B4E}" type="presOf" srcId="{B7792F1E-795A-8A40-9AF9-CBB036406804}" destId="{0EBEA1BD-8C57-A847-A4A1-BD492A397D4A}" srcOrd="0" destOrd="0" presId="urn:microsoft.com/office/officeart/2005/8/layout/cycle1"/>
    <dgm:cxn modelId="{3C60C30E-12AC-4D42-9915-1B6CB8B9AE31}" type="presOf" srcId="{55E743FA-081E-B447-B4F2-DEEACC6857BC}" destId="{36444405-91CC-BC45-909E-8AE477F1EC7C}" srcOrd="0" destOrd="0" presId="urn:microsoft.com/office/officeart/2005/8/layout/cycle1"/>
    <dgm:cxn modelId="{92F1B710-98BB-6C40-898A-454694A92128}" type="presOf" srcId="{591E9484-33B2-714C-AA5D-D47E80DA12F9}" destId="{CDA9BE8C-41E5-BF45-BAB4-5B91BDDEFF8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737A733-D30C-A04B-9677-C1DD574BE0BC}" type="presOf" srcId="{0858D728-97B0-1A41-82DA-1572CE14754F}" destId="{9BE0E30D-6CC1-3143-BC4A-4FF2C5039316}"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D4A0639-9AD7-724C-88C3-6CCC5EF2A756}" type="presOf" srcId="{C62D126D-D94F-0A45-AAB3-A4A2804A9AA5}" destId="{49452468-AA65-834B-B75D-72A0A7810E1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3ADF1E50-72BB-4D45-AFD9-5C4166D96E62}" type="presOf" srcId="{B6065800-F57E-6842-B73C-614AFBC2DE05}" destId="{2990F259-A510-7044-A15A-189FB55AE5CB}" srcOrd="0" destOrd="0" presId="urn:microsoft.com/office/officeart/2005/8/layout/cycle1"/>
    <dgm:cxn modelId="{6964C45B-CC9F-DB45-A916-16545B0FCA87}" type="presOf" srcId="{610909C5-6334-264F-93E0-189A71FB6993}" destId="{54CDBF4B-9D09-3242-A1D5-0506BD1712C5}" srcOrd="0" destOrd="0" presId="urn:microsoft.com/office/officeart/2005/8/layout/cycle1"/>
    <dgm:cxn modelId="{E1756D5D-5D39-BA4A-BD36-D9C582FABCCF}" type="presOf" srcId="{931AD6AD-68AD-1F4D-802F-C6CD780A0CDB}" destId="{19DCBC3D-EF34-4444-B52C-E59D1C44CC9D}" srcOrd="0" destOrd="0" presId="urn:microsoft.com/office/officeart/2005/8/layout/cycle1"/>
    <dgm:cxn modelId="{07A15964-FD07-BA47-AEEB-4CC8CAE78162}" type="presOf" srcId="{55B5CCF6-1B65-AC49-B1EC-CD09807E71EF}" destId="{76EDA6DC-5A32-7640-86D9-A3D1F65AC2D3}" srcOrd="0" destOrd="0" presId="urn:microsoft.com/office/officeart/2005/8/layout/cycle1"/>
    <dgm:cxn modelId="{1A428B65-BF6C-D34F-846E-7DF2AF25E1FA}" type="presOf" srcId="{54471214-3ABC-B64E-8935-4F53AC7091F5}" destId="{2257407E-2335-6E46-9533-50F1A4869162}" srcOrd="0" destOrd="0" presId="urn:microsoft.com/office/officeart/2005/8/layout/cycle1"/>
    <dgm:cxn modelId="{146FB478-1036-7142-B203-CFFCFA9721B3}" type="presOf" srcId="{81D20D5D-F15B-B844-BCE7-07FE2E88C5B6}" destId="{2467F156-8EB3-F044-8664-8B186FD19D40}" srcOrd="0" destOrd="0" presId="urn:microsoft.com/office/officeart/2005/8/layout/cycle1"/>
    <dgm:cxn modelId="{58F8C082-366B-6446-A25C-3B287C896220}" type="presOf" srcId="{8E1255C9-F847-A440-83FF-7AA254CCB896}" destId="{974F300E-4386-5845-9047-D2E50BE5B9DF}" srcOrd="0" destOrd="0" presId="urn:microsoft.com/office/officeart/2005/8/layout/cycle1"/>
    <dgm:cxn modelId="{16110E83-F6EB-7C4C-AA03-4DDFB482E6CE}"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F3BC91-37E2-F94B-91C1-92D5D4459967}" type="presOf" srcId="{63159F5F-19C4-974F-B4D9-6A8388E3A179}" destId="{DC85BF06-3190-2C49-B38C-CC01414F9567}" srcOrd="0" destOrd="0" presId="urn:microsoft.com/office/officeart/2005/8/layout/cycle1"/>
    <dgm:cxn modelId="{8597549B-E82B-504C-B9C7-F38D9352AE02}"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D8A94B4-7F05-A844-A209-1F3EBE244724}" type="presOf" srcId="{580AAA11-E1E4-FC4E-A546-63E521F462A7}" destId="{DAE7F6D9-575B-6C47-9F2C-6177EB4BA541}"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EFC1FBC-2947-3648-929B-D39884C3EB71}"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3A83FEC4-9B9E-3D49-A2C1-53EBCAC5ADD4}" type="presOf" srcId="{CCCC52AB-CFB4-904A-B94C-E1998826B4F9}" destId="{7C0589C6-43EC-854D-966B-B0C5FE9A8192}" srcOrd="0" destOrd="0" presId="urn:microsoft.com/office/officeart/2005/8/layout/cycle1"/>
    <dgm:cxn modelId="{A38A98C5-DA40-9743-8B9A-C20CB3073D05}"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5E49DE3-77C4-8148-8B57-8846B75263AF}" type="presOf" srcId="{6533DBF9-2933-D44A-B9F0-8FC24EC06F20}" destId="{C4FE94AE-AFAE-8743-9525-171FDA850E0F}" srcOrd="0" destOrd="0" presId="urn:microsoft.com/office/officeart/2005/8/layout/cycle1"/>
    <dgm:cxn modelId="{3BADC4E3-5A9F-2B43-91AA-D381117C1683}" type="presOf" srcId="{527799A3-6798-F14C-9108-A99B044124B3}" destId="{CE064FAD-9527-C04A-986D-ADE7F29D4AAF}" srcOrd="0" destOrd="0" presId="urn:microsoft.com/office/officeart/2005/8/layout/cycle1"/>
    <dgm:cxn modelId="{F27889EF-6B73-A941-9513-25C15386606A}" type="presOf" srcId="{A9914442-2057-0542-A0EA-F935FCA28993}" destId="{B4CE740F-E5F8-1040-9068-3C0CA6A81D60}" srcOrd="0" destOrd="0" presId="urn:microsoft.com/office/officeart/2005/8/layout/cycle1"/>
    <dgm:cxn modelId="{9429D1F0-C8CB-844B-B256-1F8AC7258EDC}" type="presOf" srcId="{D548EBB6-B1A8-4E4A-94F3-38AFF917AA13}" destId="{A85B6194-0CD3-0046-9C07-12EA626BEFA3}" srcOrd="0" destOrd="0" presId="urn:microsoft.com/office/officeart/2005/8/layout/cycle1"/>
    <dgm:cxn modelId="{128D55F8-204B-E642-9157-9289B2EF68F2}" type="presOf" srcId="{19401D75-4FA1-2642-9C39-67D34D8AB9EC}" destId="{37E24780-EDFC-1D4D-B756-C90BE821441B}" srcOrd="0" destOrd="0" presId="urn:microsoft.com/office/officeart/2005/8/layout/cycle1"/>
    <dgm:cxn modelId="{53D3DDFE-6D93-7640-B32D-0A3AF04077A5}" type="presOf" srcId="{F73B3211-1799-3F44-92B6-7CEE57ECB2D3}" destId="{BF6C208F-01F8-574D-980A-D40F886CF760}" srcOrd="0" destOrd="0" presId="urn:microsoft.com/office/officeart/2005/8/layout/cycle1"/>
    <dgm:cxn modelId="{9DE6E5E0-2055-4F43-AED3-71FDA14CC680}" type="presParOf" srcId="{974F300E-4386-5845-9047-D2E50BE5B9DF}" destId="{BF1A72C0-4F23-214E-B2C0-EC3432C35438}" srcOrd="0" destOrd="0" presId="urn:microsoft.com/office/officeart/2005/8/layout/cycle1"/>
    <dgm:cxn modelId="{BC91B56E-54BC-F746-ABCD-45B41A379B33}" type="presParOf" srcId="{974F300E-4386-5845-9047-D2E50BE5B9DF}" destId="{92DA8A36-05F4-4B4C-B207-6FB4CBC9688F}" srcOrd="1" destOrd="0" presId="urn:microsoft.com/office/officeart/2005/8/layout/cycle1"/>
    <dgm:cxn modelId="{7C038C83-1C73-1C46-BF79-60EB088B03E0}" type="presParOf" srcId="{974F300E-4386-5845-9047-D2E50BE5B9DF}" destId="{2990F259-A510-7044-A15A-189FB55AE5CB}" srcOrd="2" destOrd="0" presId="urn:microsoft.com/office/officeart/2005/8/layout/cycle1"/>
    <dgm:cxn modelId="{2F8E6D01-0E1B-F94A-86EB-BF20E7E1FD06}" type="presParOf" srcId="{974F300E-4386-5845-9047-D2E50BE5B9DF}" destId="{A7A1548F-03D0-7F43-8C4C-631804CE4126}" srcOrd="3" destOrd="0" presId="urn:microsoft.com/office/officeart/2005/8/layout/cycle1"/>
    <dgm:cxn modelId="{5E31CC49-3FF7-1A46-A308-55736553CD4D}" type="presParOf" srcId="{974F300E-4386-5845-9047-D2E50BE5B9DF}" destId="{EAEA7D1D-8D8A-4A4B-812D-D24179AFED27}" srcOrd="4" destOrd="0" presId="urn:microsoft.com/office/officeart/2005/8/layout/cycle1"/>
    <dgm:cxn modelId="{6B2FC36C-4CDA-8A45-BE9D-217BCDF354C1}" type="presParOf" srcId="{974F300E-4386-5845-9047-D2E50BE5B9DF}" destId="{2257407E-2335-6E46-9533-50F1A4869162}" srcOrd="5" destOrd="0" presId="urn:microsoft.com/office/officeart/2005/8/layout/cycle1"/>
    <dgm:cxn modelId="{4E515153-8AF3-2C46-A430-1D7BB0BECD2D}" type="presParOf" srcId="{974F300E-4386-5845-9047-D2E50BE5B9DF}" destId="{3467B5D4-61EB-4C46-BB87-881C0920F2D1}" srcOrd="6" destOrd="0" presId="urn:microsoft.com/office/officeart/2005/8/layout/cycle1"/>
    <dgm:cxn modelId="{FB1B1C07-53FA-DA42-B77B-081742C951FC}" type="presParOf" srcId="{974F300E-4386-5845-9047-D2E50BE5B9DF}" destId="{2467F156-8EB3-F044-8664-8B186FD19D40}" srcOrd="7" destOrd="0" presId="urn:microsoft.com/office/officeart/2005/8/layout/cycle1"/>
    <dgm:cxn modelId="{47668847-1794-6B4F-8AEA-E110987A0FEA}" type="presParOf" srcId="{974F300E-4386-5845-9047-D2E50BE5B9DF}" destId="{DC85BF06-3190-2C49-B38C-CC01414F9567}" srcOrd="8" destOrd="0" presId="urn:microsoft.com/office/officeart/2005/8/layout/cycle1"/>
    <dgm:cxn modelId="{F96AD6E4-DE15-6841-B397-91CFD23DB408}" type="presParOf" srcId="{974F300E-4386-5845-9047-D2E50BE5B9DF}" destId="{818521AB-CB19-3245-AC47-32330EC1D05A}" srcOrd="9" destOrd="0" presId="urn:microsoft.com/office/officeart/2005/8/layout/cycle1"/>
    <dgm:cxn modelId="{C4F5FFE8-3DEE-9A44-B0F9-646C773B5508}" type="presParOf" srcId="{974F300E-4386-5845-9047-D2E50BE5B9DF}" destId="{A85B6194-0CD3-0046-9C07-12EA626BEFA3}" srcOrd="10" destOrd="0" presId="urn:microsoft.com/office/officeart/2005/8/layout/cycle1"/>
    <dgm:cxn modelId="{E277168E-2532-784C-8F11-0445865DAE2C}" type="presParOf" srcId="{974F300E-4386-5845-9047-D2E50BE5B9DF}" destId="{76EDA6DC-5A32-7640-86D9-A3D1F65AC2D3}" srcOrd="11" destOrd="0" presId="urn:microsoft.com/office/officeart/2005/8/layout/cycle1"/>
    <dgm:cxn modelId="{0CC430C4-7679-214A-8413-8286693D0F0C}" type="presParOf" srcId="{974F300E-4386-5845-9047-D2E50BE5B9DF}" destId="{5FEB966B-5E78-494C-B5A1-6F18B3A362B7}" srcOrd="12" destOrd="0" presId="urn:microsoft.com/office/officeart/2005/8/layout/cycle1"/>
    <dgm:cxn modelId="{E98ADF64-5C7B-5C4D-9F1E-AD85D1A4B368}" type="presParOf" srcId="{974F300E-4386-5845-9047-D2E50BE5B9DF}" destId="{9BE0E30D-6CC1-3143-BC4A-4FF2C5039316}" srcOrd="13" destOrd="0" presId="urn:microsoft.com/office/officeart/2005/8/layout/cycle1"/>
    <dgm:cxn modelId="{82F5B845-9E73-6843-8633-07D2EC79085B}" type="presParOf" srcId="{974F300E-4386-5845-9047-D2E50BE5B9DF}" destId="{37E24780-EDFC-1D4D-B756-C90BE821441B}" srcOrd="14" destOrd="0" presId="urn:microsoft.com/office/officeart/2005/8/layout/cycle1"/>
    <dgm:cxn modelId="{2F4B48E0-0731-B340-A10E-75B91F4CA45C}" type="presParOf" srcId="{974F300E-4386-5845-9047-D2E50BE5B9DF}" destId="{788B510C-5C6F-7E4F-BD2A-4B0F37349509}" srcOrd="15" destOrd="0" presId="urn:microsoft.com/office/officeart/2005/8/layout/cycle1"/>
    <dgm:cxn modelId="{967136F1-A9FA-924C-B489-B89DAE8BAD2E}" type="presParOf" srcId="{974F300E-4386-5845-9047-D2E50BE5B9DF}" destId="{BF6C208F-01F8-574D-980A-D40F886CF760}" srcOrd="16" destOrd="0" presId="urn:microsoft.com/office/officeart/2005/8/layout/cycle1"/>
    <dgm:cxn modelId="{FBDC050E-529B-D44B-BBD7-C372CBD16CBD}" type="presParOf" srcId="{974F300E-4386-5845-9047-D2E50BE5B9DF}" destId="{DAE7F6D9-575B-6C47-9F2C-6177EB4BA541}" srcOrd="17" destOrd="0" presId="urn:microsoft.com/office/officeart/2005/8/layout/cycle1"/>
    <dgm:cxn modelId="{64C368A0-0980-5B47-8529-C90127A9067D}" type="presParOf" srcId="{974F300E-4386-5845-9047-D2E50BE5B9DF}" destId="{3AD74439-13B4-6B4C-A74C-96BE28333D49}" srcOrd="18" destOrd="0" presId="urn:microsoft.com/office/officeart/2005/8/layout/cycle1"/>
    <dgm:cxn modelId="{4124C83C-8EB7-4F49-A796-27D5221E0321}" type="presParOf" srcId="{974F300E-4386-5845-9047-D2E50BE5B9DF}" destId="{B4CE740F-E5F8-1040-9068-3C0CA6A81D60}" srcOrd="19" destOrd="0" presId="urn:microsoft.com/office/officeart/2005/8/layout/cycle1"/>
    <dgm:cxn modelId="{D6AB99E4-8D78-134C-911A-00113A38E5B1}" type="presParOf" srcId="{974F300E-4386-5845-9047-D2E50BE5B9DF}" destId="{7D368AA8-A897-6A44-B2ED-5420DBBF55CD}" srcOrd="20" destOrd="0" presId="urn:microsoft.com/office/officeart/2005/8/layout/cycle1"/>
    <dgm:cxn modelId="{2EB50081-082F-7945-B67B-8598221A866A}" type="presParOf" srcId="{974F300E-4386-5845-9047-D2E50BE5B9DF}" destId="{256A8A82-B1CB-EF43-AB66-A3D1C8A54B59}" srcOrd="21" destOrd="0" presId="urn:microsoft.com/office/officeart/2005/8/layout/cycle1"/>
    <dgm:cxn modelId="{12531DAA-C39B-BB47-99DB-CD7198D7BA6E}" type="presParOf" srcId="{974F300E-4386-5845-9047-D2E50BE5B9DF}" destId="{36444405-91CC-BC45-909E-8AE477F1EC7C}" srcOrd="22" destOrd="0" presId="urn:microsoft.com/office/officeart/2005/8/layout/cycle1"/>
    <dgm:cxn modelId="{2C005126-41F7-1A43-92D7-741F14557AE8}" type="presParOf" srcId="{974F300E-4386-5845-9047-D2E50BE5B9DF}" destId="{0EBEA1BD-8C57-A847-A4A1-BD492A397D4A}" srcOrd="23" destOrd="0" presId="urn:microsoft.com/office/officeart/2005/8/layout/cycle1"/>
    <dgm:cxn modelId="{1BAA8D2B-1614-3D43-BFE9-3D0D0102AE43}" type="presParOf" srcId="{974F300E-4386-5845-9047-D2E50BE5B9DF}" destId="{A1257670-91AA-B74E-AFCB-48382C466D43}" srcOrd="24" destOrd="0" presId="urn:microsoft.com/office/officeart/2005/8/layout/cycle1"/>
    <dgm:cxn modelId="{2A355301-59C6-CA46-B64B-7999FE10D166}" type="presParOf" srcId="{974F300E-4386-5845-9047-D2E50BE5B9DF}" destId="{19DCBC3D-EF34-4444-B52C-E59D1C44CC9D}" srcOrd="25" destOrd="0" presId="urn:microsoft.com/office/officeart/2005/8/layout/cycle1"/>
    <dgm:cxn modelId="{32D3BCA5-2E2F-DD43-8143-B19351A35A37}" type="presParOf" srcId="{974F300E-4386-5845-9047-D2E50BE5B9DF}" destId="{CDA9BE8C-41E5-BF45-BAB4-5B91BDDEFF8D}" srcOrd="26" destOrd="0" presId="urn:microsoft.com/office/officeart/2005/8/layout/cycle1"/>
    <dgm:cxn modelId="{C72DC01D-016C-0840-8E5A-A692BF60F7B7}" type="presParOf" srcId="{974F300E-4386-5845-9047-D2E50BE5B9DF}" destId="{731680F6-F070-374C-97C4-FB0156E03231}" srcOrd="27" destOrd="0" presId="urn:microsoft.com/office/officeart/2005/8/layout/cycle1"/>
    <dgm:cxn modelId="{34E24919-A29A-D940-B3FF-4484176B5723}" type="presParOf" srcId="{974F300E-4386-5845-9047-D2E50BE5B9DF}" destId="{12C576B8-5B2D-B04B-98C4-29D5E499FD83}" srcOrd="28" destOrd="0" presId="urn:microsoft.com/office/officeart/2005/8/layout/cycle1"/>
    <dgm:cxn modelId="{976FBD68-F1D1-8D41-9EC8-0895D8A4DCB4}" type="presParOf" srcId="{974F300E-4386-5845-9047-D2E50BE5B9DF}" destId="{C4FE94AE-AFAE-8743-9525-171FDA850E0F}" srcOrd="29" destOrd="0" presId="urn:microsoft.com/office/officeart/2005/8/layout/cycle1"/>
    <dgm:cxn modelId="{6A2170DC-BCCD-DF40-B7E6-C12E3D72F953}" type="presParOf" srcId="{974F300E-4386-5845-9047-D2E50BE5B9DF}" destId="{FBD4D212-3E98-9843-8795-297F9EDDD657}" srcOrd="30" destOrd="0" presId="urn:microsoft.com/office/officeart/2005/8/layout/cycle1"/>
    <dgm:cxn modelId="{0C21838D-8F2D-9246-B144-20317CB7AB9A}" type="presParOf" srcId="{974F300E-4386-5845-9047-D2E50BE5B9DF}" destId="{54CDBF4B-9D09-3242-A1D5-0506BD1712C5}" srcOrd="31" destOrd="0" presId="urn:microsoft.com/office/officeart/2005/8/layout/cycle1"/>
    <dgm:cxn modelId="{B6FF2FEC-4E86-414A-B3F5-0E78F52E10A6}" type="presParOf" srcId="{974F300E-4386-5845-9047-D2E50BE5B9DF}" destId="{49452468-AA65-834B-B75D-72A0A7810E13}" srcOrd="32" destOrd="0" presId="urn:microsoft.com/office/officeart/2005/8/layout/cycle1"/>
    <dgm:cxn modelId="{E577A359-6BDA-5144-9F43-091AE17688EB}" type="presParOf" srcId="{974F300E-4386-5845-9047-D2E50BE5B9DF}" destId="{B0C742D0-6463-FF41-BE88-36D0AF1ED5D5}" srcOrd="33" destOrd="0" presId="urn:microsoft.com/office/officeart/2005/8/layout/cycle1"/>
    <dgm:cxn modelId="{9103320A-EFC4-374A-84B7-86743233194B}" type="presParOf" srcId="{974F300E-4386-5845-9047-D2E50BE5B9DF}" destId="{CE064FAD-9527-C04A-986D-ADE7F29D4AAF}" srcOrd="34" destOrd="0" presId="urn:microsoft.com/office/officeart/2005/8/layout/cycle1"/>
    <dgm:cxn modelId="{B547F3AE-654F-6C4B-BC9D-343E3B06D7F8}"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27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27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B6A15B-B3CB-4237-AB07-1D56DC2F196E}" type="slidenum">
              <a:rPr lang="en-US" altLang="en-US"/>
              <a:pPr/>
              <a:t>‹#›</a:t>
            </a:fld>
            <a:endParaRPr lang="en-US" altLang="en-US"/>
          </a:p>
        </p:txBody>
      </p:sp>
    </p:spTree>
    <p:extLst>
      <p:ext uri="{BB962C8B-B14F-4D97-AF65-F5344CB8AC3E}">
        <p14:creationId xmlns:p14="http://schemas.microsoft.com/office/powerpoint/2010/main" val="709133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6F4CA4C-099A-46A0-95EF-8983FAC5B60B}" type="slidenum">
              <a:rPr lang="en-US" altLang="en-US" sz="1200"/>
              <a:pPr/>
              <a:t>1</a:t>
            </a:fld>
            <a:endParaRPr lang="en-US" altLang="en-US" sz="1200"/>
          </a:p>
        </p:txBody>
      </p:sp>
      <p:sp>
        <p:nvSpPr>
          <p:cNvPr id="139266" name="Rectangle 1026"/>
          <p:cNvSpPr>
            <a:spLocks noGrp="1" noRot="1" noChangeAspect="1" noChangeArrowheads="1" noTextEdit="1"/>
          </p:cNvSpPr>
          <p:nvPr>
            <p:ph type="sldImg"/>
          </p:nvPr>
        </p:nvSpPr>
        <p:spPr>
          <a:ln/>
        </p:spPr>
      </p:sp>
      <p:sp>
        <p:nvSpPr>
          <p:cNvPr id="1392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68B2AD-775B-47CF-B542-392631001A20}" type="slidenum">
              <a:rPr lang="en-US" altLang="en-US" sz="1200"/>
              <a:pPr/>
              <a:t>11</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7DAEA0-9893-4665-8496-CB462C97F902}" type="slidenum">
              <a:rPr lang="en-US" altLang="en-US" sz="1200"/>
              <a:pPr/>
              <a:t>12</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97977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062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681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6758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OB-37-Sacrifices-18</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6BE033D-A969-4E52-87B3-827387381ACB}" type="slidenum">
              <a:rPr lang="en-US" altLang="en-US" sz="1200"/>
              <a:pPr/>
              <a:t>2</a:t>
            </a:fld>
            <a:endParaRPr lang="en-US" alt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A6B02-9510-50E4-CA67-27024D7A1DBD}"/>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36A696CB-82DA-966F-B7B1-58B79B8ECBB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AC549A77-856F-DED2-3591-E0CFB9D7E40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575AFFF-7636-D877-4441-2F2E681D0E7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204037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646AA-B0A8-45E0-1C76-B59FBA10C64F}"/>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7F232F13-06FB-8094-DED7-9913C6D30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24</a:t>
            </a:fld>
            <a:endParaRPr lang="en-US" altLang="en-US" sz="1200">
              <a:solidFill>
                <a:srgbClr val="000000"/>
              </a:solidFill>
            </a:endParaRPr>
          </a:p>
        </p:txBody>
      </p:sp>
      <p:sp>
        <p:nvSpPr>
          <p:cNvPr id="168962" name="Rectangle 2">
            <a:extLst>
              <a:ext uri="{FF2B5EF4-FFF2-40B4-BE49-F238E27FC236}">
                <a16:creationId xmlns:a16="http://schemas.microsoft.com/office/drawing/2014/main" id="{B61262DB-FA67-E5BC-775E-7D582A4BBBB5}"/>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465A9A91-ACA8-16A3-C6B9-AA87DC077DF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322435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25</a:t>
            </a:fld>
            <a:endParaRPr lang="en-US" alt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C5BB-2F70-E7D1-C870-BE4B3DA6A63B}"/>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EFF0F471-F309-FB68-2CD6-9F7B78F225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26</a:t>
            </a:fld>
            <a:endParaRPr lang="en-US" altLang="en-US" sz="1200">
              <a:solidFill>
                <a:srgbClr val="000000"/>
              </a:solidFill>
            </a:endParaRPr>
          </a:p>
        </p:txBody>
      </p:sp>
      <p:sp>
        <p:nvSpPr>
          <p:cNvPr id="168962" name="Rectangle 2">
            <a:extLst>
              <a:ext uri="{FF2B5EF4-FFF2-40B4-BE49-F238E27FC236}">
                <a16:creationId xmlns:a16="http://schemas.microsoft.com/office/drawing/2014/main" id="{41F1BD77-EA4F-D14C-B704-1A724F38875C}"/>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EFCE17FA-FE90-33CE-6C97-9B6FEFDA02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261142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8D8A-3283-66E3-355F-E535C1BF9B80}"/>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3BF5C318-8B70-D0F6-4EC6-61B942AAF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27</a:t>
            </a:fld>
            <a:endParaRPr lang="en-US" altLang="en-US" sz="1200">
              <a:solidFill>
                <a:srgbClr val="000000"/>
              </a:solidFill>
            </a:endParaRPr>
          </a:p>
        </p:txBody>
      </p:sp>
      <p:sp>
        <p:nvSpPr>
          <p:cNvPr id="168962" name="Rectangle 2">
            <a:extLst>
              <a:ext uri="{FF2B5EF4-FFF2-40B4-BE49-F238E27FC236}">
                <a16:creationId xmlns:a16="http://schemas.microsoft.com/office/drawing/2014/main" id="{AC775608-42FD-99CF-6BF8-09B7B9C2E373}"/>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4457F9BE-D32C-87A3-0C73-F320989803C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37777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0B5B-55CE-0022-B104-AEE27962F7E3}"/>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0163DF14-9D2A-B273-BFE5-5CAFE3E2A7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28</a:t>
            </a:fld>
            <a:endParaRPr lang="en-US" altLang="en-US" sz="1200">
              <a:solidFill>
                <a:srgbClr val="000000"/>
              </a:solidFill>
            </a:endParaRPr>
          </a:p>
        </p:txBody>
      </p:sp>
      <p:sp>
        <p:nvSpPr>
          <p:cNvPr id="168962" name="Rectangle 2">
            <a:extLst>
              <a:ext uri="{FF2B5EF4-FFF2-40B4-BE49-F238E27FC236}">
                <a16:creationId xmlns:a16="http://schemas.microsoft.com/office/drawing/2014/main" id="{F4031111-C98F-0697-20A2-649FE853F63F}"/>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0335672C-39B4-5373-0257-19B79F8582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1707132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D122B7B-D190-45A4-B013-0FA76ABF0E74}" type="slidenum">
              <a:rPr lang="en-US" altLang="en-US" sz="1200"/>
              <a:pPr/>
              <a:t>29</a:t>
            </a:fld>
            <a:endParaRPr lang="en-US" alt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9F1A865-07B2-454F-AB75-90D9F04C5DCE}" type="slidenum">
              <a:rPr lang="en-US" altLang="en-US" sz="1200"/>
              <a:pPr/>
              <a:t>30</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A10338-77BA-4842-BE3A-7C993497BA1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The temple was Israel's spiritual focus, the financial center (the national bank), and the social heart of the nation.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0A76326-C61D-4E16-B879-DC74892E9464}" type="slidenum">
              <a:rPr lang="en-US" altLang="en-US" sz="1200"/>
              <a:pPr/>
              <a:t>3</a:t>
            </a:fld>
            <a:endParaRPr lang="en-US" alt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The basin cleansed the hands and feet of the priests who brought the people before the Lord inside the temple.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E7F69-6D51-CABB-DF39-916BEC2AAFF6}"/>
            </a:ext>
          </a:extLst>
        </p:cNvPr>
        <p:cNvGrpSpPr/>
        <p:nvPr/>
      </p:nvGrpSpPr>
      <p:grpSpPr>
        <a:xfrm>
          <a:off x="0" y="0"/>
          <a:ext cx="0" cy="0"/>
          <a:chOff x="0" y="0"/>
          <a:chExt cx="0" cy="0"/>
        </a:xfrm>
      </p:grpSpPr>
      <p:sp>
        <p:nvSpPr>
          <p:cNvPr id="309249" name="Rectangle 7">
            <a:extLst>
              <a:ext uri="{FF2B5EF4-FFF2-40B4-BE49-F238E27FC236}">
                <a16:creationId xmlns:a16="http://schemas.microsoft.com/office/drawing/2014/main" id="{FB9D0A8F-3546-1393-7E39-F6C25EE0C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a:extLst>
              <a:ext uri="{FF2B5EF4-FFF2-40B4-BE49-F238E27FC236}">
                <a16:creationId xmlns:a16="http://schemas.microsoft.com/office/drawing/2014/main" id="{0A91DE91-357D-2575-9361-F87E6E511AD8}"/>
              </a:ext>
            </a:extLst>
          </p:cNvPr>
          <p:cNvSpPr>
            <a:spLocks noGrp="1" noRot="1" noChangeAspect="1" noChangeArrowheads="1"/>
          </p:cNvSpPr>
          <p:nvPr>
            <p:ph type="sldImg"/>
          </p:nvPr>
        </p:nvSpPr>
        <p:spPr>
          <a:solidFill>
            <a:srgbClr val="FFFFFF"/>
          </a:solidFill>
          <a:ln/>
        </p:spPr>
      </p:sp>
      <p:sp>
        <p:nvSpPr>
          <p:cNvPr id="309251" name="Rectangle 3">
            <a:extLst>
              <a:ext uri="{FF2B5EF4-FFF2-40B4-BE49-F238E27FC236}">
                <a16:creationId xmlns:a16="http://schemas.microsoft.com/office/drawing/2014/main" id="{B7D0220A-E30A-5DE2-6264-09DB0919AB7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God disciplined the nation for its sins twice—ON THE SAME DAY!</a:t>
            </a:r>
          </a:p>
          <a:p>
            <a:pPr eaLnBrk="1" hangingPunct="1"/>
            <a:r>
              <a:rPr lang="en-US" altLang="en-US" dirty="0">
                <a:latin typeface="Arial" pitchFamily="34" charset="0"/>
              </a:rPr>
              <a:t>—He used the Babylonians to destroy the temple and the city in 586 BC</a:t>
            </a:r>
          </a:p>
          <a:p>
            <a:pPr eaLnBrk="1" hangingPunct="1"/>
            <a:r>
              <a:rPr lang="en-US" altLang="en-US" dirty="0">
                <a:latin typeface="Arial" pitchFamily="34" charset="0"/>
              </a:rPr>
              <a:t>—He used the Romans to destroy the temple and the city in AD 70</a:t>
            </a:r>
          </a:p>
        </p:txBody>
      </p:sp>
    </p:spTree>
    <p:extLst>
      <p:ext uri="{BB962C8B-B14F-4D97-AF65-F5344CB8AC3E}">
        <p14:creationId xmlns:p14="http://schemas.microsoft.com/office/powerpoint/2010/main" val="3190729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863102B-8B71-4080-84A1-EC743E4A077E}" type="slidenum">
              <a:rPr lang="en-US" altLang="en-US" sz="1200"/>
              <a:pPr/>
              <a:t>35</a:t>
            </a:fld>
            <a:endParaRPr lang="en-US" altLang="en-US" sz="1200"/>
          </a:p>
        </p:txBody>
      </p:sp>
      <p:sp>
        <p:nvSpPr>
          <p:cNvPr id="180226" name="Rectangle 1026"/>
          <p:cNvSpPr>
            <a:spLocks noGrp="1" noRot="1" noChangeAspect="1" noChangeArrowheads="1"/>
          </p:cNvSpPr>
          <p:nvPr>
            <p:ph type="sldImg"/>
          </p:nvPr>
        </p:nvSpPr>
        <p:spPr>
          <a:solidFill>
            <a:srgbClr val="FFFFFF"/>
          </a:solidFill>
          <a:ln/>
        </p:spPr>
      </p:sp>
      <p:sp>
        <p:nvSpPr>
          <p:cNvPr id="1802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0180C7D-F913-4C5C-83B9-DD9A077E56C0}" type="slidenum">
              <a:rPr lang="en-US" altLang="en-US" sz="1200"/>
              <a:pPr/>
              <a:t>36</a:t>
            </a:fld>
            <a:endParaRPr lang="en-US" alt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1E2552C-B742-40DD-941B-F38D681FD611}" type="slidenum">
              <a:rPr lang="en-US" altLang="en-US" sz="1200"/>
              <a:pPr/>
              <a:t>37</a:t>
            </a:fld>
            <a:endParaRPr lang="en-US" alt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DF8CB40-49E9-4FB7-93E2-2713BD497EC9}" type="slidenum">
              <a:rPr lang="en-US" altLang="en-US" sz="1200"/>
              <a:pPr/>
              <a:t>38</a:t>
            </a:fld>
            <a:endParaRPr lang="en-US" alt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1CEF83B-B9A2-4D2E-A62F-41249B536378}" type="slidenum">
              <a:rPr lang="en-US" altLang="en-US" sz="1200"/>
              <a:pPr/>
              <a:t>39</a:t>
            </a:fld>
            <a:endParaRPr lang="en-US" alt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1F57580-43F2-42B4-8A57-569A1DF0F99C}" type="slidenum">
              <a:rPr lang="en-US" altLang="en-US" sz="1200"/>
              <a:pPr/>
              <a:t>40</a:t>
            </a:fld>
            <a:endParaRPr lang="en-US" alt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CBAF28C-A21C-4C28-9148-1DE4EE626BB0}" type="slidenum">
              <a:rPr lang="en-US" altLang="en-US" sz="1200"/>
              <a:pPr/>
              <a:t>41</a:t>
            </a:fld>
            <a:endParaRPr lang="en-US" alt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9DE9AC4-6FB4-45AE-A554-DD34E99F9BD1}" type="slidenum">
              <a:rPr lang="en-US" altLang="en-US" sz="1200"/>
              <a:pPr/>
              <a:t>42</a:t>
            </a:fld>
            <a:endParaRPr lang="en-US" alt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#35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587C-3441-AF05-7978-73535EC16E5A}"/>
            </a:ext>
          </a:extLst>
        </p:cNvPr>
        <p:cNvGrpSpPr/>
        <p:nvPr/>
      </p:nvGrpSpPr>
      <p:grpSpPr>
        <a:xfrm>
          <a:off x="0" y="0"/>
          <a:ext cx="0" cy="0"/>
          <a:chOff x="0" y="0"/>
          <a:chExt cx="0" cy="0"/>
        </a:xfrm>
      </p:grpSpPr>
      <p:sp>
        <p:nvSpPr>
          <p:cNvPr id="143361" name="Rectangle 7">
            <a:extLst>
              <a:ext uri="{FF2B5EF4-FFF2-40B4-BE49-F238E27FC236}">
                <a16:creationId xmlns:a16="http://schemas.microsoft.com/office/drawing/2014/main" id="{0DED9217-E0C8-BB1C-0A7C-626DA324A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0A76326-C61D-4E16-B879-DC74892E9464}" type="slidenum">
              <a:rPr lang="en-US" altLang="en-US" sz="1200"/>
              <a:pPr/>
              <a:t>4</a:t>
            </a:fld>
            <a:endParaRPr lang="en-US" altLang="en-US" sz="1200"/>
          </a:p>
        </p:txBody>
      </p:sp>
      <p:sp>
        <p:nvSpPr>
          <p:cNvPr id="143362" name="Rectangle 2">
            <a:extLst>
              <a:ext uri="{FF2B5EF4-FFF2-40B4-BE49-F238E27FC236}">
                <a16:creationId xmlns:a16="http://schemas.microsoft.com/office/drawing/2014/main" id="{3D4345AD-9249-D116-489C-0241C230F903}"/>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2E32A5C-AAD7-8485-DE89-6F16480E5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527230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1866FC0-E235-43DA-A8B4-1503BF43DF85}" type="slidenum">
              <a:rPr lang="en-US" altLang="en-US" sz="1200"/>
              <a:pPr/>
              <a:t>43</a:t>
            </a:fld>
            <a:endParaRPr lang="en-US" alt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0CF4700-53B5-43BF-A4E3-A447BBF98AF1}" type="slidenum">
              <a:rPr lang="en-US" altLang="en-US" sz="1200"/>
              <a:pPr/>
              <a:t>44</a:t>
            </a:fld>
            <a:endParaRPr lang="en-US" alt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BB20D2A-04B2-457A-96A6-71CFC5CF9116}" type="slidenum">
              <a:rPr lang="en-US" altLang="en-US" sz="1200"/>
              <a:pPr/>
              <a:t>45</a:t>
            </a:fld>
            <a:endParaRPr lang="en-US" alt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EBA7585-8753-4C3A-8F9C-E8830130AEA3}" type="slidenum">
              <a:rPr lang="en-US" altLang="en-US" sz="1200"/>
              <a:pPr/>
              <a:t>46</a:t>
            </a:fld>
            <a:endParaRPr lang="en-US" alt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C9F8CE2-5F03-4AAF-977B-2C3D10D36EAE}" type="slidenum">
              <a:rPr lang="en-US" altLang="en-US" sz="1200"/>
              <a:pPr/>
              <a:t>47</a:t>
            </a:fld>
            <a:endParaRPr lang="en-US" alt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EC5AD0-2583-487B-8795-5B64E3022EA4}" type="slidenum">
              <a:rPr lang="en-US" altLang="en-US" sz="1200"/>
              <a:pPr/>
              <a:t>48</a:t>
            </a:fld>
            <a:endParaRPr lang="en-US" alt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907CAC-E0FD-4B43-AB65-A6F53DB04896}" type="slidenum">
              <a:rPr lang="en-US" altLang="en-US" sz="1200"/>
              <a:pPr/>
              <a:t>49</a:t>
            </a:fld>
            <a:endParaRPr lang="en-US" alt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0425EF4-E242-469F-AFF0-620F9299BCFB}" type="slidenum">
              <a:rPr lang="en-US" altLang="en-US" sz="1200"/>
              <a:pPr/>
              <a:t>50</a:t>
            </a:fld>
            <a:endParaRPr lang="en-US" alt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DFBB3B-D5A1-42F2-B896-C12999AFFD51}" type="slidenum">
              <a:rPr lang="en-US" altLang="en-US" sz="1200"/>
              <a:pPr/>
              <a:t>51</a:t>
            </a:fld>
            <a:endParaRPr lang="en-US" alt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BCF2AAC-3F71-4A81-BBF1-534DDECDCF2D}" type="slidenum">
              <a:rPr lang="en-US" altLang="en-US" sz="1200"/>
              <a:pPr/>
              <a:t>52</a:t>
            </a:fld>
            <a:endParaRPr lang="en-US" alt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B70D8C-341E-467D-8C98-060B9F4D40E1}" type="slidenum">
              <a:rPr lang="en-US" altLang="en-US" sz="1200"/>
              <a:pPr/>
              <a:t>5</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374F8D3-8FEC-4783-BFF3-971A49F9874C}" type="slidenum">
              <a:rPr lang="en-US" altLang="en-US" sz="1200"/>
              <a:pPr/>
              <a:t>53</a:t>
            </a:fld>
            <a:endParaRPr lang="en-US" altLang="en-US"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1315631-C131-4944-9E9E-3530A7DD6714}" type="slidenum">
              <a:rPr lang="en-US" altLang="en-US" sz="1200"/>
              <a:pPr/>
              <a:t>54</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67C470F-E1C5-407B-B3D5-D918BC8ECAD4}" type="slidenum">
              <a:rPr lang="en-US" altLang="en-US" sz="1200"/>
              <a:pPr/>
              <a:t>55</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ACD788B-A336-45AE-9D88-B1D34A5DF69F}" type="slidenum">
              <a:rPr lang="en-US" altLang="en-US" sz="1200"/>
              <a:pPr/>
              <a:t>56</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4C06BAB-03B0-4928-B8B2-E471D2151812}" type="slidenum">
              <a:rPr lang="en-US" altLang="en-US" sz="1200"/>
              <a:pPr/>
              <a:t>57</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FC4941A-36F8-4323-9B14-BCDBEF4611EA}" type="slidenum">
              <a:rPr lang="en-US" altLang="en-US" sz="1200"/>
              <a:pPr/>
              <a:t>58</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65B9EA6-ED6B-4850-8C93-D9D41773C813}" type="slidenum">
              <a:rPr lang="en-US" altLang="en-US" sz="1200"/>
              <a:pPr/>
              <a:t>59</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C5DD22B-EC8D-44CE-AC70-C0C4C86A7FBA}" type="slidenum">
              <a:rPr lang="en-US" altLang="en-US" sz="1200"/>
              <a:pPr/>
              <a:t>61</a:t>
            </a:fld>
            <a:endParaRPr lang="en-US" alt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EDD80E-3BC5-40CC-85A7-C5800E59CB06}" type="slidenum">
              <a:rPr lang="en-US" altLang="en-US" sz="1200"/>
              <a:pPr/>
              <a:t>62</a:t>
            </a:fld>
            <a:endParaRPr lang="en-US" altLang="en-US" sz="1200"/>
          </a:p>
        </p:txBody>
      </p:sp>
      <p:sp>
        <p:nvSpPr>
          <p:cNvPr id="234498" name="Rectangle 2"/>
          <p:cNvSpPr>
            <a:spLocks noGrp="1" noRot="1" noChangeAspect="1" noChangeArrowheads="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4480D-5B75-4986-9EA7-FAD77F863B85}" type="slidenum">
              <a:rPr lang="en-US" altLang="en-US" sz="1200"/>
              <a:pPr/>
              <a:t>63</a:t>
            </a:fld>
            <a:endParaRPr lang="en-US" altLang="en-US" sz="1200"/>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B3EEBB8-8F64-4178-9C29-917F0985D1BD}" type="slidenum">
              <a:rPr lang="en-US" altLang="en-US" sz="1200"/>
              <a:pPr/>
              <a:t>6</a:t>
            </a:fld>
            <a:endParaRPr lang="en-US" alt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E3EDBB5-F883-4AE2-8F9D-1A72FD2BEDC5}" type="slidenum">
              <a:rPr lang="en-US" altLang="en-US" sz="1200"/>
              <a:pPr/>
              <a:t>64</a:t>
            </a:fld>
            <a:endParaRPr lang="en-US" alt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2A5AB7-067D-4079-B70F-43D66C761AF7}" type="slidenum">
              <a:rPr lang="en-US" altLang="en-US" sz="1200"/>
              <a:pPr/>
              <a:t>65</a:t>
            </a:fld>
            <a:endParaRPr lang="en-US" alt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14408A-59A7-4FCB-9024-CC87725041A2}" type="slidenum">
              <a:rPr lang="en-US" altLang="en-US" sz="1200"/>
              <a:pPr/>
              <a:t>66</a:t>
            </a:fld>
            <a:endParaRPr lang="en-US" alt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8D8E060-DABB-48C0-B826-951B3852128E}" type="slidenum">
              <a:rPr lang="en-US" altLang="en-US" sz="1200"/>
              <a:pPr/>
              <a:t>67</a:t>
            </a:fld>
            <a:endParaRPr lang="en-US" altLang="en-US" sz="1200"/>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07EF8A-30A4-4BCF-B93D-14653D397242}" type="slidenum">
              <a:rPr lang="en-US" altLang="en-US" sz="1200"/>
              <a:pPr/>
              <a:t>68</a:t>
            </a:fld>
            <a:endParaRPr lang="en-US" altLang="en-US" sz="1200"/>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1963E7D-7D2B-487F-8634-CF466B457CD9}" type="slidenum">
              <a:rPr lang="en-US" altLang="en-US" sz="1200"/>
              <a:pPr/>
              <a:t>69</a:t>
            </a:fld>
            <a:endParaRPr lang="en-US" altLang="en-US" sz="1200"/>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95EB1F8-3056-4896-A7B8-0836F047345C}" type="slidenum">
              <a:rPr lang="en-US" altLang="en-US" sz="1200"/>
              <a:pPr/>
              <a:t>70</a:t>
            </a:fld>
            <a:endParaRPr lang="en-US" altLang="en-US" sz="1200"/>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B88C1CD-2103-42C2-A1D1-EEB6E2F77CA7}" type="slidenum">
              <a:rPr lang="en-US" altLang="en-US" sz="1200"/>
              <a:pPr/>
              <a:t>71</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51FFADD-94FB-434C-AD05-E79626857359}" type="slidenum">
              <a:rPr lang="en-US" altLang="en-US" sz="1200"/>
              <a:pPr/>
              <a:t>72</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715D286-84D2-49E9-AF1F-12223C06A6B1}" type="slidenum">
              <a:rPr lang="en-US" altLang="en-US" sz="1200"/>
              <a:pPr/>
              <a:t>73</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DE18FBF-A0CB-481D-884D-7C883E07BEFA}" type="slidenum">
              <a:rPr lang="en-US" altLang="en-US" sz="1200"/>
              <a:pPr/>
              <a:t>8</a:t>
            </a:fld>
            <a:endParaRPr lang="en-US" alt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9A6DE82-7101-4C89-B08B-D3F742D7E94F}" type="slidenum">
              <a:rPr lang="en-US" altLang="en-US" sz="1200"/>
              <a:pPr/>
              <a:t>74</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8299BDE-4A26-415C-BAEA-0318B0B844B6}" type="slidenum">
              <a:rPr lang="en-US" altLang="en-US" sz="1200"/>
              <a:pPr/>
              <a:t>75</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BD12F5-9B5C-48A3-88CF-034163CCA8A2}" type="slidenum">
              <a:rPr lang="en-US" altLang="en-US" sz="1200"/>
              <a:pPr/>
              <a:t>76</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7486FAB-303E-4A8F-AE72-A89D1C3F98A6}" type="slidenum">
              <a:rPr lang="en-US" altLang="en-US" sz="1200"/>
              <a:pPr/>
              <a:t>77</a:t>
            </a:fld>
            <a:endParaRPr lang="en-US" alt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5B3061C-78DE-4CF3-A5DC-B14D0AFA47A6}" type="slidenum">
              <a:rPr lang="en-US" altLang="en-US" sz="1200"/>
              <a:pPr/>
              <a:t>9</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71C9176-C715-4496-A62A-0FCD95A28A55}" type="slidenum">
              <a:rPr lang="en-US" altLang="en-US" sz="1200"/>
              <a:pPr/>
              <a:t>10</a:t>
            </a:fld>
            <a:endParaRPr lang="en-US" altLang="en-US" sz="1200"/>
          </a:p>
        </p:txBody>
      </p:sp>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B6D4C986-BE13-462F-9D5C-83DC1F1EA115}" type="slidenum">
              <a:rPr lang="en-US" altLang="en-US"/>
              <a:pPr/>
              <a:t>‹#›</a:t>
            </a:fld>
            <a:endParaRPr lang="en-US" altLang="en-US"/>
          </a:p>
        </p:txBody>
      </p:sp>
    </p:spTree>
    <p:extLst>
      <p:ext uri="{BB962C8B-B14F-4D97-AF65-F5344CB8AC3E}">
        <p14:creationId xmlns:p14="http://schemas.microsoft.com/office/powerpoint/2010/main" val="61347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CB4D97C-6E7E-43C6-BCCF-C6EC5D1E6E4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004023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4C6091-90EB-4460-9721-DF6717C14DE5}" type="slidenum">
              <a:rPr lang="en-US" altLang="en-US"/>
              <a:pPr/>
              <a:t>‹#›</a:t>
            </a:fld>
            <a:endParaRPr lang="en-US" altLang="en-US"/>
          </a:p>
        </p:txBody>
      </p:sp>
    </p:spTree>
    <p:extLst>
      <p:ext uri="{BB962C8B-B14F-4D97-AF65-F5344CB8AC3E}">
        <p14:creationId xmlns:p14="http://schemas.microsoft.com/office/powerpoint/2010/main" val="71173295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ECF1733-54CC-42D2-BBAE-8CB178DE59DF}" type="slidenum">
              <a:rPr lang="en-US" altLang="en-US"/>
              <a:pPr/>
              <a:t>‹#›</a:t>
            </a:fld>
            <a:endParaRPr lang="en-US" altLang="en-US"/>
          </a:p>
        </p:txBody>
      </p:sp>
    </p:spTree>
    <p:extLst>
      <p:ext uri="{BB962C8B-B14F-4D97-AF65-F5344CB8AC3E}">
        <p14:creationId xmlns:p14="http://schemas.microsoft.com/office/powerpoint/2010/main" val="314432829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1D8E255-D0C7-42D4-ACB1-217279B1A9A2}" type="slidenum">
              <a:rPr lang="en-US" altLang="en-US"/>
              <a:pPr/>
              <a:t>‹#›</a:t>
            </a:fld>
            <a:endParaRPr lang="en-US" altLang="en-US"/>
          </a:p>
        </p:txBody>
      </p:sp>
    </p:spTree>
    <p:extLst>
      <p:ext uri="{BB962C8B-B14F-4D97-AF65-F5344CB8AC3E}">
        <p14:creationId xmlns:p14="http://schemas.microsoft.com/office/powerpoint/2010/main" val="213299886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2053D5-E909-4CE2-9A94-06B74F1E4CF6}" type="slidenum">
              <a:rPr lang="en-US" altLang="en-US"/>
              <a:pPr/>
              <a:t>‹#›</a:t>
            </a:fld>
            <a:endParaRPr lang="en-US" altLang="en-US"/>
          </a:p>
        </p:txBody>
      </p:sp>
    </p:spTree>
    <p:extLst>
      <p:ext uri="{BB962C8B-B14F-4D97-AF65-F5344CB8AC3E}">
        <p14:creationId xmlns:p14="http://schemas.microsoft.com/office/powerpoint/2010/main" val="3397625831"/>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F7FB97F-8C2D-42E9-9F7D-C20013588D5B}" type="slidenum">
              <a:rPr lang="en-US" altLang="en-US"/>
              <a:pPr/>
              <a:t>‹#›</a:t>
            </a:fld>
            <a:endParaRPr lang="en-US" altLang="en-US"/>
          </a:p>
        </p:txBody>
      </p:sp>
    </p:spTree>
    <p:extLst>
      <p:ext uri="{BB962C8B-B14F-4D97-AF65-F5344CB8AC3E}">
        <p14:creationId xmlns:p14="http://schemas.microsoft.com/office/powerpoint/2010/main" val="1376998093"/>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23A3E4C-2BC4-4AD1-988E-924EFE107980}" type="slidenum">
              <a:rPr lang="en-US" altLang="en-US"/>
              <a:pPr/>
              <a:t>‹#›</a:t>
            </a:fld>
            <a:endParaRPr lang="en-US" altLang="en-US"/>
          </a:p>
        </p:txBody>
      </p:sp>
    </p:spTree>
    <p:extLst>
      <p:ext uri="{BB962C8B-B14F-4D97-AF65-F5344CB8AC3E}">
        <p14:creationId xmlns:p14="http://schemas.microsoft.com/office/powerpoint/2010/main" val="41157394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9F9643DE-22AA-453C-A0C2-7F53E2C739F6}" type="slidenum">
              <a:rPr lang="en-US" altLang="en-US"/>
              <a:pPr/>
              <a:t>‹#›</a:t>
            </a:fld>
            <a:endParaRPr lang="en-US" altLang="en-US"/>
          </a:p>
        </p:txBody>
      </p:sp>
    </p:spTree>
    <p:extLst>
      <p:ext uri="{BB962C8B-B14F-4D97-AF65-F5344CB8AC3E}">
        <p14:creationId xmlns:p14="http://schemas.microsoft.com/office/powerpoint/2010/main" val="418513690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250F6E95-ED20-4B98-B0BF-8D4C8C0154F1}" type="slidenum">
              <a:rPr lang="en-US" altLang="en-US"/>
              <a:pPr/>
              <a:t>‹#›</a:t>
            </a:fld>
            <a:endParaRPr lang="en-US" altLang="en-US"/>
          </a:p>
        </p:txBody>
      </p:sp>
    </p:spTree>
    <p:extLst>
      <p:ext uri="{BB962C8B-B14F-4D97-AF65-F5344CB8AC3E}">
        <p14:creationId xmlns:p14="http://schemas.microsoft.com/office/powerpoint/2010/main" val="102932151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304E93DB-ABFD-49F6-A4E4-4458CAE25E16}" type="slidenum">
              <a:rPr lang="en-US" altLang="en-US"/>
              <a:pPr/>
              <a:t>‹#›</a:t>
            </a:fld>
            <a:endParaRPr lang="en-US" altLang="en-US"/>
          </a:p>
        </p:txBody>
      </p:sp>
    </p:spTree>
    <p:extLst>
      <p:ext uri="{BB962C8B-B14F-4D97-AF65-F5344CB8AC3E}">
        <p14:creationId xmlns:p14="http://schemas.microsoft.com/office/powerpoint/2010/main" val="211209546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83A47EB9-4DD8-462C-8940-5FF1E31942E1}" type="slidenum">
              <a:rPr lang="en-US" altLang="en-US"/>
              <a:pPr/>
              <a:t>‹#›</a:t>
            </a:fld>
            <a:endParaRPr lang="en-US" altLang="en-US"/>
          </a:p>
        </p:txBody>
      </p:sp>
    </p:spTree>
    <p:extLst>
      <p:ext uri="{BB962C8B-B14F-4D97-AF65-F5344CB8AC3E}">
        <p14:creationId xmlns:p14="http://schemas.microsoft.com/office/powerpoint/2010/main" val="16635268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EFAD00A-548A-4270-B798-3A5D57DE745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39473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B77A7E14-923F-49B1-A1A3-C7CE27EADEF6}" type="slidenum">
              <a:rPr lang="en-US" altLang="en-US"/>
              <a:pPr/>
              <a:t>‹#›</a:t>
            </a:fld>
            <a:endParaRPr lang="en-US" altLang="en-US"/>
          </a:p>
        </p:txBody>
      </p:sp>
    </p:spTree>
    <p:extLst>
      <p:ext uri="{BB962C8B-B14F-4D97-AF65-F5344CB8AC3E}">
        <p14:creationId xmlns:p14="http://schemas.microsoft.com/office/powerpoint/2010/main" val="5173358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9E49C45C-DC57-49BB-9F2E-03B61C2D2AF6}" type="slidenum">
              <a:rPr lang="en-US" altLang="en-US"/>
              <a:pPr/>
              <a:t>‹#›</a:t>
            </a:fld>
            <a:endParaRPr lang="en-US" altLang="en-US"/>
          </a:p>
        </p:txBody>
      </p:sp>
    </p:spTree>
    <p:extLst>
      <p:ext uri="{BB962C8B-B14F-4D97-AF65-F5344CB8AC3E}">
        <p14:creationId xmlns:p14="http://schemas.microsoft.com/office/powerpoint/2010/main" val="60725826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5427A7-1EDA-410D-90D2-6163808E34B8}" type="slidenum">
              <a:rPr lang="en-US" altLang="en-US"/>
              <a:pPr/>
              <a:t>‹#›</a:t>
            </a:fld>
            <a:endParaRPr lang="en-US" altLang="en-US"/>
          </a:p>
        </p:txBody>
      </p:sp>
    </p:spTree>
    <p:extLst>
      <p:ext uri="{BB962C8B-B14F-4D97-AF65-F5344CB8AC3E}">
        <p14:creationId xmlns:p14="http://schemas.microsoft.com/office/powerpoint/2010/main" val="26264728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318A37F-6D76-43F5-85BC-7FBFDEB1BF3B}" type="slidenum">
              <a:rPr lang="en-US" altLang="en-US"/>
              <a:pPr/>
              <a:t>‹#›</a:t>
            </a:fld>
            <a:endParaRPr lang="en-US" altLang="en-US"/>
          </a:p>
        </p:txBody>
      </p:sp>
    </p:spTree>
    <p:extLst>
      <p:ext uri="{BB962C8B-B14F-4D97-AF65-F5344CB8AC3E}">
        <p14:creationId xmlns:p14="http://schemas.microsoft.com/office/powerpoint/2010/main" val="27363769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4EE9D2EA-BB30-4D31-AAAE-75ACF8182402}" type="slidenum">
              <a:rPr lang="en-US" altLang="en-US"/>
              <a:pPr/>
              <a:t>‹#›</a:t>
            </a:fld>
            <a:endParaRPr lang="en-US" altLang="en-US"/>
          </a:p>
        </p:txBody>
      </p:sp>
    </p:spTree>
    <p:extLst>
      <p:ext uri="{BB962C8B-B14F-4D97-AF65-F5344CB8AC3E}">
        <p14:creationId xmlns:p14="http://schemas.microsoft.com/office/powerpoint/2010/main" val="66242206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0536980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954394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475158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6528576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03346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1026"/>
          <p:cNvGrpSpPr>
            <a:grpSpLocks/>
          </p:cNvGrpSpPr>
          <p:nvPr/>
        </p:nvGrpSpPr>
        <p:grpSpPr bwMode="auto">
          <a:xfrm>
            <a:off x="-498475" y="1311275"/>
            <a:ext cx="10429875" cy="5908675"/>
            <a:chOff x="-313" y="824"/>
            <a:chExt cx="6570" cy="3722"/>
          </a:xfrm>
        </p:grpSpPr>
        <p:sp>
          <p:nvSpPr>
            <p:cNvPr id="5"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6"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7"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8"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9"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0"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1"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2"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3"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4"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5"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6"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7"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8"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9" name="Rectangle 1041"/>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0" name="Rectangle 1042"/>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1"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2"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3"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4"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5"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6"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7"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8"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9"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0"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1"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2"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3"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4"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5"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6"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7"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8"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0"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2"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4"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5"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6"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7"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8"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9"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0"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1"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3"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4"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5"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6"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7"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9"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0"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1"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2"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3"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4"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5"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6"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7"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8"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9"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0"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1"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2"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3"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4"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5"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7"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8"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9"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0"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1"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2"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3"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4"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5"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6"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7"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8"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9"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0"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1"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2"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3"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4"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5"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6"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7"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8"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9"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0"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1"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2"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3"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4"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5"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6"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7"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8"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9"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0"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1"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2"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3"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4"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5"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6"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7"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8"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9"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0"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1"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2"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3"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4"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5"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6"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7"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8"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9"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0"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1"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2"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3"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4"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5"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6"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7"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9"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0"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1"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2"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3"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4"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5"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6"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7"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8"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9"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0"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1"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2"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3"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4"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5"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6"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7"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8"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9"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0"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1"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2"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3"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4"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5"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6"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7"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8"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9"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0"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1"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2"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3"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4"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5"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6"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7"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8"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9"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0"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1"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2"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3"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4"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5"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6"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7"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8"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9"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0"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1"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2"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3"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4"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5"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6"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7"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8" name="Oval 1220"/>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9" name="Oval 1221"/>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0" name="Oval 1222"/>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1" name="Oval 1223"/>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2" name="Oval 1224"/>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3" name="Oval 1225"/>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4" name="Oval 1226"/>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5" name="Oval 1227"/>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6" name="Oval 1228"/>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7" name="Oval 1229"/>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8" name="Oval 1230"/>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9" name="Oval 1231"/>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0" name="Oval 1232"/>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1" name="Oval 1233"/>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2" name="Oval 1234"/>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3" name="Oval 1235"/>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4" name="Oval 1236"/>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5" name="Oval 1237"/>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6"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7"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8"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9" name="Oval 1241"/>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9402" name="Rectangle 1242"/>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349403" name="Rectangle 12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20" name="Rectangle 1244"/>
          <p:cNvSpPr>
            <a:spLocks noGrp="1" noChangeArrowheads="1"/>
          </p:cNvSpPr>
          <p:nvPr>
            <p:ph type="dt" sz="quarter" idx="10"/>
          </p:nvPr>
        </p:nvSpPr>
        <p:spPr/>
        <p:txBody>
          <a:bodyPr/>
          <a:lstStyle>
            <a:lvl1pPr>
              <a:defRPr/>
            </a:lvl1pPr>
          </a:lstStyle>
          <a:p>
            <a:endParaRPr lang="en-US" altLang="en-US"/>
          </a:p>
        </p:txBody>
      </p:sp>
      <p:sp>
        <p:nvSpPr>
          <p:cNvPr id="221" name="Rectangle 1245"/>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1246"/>
          <p:cNvSpPr>
            <a:spLocks noGrp="1" noChangeArrowheads="1"/>
          </p:cNvSpPr>
          <p:nvPr>
            <p:ph type="sldNum" sz="quarter" idx="12"/>
          </p:nvPr>
        </p:nvSpPr>
        <p:spPr/>
        <p:txBody>
          <a:bodyPr/>
          <a:lstStyle>
            <a:lvl1pPr>
              <a:defRPr/>
            </a:lvl1pPr>
          </a:lstStyle>
          <a:p>
            <a:fld id="{E523A27E-5793-4336-B630-7E62A8374E83}" type="slidenum">
              <a:rPr lang="en-US" altLang="en-US"/>
              <a:pPr/>
              <a:t>‹#›</a:t>
            </a:fld>
            <a:endParaRPr lang="en-US" altLang="en-US"/>
          </a:p>
        </p:txBody>
      </p:sp>
    </p:spTree>
    <p:extLst>
      <p:ext uri="{BB962C8B-B14F-4D97-AF65-F5344CB8AC3E}">
        <p14:creationId xmlns:p14="http://schemas.microsoft.com/office/powerpoint/2010/main" val="3972957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8690511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2185556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157579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1326118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3906489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0877177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03271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951534"/>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298227"/>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0617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19FF6CFB-E063-418A-BC06-FBD111D19152}"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1487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99503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71446"/>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913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78452"/>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9042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1002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8516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595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4223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954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fld id="{7214D0E1-635E-44DD-ACF4-1F0C16D2259D}"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07759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9872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6880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8206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433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8187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18418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40293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9339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1736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47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fld id="{F0FDB2AE-BB7C-4C0F-8AEE-44CBAC75543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38436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23089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52318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24513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68660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612626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213204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147506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910905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02734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7488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fld id="{C26F1E3C-30E0-4613-B44F-0BD760BB2617}" type="slidenum">
              <a:rPr lang="en-US" altLang="en-US"/>
              <a:pPr/>
              <a:t>‹#›</a:t>
            </a:fld>
            <a:endParaRPr lang="en-US" altLang="en-US"/>
          </a:p>
        </p:txBody>
      </p:sp>
      <p:sp>
        <p:nvSpPr>
          <p:cNvPr id="8" name="Rectangle 1243"/>
          <p:cNvSpPr>
            <a:spLocks noGrp="1" noChangeArrowheads="1"/>
          </p:cNvSpPr>
          <p:nvPr>
            <p:ph type="dt" sz="half" idx="11"/>
          </p:nvPr>
        </p:nvSpPr>
        <p:spPr>
          <a:ln/>
        </p:spPr>
        <p:txBody>
          <a:bodyPr/>
          <a:lstStyle>
            <a:lvl1pPr>
              <a:defRPr/>
            </a:lvl1pPr>
          </a:lstStyle>
          <a:p>
            <a:endParaRPr lang="en-US" altLang="en-US"/>
          </a:p>
        </p:txBody>
      </p:sp>
      <p:sp>
        <p:nvSpPr>
          <p:cNvPr id="9"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99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64296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54850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7892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6555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6836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2984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962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91608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6964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30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fld id="{782E789F-DF68-4F98-8D62-374A91AEE4F6}" type="slidenum">
              <a:rPr lang="en-US" altLang="en-US"/>
              <a:pPr/>
              <a:t>‹#›</a:t>
            </a:fld>
            <a:endParaRPr lang="en-US" altLang="en-US"/>
          </a:p>
        </p:txBody>
      </p:sp>
      <p:sp>
        <p:nvSpPr>
          <p:cNvPr id="4" name="Rectangle 1243"/>
          <p:cNvSpPr>
            <a:spLocks noGrp="1" noChangeArrowheads="1"/>
          </p:cNvSpPr>
          <p:nvPr>
            <p:ph type="dt" sz="half" idx="11"/>
          </p:nvPr>
        </p:nvSpPr>
        <p:spPr>
          <a:ln/>
        </p:spPr>
        <p:txBody>
          <a:bodyPr/>
          <a:lstStyle>
            <a:lvl1pPr>
              <a:defRPr/>
            </a:lvl1pPr>
          </a:lstStyle>
          <a:p>
            <a:endParaRPr lang="en-US" altLang="en-US"/>
          </a:p>
        </p:txBody>
      </p:sp>
      <p:sp>
        <p:nvSpPr>
          <p:cNvPr id="5"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02667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7729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50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7069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6766065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0231757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32787316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2241646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28279492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9764430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21241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fld id="{55E41C8A-BA6C-4B82-8DA5-702842D08230}" type="slidenum">
              <a:rPr lang="en-US" altLang="en-US"/>
              <a:pPr/>
              <a:t>‹#›</a:t>
            </a:fld>
            <a:endParaRPr lang="en-US" altLang="en-US"/>
          </a:p>
        </p:txBody>
      </p:sp>
      <p:sp>
        <p:nvSpPr>
          <p:cNvPr id="3" name="Rectangle 1243"/>
          <p:cNvSpPr>
            <a:spLocks noGrp="1" noChangeArrowheads="1"/>
          </p:cNvSpPr>
          <p:nvPr>
            <p:ph type="dt" sz="half" idx="11"/>
          </p:nvPr>
        </p:nvSpPr>
        <p:spPr>
          <a:ln/>
        </p:spPr>
        <p:txBody>
          <a:bodyPr/>
          <a:lstStyle>
            <a:lvl1pPr>
              <a:defRPr/>
            </a:lvl1pPr>
          </a:lstStyle>
          <a:p>
            <a:endParaRPr lang="en-US" altLang="en-US"/>
          </a:p>
        </p:txBody>
      </p:sp>
      <p:sp>
        <p:nvSpPr>
          <p:cNvPr id="4"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79232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6970127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2162968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273317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1390927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3864063084"/>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198897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5136761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276165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8711124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639407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C2D36C52-AB6E-47D5-AB6F-BBC46272E311}"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024472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33134382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19748661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8509279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0686829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41145652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86860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D2C239D-AD5F-4C76-B240-C43AFE2BEA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0471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2B064B44-1A97-4590-AC3D-8826D8AF726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35248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3255D8A7-FFE1-478B-9574-3A1FA10F9320}"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09531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5E4123C8-4BC7-455F-92C3-C688B54FC6B1}"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4198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GB"/>
          </a:p>
        </p:txBody>
      </p:sp>
      <p:sp>
        <p:nvSpPr>
          <p:cNvPr id="6" name="Freeform 1028"/>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0" name="Freeform 1032"/>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1" name="Freeform 1033"/>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4267" name="Rectangle 1035"/>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224268" name="Rectangle 1036"/>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14" name="Rectangle 1038"/>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15" name="Rectangle 1039"/>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272FC75A-DA2C-4F3B-8B2C-6D01B231D0AF}" type="slidenum">
              <a:rPr lang="en-US" altLang="en-US"/>
              <a:pPr/>
              <a:t>‹#›</a:t>
            </a:fld>
            <a:endParaRPr lang="en-US" altLang="en-US"/>
          </a:p>
        </p:txBody>
      </p:sp>
    </p:spTree>
    <p:extLst>
      <p:ext uri="{BB962C8B-B14F-4D97-AF65-F5344CB8AC3E}">
        <p14:creationId xmlns:p14="http://schemas.microsoft.com/office/powerpoint/2010/main" val="277301398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949340"/>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7973273"/>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225567"/>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034058"/>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0933226"/>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07820"/>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DD5CD3AC-A944-4DAD-BC90-5AA6688F38A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3276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2602262"/>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1012166"/>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268611"/>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666169"/>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endParaRPr lang="en-US" altLang="en-US"/>
          </a:p>
        </p:txBody>
      </p:sp>
      <p:sp>
        <p:nvSpPr>
          <p:cNvPr id="8" name="Rectangle 1031"/>
          <p:cNvSpPr>
            <a:spLocks noGrp="1" noChangeArrowheads="1"/>
          </p:cNvSpPr>
          <p:nvPr>
            <p:ph type="ftr" sz="quarter" idx="11"/>
          </p:nvPr>
        </p:nvSpPr>
        <p:spPr/>
        <p:txBody>
          <a:bodyPr/>
          <a:lstStyle>
            <a:lvl1pPr>
              <a:defRPr/>
            </a:lvl1pPr>
          </a:lstStyle>
          <a:p>
            <a:endParaRPr lang="en-US" altLang="en-US"/>
          </a:p>
        </p:txBody>
      </p:sp>
      <p:sp>
        <p:nvSpPr>
          <p:cNvPr id="9" name="Rectangle 1032"/>
          <p:cNvSpPr>
            <a:spLocks noGrp="1" noChangeArrowheads="1"/>
          </p:cNvSpPr>
          <p:nvPr>
            <p:ph type="sldNum" sz="quarter" idx="12"/>
          </p:nvPr>
        </p:nvSpPr>
        <p:spPr/>
        <p:txBody>
          <a:bodyPr/>
          <a:lstStyle>
            <a:lvl1pPr>
              <a:defRPr/>
            </a:lvl1pPr>
          </a:lstStyle>
          <a:p>
            <a:fld id="{3305A16C-2F53-4C97-98E5-3E406B5829E4}" type="slidenum">
              <a:rPr lang="en-US" altLang="en-US"/>
              <a:pPr/>
              <a:t>‹#›</a:t>
            </a:fld>
            <a:endParaRPr lang="en-US" altLang="en-US"/>
          </a:p>
        </p:txBody>
      </p:sp>
    </p:spTree>
    <p:extLst>
      <p:ext uri="{BB962C8B-B14F-4D97-AF65-F5344CB8AC3E}">
        <p14:creationId xmlns:p14="http://schemas.microsoft.com/office/powerpoint/2010/main" val="1388861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17DA5EB-7ED8-4764-B55C-C10817E7D43A}" type="slidenum">
              <a:rPr lang="en-US" altLang="en-US"/>
              <a:pPr/>
              <a:t>‹#›</a:t>
            </a:fld>
            <a:endParaRPr lang="en-US" altLang="en-US"/>
          </a:p>
        </p:txBody>
      </p:sp>
    </p:spTree>
    <p:extLst>
      <p:ext uri="{BB962C8B-B14F-4D97-AF65-F5344CB8AC3E}">
        <p14:creationId xmlns:p14="http://schemas.microsoft.com/office/powerpoint/2010/main" val="707918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4801347C-8601-4888-9BEA-F2643D4968A7}" type="slidenum">
              <a:rPr lang="en-US" altLang="en-US"/>
              <a:pPr/>
              <a:t>‹#›</a:t>
            </a:fld>
            <a:endParaRPr lang="en-US" altLang="en-US"/>
          </a:p>
        </p:txBody>
      </p:sp>
    </p:spTree>
    <p:extLst>
      <p:ext uri="{BB962C8B-B14F-4D97-AF65-F5344CB8AC3E}">
        <p14:creationId xmlns:p14="http://schemas.microsoft.com/office/powerpoint/2010/main" val="549863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A8FAF0B4-5F4F-42B4-AA31-750E7A9C6A35}" type="slidenum">
              <a:rPr lang="en-US" altLang="en-US"/>
              <a:pPr/>
              <a:t>‹#›</a:t>
            </a:fld>
            <a:endParaRPr lang="en-US" altLang="en-US"/>
          </a:p>
        </p:txBody>
      </p:sp>
    </p:spTree>
    <p:extLst>
      <p:ext uri="{BB962C8B-B14F-4D97-AF65-F5344CB8AC3E}">
        <p14:creationId xmlns:p14="http://schemas.microsoft.com/office/powerpoint/2010/main" val="365145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92808EC4-C233-4AB2-B469-372CB318F7A1}" type="slidenum">
              <a:rPr lang="en-US" altLang="en-US"/>
              <a:pPr/>
              <a:t>‹#›</a:t>
            </a:fld>
            <a:endParaRPr lang="en-US" altLang="en-US"/>
          </a:p>
        </p:txBody>
      </p:sp>
    </p:spTree>
    <p:extLst>
      <p:ext uri="{BB962C8B-B14F-4D97-AF65-F5344CB8AC3E}">
        <p14:creationId xmlns:p14="http://schemas.microsoft.com/office/powerpoint/2010/main" val="84453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D962EA8E-7B59-46DE-95D9-CAEBFE5D135D}" type="slidenum">
              <a:rPr lang="en-US" altLang="en-US"/>
              <a:pPr/>
              <a:t>‹#›</a:t>
            </a:fld>
            <a:endParaRPr lang="en-US" altLang="en-US"/>
          </a:p>
        </p:txBody>
      </p:sp>
    </p:spTree>
    <p:extLst>
      <p:ext uri="{BB962C8B-B14F-4D97-AF65-F5344CB8AC3E}">
        <p14:creationId xmlns:p14="http://schemas.microsoft.com/office/powerpoint/2010/main" val="240271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599BD10-E045-4FB2-B464-13CA9FF408E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90150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A11456FD-B655-4F9E-BEDF-40B7C2FDC138}" type="slidenum">
              <a:rPr lang="en-US" altLang="en-US"/>
              <a:pPr/>
              <a:t>‹#›</a:t>
            </a:fld>
            <a:endParaRPr lang="en-US" altLang="en-US"/>
          </a:p>
        </p:txBody>
      </p:sp>
    </p:spTree>
    <p:extLst>
      <p:ext uri="{BB962C8B-B14F-4D97-AF65-F5344CB8AC3E}">
        <p14:creationId xmlns:p14="http://schemas.microsoft.com/office/powerpoint/2010/main" val="2868432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902D0933-8D08-4F58-A547-7E1299FCDB0B}" type="slidenum">
              <a:rPr lang="en-US" altLang="en-US"/>
              <a:pPr/>
              <a:t>‹#›</a:t>
            </a:fld>
            <a:endParaRPr lang="en-US" altLang="en-US"/>
          </a:p>
        </p:txBody>
      </p:sp>
    </p:spTree>
    <p:extLst>
      <p:ext uri="{BB962C8B-B14F-4D97-AF65-F5344CB8AC3E}">
        <p14:creationId xmlns:p14="http://schemas.microsoft.com/office/powerpoint/2010/main" val="306760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C09B1BA1-AECC-4DFE-A2E9-547983FB12C6}" type="slidenum">
              <a:rPr lang="en-US" altLang="en-US"/>
              <a:pPr/>
              <a:t>‹#›</a:t>
            </a:fld>
            <a:endParaRPr lang="en-US" altLang="en-US"/>
          </a:p>
        </p:txBody>
      </p:sp>
    </p:spTree>
    <p:extLst>
      <p:ext uri="{BB962C8B-B14F-4D97-AF65-F5344CB8AC3E}">
        <p14:creationId xmlns:p14="http://schemas.microsoft.com/office/powerpoint/2010/main" val="586209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7B02773-5F7E-481E-9ED6-03BD5553C42E}" type="slidenum">
              <a:rPr lang="en-US" altLang="en-US"/>
              <a:pPr/>
              <a:t>‹#›</a:t>
            </a:fld>
            <a:endParaRPr lang="en-US" altLang="en-US"/>
          </a:p>
        </p:txBody>
      </p:sp>
    </p:spTree>
    <p:extLst>
      <p:ext uri="{BB962C8B-B14F-4D97-AF65-F5344CB8AC3E}">
        <p14:creationId xmlns:p14="http://schemas.microsoft.com/office/powerpoint/2010/main" val="1962378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88328B67-E8D9-4941-A87E-E3B7E2284F4A}" type="slidenum">
              <a:rPr lang="en-US" altLang="en-US"/>
              <a:pPr/>
              <a:t>‹#›</a:t>
            </a:fld>
            <a:endParaRPr lang="en-US" altLang="en-US"/>
          </a:p>
        </p:txBody>
      </p:sp>
    </p:spTree>
    <p:extLst>
      <p:ext uri="{BB962C8B-B14F-4D97-AF65-F5344CB8AC3E}">
        <p14:creationId xmlns:p14="http://schemas.microsoft.com/office/powerpoint/2010/main" val="339139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442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4442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3A2814AA-DFA6-48B2-9AAE-9D095756DA84}" type="slidenum">
              <a:rPr lang="en-US" altLang="en-US"/>
              <a:pPr/>
              <a:t>‹#›</a:t>
            </a:fld>
            <a:endParaRPr lang="en-US" altLang="en-US"/>
          </a:p>
        </p:txBody>
      </p:sp>
    </p:spTree>
    <p:extLst>
      <p:ext uri="{BB962C8B-B14F-4D97-AF65-F5344CB8AC3E}">
        <p14:creationId xmlns:p14="http://schemas.microsoft.com/office/powerpoint/2010/main" val="194265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4E879C18-93CB-47AB-ACD1-2D748559B66C}" type="slidenum">
              <a:rPr lang="en-US" altLang="en-US"/>
              <a:pPr/>
              <a:t>‹#›</a:t>
            </a:fld>
            <a:endParaRPr lang="en-US" altLang="en-US"/>
          </a:p>
        </p:txBody>
      </p:sp>
    </p:spTree>
    <p:extLst>
      <p:ext uri="{BB962C8B-B14F-4D97-AF65-F5344CB8AC3E}">
        <p14:creationId xmlns:p14="http://schemas.microsoft.com/office/powerpoint/2010/main" val="4224535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6A4FDADA-6D2A-411A-92C4-A11EF035D172}" type="slidenum">
              <a:rPr lang="en-US" altLang="en-US"/>
              <a:pPr/>
              <a:t>‹#›</a:t>
            </a:fld>
            <a:endParaRPr lang="en-US" altLang="en-US"/>
          </a:p>
        </p:txBody>
      </p:sp>
    </p:spTree>
    <p:extLst>
      <p:ext uri="{BB962C8B-B14F-4D97-AF65-F5344CB8AC3E}">
        <p14:creationId xmlns:p14="http://schemas.microsoft.com/office/powerpoint/2010/main" val="1470793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31CDDAA4-7273-4F74-A109-F4F8D2E87AA3}" type="slidenum">
              <a:rPr lang="en-US" altLang="en-US"/>
              <a:pPr/>
              <a:t>‹#›</a:t>
            </a:fld>
            <a:endParaRPr lang="en-US" altLang="en-US"/>
          </a:p>
        </p:txBody>
      </p:sp>
    </p:spTree>
    <p:extLst>
      <p:ext uri="{BB962C8B-B14F-4D97-AF65-F5344CB8AC3E}">
        <p14:creationId xmlns:p14="http://schemas.microsoft.com/office/powerpoint/2010/main" val="2556367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endParaRPr lang="en-US" altLang="en-US"/>
          </a:p>
        </p:txBody>
      </p:sp>
      <p:sp>
        <p:nvSpPr>
          <p:cNvPr id="8" name="Rectangle 1069"/>
          <p:cNvSpPr>
            <a:spLocks noGrp="1" noChangeArrowheads="1"/>
          </p:cNvSpPr>
          <p:nvPr>
            <p:ph type="ftr" sz="quarter" idx="11"/>
          </p:nvPr>
        </p:nvSpPr>
        <p:spPr>
          <a:ln/>
        </p:spPr>
        <p:txBody>
          <a:bodyPr/>
          <a:lstStyle>
            <a:lvl1pPr>
              <a:defRPr/>
            </a:lvl1pPr>
          </a:lstStyle>
          <a:p>
            <a:endParaRPr lang="en-US" altLang="en-US"/>
          </a:p>
        </p:txBody>
      </p:sp>
      <p:sp>
        <p:nvSpPr>
          <p:cNvPr id="9" name="Rectangle 1070"/>
          <p:cNvSpPr>
            <a:spLocks noGrp="1" noChangeArrowheads="1"/>
          </p:cNvSpPr>
          <p:nvPr>
            <p:ph type="sldNum" sz="quarter" idx="12"/>
          </p:nvPr>
        </p:nvSpPr>
        <p:spPr>
          <a:ln/>
        </p:spPr>
        <p:txBody>
          <a:bodyPr/>
          <a:lstStyle>
            <a:lvl1pPr>
              <a:defRPr/>
            </a:lvl1pPr>
          </a:lstStyle>
          <a:p>
            <a:fld id="{955440FB-DFD6-421A-BA0B-DD46F04EEF8C}" type="slidenum">
              <a:rPr lang="en-US" altLang="en-US"/>
              <a:pPr/>
              <a:t>‹#›</a:t>
            </a:fld>
            <a:endParaRPr lang="en-US" altLang="en-US"/>
          </a:p>
        </p:txBody>
      </p:sp>
    </p:spTree>
    <p:extLst>
      <p:ext uri="{BB962C8B-B14F-4D97-AF65-F5344CB8AC3E}">
        <p14:creationId xmlns:p14="http://schemas.microsoft.com/office/powerpoint/2010/main" val="2783367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F3389B50-2985-4C70-B3D7-71A90D78BC94}"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76876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endParaRPr lang="en-US" altLang="en-US"/>
          </a:p>
        </p:txBody>
      </p:sp>
      <p:sp>
        <p:nvSpPr>
          <p:cNvPr id="4" name="Rectangle 1069"/>
          <p:cNvSpPr>
            <a:spLocks noGrp="1" noChangeArrowheads="1"/>
          </p:cNvSpPr>
          <p:nvPr>
            <p:ph type="ftr" sz="quarter" idx="11"/>
          </p:nvPr>
        </p:nvSpPr>
        <p:spPr>
          <a:ln/>
        </p:spPr>
        <p:txBody>
          <a:bodyPr/>
          <a:lstStyle>
            <a:lvl1pPr>
              <a:defRPr/>
            </a:lvl1pPr>
          </a:lstStyle>
          <a:p>
            <a:endParaRPr lang="en-US" altLang="en-US"/>
          </a:p>
        </p:txBody>
      </p:sp>
      <p:sp>
        <p:nvSpPr>
          <p:cNvPr id="5" name="Rectangle 1070"/>
          <p:cNvSpPr>
            <a:spLocks noGrp="1" noChangeArrowheads="1"/>
          </p:cNvSpPr>
          <p:nvPr>
            <p:ph type="sldNum" sz="quarter" idx="12"/>
          </p:nvPr>
        </p:nvSpPr>
        <p:spPr>
          <a:ln/>
        </p:spPr>
        <p:txBody>
          <a:bodyPr/>
          <a:lstStyle>
            <a:lvl1pPr>
              <a:defRPr/>
            </a:lvl1pPr>
          </a:lstStyle>
          <a:p>
            <a:fld id="{1C28C55A-5362-44DA-8235-1AFB1D72FB28}" type="slidenum">
              <a:rPr lang="en-US" altLang="en-US"/>
              <a:pPr/>
              <a:t>‹#›</a:t>
            </a:fld>
            <a:endParaRPr lang="en-US" altLang="en-US"/>
          </a:p>
        </p:txBody>
      </p:sp>
    </p:spTree>
    <p:extLst>
      <p:ext uri="{BB962C8B-B14F-4D97-AF65-F5344CB8AC3E}">
        <p14:creationId xmlns:p14="http://schemas.microsoft.com/office/powerpoint/2010/main" val="3858074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endParaRPr lang="en-US" altLang="en-US"/>
          </a:p>
        </p:txBody>
      </p:sp>
      <p:sp>
        <p:nvSpPr>
          <p:cNvPr id="3" name="Rectangle 1069"/>
          <p:cNvSpPr>
            <a:spLocks noGrp="1" noChangeArrowheads="1"/>
          </p:cNvSpPr>
          <p:nvPr>
            <p:ph type="ftr" sz="quarter" idx="11"/>
          </p:nvPr>
        </p:nvSpPr>
        <p:spPr>
          <a:ln/>
        </p:spPr>
        <p:txBody>
          <a:bodyPr/>
          <a:lstStyle>
            <a:lvl1pPr>
              <a:defRPr/>
            </a:lvl1pPr>
          </a:lstStyle>
          <a:p>
            <a:endParaRPr lang="en-US" altLang="en-US"/>
          </a:p>
        </p:txBody>
      </p:sp>
      <p:sp>
        <p:nvSpPr>
          <p:cNvPr id="4" name="Rectangle 1070"/>
          <p:cNvSpPr>
            <a:spLocks noGrp="1" noChangeArrowheads="1"/>
          </p:cNvSpPr>
          <p:nvPr>
            <p:ph type="sldNum" sz="quarter" idx="12"/>
          </p:nvPr>
        </p:nvSpPr>
        <p:spPr>
          <a:ln/>
        </p:spPr>
        <p:txBody>
          <a:bodyPr/>
          <a:lstStyle>
            <a:lvl1pPr>
              <a:defRPr/>
            </a:lvl1pPr>
          </a:lstStyle>
          <a:p>
            <a:fld id="{018D4E2D-A0B0-4702-A5CC-DA34A3E8F9D8}" type="slidenum">
              <a:rPr lang="en-US" altLang="en-US"/>
              <a:pPr/>
              <a:t>‹#›</a:t>
            </a:fld>
            <a:endParaRPr lang="en-US" altLang="en-US"/>
          </a:p>
        </p:txBody>
      </p:sp>
    </p:spTree>
    <p:extLst>
      <p:ext uri="{BB962C8B-B14F-4D97-AF65-F5344CB8AC3E}">
        <p14:creationId xmlns:p14="http://schemas.microsoft.com/office/powerpoint/2010/main" val="244615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E95CC553-4DA3-4CC2-8CF3-C974596E8365}" type="slidenum">
              <a:rPr lang="en-US" altLang="en-US"/>
              <a:pPr/>
              <a:t>‹#›</a:t>
            </a:fld>
            <a:endParaRPr lang="en-US" altLang="en-US"/>
          </a:p>
        </p:txBody>
      </p:sp>
    </p:spTree>
    <p:extLst>
      <p:ext uri="{BB962C8B-B14F-4D97-AF65-F5344CB8AC3E}">
        <p14:creationId xmlns:p14="http://schemas.microsoft.com/office/powerpoint/2010/main" val="2006290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44FA3793-C530-4617-BBC5-58EF9078F5AA}" type="slidenum">
              <a:rPr lang="en-US" altLang="en-US"/>
              <a:pPr/>
              <a:t>‹#›</a:t>
            </a:fld>
            <a:endParaRPr lang="en-US" altLang="en-US"/>
          </a:p>
        </p:txBody>
      </p:sp>
    </p:spTree>
    <p:extLst>
      <p:ext uri="{BB962C8B-B14F-4D97-AF65-F5344CB8AC3E}">
        <p14:creationId xmlns:p14="http://schemas.microsoft.com/office/powerpoint/2010/main" val="2678201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5F9F124-A7D8-4997-85DE-5C2E29518D3A}" type="slidenum">
              <a:rPr lang="en-US" altLang="en-US"/>
              <a:pPr/>
              <a:t>‹#›</a:t>
            </a:fld>
            <a:endParaRPr lang="en-US" altLang="en-US"/>
          </a:p>
        </p:txBody>
      </p:sp>
    </p:spTree>
    <p:extLst>
      <p:ext uri="{BB962C8B-B14F-4D97-AF65-F5344CB8AC3E}">
        <p14:creationId xmlns:p14="http://schemas.microsoft.com/office/powerpoint/2010/main" val="2563899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1EDD3C1-53A2-4E8A-95B5-73DD200DC90F}" type="slidenum">
              <a:rPr lang="en-US" altLang="en-US"/>
              <a:pPr/>
              <a:t>‹#›</a:t>
            </a:fld>
            <a:endParaRPr lang="en-US" altLang="en-US"/>
          </a:p>
        </p:txBody>
      </p:sp>
    </p:spTree>
    <p:extLst>
      <p:ext uri="{BB962C8B-B14F-4D97-AF65-F5344CB8AC3E}">
        <p14:creationId xmlns:p14="http://schemas.microsoft.com/office/powerpoint/2010/main" val="4042950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9423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9423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527C3B49-6E05-4D5D-97F8-71280D0C9021}" type="slidenum">
              <a:rPr lang="en-US" altLang="en-US"/>
              <a:pPr/>
              <a:t>‹#›</a:t>
            </a:fld>
            <a:endParaRPr lang="en-US" altLang="en-US"/>
          </a:p>
        </p:txBody>
      </p:sp>
    </p:spTree>
    <p:extLst>
      <p:ext uri="{BB962C8B-B14F-4D97-AF65-F5344CB8AC3E}">
        <p14:creationId xmlns:p14="http://schemas.microsoft.com/office/powerpoint/2010/main" val="205954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E22EE53-095A-43CB-959E-5D47300534B7}" type="slidenum">
              <a:rPr lang="en-US" altLang="en-US"/>
              <a:pPr/>
              <a:t>‹#›</a:t>
            </a:fld>
            <a:endParaRPr lang="en-US" altLang="en-US"/>
          </a:p>
        </p:txBody>
      </p:sp>
    </p:spTree>
    <p:extLst>
      <p:ext uri="{BB962C8B-B14F-4D97-AF65-F5344CB8AC3E}">
        <p14:creationId xmlns:p14="http://schemas.microsoft.com/office/powerpoint/2010/main" val="2335737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05306AEA-1952-44E9-A03A-AB070AA0F366}" type="slidenum">
              <a:rPr lang="en-US" altLang="en-US"/>
              <a:pPr/>
              <a:t>‹#›</a:t>
            </a:fld>
            <a:endParaRPr lang="en-US" altLang="en-US"/>
          </a:p>
        </p:txBody>
      </p:sp>
    </p:spTree>
    <p:extLst>
      <p:ext uri="{BB962C8B-B14F-4D97-AF65-F5344CB8AC3E}">
        <p14:creationId xmlns:p14="http://schemas.microsoft.com/office/powerpoint/2010/main" val="546230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A4311C0E-AB56-4DE7-B8B2-C98BBE1D06AC}" type="slidenum">
              <a:rPr lang="en-US" altLang="en-US"/>
              <a:pPr/>
              <a:t>‹#›</a:t>
            </a:fld>
            <a:endParaRPr lang="en-US" altLang="en-US"/>
          </a:p>
        </p:txBody>
      </p:sp>
    </p:spTree>
    <p:extLst>
      <p:ext uri="{BB962C8B-B14F-4D97-AF65-F5344CB8AC3E}">
        <p14:creationId xmlns:p14="http://schemas.microsoft.com/office/powerpoint/2010/main" val="294229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15A052D-1C34-4AC4-B1E6-9FC120E954C4}"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4219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D9C53CA-E937-47D2-9EEF-BA516A32A517}" type="slidenum">
              <a:rPr lang="en-US" altLang="en-US"/>
              <a:pPr/>
              <a:t>‹#›</a:t>
            </a:fld>
            <a:endParaRPr lang="en-US" altLang="en-US"/>
          </a:p>
        </p:txBody>
      </p:sp>
    </p:spTree>
    <p:extLst>
      <p:ext uri="{BB962C8B-B14F-4D97-AF65-F5344CB8AC3E}">
        <p14:creationId xmlns:p14="http://schemas.microsoft.com/office/powerpoint/2010/main" val="1548004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DB3B4C52-B44F-472F-BED6-D45B71AC3F62}" type="slidenum">
              <a:rPr lang="en-US" altLang="en-US"/>
              <a:pPr/>
              <a:t>‹#›</a:t>
            </a:fld>
            <a:endParaRPr lang="en-US" altLang="en-US"/>
          </a:p>
        </p:txBody>
      </p:sp>
    </p:spTree>
    <p:extLst>
      <p:ext uri="{BB962C8B-B14F-4D97-AF65-F5344CB8AC3E}">
        <p14:creationId xmlns:p14="http://schemas.microsoft.com/office/powerpoint/2010/main" val="747992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67BAFC50-BE80-4D78-9CF1-940CCAD22590}" type="slidenum">
              <a:rPr lang="en-US" altLang="en-US"/>
              <a:pPr/>
              <a:t>‹#›</a:t>
            </a:fld>
            <a:endParaRPr lang="en-US" altLang="en-US"/>
          </a:p>
        </p:txBody>
      </p:sp>
    </p:spTree>
    <p:extLst>
      <p:ext uri="{BB962C8B-B14F-4D97-AF65-F5344CB8AC3E}">
        <p14:creationId xmlns:p14="http://schemas.microsoft.com/office/powerpoint/2010/main" val="2759180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E9F3BBB0-8F52-4AAD-AE00-77D402572147}" type="slidenum">
              <a:rPr lang="en-US" altLang="en-US"/>
              <a:pPr/>
              <a:t>‹#›</a:t>
            </a:fld>
            <a:endParaRPr lang="en-US" altLang="en-US"/>
          </a:p>
        </p:txBody>
      </p:sp>
    </p:spTree>
    <p:extLst>
      <p:ext uri="{BB962C8B-B14F-4D97-AF65-F5344CB8AC3E}">
        <p14:creationId xmlns:p14="http://schemas.microsoft.com/office/powerpoint/2010/main" val="717257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6D6792BC-AC52-42B2-8810-359CB6E29B0B}" type="slidenum">
              <a:rPr lang="en-US" altLang="en-US"/>
              <a:pPr/>
              <a:t>‹#›</a:t>
            </a:fld>
            <a:endParaRPr lang="en-US" altLang="en-US"/>
          </a:p>
        </p:txBody>
      </p:sp>
    </p:spTree>
    <p:extLst>
      <p:ext uri="{BB962C8B-B14F-4D97-AF65-F5344CB8AC3E}">
        <p14:creationId xmlns:p14="http://schemas.microsoft.com/office/powerpoint/2010/main" val="3939253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B73FA74-393E-4195-8A7B-CFB8EDA2D5C8}" type="slidenum">
              <a:rPr lang="en-US" altLang="en-US"/>
              <a:pPr/>
              <a:t>‹#›</a:t>
            </a:fld>
            <a:endParaRPr lang="en-US" altLang="en-US"/>
          </a:p>
        </p:txBody>
      </p:sp>
    </p:spTree>
    <p:extLst>
      <p:ext uri="{BB962C8B-B14F-4D97-AF65-F5344CB8AC3E}">
        <p14:creationId xmlns:p14="http://schemas.microsoft.com/office/powerpoint/2010/main" val="1978341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3F9170F-3E44-49BE-A280-3225649AC06B}" type="slidenum">
              <a:rPr lang="en-US" altLang="en-US"/>
              <a:pPr/>
              <a:t>‹#›</a:t>
            </a:fld>
            <a:endParaRPr lang="en-US" altLang="en-US"/>
          </a:p>
        </p:txBody>
      </p:sp>
    </p:spTree>
    <p:extLst>
      <p:ext uri="{BB962C8B-B14F-4D97-AF65-F5344CB8AC3E}">
        <p14:creationId xmlns:p14="http://schemas.microsoft.com/office/powerpoint/2010/main" val="1006944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31772"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1773"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37EB3581-5CE4-4CA1-830F-050CA440B3BD}" type="slidenum">
              <a:rPr lang="en-US" altLang="en-US"/>
              <a:pPr/>
              <a:t>‹#›</a:t>
            </a:fld>
            <a:endParaRPr lang="en-US" altLang="en-US"/>
          </a:p>
        </p:txBody>
      </p:sp>
    </p:spTree>
    <p:extLst>
      <p:ext uri="{BB962C8B-B14F-4D97-AF65-F5344CB8AC3E}">
        <p14:creationId xmlns:p14="http://schemas.microsoft.com/office/powerpoint/2010/main" val="731413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1030A041-EAE8-4627-B3E8-D8FE74D09D12}" type="slidenum">
              <a:rPr lang="en-US" altLang="en-US"/>
              <a:pPr/>
              <a:t>‹#›</a:t>
            </a:fld>
            <a:endParaRPr lang="en-US" altLang="en-US"/>
          </a:p>
        </p:txBody>
      </p:sp>
    </p:spTree>
    <p:extLst>
      <p:ext uri="{BB962C8B-B14F-4D97-AF65-F5344CB8AC3E}">
        <p14:creationId xmlns:p14="http://schemas.microsoft.com/office/powerpoint/2010/main" val="363000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792C06E7-29CD-4280-95FF-16C502E041E6}" type="slidenum">
              <a:rPr lang="en-US" altLang="en-US"/>
              <a:pPr/>
              <a:t>‹#›</a:t>
            </a:fld>
            <a:endParaRPr lang="en-US" altLang="en-US"/>
          </a:p>
        </p:txBody>
      </p:sp>
    </p:spTree>
    <p:extLst>
      <p:ext uri="{BB962C8B-B14F-4D97-AF65-F5344CB8AC3E}">
        <p14:creationId xmlns:p14="http://schemas.microsoft.com/office/powerpoint/2010/main" val="103446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75B4B17F-67F1-46D1-B461-4314731BCC1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8946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7F075B4-7BEB-43A9-89A6-357EC4C54386}" type="slidenum">
              <a:rPr lang="en-US" altLang="en-US"/>
              <a:pPr/>
              <a:t>‹#›</a:t>
            </a:fld>
            <a:endParaRPr lang="en-US" altLang="en-US"/>
          </a:p>
        </p:txBody>
      </p:sp>
    </p:spTree>
    <p:extLst>
      <p:ext uri="{BB962C8B-B14F-4D97-AF65-F5344CB8AC3E}">
        <p14:creationId xmlns:p14="http://schemas.microsoft.com/office/powerpoint/2010/main" val="821890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2CDBFA46-6C03-4F39-BC84-E05A9D87F5C2}" type="slidenum">
              <a:rPr lang="en-US" altLang="en-US"/>
              <a:pPr/>
              <a:t>‹#›</a:t>
            </a:fld>
            <a:endParaRPr lang="en-US" altLang="en-US"/>
          </a:p>
        </p:txBody>
      </p:sp>
    </p:spTree>
    <p:extLst>
      <p:ext uri="{BB962C8B-B14F-4D97-AF65-F5344CB8AC3E}">
        <p14:creationId xmlns:p14="http://schemas.microsoft.com/office/powerpoint/2010/main" val="950895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AA6ED46B-BB00-4371-B1E0-7C423F5A0383}" type="slidenum">
              <a:rPr lang="en-US" altLang="en-US"/>
              <a:pPr/>
              <a:t>‹#›</a:t>
            </a:fld>
            <a:endParaRPr lang="en-US" altLang="en-US"/>
          </a:p>
        </p:txBody>
      </p:sp>
    </p:spTree>
    <p:extLst>
      <p:ext uri="{BB962C8B-B14F-4D97-AF65-F5344CB8AC3E}">
        <p14:creationId xmlns:p14="http://schemas.microsoft.com/office/powerpoint/2010/main" val="3845766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2518F2FF-F396-4303-9E38-456CEA66A26D}" type="slidenum">
              <a:rPr lang="en-US" altLang="en-US"/>
              <a:pPr/>
              <a:t>‹#›</a:t>
            </a:fld>
            <a:endParaRPr lang="en-US" altLang="en-US"/>
          </a:p>
        </p:txBody>
      </p:sp>
    </p:spTree>
    <p:extLst>
      <p:ext uri="{BB962C8B-B14F-4D97-AF65-F5344CB8AC3E}">
        <p14:creationId xmlns:p14="http://schemas.microsoft.com/office/powerpoint/2010/main" val="2333760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08267077-694B-4872-B70F-034324A84029}" type="slidenum">
              <a:rPr lang="en-US" altLang="en-US"/>
              <a:pPr/>
              <a:t>‹#›</a:t>
            </a:fld>
            <a:endParaRPr lang="en-US" altLang="en-US"/>
          </a:p>
        </p:txBody>
      </p:sp>
    </p:spTree>
    <p:extLst>
      <p:ext uri="{BB962C8B-B14F-4D97-AF65-F5344CB8AC3E}">
        <p14:creationId xmlns:p14="http://schemas.microsoft.com/office/powerpoint/2010/main" val="2771646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36EE44F-542D-4024-A0C6-FA7E905CBF82}" type="slidenum">
              <a:rPr lang="en-US" altLang="en-US"/>
              <a:pPr/>
              <a:t>‹#›</a:t>
            </a:fld>
            <a:endParaRPr lang="en-US" altLang="en-US"/>
          </a:p>
        </p:txBody>
      </p:sp>
    </p:spTree>
    <p:extLst>
      <p:ext uri="{BB962C8B-B14F-4D97-AF65-F5344CB8AC3E}">
        <p14:creationId xmlns:p14="http://schemas.microsoft.com/office/powerpoint/2010/main" val="2252754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318F7CA0-1276-453B-9C1F-892F9A256AB4}" type="slidenum">
              <a:rPr lang="en-US" altLang="en-US"/>
              <a:pPr/>
              <a:t>‹#›</a:t>
            </a:fld>
            <a:endParaRPr lang="en-US" altLang="en-US"/>
          </a:p>
        </p:txBody>
      </p:sp>
    </p:spTree>
    <p:extLst>
      <p:ext uri="{BB962C8B-B14F-4D97-AF65-F5344CB8AC3E}">
        <p14:creationId xmlns:p14="http://schemas.microsoft.com/office/powerpoint/2010/main" val="1072110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537BC70D-BD93-4ADE-A1E7-DDB35BC5F56F}" type="slidenum">
              <a:rPr lang="en-US" altLang="en-US"/>
              <a:pPr/>
              <a:t>‹#›</a:t>
            </a:fld>
            <a:endParaRPr lang="en-US" altLang="en-US"/>
          </a:p>
        </p:txBody>
      </p:sp>
    </p:spTree>
    <p:extLst>
      <p:ext uri="{BB962C8B-B14F-4D97-AF65-F5344CB8AC3E}">
        <p14:creationId xmlns:p14="http://schemas.microsoft.com/office/powerpoint/2010/main" val="2571905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A20E569-CF5B-42EF-981C-880681A8FDC3}" type="slidenum">
              <a:rPr lang="en-US" altLang="en-US"/>
              <a:pPr/>
              <a:t>‹#›</a:t>
            </a:fld>
            <a:endParaRPr lang="en-US" altLang="en-US"/>
          </a:p>
        </p:txBody>
      </p:sp>
    </p:spTree>
    <p:extLst>
      <p:ext uri="{BB962C8B-B14F-4D97-AF65-F5344CB8AC3E}">
        <p14:creationId xmlns:p14="http://schemas.microsoft.com/office/powerpoint/2010/main" val="199076505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953E302-C4C4-40EC-95C3-B5AF249DABEE}" type="slidenum">
              <a:rPr lang="en-US" altLang="en-US"/>
              <a:pPr/>
              <a:t>‹#›</a:t>
            </a:fld>
            <a:endParaRPr lang="en-US" altLang="en-US"/>
          </a:p>
        </p:txBody>
      </p:sp>
    </p:spTree>
    <p:extLst>
      <p:ext uri="{BB962C8B-B14F-4D97-AF65-F5344CB8AC3E}">
        <p14:creationId xmlns:p14="http://schemas.microsoft.com/office/powerpoint/2010/main" val="823585004"/>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4BE2EAF-DB46-484C-8A71-1C6FF41A994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30724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0C2FC0C3-05F2-4E96-825B-F4E1B9E97E54}" type="slidenum">
              <a:rPr lang="en-US" altLang="en-US"/>
              <a:pPr/>
              <a:t>‹#›</a:t>
            </a:fld>
            <a:endParaRPr lang="en-US" altLang="en-US"/>
          </a:p>
        </p:txBody>
      </p:sp>
    </p:spTree>
    <p:extLst>
      <p:ext uri="{BB962C8B-B14F-4D97-AF65-F5344CB8AC3E}">
        <p14:creationId xmlns:p14="http://schemas.microsoft.com/office/powerpoint/2010/main" val="23002139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19706F6C-C002-4076-9D77-AA4EA090A314}" type="slidenum">
              <a:rPr lang="en-US" altLang="en-US"/>
              <a:pPr/>
              <a:t>‹#›</a:t>
            </a:fld>
            <a:endParaRPr lang="en-US" altLang="en-US"/>
          </a:p>
        </p:txBody>
      </p:sp>
    </p:spTree>
    <p:extLst>
      <p:ext uri="{BB962C8B-B14F-4D97-AF65-F5344CB8AC3E}">
        <p14:creationId xmlns:p14="http://schemas.microsoft.com/office/powerpoint/2010/main" val="3431905753"/>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19DB67D2-ADBD-44B1-9D31-1D8C4FFCCAAF}" type="slidenum">
              <a:rPr lang="en-US" altLang="en-US"/>
              <a:pPr/>
              <a:t>‹#›</a:t>
            </a:fld>
            <a:endParaRPr lang="en-US" altLang="en-US"/>
          </a:p>
        </p:txBody>
      </p:sp>
    </p:spTree>
    <p:extLst>
      <p:ext uri="{BB962C8B-B14F-4D97-AF65-F5344CB8AC3E}">
        <p14:creationId xmlns:p14="http://schemas.microsoft.com/office/powerpoint/2010/main" val="336153598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9E05786-D5CF-487B-A6D7-C394310C86B7}" type="slidenum">
              <a:rPr lang="en-US" altLang="en-US"/>
              <a:pPr/>
              <a:t>‹#›</a:t>
            </a:fld>
            <a:endParaRPr lang="en-US" altLang="en-US"/>
          </a:p>
        </p:txBody>
      </p:sp>
    </p:spTree>
    <p:extLst>
      <p:ext uri="{BB962C8B-B14F-4D97-AF65-F5344CB8AC3E}">
        <p14:creationId xmlns:p14="http://schemas.microsoft.com/office/powerpoint/2010/main" val="303536845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C382ACA1-D948-4F8F-9486-428E94CFD347}" type="slidenum">
              <a:rPr lang="en-US" altLang="en-US"/>
              <a:pPr/>
              <a:t>‹#›</a:t>
            </a:fld>
            <a:endParaRPr lang="en-US" altLang="en-US"/>
          </a:p>
        </p:txBody>
      </p:sp>
    </p:spTree>
    <p:extLst>
      <p:ext uri="{BB962C8B-B14F-4D97-AF65-F5344CB8AC3E}">
        <p14:creationId xmlns:p14="http://schemas.microsoft.com/office/powerpoint/2010/main" val="40304270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0ECE413-FE10-4B2E-810E-80F7EF0B78E1}" type="slidenum">
              <a:rPr lang="en-US" altLang="en-US"/>
              <a:pPr/>
              <a:t>‹#›</a:t>
            </a:fld>
            <a:endParaRPr lang="en-US" altLang="en-US"/>
          </a:p>
        </p:txBody>
      </p:sp>
    </p:spTree>
    <p:extLst>
      <p:ext uri="{BB962C8B-B14F-4D97-AF65-F5344CB8AC3E}">
        <p14:creationId xmlns:p14="http://schemas.microsoft.com/office/powerpoint/2010/main" val="278102711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B228A323-4DA0-452D-BE6D-1AD9C720EFE2}" type="slidenum">
              <a:rPr lang="en-US" altLang="en-US"/>
              <a:pPr/>
              <a:t>‹#›</a:t>
            </a:fld>
            <a:endParaRPr lang="en-US" altLang="en-US"/>
          </a:p>
        </p:txBody>
      </p:sp>
    </p:spTree>
    <p:extLst>
      <p:ext uri="{BB962C8B-B14F-4D97-AF65-F5344CB8AC3E}">
        <p14:creationId xmlns:p14="http://schemas.microsoft.com/office/powerpoint/2010/main" val="876473368"/>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9D0A50B-0621-492A-9671-9BAB42CF351D}" type="slidenum">
              <a:rPr lang="en-US" altLang="en-US"/>
              <a:pPr/>
              <a:t>‹#›</a:t>
            </a:fld>
            <a:endParaRPr lang="en-US" altLang="en-US"/>
          </a:p>
        </p:txBody>
      </p:sp>
    </p:spTree>
    <p:extLst>
      <p:ext uri="{BB962C8B-B14F-4D97-AF65-F5344CB8AC3E}">
        <p14:creationId xmlns:p14="http://schemas.microsoft.com/office/powerpoint/2010/main" val="332522416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B466106-5E1F-402B-A4A2-42C1D83FA000}" type="slidenum">
              <a:rPr lang="en-US" altLang="en-US"/>
              <a:pPr/>
              <a:t>‹#›</a:t>
            </a:fld>
            <a:endParaRPr lang="en-US" altLang="en-US"/>
          </a:p>
        </p:txBody>
      </p:sp>
    </p:spTree>
    <p:extLst>
      <p:ext uri="{BB962C8B-B14F-4D97-AF65-F5344CB8AC3E}">
        <p14:creationId xmlns:p14="http://schemas.microsoft.com/office/powerpoint/2010/main" val="220443884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565291DA-DEC3-4BB8-9628-09091378FFE4}" type="slidenum">
              <a:rPr lang="en-US" altLang="en-US"/>
              <a:pPr/>
              <a:t>‹#›</a:t>
            </a:fld>
            <a:endParaRPr lang="en-US" altLang="en-US"/>
          </a:p>
        </p:txBody>
      </p:sp>
    </p:spTree>
    <p:extLst>
      <p:ext uri="{BB962C8B-B14F-4D97-AF65-F5344CB8AC3E}">
        <p14:creationId xmlns:p14="http://schemas.microsoft.com/office/powerpoint/2010/main" val="283514437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011CEA6-4E16-420C-AA0F-A2502F37C08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8171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3162E96A-FE24-4912-A15D-DFFCE3AAF946}" type="slidenum">
              <a:rPr lang="en-US" altLang="en-US"/>
              <a:pPr/>
              <a:t>‹#›</a:t>
            </a:fld>
            <a:endParaRPr lang="en-US" altLang="en-US"/>
          </a:p>
        </p:txBody>
      </p:sp>
    </p:spTree>
    <p:extLst>
      <p:ext uri="{BB962C8B-B14F-4D97-AF65-F5344CB8AC3E}">
        <p14:creationId xmlns:p14="http://schemas.microsoft.com/office/powerpoint/2010/main" val="4253195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E59630CA-D56C-4E6E-9110-1EF14F2011D5}" type="slidenum">
              <a:rPr lang="en-US" altLang="en-US"/>
              <a:pPr/>
              <a:t>‹#›</a:t>
            </a:fld>
            <a:endParaRPr lang="en-US" altLang="en-US"/>
          </a:p>
        </p:txBody>
      </p:sp>
    </p:spTree>
    <p:extLst>
      <p:ext uri="{BB962C8B-B14F-4D97-AF65-F5344CB8AC3E}">
        <p14:creationId xmlns:p14="http://schemas.microsoft.com/office/powerpoint/2010/main" val="3962069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BFBD1B9D-A675-40FB-8EBE-75C7C46A8516}" type="slidenum">
              <a:rPr lang="en-US" altLang="en-US"/>
              <a:pPr/>
              <a:t>‹#›</a:t>
            </a:fld>
            <a:endParaRPr lang="en-US" altLang="en-US"/>
          </a:p>
        </p:txBody>
      </p:sp>
    </p:spTree>
    <p:extLst>
      <p:ext uri="{BB962C8B-B14F-4D97-AF65-F5344CB8AC3E}">
        <p14:creationId xmlns:p14="http://schemas.microsoft.com/office/powerpoint/2010/main" val="2953501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23CFE26-9C41-484A-9ECF-93389A86A00B}" type="slidenum">
              <a:rPr lang="en-US" altLang="en-US"/>
              <a:pPr/>
              <a:t>‹#›</a:t>
            </a:fld>
            <a:endParaRPr lang="en-US" altLang="en-US"/>
          </a:p>
        </p:txBody>
      </p:sp>
    </p:spTree>
    <p:extLst>
      <p:ext uri="{BB962C8B-B14F-4D97-AF65-F5344CB8AC3E}">
        <p14:creationId xmlns:p14="http://schemas.microsoft.com/office/powerpoint/2010/main" val="317876442"/>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476638-6C73-47CA-89DA-A262AA2AC072}" type="slidenum">
              <a:rPr lang="en-US" altLang="en-US"/>
              <a:pPr/>
              <a:t>‹#›</a:t>
            </a:fld>
            <a:endParaRPr lang="en-US" altLang="en-US"/>
          </a:p>
        </p:txBody>
      </p:sp>
    </p:spTree>
    <p:extLst>
      <p:ext uri="{BB962C8B-B14F-4D97-AF65-F5344CB8AC3E}">
        <p14:creationId xmlns:p14="http://schemas.microsoft.com/office/powerpoint/2010/main" val="87894806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16BDFE1-1579-4DAA-B65E-4A40D596D5F7}" type="slidenum">
              <a:rPr lang="en-US" altLang="en-US"/>
              <a:pPr/>
              <a:t>‹#›</a:t>
            </a:fld>
            <a:endParaRPr lang="en-US" altLang="en-US"/>
          </a:p>
        </p:txBody>
      </p:sp>
    </p:spTree>
    <p:extLst>
      <p:ext uri="{BB962C8B-B14F-4D97-AF65-F5344CB8AC3E}">
        <p14:creationId xmlns:p14="http://schemas.microsoft.com/office/powerpoint/2010/main" val="4435772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CC7752-8155-4FDA-851B-FF0D973A3396}" type="slidenum">
              <a:rPr lang="en-US" altLang="en-US"/>
              <a:pPr/>
              <a:t>‹#›</a:t>
            </a:fld>
            <a:endParaRPr lang="en-US" altLang="en-US"/>
          </a:p>
        </p:txBody>
      </p:sp>
    </p:spTree>
    <p:extLst>
      <p:ext uri="{BB962C8B-B14F-4D97-AF65-F5344CB8AC3E}">
        <p14:creationId xmlns:p14="http://schemas.microsoft.com/office/powerpoint/2010/main" val="29550272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3F42A25-37AC-448F-AF6A-75593B69D75A}" type="slidenum">
              <a:rPr lang="en-US" altLang="en-US"/>
              <a:pPr/>
              <a:t>‹#›</a:t>
            </a:fld>
            <a:endParaRPr lang="en-US" altLang="en-US"/>
          </a:p>
        </p:txBody>
      </p:sp>
    </p:spTree>
    <p:extLst>
      <p:ext uri="{BB962C8B-B14F-4D97-AF65-F5344CB8AC3E}">
        <p14:creationId xmlns:p14="http://schemas.microsoft.com/office/powerpoint/2010/main" val="785207074"/>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5FBEB2-899C-428C-AEA8-9756D2723E41}" type="slidenum">
              <a:rPr lang="en-US" altLang="en-US"/>
              <a:pPr/>
              <a:t>‹#›</a:t>
            </a:fld>
            <a:endParaRPr lang="en-US" altLang="en-US"/>
          </a:p>
        </p:txBody>
      </p:sp>
    </p:spTree>
    <p:extLst>
      <p:ext uri="{BB962C8B-B14F-4D97-AF65-F5344CB8AC3E}">
        <p14:creationId xmlns:p14="http://schemas.microsoft.com/office/powerpoint/2010/main" val="2334041084"/>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4329D50-D2DF-43F2-823F-421EF61B755E}" type="slidenum">
              <a:rPr lang="en-US" altLang="en-US"/>
              <a:pPr/>
              <a:t>‹#›</a:t>
            </a:fld>
            <a:endParaRPr lang="en-US" altLang="en-US"/>
          </a:p>
        </p:txBody>
      </p:sp>
    </p:spTree>
    <p:extLst>
      <p:ext uri="{BB962C8B-B14F-4D97-AF65-F5344CB8AC3E}">
        <p14:creationId xmlns:p14="http://schemas.microsoft.com/office/powerpoint/2010/main" val="119816245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3.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14.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5.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6.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7.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6.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8.emf"/><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0.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2.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BE6DB5BB-6CDA-46AA-9A5C-7DCE3685B038}"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endParaRPr lang="en-US" altLang="en-US"/>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37"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685800" y="117475"/>
            <a:ext cx="8456613" cy="6738938"/>
            <a:chOff x="432" y="74"/>
            <a:chExt cx="5327" cy="4245"/>
          </a:xfrm>
        </p:grpSpPr>
        <p:sp>
          <p:nvSpPr>
            <p:cNvPr id="11572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15721" name="Group 4"/>
            <p:cNvGrpSpPr>
              <a:grpSpLocks/>
            </p:cNvGrpSpPr>
            <p:nvPr/>
          </p:nvGrpSpPr>
          <p:grpSpPr bwMode="auto">
            <a:xfrm>
              <a:off x="2859" y="4250"/>
              <a:ext cx="2729" cy="41"/>
              <a:chOff x="2859" y="4250"/>
              <a:chExt cx="2729" cy="41"/>
            </a:xfrm>
          </p:grpSpPr>
          <p:sp>
            <p:nvSpPr>
              <p:cNvPr id="11572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572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571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571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88616D5B-7D3C-470A-9CE9-C6036E30523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7" r:id="rId1"/>
  </p:sldLayoutIdLst>
  <p:txStyles>
    <p:titleStyle>
      <a:lvl1pPr algn="ctr" rtl="0" eaLnBrk="0" fontAlgn="base" hangingPunct="0">
        <a:spcBef>
          <a:spcPct val="0"/>
        </a:spcBef>
        <a:spcAft>
          <a:spcPct val="0"/>
        </a:spcAft>
        <a:defRPr kumimoji="1" sz="40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685800" y="117475"/>
            <a:ext cx="8456613" cy="6738938"/>
            <a:chOff x="432" y="74"/>
            <a:chExt cx="5327" cy="4245"/>
          </a:xfrm>
        </p:grpSpPr>
        <p:sp>
          <p:nvSpPr>
            <p:cNvPr id="11776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17769" name="Group 4"/>
            <p:cNvGrpSpPr>
              <a:grpSpLocks/>
            </p:cNvGrpSpPr>
            <p:nvPr/>
          </p:nvGrpSpPr>
          <p:grpSpPr bwMode="auto">
            <a:xfrm>
              <a:off x="2859" y="4250"/>
              <a:ext cx="2729" cy="41"/>
              <a:chOff x="2859" y="4250"/>
              <a:chExt cx="2729" cy="41"/>
            </a:xfrm>
          </p:grpSpPr>
          <p:sp>
            <p:nvSpPr>
              <p:cNvPr id="11777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8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8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777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776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776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8342046-C622-4944-835D-224C4BF1D9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8" r:id="rId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2"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3"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6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93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pitchFamily="18" charset="0"/>
                <a:cs typeface="Arial" pitchFamily="34" charset="0"/>
              </a:defRPr>
            </a:lvl1pPr>
          </a:lstStyle>
          <a:p>
            <a:fld id="{35516D6E-A701-48EF-B50E-BD3AC64AE6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24"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B812A0DD-3886-4FE1-85D1-37AFCF24BEA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 id="214748483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97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898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CA5513A7-0879-41D6-8FC7-8618D1C7077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09481564"/>
      </p:ext>
    </p:extLst>
  </p:cSld>
  <p:clrMap bg1="dk2" tx1="lt1" bg2="dk1" tx2="lt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15047811"/>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80188192"/>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436117"/>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17555089"/>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96888" y="1308100"/>
            <a:ext cx="10429876" cy="5908675"/>
            <a:chOff x="-313" y="824"/>
            <a:chExt cx="6570" cy="3722"/>
          </a:xfrm>
        </p:grpSpPr>
        <p:sp>
          <p:nvSpPr>
            <p:cNvPr id="348163"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4"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5"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6"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7"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8"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9"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0"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1"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2"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3"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4"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5"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6"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7"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8"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9"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0"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1"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2"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3"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4"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5"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6"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7"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8"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9"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0"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1"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2"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3"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4"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5"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6"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7"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8"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9"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0"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1"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2"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3"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4"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5"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6"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7"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8"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9"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0"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1"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2"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3"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4"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5"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6"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7"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8"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9"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0"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1"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2"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3"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4"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5"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6"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7"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8"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9"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0"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1"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2"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3"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4"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5"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6"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7"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8"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9"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0"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1"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2"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3"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4"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5"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6"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7"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8"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9"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0"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1"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2"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3"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4"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5"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6"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7"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8"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9"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0"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1"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2"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3"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4"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5"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6"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7"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8"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9"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0"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1"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2"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3"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4"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5"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6"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7"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8"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9"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0"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1"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2"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3"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4"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5"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6"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7"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8"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9"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0"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1"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2"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3"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4"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5"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6"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7"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8"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9"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0"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1"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2"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3"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4"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5"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6"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7"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8"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9"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0"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1"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2"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3"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4"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5"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6"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7"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8"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9"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0"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1"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2"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3"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4"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5"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6"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7"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8"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9"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0"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1"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2"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3"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4"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5"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6"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7"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8"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9"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0"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1"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2"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3"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4"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5"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6"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7"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8"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9"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0"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1"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2"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3"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4"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5"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6"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7"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8"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9"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0"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1"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2"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3"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4"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5"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6"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7"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8"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9"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0"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1"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2"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3"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4"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5"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6"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7"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8378"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66105FAD-2AEB-44A2-B970-BA4A68DA048A}" type="slidenum">
              <a:rPr lang="en-US" altLang="en-US"/>
              <a:pPr/>
              <a:t>‹#›</a:t>
            </a:fld>
            <a:endParaRPr lang="en-US" altLang="en-US"/>
          </a:p>
        </p:txBody>
      </p:sp>
      <p:sp>
        <p:nvSpPr>
          <p:cNvPr id="348379"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0"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1"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382"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838"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731482"/>
      </p:ext>
    </p:extLst>
  </p:cSld>
  <p:clrMap bg1="dk2" tx1="lt1" bg2="dk1" tx2="lt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extLst>
      <p:ext uri="{BB962C8B-B14F-4D97-AF65-F5344CB8AC3E}">
        <p14:creationId xmlns:p14="http://schemas.microsoft.com/office/powerpoint/2010/main" val="2017557042"/>
      </p:ext>
    </p:extLst>
  </p:cSld>
  <p:clrMap bg1="lt1" tx1="dk1" bg2="lt2" tx2="dk2" accent1="accent1" accent2="accent2" accent3="accent3" accent4="accent4" accent5="accent5" accent6="accent6" hlink="hlink" folHlink="folHlink"/>
  <p:sldLayoutIdLst>
    <p:sldLayoutId id="214748495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98190081"/>
      </p:ext>
    </p:extLst>
  </p:cSld>
  <p:clrMap bg1="dk2" tx1="lt1" bg2="dk1" tx2="lt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5602" name="Text Box 2"/>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900" b="1">
                <a:solidFill>
                  <a:srgbClr val="FFFFFF"/>
                </a:solidFill>
                <a:latin typeface="Arial" pitchFamily="34" charset="0"/>
              </a:rPr>
              <a:t>© </a:t>
            </a:r>
            <a:r>
              <a:rPr lang="en-US" altLang="en-US" sz="1000" b="1">
                <a:solidFill>
                  <a:srgbClr val="FFFFFF"/>
                </a:solidFill>
                <a:latin typeface="Arial" pitchFamily="34" charset="0"/>
              </a:rPr>
              <a:t>2004</a:t>
            </a:r>
            <a:r>
              <a:rPr lang="en-US" altLang="en-US" sz="900" b="1">
                <a:solidFill>
                  <a:srgbClr val="FFFFFF"/>
                </a:solidFill>
                <a:latin typeface="Arial" pitchFamily="34" charset="0"/>
              </a:rPr>
              <a:t> TBBMI</a:t>
            </a:r>
          </a:p>
        </p:txBody>
      </p:sp>
      <p:sp>
        <p:nvSpPr>
          <p:cNvPr id="223235"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8.0.05B.</a:t>
            </a:r>
          </a:p>
        </p:txBody>
      </p:sp>
    </p:spTree>
  </p:cSld>
  <p:clrMap bg1="dk2" tx1="lt1" bg2="dk1" tx2="lt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2765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C55D83B-3AC2-46F2-8BF2-B5ABB2674B7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0"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9144000" cy="6856413"/>
            <a:chOff x="0" y="0"/>
            <a:chExt cx="5760" cy="4319"/>
          </a:xfrm>
        </p:grpSpPr>
        <p:sp>
          <p:nvSpPr>
            <p:cNvPr id="143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39947"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39949"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50"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9952"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39954"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56"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0"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2"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43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6"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9969"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71"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39980" name="Group 1063"/>
            <p:cNvGrpSpPr>
              <a:grpSpLocks/>
            </p:cNvGrpSpPr>
            <p:nvPr userDrawn="1"/>
          </p:nvGrpSpPr>
          <p:grpSpPr bwMode="auto">
            <a:xfrm>
              <a:off x="0" y="1632"/>
              <a:ext cx="5758" cy="1858"/>
              <a:chOff x="0" y="1632"/>
              <a:chExt cx="5758" cy="1858"/>
            </a:xfrm>
          </p:grpSpPr>
          <p:sp>
            <p:nvSpPr>
              <p:cNvPr id="143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3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DC4058DF-A07A-4E45-AA2F-0AA207160A3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1"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685800" y="117475"/>
            <a:ext cx="8456613" cy="6738938"/>
            <a:chOff x="432" y="74"/>
            <a:chExt cx="5327" cy="4245"/>
          </a:xfrm>
        </p:grpSpPr>
        <p:sp>
          <p:nvSpPr>
            <p:cNvPr id="522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52233" name="Group 4"/>
            <p:cNvGrpSpPr>
              <a:grpSpLocks/>
            </p:cNvGrpSpPr>
            <p:nvPr/>
          </p:nvGrpSpPr>
          <p:grpSpPr bwMode="auto">
            <a:xfrm>
              <a:off x="2859" y="4250"/>
              <a:ext cx="2729" cy="41"/>
              <a:chOff x="2859" y="4250"/>
              <a:chExt cx="2729" cy="41"/>
            </a:xfrm>
          </p:grpSpPr>
          <p:sp>
            <p:nvSpPr>
              <p:cNvPr id="522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522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522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22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203"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93204"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93205"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F23A531E-E67E-4197-8B41-D6054422168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685800" y="117475"/>
            <a:ext cx="8456613" cy="6738938"/>
            <a:chOff x="432" y="74"/>
            <a:chExt cx="5327" cy="4245"/>
          </a:xfrm>
        </p:grpSpPr>
        <p:sp>
          <p:nvSpPr>
            <p:cNvPr id="768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76809" name="Group 4"/>
            <p:cNvGrpSpPr>
              <a:grpSpLocks/>
            </p:cNvGrpSpPr>
            <p:nvPr/>
          </p:nvGrpSpPr>
          <p:grpSpPr bwMode="auto">
            <a:xfrm>
              <a:off x="2859" y="4250"/>
              <a:ext cx="2729" cy="41"/>
              <a:chOff x="2859" y="4250"/>
              <a:chExt cx="2729" cy="41"/>
            </a:xfrm>
          </p:grpSpPr>
          <p:sp>
            <p:nvSpPr>
              <p:cNvPr id="768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768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768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68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39"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30740"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30741"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A840068A-84D2-4680-9587-4FFB54F92C2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4"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09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09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851DD63-C30A-4D43-B145-8391AD5868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AD766167-031C-4427-8A8E-A1263EA2B8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5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thephoenixwithin.com/we.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jennysartspace.com/alteredbooks/Durer/adamandeve.j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wels.net/wmc/Downloads/clipart2/Sabc095.gif"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3.xml"/><Relationship Id="rId1" Type="http://schemas.openxmlformats.org/officeDocument/2006/relationships/slideLayout" Target="../slideLayouts/slideLayout13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7.xml"/><Relationship Id="rId1" Type="http://schemas.openxmlformats.org/officeDocument/2006/relationships/themeOverride" Target="../theme/themeOverride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7.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7.xml"/><Relationship Id="rId1" Type="http://schemas.openxmlformats.org/officeDocument/2006/relationships/themeOverride" Target="../theme/themeOverride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8.xml"/><Relationship Id="rId1" Type="http://schemas.openxmlformats.org/officeDocument/2006/relationships/themeOverride" Target="../theme/themeOverride6.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1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hyperlink" Target="http://www.wels.net/wmc/Downloads/clipart2/Sabc092.gi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hyperlink" Target="http://www.wesleyan.edu/romance/orozco/02b.jpg"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www4.stormfront.org/whitehistory/hwr48_files/sacrifice.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herbertwarmstrong.com/ar/Moloch.JP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125.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a.labarthe.free.fr/images/1024/blood-land-r.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sg/imgres?imgurl=www.louisianahemophilia.org/La%20Blood%20Drop.jpg&amp;imgrefurl=http://www.louisianahemophilia.org/&amp;h=549&amp;w=600&amp;prev=/images?q=blood&amp;start=200&amp;imgc=color&amp;imgsz=xlarge&amp;svnum=10&amp;hl=en&amp;lr=&amp;ie=UTF-8&amp;oe=UTF-8&amp;sa=N"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Rot="1" noChangeArrowheads="1"/>
          </p:cNvSpPr>
          <p:nvPr>
            <p:ph type="title"/>
          </p:nvPr>
        </p:nvSpPr>
        <p:spPr>
          <a:xfrm>
            <a:off x="3581400" y="274638"/>
            <a:ext cx="5105400" cy="1096962"/>
          </a:xfrm>
        </p:spPr>
        <p:txBody>
          <a:bodyPr/>
          <a:lstStyle/>
          <a:p>
            <a:pPr eaLnBrk="1" hangingPunct="1"/>
            <a:r>
              <a:rPr lang="en-US" altLang="en-US" sz="4000">
                <a:latin typeface="Arial" pitchFamily="34" charset="0"/>
              </a:rPr>
              <a:t>Sacrifices in the Ancient Near East</a:t>
            </a:r>
          </a:p>
        </p:txBody>
      </p:sp>
      <p:pic>
        <p:nvPicPr>
          <p:cNvPr id="138242" name="Picture 4" descr="Animal 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84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6"/>
          <p:cNvSpPr>
            <a:spLocks noChangeArrowheads="1"/>
          </p:cNvSpPr>
          <p:nvPr/>
        </p:nvSpPr>
        <p:spPr bwMode="auto">
          <a:xfrm>
            <a:off x="3276600" y="-27384"/>
            <a:ext cx="5867400" cy="4419600"/>
          </a:xfrm>
          <a:prstGeom prst="rect">
            <a:avLst/>
          </a:prstGeom>
          <a:gradFill rotWithShape="1">
            <a:gsLst>
              <a:gs pos="0">
                <a:srgbClr val="FF0066"/>
              </a:gs>
              <a:gs pos="100000">
                <a:srgbClr val="76002F"/>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244" name="WordArt 5"/>
          <p:cNvSpPr>
            <a:spLocks noChangeArrowheads="1" noChangeShapeType="1" noTextEdit="1"/>
          </p:cNvSpPr>
          <p:nvPr/>
        </p:nvSpPr>
        <p:spPr bwMode="auto">
          <a:xfrm>
            <a:off x="4067175" y="260350"/>
            <a:ext cx="4210050" cy="3168650"/>
          </a:xfrm>
          <a:prstGeom prst="rect">
            <a:avLst/>
          </a:prstGeom>
        </p:spPr>
        <p:txBody>
          <a:bodyPr wrap="none" fromWordArt="1">
            <a:prstTxWarp prst="textDoubleWave1">
              <a:avLst>
                <a:gd name="adj1" fmla="val 6500"/>
                <a:gd name="adj2" fmla="val 0"/>
              </a:avLst>
            </a:prstTxWarp>
          </a:bodyPr>
          <a:lstStyle/>
          <a:p>
            <a:pPr algn="ctr"/>
            <a:r>
              <a:rPr lang="en-GB"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Sacrifices</a:t>
            </a:r>
          </a:p>
        </p:txBody>
      </p:sp>
      <p:sp>
        <p:nvSpPr>
          <p:cNvPr id="3079" name="Text Box 7"/>
          <p:cNvSpPr txBox="1">
            <a:spLocks noChangeArrowheads="1"/>
          </p:cNvSpPr>
          <p:nvPr/>
        </p:nvSpPr>
        <p:spPr bwMode="auto">
          <a:xfrm>
            <a:off x="3276600" y="3429000"/>
            <a:ext cx="5867400" cy="457200"/>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3600" b="1">
                <a:effectLst>
                  <a:outerShdw blurRad="38100" dist="38100" dir="2700000" algn="tl">
                    <a:srgbClr val="000000"/>
                  </a:outerShdw>
                </a:effectLst>
                <a:latin typeface="Arial" pitchFamily="34" charset="0"/>
                <a:cs typeface="Arial" pitchFamily="34" charset="0"/>
              </a:rPr>
              <a:t>in the Ancient Near East</a:t>
            </a:r>
          </a:p>
        </p:txBody>
      </p:sp>
      <p:sp>
        <p:nvSpPr>
          <p:cNvPr id="2" name="Rectangle 1">
            <a:extLst>
              <a:ext uri="{FF2B5EF4-FFF2-40B4-BE49-F238E27FC236}">
                <a16:creationId xmlns:a16="http://schemas.microsoft.com/office/drawing/2014/main" id="{F96A9D8E-CCDB-86E6-4A85-0AD2AA0C389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algn="l" eaLnBrk="1" hangingPunct="1"/>
            <a:r>
              <a:rPr lang="en-US" altLang="en-US">
                <a:latin typeface="Arial" pitchFamily="34" charset="0"/>
              </a:rPr>
              <a:t>Adam &amp; Eve</a:t>
            </a:r>
          </a:p>
        </p:txBody>
      </p:sp>
      <p:sp>
        <p:nvSpPr>
          <p:cNvPr id="26627" name="Rectangle 3"/>
          <p:cNvSpPr>
            <a:spLocks noGrp="1" noChangeArrowheads="1"/>
          </p:cNvSpPr>
          <p:nvPr>
            <p:ph type="body" idx="1"/>
          </p:nvPr>
        </p:nvSpPr>
        <p:spPr>
          <a:xfrm>
            <a:off x="5486400" y="4724400"/>
            <a:ext cx="3429000" cy="1981200"/>
          </a:xfrm>
        </p:spPr>
        <p:txBody>
          <a:bodyPr/>
          <a:lstStyle/>
          <a:p>
            <a:pPr eaLnBrk="1" hangingPunct="1"/>
            <a:r>
              <a:rPr lang="en-US" altLang="en-US">
                <a:latin typeface="Arial" pitchFamily="34" charset="0"/>
              </a:rPr>
              <a:t>They were naked and unashamed</a:t>
            </a:r>
          </a:p>
        </p:txBody>
      </p:sp>
      <p:pic>
        <p:nvPicPr>
          <p:cNvPr id="153603" name="Picture 5" descr="we_tb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841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7" descr="adam-1.bmp (191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0"/>
            <a:ext cx="33353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334000" y="503238"/>
            <a:ext cx="3352800" cy="1935162"/>
          </a:xfrm>
        </p:spPr>
        <p:txBody>
          <a:bodyPr/>
          <a:lstStyle/>
          <a:p>
            <a:pPr eaLnBrk="1" hangingPunct="1"/>
            <a:r>
              <a:rPr lang="en-US" altLang="en-US">
                <a:latin typeface="Arial" pitchFamily="34" charset="0"/>
              </a:rPr>
              <a:t>Man</a:t>
            </a:r>
            <a:r>
              <a:rPr lang="fr-FR" altLang="ja-JP">
                <a:latin typeface="Arial" pitchFamily="34" charset="0"/>
              </a:rPr>
              <a:t>'</a:t>
            </a:r>
            <a:r>
              <a:rPr lang="en-US" altLang="en-US">
                <a:latin typeface="Arial" pitchFamily="34" charset="0"/>
              </a:rPr>
              <a:t>s Attempts to Cover Shame</a:t>
            </a:r>
          </a:p>
        </p:txBody>
      </p:sp>
      <p:sp>
        <p:nvSpPr>
          <p:cNvPr id="27651" name="Rectangle 3"/>
          <p:cNvSpPr>
            <a:spLocks noGrp="1" noChangeArrowheads="1"/>
          </p:cNvSpPr>
          <p:nvPr>
            <p:ph type="body" idx="1"/>
          </p:nvPr>
        </p:nvSpPr>
        <p:spPr>
          <a:xfrm>
            <a:off x="5715000" y="3505200"/>
            <a:ext cx="3048000" cy="2209800"/>
          </a:xfrm>
        </p:spPr>
        <p:txBody>
          <a:bodyPr/>
          <a:lstStyle/>
          <a:p>
            <a:pPr eaLnBrk="1" hangingPunct="1"/>
            <a:r>
              <a:rPr lang="en-US" altLang="en-US">
                <a:latin typeface="Arial" pitchFamily="34" charset="0"/>
              </a:rPr>
              <a:t>Ok, ok, so they actually used fig leaves. . .</a:t>
            </a:r>
          </a:p>
        </p:txBody>
      </p:sp>
      <p:pic>
        <p:nvPicPr>
          <p:cNvPr id="155651" name="Picture 9"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74638"/>
            <a:ext cx="4591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adamande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linds(horizontal)">
                                      <p:cBhvr>
                                        <p:cTn id="7" dur="20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1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5"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Rot="1" noChangeArrowheads="1"/>
          </p:cNvSpPr>
          <p:nvPr>
            <p:ph type="title"/>
          </p:nvPr>
        </p:nvSpPr>
        <p:spPr>
          <a:xfrm>
            <a:off x="0" y="0"/>
            <a:ext cx="9144000" cy="990600"/>
          </a:xfrm>
          <a:solidFill>
            <a:srgbClr val="000000"/>
          </a:solidFill>
        </p:spPr>
        <p:txBody>
          <a:bodyPr/>
          <a:lstStyle/>
          <a:p>
            <a:pPr eaLnBrk="1" hangingPunct="1"/>
            <a:r>
              <a:rPr lang="en-US" altLang="en-US">
                <a:effectLst/>
                <a:latin typeface="Arial" pitchFamily="34" charset="0"/>
              </a:rPr>
              <a:t>Origin of Blood Sacrifice</a:t>
            </a:r>
          </a:p>
        </p:txBody>
      </p:sp>
      <p:sp>
        <p:nvSpPr>
          <p:cNvPr id="23555" name="Rectangle 3"/>
          <p:cNvSpPr>
            <a:spLocks noGrp="1" noChangeArrowheads="1"/>
          </p:cNvSpPr>
          <p:nvPr>
            <p:ph type="body" idx="1"/>
          </p:nvPr>
        </p:nvSpPr>
        <p:spPr>
          <a:xfrm>
            <a:off x="381000" y="1325563"/>
            <a:ext cx="8229600" cy="2103437"/>
          </a:xfrm>
        </p:spPr>
        <p:txBody>
          <a:bodyPr/>
          <a:lstStyle/>
          <a:p>
            <a:pPr algn="ctr" eaLnBrk="1" hangingPunct="1">
              <a:buFont typeface="Wingdings" pitchFamily="2" charset="2"/>
              <a:buNone/>
            </a:pPr>
            <a:r>
              <a:rPr lang="en-US" altLang="ja-JP" sz="3600" b="1">
                <a:latin typeface="Arial" pitchFamily="34" charset="0"/>
              </a:rPr>
              <a:t>"</a:t>
            </a:r>
            <a:r>
              <a:rPr lang="en-US" altLang="en-US" sz="3600" b="1">
                <a:latin typeface="Arial" pitchFamily="34" charset="0"/>
              </a:rPr>
              <a:t>The L</a:t>
            </a:r>
            <a:r>
              <a:rPr lang="en-US" altLang="en-US" b="1">
                <a:latin typeface="Arial" pitchFamily="34" charset="0"/>
              </a:rPr>
              <a:t>ORD</a:t>
            </a:r>
            <a:r>
              <a:rPr lang="en-US" altLang="en-US" sz="3600" b="1">
                <a:latin typeface="Arial" pitchFamily="34" charset="0"/>
              </a:rPr>
              <a:t> God made garments of skin for Adam and his wife and clothed them</a:t>
            </a:r>
            <a:r>
              <a:rPr lang="en-US" altLang="ja-JP" sz="3600" b="1">
                <a:latin typeface="Arial" pitchFamily="34" charset="0"/>
              </a:rPr>
              <a:t>"</a:t>
            </a:r>
            <a:r>
              <a:rPr lang="en-US" altLang="en-US" sz="3600" b="1">
                <a:latin typeface="Arial" pitchFamily="34" charset="0"/>
              </a:rPr>
              <a:t> (Gen. 3:21)</a:t>
            </a:r>
          </a:p>
        </p:txBody>
      </p:sp>
      <p:pic>
        <p:nvPicPr>
          <p:cNvPr id="23559" name="Picture 7" descr="Sabc0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200400"/>
            <a:ext cx="62484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3554"/>
                                        </p:tgtEl>
                                        <p:attrNameLst>
                                          <p:attrName>style.visibility</p:attrName>
                                        </p:attrNameLst>
                                      </p:cBhvr>
                                      <p:to>
                                        <p:strVal val="visible"/>
                                      </p:to>
                                    </p:set>
                                    <p:animEffect transition="in" filter="fade">
                                      <p:cBhvr>
                                        <p:cTn id="23" dur="2000"/>
                                        <p:tgtEl>
                                          <p:spTgt spid="23554"/>
                                        </p:tgtEl>
                                      </p:cBhvr>
                                    </p:animEffect>
                                    <p:anim calcmode="lin" valueType="num">
                                      <p:cBhvr>
                                        <p:cTn id="24" dur="2000" fill="hold"/>
                                        <p:tgtEl>
                                          <p:spTgt spid="23554"/>
                                        </p:tgtEl>
                                        <p:attrNameLst>
                                          <p:attrName>style.rotation</p:attrName>
                                        </p:attrNameLst>
                                      </p:cBhvr>
                                      <p:tavLst>
                                        <p:tav tm="0">
                                          <p:val>
                                            <p:fltVal val="720"/>
                                          </p:val>
                                        </p:tav>
                                        <p:tav tm="100000">
                                          <p:val>
                                            <p:fltVal val="0"/>
                                          </p:val>
                                        </p:tav>
                                      </p:tavLst>
                                    </p:anim>
                                    <p:anim calcmode="lin" valueType="num">
                                      <p:cBhvr>
                                        <p:cTn id="25" dur="2000" fill="hold"/>
                                        <p:tgtEl>
                                          <p:spTgt spid="23554"/>
                                        </p:tgtEl>
                                        <p:attrNameLst>
                                          <p:attrName>ppt_h</p:attrName>
                                        </p:attrNameLst>
                                      </p:cBhvr>
                                      <p:tavLst>
                                        <p:tav tm="0">
                                          <p:val>
                                            <p:fltVal val="0"/>
                                          </p:val>
                                        </p:tav>
                                        <p:tav tm="100000">
                                          <p:val>
                                            <p:strVal val="#ppt_h"/>
                                          </p:val>
                                        </p:tav>
                                      </p:tavLst>
                                    </p:anim>
                                    <p:anim calcmode="lin" valueType="num">
                                      <p:cBhvr>
                                        <p:cTn id="26" dur="2000" fill="hold"/>
                                        <p:tgtEl>
                                          <p:spTgt spid="2355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en-US" sz="4000" b="1">
                <a:solidFill>
                  <a:schemeClr val="tx1"/>
                </a:solidFill>
                <a:latin typeface="Arial" charset="0"/>
                <a:ea typeface="ＭＳ Ｐゴシック" charset="0"/>
              </a:rPr>
              <a:t>Why did God prescribe </a:t>
            </a:r>
            <a:r>
              <a:rPr lang="en-US" sz="4000" b="1">
                <a:solidFill>
                  <a:srgbClr val="FFFF00"/>
                </a:solidFill>
                <a:latin typeface="Arial" charset="0"/>
                <a:ea typeface="ＭＳ Ｐゴシック" charset="0"/>
              </a:rPr>
              <a:t>offerings</a:t>
            </a:r>
            <a:r>
              <a:rPr lang="en-US" sz="4000" b="1">
                <a:solidFill>
                  <a:schemeClr val="tx1"/>
                </a:solidFill>
                <a:latin typeface="Arial" charset="0"/>
                <a:ea typeface="ＭＳ Ｐゴシック" charset="0"/>
              </a:rPr>
              <a:t> for Israel</a:t>
            </a:r>
            <a:r>
              <a:rPr lang="uk-UA" sz="4000" b="1">
                <a:solidFill>
                  <a:schemeClr val="tx1"/>
                </a:solidFill>
                <a:latin typeface="Arial" charset="0"/>
                <a:ea typeface="ＭＳ Ｐゴシック" charset="0"/>
              </a:rPr>
              <a:t>'</a:t>
            </a:r>
            <a:r>
              <a:rPr lang="en-US" sz="4000" b="1">
                <a:solidFill>
                  <a:schemeClr val="tx1"/>
                </a:solidFill>
                <a:latin typeface="Arial" charset="0"/>
                <a:ea typeface="ＭＳ Ｐゴシック" charset="0"/>
              </a:rPr>
              <a:t>s weaknesses and sins?</a:t>
            </a: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702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4:1–5:13; 6:24-30). </a:t>
            </a:r>
          </a:p>
        </p:txBody>
      </p:sp>
    </p:spTree>
    <p:extLst>
      <p:ext uri="{BB962C8B-B14F-4D97-AF65-F5344CB8AC3E}">
        <p14:creationId xmlns:p14="http://schemas.microsoft.com/office/powerpoint/2010/main" val="42719191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en-US" sz="6000" b="1">
                <a:latin typeface="Arial" charset="0"/>
                <a:ea typeface="ＭＳ Ｐゴシック" charset="0"/>
              </a:rPr>
              <a:t>Why did God institute the sacrificial system?</a:t>
            </a:r>
            <a:endParaRPr lang="en-US">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the blood actually forgive sin?</a:t>
            </a:r>
          </a:p>
        </p:txBody>
      </p:sp>
    </p:spTree>
    <p:extLst>
      <p:ext uri="{BB962C8B-B14F-4D97-AF65-F5344CB8AC3E}">
        <p14:creationId xmlns:p14="http://schemas.microsoft.com/office/powerpoint/2010/main" val="56216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305665914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a:solidFill>
                  <a:srgbClr val="FFFFFF"/>
                </a:solidFill>
                <a:ea typeface="ＭＳ Ｐゴシック" charset="0"/>
              </a:rPr>
              <a:t>Sacrifices forgave sin</a:t>
            </a: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Through this process, the priest will purify the people, making them right with the L</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be forgiven</a:t>
            </a: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 4:20 NLT;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cf. 4:26, 31, 35).</a:t>
            </a:r>
          </a:p>
        </p:txBody>
      </p:sp>
    </p:spTree>
    <p:extLst>
      <p:ext uri="{BB962C8B-B14F-4D97-AF65-F5344CB8AC3E}">
        <p14:creationId xmlns:p14="http://schemas.microsoft.com/office/powerpoint/2010/main" val="239605046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3" name="Rectangle 2">
            <a:extLst>
              <a:ext uri="{FF2B5EF4-FFF2-40B4-BE49-F238E27FC236}">
                <a16:creationId xmlns:a16="http://schemas.microsoft.com/office/drawing/2014/main" id="{37654FA9-13B9-EE6A-1ED3-99AA8910761B}"/>
              </a:ext>
            </a:extLst>
          </p:cNvPr>
          <p:cNvSpPr txBox="1">
            <a:spLocks noChangeArrowheads="1"/>
          </p:cNvSpPr>
          <p:nvPr/>
        </p:nvSpPr>
        <p:spPr bwMode="auto">
          <a:xfrm>
            <a:off x="0" y="1752560"/>
            <a:ext cx="9144000" cy="103943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en-US" altLang="en-US" sz="3600">
                <a:latin typeface="Arial" pitchFamily="34" charset="0"/>
              </a:rPr>
              <a:t>Why do you think both Israel and the pagans had animal sacrifices?</a:t>
            </a:r>
          </a:p>
        </p:txBody>
      </p:sp>
      <p:sp>
        <p:nvSpPr>
          <p:cNvPr id="18435" name="Rectangle 3"/>
          <p:cNvSpPr>
            <a:spLocks noGrp="1" noChangeArrowheads="1"/>
          </p:cNvSpPr>
          <p:nvPr>
            <p:ph type="body" idx="1"/>
          </p:nvPr>
        </p:nvSpPr>
        <p:spPr>
          <a:xfrm>
            <a:off x="4724400" y="5105400"/>
            <a:ext cx="4800600" cy="1524000"/>
          </a:xfrm>
        </p:spPr>
        <p:txBody>
          <a:bodyPr/>
          <a:lstStyle/>
          <a:p>
            <a:pPr eaLnBrk="1" hangingPunct="1"/>
            <a:r>
              <a:rPr lang="en-US" altLang="en-US" sz="2800" b="1">
                <a:latin typeface="Arial" pitchFamily="34" charset="0"/>
              </a:rPr>
              <a:t>Cain killed his brother Abel because God did not like Cain</a:t>
            </a:r>
            <a:r>
              <a:rPr lang="fr-FR" altLang="ja-JP" sz="2800" b="1">
                <a:latin typeface="Arial" pitchFamily="34" charset="0"/>
              </a:rPr>
              <a:t>'</a:t>
            </a:r>
            <a:r>
              <a:rPr lang="en-US" altLang="en-US" sz="2800" b="1">
                <a:latin typeface="Arial" pitchFamily="34" charset="0"/>
              </a:rPr>
              <a:t>s sacrifice</a:t>
            </a:r>
          </a:p>
        </p:txBody>
      </p:sp>
      <p:pic>
        <p:nvPicPr>
          <p:cNvPr id="18439" name="Picture 7" descr="cain-1.bmp (211510 by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524000"/>
            <a:ext cx="46482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ain-2.bmp (240002 byt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524000"/>
            <a:ext cx="3962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0" y="5105400"/>
            <a:ext cx="4800600" cy="15240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70000"/>
              <a:buFont typeface="Wingdings" pitchFamily="2" charset="2"/>
              <a:buChar char="n"/>
            </a:pPr>
            <a:r>
              <a:rPr lang="en-US" altLang="en-US" sz="2800" b="1">
                <a:effectLst>
                  <a:outerShdw blurRad="38100" dist="38100" dir="2700000" algn="tl">
                    <a:srgbClr val="000000"/>
                  </a:outerShdw>
                </a:effectLst>
                <a:latin typeface="Arial" pitchFamily="34" charset="0"/>
                <a:cs typeface="Arial" pitchFamily="34" charset="0"/>
              </a:rPr>
              <a:t>Did Cain and Abel know that God required blood sacrifices?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dissolve">
                                      <p:cBhvr>
                                        <p:cTn id="7" dur="500"/>
                                        <p:tgtEl>
                                          <p:spTgt spid="18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442">
                                            <p:txEl>
                                              <p:pRg st="0" end="0"/>
                                            </p:txEl>
                                          </p:spTgt>
                                        </p:tgtEl>
                                        <p:attrNameLst>
                                          <p:attrName>style.visibility</p:attrName>
                                        </p:attrNameLst>
                                      </p:cBhvr>
                                      <p:to>
                                        <p:strVal val="visible"/>
                                      </p:to>
                                    </p:set>
                                    <p:animEffect transition="in" filter="dissolve">
                                      <p:cBhvr>
                                        <p:cTn id="11" dur="500"/>
                                        <p:tgtEl>
                                          <p:spTgt spid="1844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8441"/>
                                        </p:tgtEl>
                                        <p:attrNameLst>
                                          <p:attrName>style.visibility</p:attrName>
                                        </p:attrNameLst>
                                      </p:cBhvr>
                                      <p:to>
                                        <p:strVal val="visible"/>
                                      </p:to>
                                    </p:set>
                                    <p:animEffect transition="in" filter="dissolve">
                                      <p:cBhvr>
                                        <p:cTn id="16" dur="500"/>
                                        <p:tgtEl>
                                          <p:spTgt spid="18441"/>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dissolve">
                                      <p:cBhvr>
                                        <p:cTn id="20"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4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96720396-BFF6-BAE4-0B55-2906E72D3CB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2FCCC61-916D-0800-0D50-934CC805B915}"/>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756CB0BB-3D28-8FD3-B5CE-B622F3FADADE}"/>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a:extLst>
              <a:ext uri="{FF2B5EF4-FFF2-40B4-BE49-F238E27FC236}">
                <a16:creationId xmlns:a16="http://schemas.microsoft.com/office/drawing/2014/main" id="{79675BC9-998F-C8C8-080A-05DCDC741F76}"/>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a:extLst>
              <a:ext uri="{FF2B5EF4-FFF2-40B4-BE49-F238E27FC236}">
                <a16:creationId xmlns:a16="http://schemas.microsoft.com/office/drawing/2014/main" id="{0199D577-906F-B35B-8F83-9A0E80131847}"/>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a:extLst>
              <a:ext uri="{FF2B5EF4-FFF2-40B4-BE49-F238E27FC236}">
                <a16:creationId xmlns:a16="http://schemas.microsoft.com/office/drawing/2014/main" id="{D9A5D818-FE8C-C7D4-F572-5165DC258730}"/>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a:extLst>
              <a:ext uri="{FF2B5EF4-FFF2-40B4-BE49-F238E27FC236}">
                <a16:creationId xmlns:a16="http://schemas.microsoft.com/office/drawing/2014/main" id="{83F9146B-31D0-3413-779B-52AA6ECE1B0D}"/>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E01066D8-9E2E-A115-49F1-117E1AA06D51}"/>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841902B1-1CBF-898C-4285-0CEC0C7A1301}"/>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C52293B5-F842-9B17-4A3B-36D576A378C7}"/>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90B5AB77-A75D-822C-3116-531749F897A8}"/>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a:extLst>
              <a:ext uri="{FF2B5EF4-FFF2-40B4-BE49-F238E27FC236}">
                <a16:creationId xmlns:a16="http://schemas.microsoft.com/office/drawing/2014/main" id="{5A84C52A-0EE2-4C04-977E-4713D0A0D02E}"/>
              </a:ext>
            </a:extLst>
          </p:cNvPr>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a:extLst>
              <a:ext uri="{FF2B5EF4-FFF2-40B4-BE49-F238E27FC236}">
                <a16:creationId xmlns:a16="http://schemas.microsoft.com/office/drawing/2014/main" id="{E484B643-3F24-FC79-6F12-939FF4210F45}"/>
              </a:ext>
            </a:extLst>
          </p:cNvPr>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931536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2ED84FB2-6046-530B-94A3-08154FC10CFB}"/>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B88393DE-DE37-67F2-EC74-3849B52F89AC}"/>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a:extLst>
              <a:ext uri="{FF2B5EF4-FFF2-40B4-BE49-F238E27FC236}">
                <a16:creationId xmlns:a16="http://schemas.microsoft.com/office/drawing/2014/main" id="{A1769FA4-F4D3-EC97-7BA2-96252AE96DD4}"/>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95023BAB-5EAF-34A6-5EFD-592A84A385A8}"/>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a:extLst>
              <a:ext uri="{FF2B5EF4-FFF2-40B4-BE49-F238E27FC236}">
                <a16:creationId xmlns:a16="http://schemas.microsoft.com/office/drawing/2014/main" id="{7AC91928-E671-3B9C-9226-E2B8FDBAD868}"/>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B4306BF1-659C-750B-2133-324D4062727D}"/>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a:extLst>
                <a:ext uri="{FF2B5EF4-FFF2-40B4-BE49-F238E27FC236}">
                  <a16:creationId xmlns:a16="http://schemas.microsoft.com/office/drawing/2014/main" id="{E3BA3CDC-ED44-B2CB-AEA9-1BF271B16863}"/>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a:extLst>
                <a:ext uri="{FF2B5EF4-FFF2-40B4-BE49-F238E27FC236}">
                  <a16:creationId xmlns:a16="http://schemas.microsoft.com/office/drawing/2014/main" id="{0C0154FB-845C-99FB-F0B2-EB6023630FCC}"/>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a:extLst>
                <a:ext uri="{FF2B5EF4-FFF2-40B4-BE49-F238E27FC236}">
                  <a16:creationId xmlns:a16="http://schemas.microsoft.com/office/drawing/2014/main" id="{F16A3A5C-5C9C-78EF-6137-29A1C31C4BDB}"/>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a:extLst>
                <a:ext uri="{FF2B5EF4-FFF2-40B4-BE49-F238E27FC236}">
                  <a16:creationId xmlns:a16="http://schemas.microsoft.com/office/drawing/2014/main" id="{1E57BF1C-3018-B5FB-598B-0466810BC4E0}"/>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a:extLst>
                <a:ext uri="{FF2B5EF4-FFF2-40B4-BE49-F238E27FC236}">
                  <a16:creationId xmlns:a16="http://schemas.microsoft.com/office/drawing/2014/main" id="{D0E88DA2-B254-8FC7-B5B6-98E7291A785A}"/>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a:extLst>
                <a:ext uri="{FF2B5EF4-FFF2-40B4-BE49-F238E27FC236}">
                  <a16:creationId xmlns:a16="http://schemas.microsoft.com/office/drawing/2014/main" id="{91DF692B-905A-C2ED-72FA-05CCC1D8CDC4}"/>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a:extLst>
                <a:ext uri="{FF2B5EF4-FFF2-40B4-BE49-F238E27FC236}">
                  <a16:creationId xmlns:a16="http://schemas.microsoft.com/office/drawing/2014/main" id="{BD2DFF9F-B6E0-8C83-3E32-64AE1EA39951}"/>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a:extLst>
                <a:ext uri="{FF2B5EF4-FFF2-40B4-BE49-F238E27FC236}">
                  <a16:creationId xmlns:a16="http://schemas.microsoft.com/office/drawing/2014/main" id="{780DD0A5-C478-7FC2-5A3D-B9E705BFF012}"/>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a:extLst>
                <a:ext uri="{FF2B5EF4-FFF2-40B4-BE49-F238E27FC236}">
                  <a16:creationId xmlns:a16="http://schemas.microsoft.com/office/drawing/2014/main" id="{40DF3FEF-A5D4-8B66-1CA1-F76E2080111C}"/>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a:extLst>
                <a:ext uri="{FF2B5EF4-FFF2-40B4-BE49-F238E27FC236}">
                  <a16:creationId xmlns:a16="http://schemas.microsoft.com/office/drawing/2014/main" id="{26031927-2E75-EE87-0C97-2306CDF157FB}"/>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a:extLst>
                <a:ext uri="{FF2B5EF4-FFF2-40B4-BE49-F238E27FC236}">
                  <a16:creationId xmlns:a16="http://schemas.microsoft.com/office/drawing/2014/main" id="{198B12D3-2C90-08BD-333B-BA5D00E904D8}"/>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a:extLst>
                <a:ext uri="{FF2B5EF4-FFF2-40B4-BE49-F238E27FC236}">
                  <a16:creationId xmlns:a16="http://schemas.microsoft.com/office/drawing/2014/main" id="{0D5A55DF-AB0C-1D56-31AF-FE6980A97CA0}"/>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a:extLst>
                <a:ext uri="{FF2B5EF4-FFF2-40B4-BE49-F238E27FC236}">
                  <a16:creationId xmlns:a16="http://schemas.microsoft.com/office/drawing/2014/main" id="{3FABD6E2-D756-C954-4284-4422AA205E65}"/>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a:extLst>
                <a:ext uri="{FF2B5EF4-FFF2-40B4-BE49-F238E27FC236}">
                  <a16:creationId xmlns:a16="http://schemas.microsoft.com/office/drawing/2014/main" id="{5710457B-AF84-2849-2EB9-4F864C20A2F1}"/>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a:extLst>
                <a:ext uri="{FF2B5EF4-FFF2-40B4-BE49-F238E27FC236}">
                  <a16:creationId xmlns:a16="http://schemas.microsoft.com/office/drawing/2014/main" id="{0D9B0C6D-F41A-A79F-AF87-91BA307DCE1F}"/>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a:extLst>
                <a:ext uri="{FF2B5EF4-FFF2-40B4-BE49-F238E27FC236}">
                  <a16:creationId xmlns:a16="http://schemas.microsoft.com/office/drawing/2014/main" id="{E5D36B63-C4E8-1F34-372A-DFA32C2E0899}"/>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a:extLst>
                <a:ext uri="{FF2B5EF4-FFF2-40B4-BE49-F238E27FC236}">
                  <a16:creationId xmlns:a16="http://schemas.microsoft.com/office/drawing/2014/main" id="{5ECF7FE7-2E8F-6091-2C3F-C499B680DB17}"/>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
        <p:nvSpPr>
          <p:cNvPr id="101400" name="Rectangle 24">
            <a:extLst>
              <a:ext uri="{FF2B5EF4-FFF2-40B4-BE49-F238E27FC236}">
                <a16:creationId xmlns:a16="http://schemas.microsoft.com/office/drawing/2014/main" id="{CAD67E70-E9FF-7053-01EF-0A142ADA917B}"/>
              </a:ext>
            </a:extLst>
          </p:cNvPr>
          <p:cNvSpPr>
            <a:spLocks noChangeArrowheads="1"/>
          </p:cNvSpPr>
          <p:nvPr/>
        </p:nvSpPr>
        <p:spPr bwMode="auto">
          <a:xfrm>
            <a:off x="-76200" y="2667000"/>
            <a:ext cx="9296400" cy="42672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1" name="Rectangle 25">
            <a:extLst>
              <a:ext uri="{FF2B5EF4-FFF2-40B4-BE49-F238E27FC236}">
                <a16:creationId xmlns:a16="http://schemas.microsoft.com/office/drawing/2014/main" id="{80FEAE6D-2CBF-DA1E-11C3-CB35C636091E}"/>
              </a:ext>
            </a:extLst>
          </p:cNvPr>
          <p:cNvSpPr>
            <a:spLocks noChangeArrowheads="1"/>
          </p:cNvSpPr>
          <p:nvPr/>
        </p:nvSpPr>
        <p:spPr bwMode="auto">
          <a:xfrm>
            <a:off x="-76200" y="3657600"/>
            <a:ext cx="9296400" cy="3200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2" name="Rectangle 26">
            <a:extLst>
              <a:ext uri="{FF2B5EF4-FFF2-40B4-BE49-F238E27FC236}">
                <a16:creationId xmlns:a16="http://schemas.microsoft.com/office/drawing/2014/main" id="{7A7C71ED-7710-97F8-AC04-845EA07592DA}"/>
              </a:ext>
            </a:extLst>
          </p:cNvPr>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3" name="Rectangle 27">
            <a:extLst>
              <a:ext uri="{FF2B5EF4-FFF2-40B4-BE49-F238E27FC236}">
                <a16:creationId xmlns:a16="http://schemas.microsoft.com/office/drawing/2014/main" id="{0EE13858-1DBE-C0BE-27A4-81731FDC10E6}"/>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Tree>
    <p:extLst>
      <p:ext uri="{BB962C8B-B14F-4D97-AF65-F5344CB8AC3E}">
        <p14:creationId xmlns:p14="http://schemas.microsoft.com/office/powerpoint/2010/main" val="120386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p:cNvGrpSpPr>
            <a:grpSpLocks/>
          </p:cNvGrpSpPr>
          <p:nvPr/>
        </p:nvGrpSpPr>
        <p:grpSpPr bwMode="auto">
          <a:xfrm>
            <a:off x="0" y="598488"/>
            <a:ext cx="9144000" cy="6259512"/>
            <a:chOff x="43" y="0"/>
            <a:chExt cx="3823" cy="4622"/>
          </a:xfrm>
        </p:grpSpPr>
        <p:sp>
          <p:nvSpPr>
            <p:cNvPr id="167946" name="Rectangle 6"/>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
        <p:nvSpPr>
          <p:cNvPr id="101401" name="Rectangle 25"/>
          <p:cNvSpPr>
            <a:spLocks noChangeArrowheads="1"/>
          </p:cNvSpPr>
          <p:nvPr/>
        </p:nvSpPr>
        <p:spPr bwMode="auto">
          <a:xfrm>
            <a:off x="-76200" y="3657600"/>
            <a:ext cx="9296400" cy="3200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2" name="Rectangle 26"/>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3" name="Rectangle 27"/>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1AC3287A-F92B-24A7-AB91-BADC592DDABC}"/>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80E4E11D-B52F-9A85-3514-80CB09A22604}"/>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a:extLst>
              <a:ext uri="{FF2B5EF4-FFF2-40B4-BE49-F238E27FC236}">
                <a16:creationId xmlns:a16="http://schemas.microsoft.com/office/drawing/2014/main" id="{0492CE4B-F81A-E2C6-4E5F-6DC87952D635}"/>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9BD1128C-005A-F121-174E-01D039D38354}"/>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a:extLst>
              <a:ext uri="{FF2B5EF4-FFF2-40B4-BE49-F238E27FC236}">
                <a16:creationId xmlns:a16="http://schemas.microsoft.com/office/drawing/2014/main" id="{69BC0150-63F5-6AD8-ACB4-E8ABBDEDD11E}"/>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56821753-4CD5-5FE0-D11E-F1BF01F1ED3D}"/>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a:extLst>
                <a:ext uri="{FF2B5EF4-FFF2-40B4-BE49-F238E27FC236}">
                  <a16:creationId xmlns:a16="http://schemas.microsoft.com/office/drawing/2014/main" id="{B000E8D8-4CD2-1887-8334-23E2530EEE42}"/>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a:extLst>
                <a:ext uri="{FF2B5EF4-FFF2-40B4-BE49-F238E27FC236}">
                  <a16:creationId xmlns:a16="http://schemas.microsoft.com/office/drawing/2014/main" id="{AEC27FD1-2B94-3F38-73D3-B435CDE94654}"/>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a:extLst>
                <a:ext uri="{FF2B5EF4-FFF2-40B4-BE49-F238E27FC236}">
                  <a16:creationId xmlns:a16="http://schemas.microsoft.com/office/drawing/2014/main" id="{81CA4C1E-F45F-43B6-82EC-54B5EFB88128}"/>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a:extLst>
                <a:ext uri="{FF2B5EF4-FFF2-40B4-BE49-F238E27FC236}">
                  <a16:creationId xmlns:a16="http://schemas.microsoft.com/office/drawing/2014/main" id="{03BFA080-BD44-B088-116D-84B6FA7EAB5F}"/>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a:extLst>
                <a:ext uri="{FF2B5EF4-FFF2-40B4-BE49-F238E27FC236}">
                  <a16:creationId xmlns:a16="http://schemas.microsoft.com/office/drawing/2014/main" id="{4F4D507D-85E8-DE2C-5A7C-64BE7E178BB9}"/>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a:extLst>
                <a:ext uri="{FF2B5EF4-FFF2-40B4-BE49-F238E27FC236}">
                  <a16:creationId xmlns:a16="http://schemas.microsoft.com/office/drawing/2014/main" id="{2AF4EF0E-8410-0336-BDA5-8A8A4183DC2B}"/>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a:extLst>
                <a:ext uri="{FF2B5EF4-FFF2-40B4-BE49-F238E27FC236}">
                  <a16:creationId xmlns:a16="http://schemas.microsoft.com/office/drawing/2014/main" id="{E26FFDF7-F115-FAE7-A806-E1CB7FA715D0}"/>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a:extLst>
                <a:ext uri="{FF2B5EF4-FFF2-40B4-BE49-F238E27FC236}">
                  <a16:creationId xmlns:a16="http://schemas.microsoft.com/office/drawing/2014/main" id="{321E5BC6-C3D5-1A1F-EFB8-3B66D182436F}"/>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a:extLst>
                <a:ext uri="{FF2B5EF4-FFF2-40B4-BE49-F238E27FC236}">
                  <a16:creationId xmlns:a16="http://schemas.microsoft.com/office/drawing/2014/main" id="{027E7AC6-A0DF-5901-0918-1D5D61F2D9B4}"/>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a:extLst>
                <a:ext uri="{FF2B5EF4-FFF2-40B4-BE49-F238E27FC236}">
                  <a16:creationId xmlns:a16="http://schemas.microsoft.com/office/drawing/2014/main" id="{EFF2FC0A-72E6-28A4-0F3E-832D7CE1B8DE}"/>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a:extLst>
                <a:ext uri="{FF2B5EF4-FFF2-40B4-BE49-F238E27FC236}">
                  <a16:creationId xmlns:a16="http://schemas.microsoft.com/office/drawing/2014/main" id="{14B4E94C-6DC8-EFF6-0DC8-19D5A9750977}"/>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a:extLst>
                <a:ext uri="{FF2B5EF4-FFF2-40B4-BE49-F238E27FC236}">
                  <a16:creationId xmlns:a16="http://schemas.microsoft.com/office/drawing/2014/main" id="{9F55DF43-BC60-5D86-6701-5160308B6C33}"/>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a:extLst>
                <a:ext uri="{FF2B5EF4-FFF2-40B4-BE49-F238E27FC236}">
                  <a16:creationId xmlns:a16="http://schemas.microsoft.com/office/drawing/2014/main" id="{651621B5-4A14-3211-FA65-44CA0ADBF60F}"/>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a:extLst>
                <a:ext uri="{FF2B5EF4-FFF2-40B4-BE49-F238E27FC236}">
                  <a16:creationId xmlns:a16="http://schemas.microsoft.com/office/drawing/2014/main" id="{6930CB8C-8A64-20CC-F9D7-B954D80A9FE5}"/>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a:extLst>
                <a:ext uri="{FF2B5EF4-FFF2-40B4-BE49-F238E27FC236}">
                  <a16:creationId xmlns:a16="http://schemas.microsoft.com/office/drawing/2014/main" id="{DC878BC7-1D97-CCC4-E3B8-CCF1964FEDF4}"/>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a:extLst>
                <a:ext uri="{FF2B5EF4-FFF2-40B4-BE49-F238E27FC236}">
                  <a16:creationId xmlns:a16="http://schemas.microsoft.com/office/drawing/2014/main" id="{8EEA0F2B-6960-63D0-7871-DF5B559B6EB5}"/>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a:extLst>
                <a:ext uri="{FF2B5EF4-FFF2-40B4-BE49-F238E27FC236}">
                  <a16:creationId xmlns:a16="http://schemas.microsoft.com/office/drawing/2014/main" id="{321FE085-9A57-9450-F7DF-6D996E0C5139}"/>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
        <p:nvSpPr>
          <p:cNvPr id="101402" name="Rectangle 26">
            <a:extLst>
              <a:ext uri="{FF2B5EF4-FFF2-40B4-BE49-F238E27FC236}">
                <a16:creationId xmlns:a16="http://schemas.microsoft.com/office/drawing/2014/main" id="{A6AFDD7F-4F75-E90F-0AB2-87CCC6F37AEF}"/>
              </a:ext>
            </a:extLst>
          </p:cNvPr>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3" name="Rectangle 27">
            <a:extLst>
              <a:ext uri="{FF2B5EF4-FFF2-40B4-BE49-F238E27FC236}">
                <a16:creationId xmlns:a16="http://schemas.microsoft.com/office/drawing/2014/main" id="{9CFAC7C6-B3A4-55F7-E364-9BF76158A4BA}"/>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Tree>
    <p:extLst>
      <p:ext uri="{BB962C8B-B14F-4D97-AF65-F5344CB8AC3E}">
        <p14:creationId xmlns:p14="http://schemas.microsoft.com/office/powerpoint/2010/main" val="3308587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88B46980-560B-42A0-3E87-FAB7838329EF}"/>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9F630359-2A73-C22C-FD9D-FBC1F054DEB8}"/>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a:extLst>
              <a:ext uri="{FF2B5EF4-FFF2-40B4-BE49-F238E27FC236}">
                <a16:creationId xmlns:a16="http://schemas.microsoft.com/office/drawing/2014/main" id="{DCE861D0-B69D-ACA6-42C9-DC53B4185A60}"/>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61956DCC-9BE9-0612-CB54-C654AA3630D5}"/>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a:extLst>
              <a:ext uri="{FF2B5EF4-FFF2-40B4-BE49-F238E27FC236}">
                <a16:creationId xmlns:a16="http://schemas.microsoft.com/office/drawing/2014/main" id="{F8AD0C8B-ED9D-E801-0A16-3B4259A6B9DC}"/>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3DDA2C74-61E6-3BE9-D631-0F1115DEFACE}"/>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a:extLst>
                <a:ext uri="{FF2B5EF4-FFF2-40B4-BE49-F238E27FC236}">
                  <a16:creationId xmlns:a16="http://schemas.microsoft.com/office/drawing/2014/main" id="{EFD1AEE9-0366-72F3-9418-2DEB5E111399}"/>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a:extLst>
                <a:ext uri="{FF2B5EF4-FFF2-40B4-BE49-F238E27FC236}">
                  <a16:creationId xmlns:a16="http://schemas.microsoft.com/office/drawing/2014/main" id="{297828B6-8F19-95D2-759D-C34D603A5C3F}"/>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a:extLst>
                <a:ext uri="{FF2B5EF4-FFF2-40B4-BE49-F238E27FC236}">
                  <a16:creationId xmlns:a16="http://schemas.microsoft.com/office/drawing/2014/main" id="{6B71E95B-B29A-0032-84E8-FDDEEAD4CD87}"/>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a:extLst>
                <a:ext uri="{FF2B5EF4-FFF2-40B4-BE49-F238E27FC236}">
                  <a16:creationId xmlns:a16="http://schemas.microsoft.com/office/drawing/2014/main" id="{B50F5CD2-C00E-02E1-EF7B-99DD4A4D7BC2}"/>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a:extLst>
                <a:ext uri="{FF2B5EF4-FFF2-40B4-BE49-F238E27FC236}">
                  <a16:creationId xmlns:a16="http://schemas.microsoft.com/office/drawing/2014/main" id="{62199CA8-C18A-BF74-756C-52BDBABE4074}"/>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a:extLst>
                <a:ext uri="{FF2B5EF4-FFF2-40B4-BE49-F238E27FC236}">
                  <a16:creationId xmlns:a16="http://schemas.microsoft.com/office/drawing/2014/main" id="{EBB7EC73-EF6B-30A3-A558-B0A09839E267}"/>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a:extLst>
                <a:ext uri="{FF2B5EF4-FFF2-40B4-BE49-F238E27FC236}">
                  <a16:creationId xmlns:a16="http://schemas.microsoft.com/office/drawing/2014/main" id="{B8CCA452-9715-FFFE-7B56-44EAF7430D9C}"/>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a:extLst>
                <a:ext uri="{FF2B5EF4-FFF2-40B4-BE49-F238E27FC236}">
                  <a16:creationId xmlns:a16="http://schemas.microsoft.com/office/drawing/2014/main" id="{4B060793-D9D2-7EED-C7C3-B3A9DC45FA27}"/>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a:extLst>
                <a:ext uri="{FF2B5EF4-FFF2-40B4-BE49-F238E27FC236}">
                  <a16:creationId xmlns:a16="http://schemas.microsoft.com/office/drawing/2014/main" id="{51DA12EA-C2C6-E06C-8D47-56E3A2A3FF97}"/>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a:extLst>
                <a:ext uri="{FF2B5EF4-FFF2-40B4-BE49-F238E27FC236}">
                  <a16:creationId xmlns:a16="http://schemas.microsoft.com/office/drawing/2014/main" id="{A37F681E-2E96-A9DB-78F4-B28D37EC69B3}"/>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a:extLst>
                <a:ext uri="{FF2B5EF4-FFF2-40B4-BE49-F238E27FC236}">
                  <a16:creationId xmlns:a16="http://schemas.microsoft.com/office/drawing/2014/main" id="{DC841136-D7D6-6011-54EE-650E60807CB7}"/>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a:extLst>
                <a:ext uri="{FF2B5EF4-FFF2-40B4-BE49-F238E27FC236}">
                  <a16:creationId xmlns:a16="http://schemas.microsoft.com/office/drawing/2014/main" id="{CF5D906B-3632-0A4C-ED62-462A60714CC1}"/>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a:extLst>
                <a:ext uri="{FF2B5EF4-FFF2-40B4-BE49-F238E27FC236}">
                  <a16:creationId xmlns:a16="http://schemas.microsoft.com/office/drawing/2014/main" id="{EF55F25E-4673-2EE6-CEA9-460AB7741140}"/>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a:extLst>
                <a:ext uri="{FF2B5EF4-FFF2-40B4-BE49-F238E27FC236}">
                  <a16:creationId xmlns:a16="http://schemas.microsoft.com/office/drawing/2014/main" id="{5A4E27F0-57BE-483A-342B-FC67630FA5CB}"/>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a:extLst>
                <a:ext uri="{FF2B5EF4-FFF2-40B4-BE49-F238E27FC236}">
                  <a16:creationId xmlns:a16="http://schemas.microsoft.com/office/drawing/2014/main" id="{2ACCCEDF-2B83-6CFB-DDA0-4A11FF792C71}"/>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a:extLst>
                <a:ext uri="{FF2B5EF4-FFF2-40B4-BE49-F238E27FC236}">
                  <a16:creationId xmlns:a16="http://schemas.microsoft.com/office/drawing/2014/main" id="{54808B74-AE14-DE37-9F7C-2BF0FB47C7F2}"/>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a:extLst>
                <a:ext uri="{FF2B5EF4-FFF2-40B4-BE49-F238E27FC236}">
                  <a16:creationId xmlns:a16="http://schemas.microsoft.com/office/drawing/2014/main" id="{8DD79BA0-621F-9DB5-5448-CF65FF589143}"/>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
        <p:nvSpPr>
          <p:cNvPr id="101403" name="Rectangle 27">
            <a:extLst>
              <a:ext uri="{FF2B5EF4-FFF2-40B4-BE49-F238E27FC236}">
                <a16:creationId xmlns:a16="http://schemas.microsoft.com/office/drawing/2014/main" id="{B5A0D7EC-EAB2-27D4-B705-5CE54F4C38B1}"/>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Tree>
    <p:extLst>
      <p:ext uri="{BB962C8B-B14F-4D97-AF65-F5344CB8AC3E}">
        <p14:creationId xmlns:p14="http://schemas.microsoft.com/office/powerpoint/2010/main" val="1347622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203E0876-42D9-A473-D578-A7F5E31BCCF5}"/>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87777A3F-C6A7-3078-DFA1-B6096481AAFA}"/>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a:extLst>
              <a:ext uri="{FF2B5EF4-FFF2-40B4-BE49-F238E27FC236}">
                <a16:creationId xmlns:a16="http://schemas.microsoft.com/office/drawing/2014/main" id="{3469379C-1ECA-FC84-3821-353F19A1A409}"/>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248943D7-EC7D-8DFF-E74F-B0B4B9CBA9B3}"/>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a:extLst>
              <a:ext uri="{FF2B5EF4-FFF2-40B4-BE49-F238E27FC236}">
                <a16:creationId xmlns:a16="http://schemas.microsoft.com/office/drawing/2014/main" id="{778D6142-9CC7-4FB1-113A-517B42DE0BBF}"/>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4AC13939-9B5F-CF7F-CDAA-E1251923D754}"/>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a:extLst>
                <a:ext uri="{FF2B5EF4-FFF2-40B4-BE49-F238E27FC236}">
                  <a16:creationId xmlns:a16="http://schemas.microsoft.com/office/drawing/2014/main" id="{4B1ECBE5-E33B-17C9-FB4C-3F5F462C0347}"/>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a:extLst>
                <a:ext uri="{FF2B5EF4-FFF2-40B4-BE49-F238E27FC236}">
                  <a16:creationId xmlns:a16="http://schemas.microsoft.com/office/drawing/2014/main" id="{9B2C401C-0EE0-26F3-7FBF-30D469F20B34}"/>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a:extLst>
                <a:ext uri="{FF2B5EF4-FFF2-40B4-BE49-F238E27FC236}">
                  <a16:creationId xmlns:a16="http://schemas.microsoft.com/office/drawing/2014/main" id="{0C2F7210-C949-BF34-C8B8-8C1BD83923AA}"/>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a:extLst>
                <a:ext uri="{FF2B5EF4-FFF2-40B4-BE49-F238E27FC236}">
                  <a16:creationId xmlns:a16="http://schemas.microsoft.com/office/drawing/2014/main" id="{F4235366-336A-1C13-494A-700113B99B47}"/>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a:extLst>
                <a:ext uri="{FF2B5EF4-FFF2-40B4-BE49-F238E27FC236}">
                  <a16:creationId xmlns:a16="http://schemas.microsoft.com/office/drawing/2014/main" id="{3D60858E-BE3D-AEE7-E7A6-97F515CA4AFA}"/>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a:extLst>
                <a:ext uri="{FF2B5EF4-FFF2-40B4-BE49-F238E27FC236}">
                  <a16:creationId xmlns:a16="http://schemas.microsoft.com/office/drawing/2014/main" id="{9A6E2FC5-E0F8-CE7A-021B-5DD109FBED50}"/>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a:extLst>
                <a:ext uri="{FF2B5EF4-FFF2-40B4-BE49-F238E27FC236}">
                  <a16:creationId xmlns:a16="http://schemas.microsoft.com/office/drawing/2014/main" id="{F8F4C9AC-3FC4-73AE-1D4E-86976E17018F}"/>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a:extLst>
                <a:ext uri="{FF2B5EF4-FFF2-40B4-BE49-F238E27FC236}">
                  <a16:creationId xmlns:a16="http://schemas.microsoft.com/office/drawing/2014/main" id="{B3CA212F-58E4-99E8-A413-AA667FABD8F9}"/>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a:extLst>
                <a:ext uri="{FF2B5EF4-FFF2-40B4-BE49-F238E27FC236}">
                  <a16:creationId xmlns:a16="http://schemas.microsoft.com/office/drawing/2014/main" id="{58C2E116-A535-A842-C2CC-1A291E4BDE20}"/>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a:extLst>
                <a:ext uri="{FF2B5EF4-FFF2-40B4-BE49-F238E27FC236}">
                  <a16:creationId xmlns:a16="http://schemas.microsoft.com/office/drawing/2014/main" id="{C9BB37AD-75BD-6992-B75B-D68408558327}"/>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a:extLst>
                <a:ext uri="{FF2B5EF4-FFF2-40B4-BE49-F238E27FC236}">
                  <a16:creationId xmlns:a16="http://schemas.microsoft.com/office/drawing/2014/main" id="{C57016A1-8AAE-B6EB-3227-DAA3C93D3A59}"/>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a:extLst>
                <a:ext uri="{FF2B5EF4-FFF2-40B4-BE49-F238E27FC236}">
                  <a16:creationId xmlns:a16="http://schemas.microsoft.com/office/drawing/2014/main" id="{70D13447-FD2C-3DD1-19BD-85AEA33551AD}"/>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a:extLst>
                <a:ext uri="{FF2B5EF4-FFF2-40B4-BE49-F238E27FC236}">
                  <a16:creationId xmlns:a16="http://schemas.microsoft.com/office/drawing/2014/main" id="{9861CC16-3922-EE26-250F-A51B35183833}"/>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a:extLst>
                <a:ext uri="{FF2B5EF4-FFF2-40B4-BE49-F238E27FC236}">
                  <a16:creationId xmlns:a16="http://schemas.microsoft.com/office/drawing/2014/main" id="{60B3B1DB-CD6C-ED67-3951-4B20C1BDEAC5}"/>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a:extLst>
                <a:ext uri="{FF2B5EF4-FFF2-40B4-BE49-F238E27FC236}">
                  <a16:creationId xmlns:a16="http://schemas.microsoft.com/office/drawing/2014/main" id="{985CD089-9F0C-8DD3-B1C9-01734E104D4D}"/>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a:extLst>
                <a:ext uri="{FF2B5EF4-FFF2-40B4-BE49-F238E27FC236}">
                  <a16:creationId xmlns:a16="http://schemas.microsoft.com/office/drawing/2014/main" id="{69764892-7E5D-2C09-9C12-6A7641B04832}"/>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a:extLst>
                <a:ext uri="{FF2B5EF4-FFF2-40B4-BE49-F238E27FC236}">
                  <a16:creationId xmlns:a16="http://schemas.microsoft.com/office/drawing/2014/main" id="{6691AF81-3A26-67A1-006E-668741518E59}"/>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Tree>
    <p:extLst>
      <p:ext uri="{BB962C8B-B14F-4D97-AF65-F5344CB8AC3E}">
        <p14:creationId xmlns:p14="http://schemas.microsoft.com/office/powerpoint/2010/main" val="218772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9986"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eaLnBrk="1" hangingPunct="1">
              <a:defRPr/>
            </a:pPr>
            <a:r>
              <a:rPr kumimoji="0" lang="en-US" b="1">
                <a:solidFill>
                  <a:schemeClr val="bg2"/>
                </a:solidFill>
                <a:latin typeface="Impact" pitchFamily="-112" charset="0"/>
                <a:ea typeface="+mj-ea"/>
                <a:cs typeface="+mj-cs"/>
              </a:rPr>
              <a:t>Leviticus</a:t>
            </a:r>
          </a:p>
        </p:txBody>
      </p:sp>
      <p:sp>
        <p:nvSpPr>
          <p:cNvPr id="32773"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800">
                <a:solidFill>
                  <a:srgbClr val="CCFFFF"/>
                </a:solidFill>
                <a:effectLst>
                  <a:outerShdw blurRad="38100" dist="38100" dir="2700000" algn="tl">
                    <a:srgbClr val="000000"/>
                  </a:outerShdw>
                </a:effectLst>
                <a:latin typeface="Arial Black" pitchFamily="34" charset="0"/>
                <a:ea typeface="SimSun" pitchFamily="2" charset="-122"/>
              </a:rPr>
              <a:t>11–27	Separation</a:t>
            </a:r>
          </a:p>
          <a:p>
            <a:pPr algn="ctr" eaLnBrk="1" hangingPunct="1"/>
            <a:r>
              <a:rPr lang="en-US" altLang="zh-CN" sz="2800">
                <a:solidFill>
                  <a:srgbClr val="CCFFFF"/>
                </a:solidFill>
                <a:effectLst>
                  <a:outerShdw blurRad="38100" dist="38100" dir="2700000" algn="tl">
                    <a:srgbClr val="000000"/>
                  </a:outerShdw>
                </a:effectLst>
                <a:latin typeface="Arial Black" pitchFamily="34" charset="0"/>
                <a:ea typeface="SimSun" pitchFamily="2" charset="-122"/>
              </a:rPr>
              <a:t>(walking with God)</a:t>
            </a:r>
          </a:p>
        </p:txBody>
      </p:sp>
      <p:sp>
        <p:nvSpPr>
          <p:cNvPr id="32774"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1–10	      Sacrifice</a:t>
            </a:r>
          </a:p>
          <a:p>
            <a:pPr algn="ctr" eaLnBrk="1" hangingPunct="1"/>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(worshipping God) </a:t>
            </a:r>
          </a:p>
        </p:txBody>
      </p:sp>
      <p:sp>
        <p:nvSpPr>
          <p:cNvPr id="32775"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eaLnBrk="1" hangingPunct="1">
              <a:defRPr/>
            </a:pPr>
            <a:r>
              <a:rPr lang="en-US" altLang="zh-CN" sz="2800" b="1">
                <a:solidFill>
                  <a:schemeClr val="bg2"/>
                </a:solidFill>
                <a:latin typeface="Arial Black" pitchFamily="-112" charset="0"/>
                <a:ea typeface="SimSun" pitchFamily="2" charset="-122"/>
                <a:cs typeface="SimSun" pitchFamily="2" charset="-122"/>
              </a:rPr>
              <a:t>Sanctification through sacrifice and separation</a:t>
            </a:r>
          </a:p>
        </p:txBody>
      </p:sp>
      <p:sp>
        <p:nvSpPr>
          <p:cNvPr id="169991" name="Text Box 8"/>
          <p:cNvSpPr txBox="1">
            <a:spLocks noChangeArrowheads="1"/>
          </p:cNvSpPr>
          <p:nvPr/>
        </p:nvSpPr>
        <p:spPr bwMode="auto">
          <a:xfrm>
            <a:off x="8448675"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chemeClr val="bg2"/>
                </a:solidFill>
                <a:latin typeface="Arial" pitchFamily="34" charset="0"/>
              </a:rPr>
              <a:t>176</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0-#ppt_w/2"/>
                                          </p:val>
                                        </p:tav>
                                        <p:tav tm="100000">
                                          <p:val>
                                            <p:strVal val="#ppt_x"/>
                                          </p:val>
                                        </p:tav>
                                      </p:tavLst>
                                    </p:anim>
                                    <p:anim calcmode="lin" valueType="num">
                                      <p:cBhvr additive="base">
                                        <p:cTn id="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3"/>
                                        </p:tgtEl>
                                        <p:attrNameLst>
                                          <p:attrName>style.visibility</p:attrName>
                                        </p:attrNameLst>
                                      </p:cBhvr>
                                      <p:to>
                                        <p:strVal val="visible"/>
                                      </p:to>
                                    </p:set>
                                    <p:anim calcmode="lin" valueType="num">
                                      <p:cBhvr additive="base">
                                        <p:cTn id="13" dur="500" fill="hold"/>
                                        <p:tgtEl>
                                          <p:spTgt spid="32773"/>
                                        </p:tgtEl>
                                        <p:attrNameLst>
                                          <p:attrName>ppt_x</p:attrName>
                                        </p:attrNameLst>
                                      </p:cBhvr>
                                      <p:tavLst>
                                        <p:tav tm="0">
                                          <p:val>
                                            <p:strVal val="0-#ppt_w/2"/>
                                          </p:val>
                                        </p:tav>
                                        <p:tav tm="100000">
                                          <p:val>
                                            <p:strVal val="#ppt_x"/>
                                          </p:val>
                                        </p:tav>
                                      </p:tavLst>
                                    </p:anim>
                                    <p:anim calcmode="lin" valueType="num">
                                      <p:cBhvr additive="base">
                                        <p:cTn id="14" dur="500" fill="hold"/>
                                        <p:tgtEl>
                                          <p:spTgt spid="32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3277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r>
              <a:rPr lang="en-US" altLang="en-US" sz="3200">
                <a:latin typeface="Arial" pitchFamily="34" charset="0"/>
              </a:rPr>
              <a:t>One</a:t>
            </a:r>
            <a:r>
              <a:rPr lang="fr-FR" altLang="ja-JP" sz="3200">
                <a:latin typeface="Arial" pitchFamily="34" charset="0"/>
              </a:rPr>
              <a:t>'</a:t>
            </a:r>
            <a:r>
              <a:rPr lang="en-US" altLang="en-US" sz="3200">
                <a:latin typeface="Arial" pitchFamily="34" charset="0"/>
              </a:rPr>
              <a:t>s View of God Affects His View of Sacrifices, Morality &amp; Mission</a:t>
            </a:r>
          </a:p>
        </p:txBody>
      </p:sp>
      <p:sp>
        <p:nvSpPr>
          <p:cNvPr id="11267" name="Text Box 3"/>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Pagan</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68" name="Text Box 4"/>
          <p:cNvSpPr txBox="1">
            <a:spLocks noChangeArrowheads="1"/>
          </p:cNvSpPr>
          <p:nvPr/>
        </p:nvSpPr>
        <p:spPr bwMode="auto">
          <a:xfrm>
            <a:off x="1193800" y="2424113"/>
            <a:ext cx="2016125" cy="374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Horrible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69" name="Text Box 5"/>
          <p:cNvSpPr txBox="1">
            <a:spLocks noChangeArrowheads="1"/>
          </p:cNvSpPr>
          <p:nvPr/>
        </p:nvSpPr>
        <p:spPr bwMode="auto">
          <a:xfrm>
            <a:off x="-76200" y="3060700"/>
            <a:ext cx="4889500" cy="628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OK in comparison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0" name="Text Box 6"/>
          <p:cNvSpPr txBox="1">
            <a:spLocks noChangeArrowheads="1"/>
          </p:cNvSpPr>
          <p:nvPr/>
        </p:nvSpPr>
        <p:spPr bwMode="auto">
          <a:xfrm>
            <a:off x="76200" y="3767138"/>
            <a:ext cx="4572000" cy="48101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pleasure &amp; material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1" name="Text Box 7"/>
          <p:cNvSpPr txBox="1">
            <a:spLocks noChangeArrowheads="1"/>
          </p:cNvSpPr>
          <p:nvPr/>
        </p:nvSpPr>
        <p:spPr bwMode="auto">
          <a:xfrm>
            <a:off x="228600" y="4433888"/>
            <a:ext cx="3962400" cy="8128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appease deity for sex, food &amp; money</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2" name="Text Box 8"/>
          <p:cNvSpPr txBox="1">
            <a:spLocks noChangeArrowheads="1"/>
          </p:cNvSpPr>
          <p:nvPr/>
        </p:nvSpPr>
        <p:spPr bwMode="auto">
          <a:xfrm>
            <a:off x="76200" y="5349875"/>
            <a:ext cx="4191000"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Local deity makes them rich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3" name="Text Box 9"/>
          <p:cNvSpPr txBox="1">
            <a:spLocks noChangeArrowheads="1"/>
          </p:cNvSpPr>
          <p:nvPr/>
        </p:nvSpPr>
        <p:spPr bwMode="auto">
          <a:xfrm>
            <a:off x="381000" y="5976938"/>
            <a:ext cx="4038600" cy="50006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Massacre others for wealth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4" name="Line 10"/>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5" name="Line 11"/>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6" name="Line 12"/>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7" name="Line 13"/>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8" name="Line 14"/>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9" name="Text Box 15"/>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Israel</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80" name="Text Box 16"/>
          <p:cNvSpPr txBox="1">
            <a:spLocks noChangeArrowheads="1"/>
          </p:cNvSpPr>
          <p:nvPr/>
        </p:nvSpPr>
        <p:spPr bwMode="auto">
          <a:xfrm>
            <a:off x="5411788" y="2373313"/>
            <a:ext cx="1843087"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Holy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1" name="Text Box 17"/>
          <p:cNvSpPr txBox="1">
            <a:spLocks noChangeArrowheads="1"/>
          </p:cNvSpPr>
          <p:nvPr/>
        </p:nvSpPr>
        <p:spPr bwMode="auto">
          <a:xfrm>
            <a:off x="4267200" y="3048000"/>
            <a:ext cx="4383088" cy="655638"/>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sinful</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2" name="Text Box 18"/>
          <p:cNvSpPr txBox="1">
            <a:spLocks noChangeArrowheads="1"/>
          </p:cNvSpPr>
          <p:nvPr/>
        </p:nvSpPr>
        <p:spPr bwMode="auto">
          <a:xfrm>
            <a:off x="4384675" y="3770313"/>
            <a:ext cx="4149725" cy="573087"/>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spiritual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3" name="Text Box 19"/>
          <p:cNvSpPr txBox="1">
            <a:spLocks noChangeArrowheads="1"/>
          </p:cNvSpPr>
          <p:nvPr/>
        </p:nvSpPr>
        <p:spPr bwMode="auto">
          <a:xfrm>
            <a:off x="4343400" y="4445000"/>
            <a:ext cx="4270375" cy="8890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atone for sin to reconcile God &amp; man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4" name="Text Box 20"/>
          <p:cNvSpPr txBox="1">
            <a:spLocks noChangeArrowheads="1"/>
          </p:cNvSpPr>
          <p:nvPr/>
        </p:nvSpPr>
        <p:spPr bwMode="auto">
          <a:xfrm>
            <a:off x="4419600" y="5386388"/>
            <a:ext cx="3843338"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God forgives sin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5" name="Text Box 21"/>
          <p:cNvSpPr txBox="1">
            <a:spLocks noChangeArrowheads="1"/>
          </p:cNvSpPr>
          <p:nvPr/>
        </p:nvSpPr>
        <p:spPr bwMode="auto">
          <a:xfrm>
            <a:off x="4267200" y="5976938"/>
            <a:ext cx="4621213" cy="6096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Mission to others for their good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6" name="Line 22"/>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7" name="Line 23"/>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8" name="Line 24"/>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9" name="Line 25"/>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90" name="Line 26"/>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53627" name="Text Box 28"/>
          <p:cNvSpPr txBox="1">
            <a:spLocks noChangeArrowheads="1"/>
          </p:cNvSpPr>
          <p:nvPr/>
        </p:nvSpPr>
        <p:spPr bwMode="auto">
          <a:xfrm>
            <a:off x="8305800" y="0"/>
            <a:ext cx="698500" cy="369888"/>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a:effectLst>
                  <a:outerShdw blurRad="38100" dist="38100" dir="2700000" algn="tl">
                    <a:srgbClr val="000000"/>
                  </a:outerShdw>
                </a:effectLst>
                <a:latin typeface="Arial" pitchFamily="34" charset="0"/>
                <a:cs typeface="Arial" pitchFamily="34" charset="0"/>
              </a:rPr>
              <a:t>163a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274"/>
                                        </p:tgtEl>
                                        <p:attrNameLst>
                                          <p:attrName>style.visibility</p:attrName>
                                        </p:attrNameLst>
                                      </p:cBhvr>
                                      <p:to>
                                        <p:strVal val="visible"/>
                                      </p:to>
                                    </p:set>
                                    <p:animEffect transition="in" filter="wipe(up)">
                                      <p:cBhvr>
                                        <p:cTn id="17" dur="500"/>
                                        <p:tgtEl>
                                          <p:spTgt spid="112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blinds(horizontal)">
                                      <p:cBhvr>
                                        <p:cTn id="20" dur="500"/>
                                        <p:tgtEl>
                                          <p:spTgt spid="11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1275"/>
                                        </p:tgtEl>
                                        <p:attrNameLst>
                                          <p:attrName>style.visibility</p:attrName>
                                        </p:attrNameLst>
                                      </p:cBhvr>
                                      <p:to>
                                        <p:strVal val="visible"/>
                                      </p:to>
                                    </p:set>
                                    <p:animEffect transition="in" filter="wipe(up)">
                                      <p:cBhvr>
                                        <p:cTn id="25" dur="500"/>
                                        <p:tgtEl>
                                          <p:spTgt spid="112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1276"/>
                                        </p:tgtEl>
                                        <p:attrNameLst>
                                          <p:attrName>style.visibility</p:attrName>
                                        </p:attrNameLst>
                                      </p:cBhvr>
                                      <p:to>
                                        <p:strVal val="visible"/>
                                      </p:to>
                                    </p:set>
                                    <p:animEffect transition="in" filter="wipe(up)">
                                      <p:cBhvr>
                                        <p:cTn id="33" dur="500"/>
                                        <p:tgtEl>
                                          <p:spTgt spid="112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blinds(horizontal)">
                                      <p:cBhvr>
                                        <p:cTn id="36" dur="500"/>
                                        <p:tgtEl>
                                          <p:spTgt spid="112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up)">
                                      <p:cBhvr>
                                        <p:cTn id="41" dur="500"/>
                                        <p:tgtEl>
                                          <p:spTgt spid="112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blinds(horizontal)">
                                      <p:cBhvr>
                                        <p:cTn id="44" dur="500"/>
                                        <p:tgtEl>
                                          <p:spTgt spid="112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11278"/>
                                        </p:tgtEl>
                                        <p:attrNameLst>
                                          <p:attrName>style.visibility</p:attrName>
                                        </p:attrNameLst>
                                      </p:cBhvr>
                                      <p:to>
                                        <p:strVal val="visible"/>
                                      </p:to>
                                    </p:set>
                                    <p:animEffect transition="in" filter="wipe(up)">
                                      <p:cBhvr>
                                        <p:cTn id="49" dur="500"/>
                                        <p:tgtEl>
                                          <p:spTgt spid="112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1273"/>
                                        </p:tgtEl>
                                        <p:attrNameLst>
                                          <p:attrName>style.visibility</p:attrName>
                                        </p:attrNameLst>
                                      </p:cBhvr>
                                      <p:to>
                                        <p:strVal val="visible"/>
                                      </p:to>
                                    </p:set>
                                    <p:animEffect transition="in" filter="blinds(horizontal)">
                                      <p:cBhvr>
                                        <p:cTn id="52" dur="500"/>
                                        <p:tgtEl>
                                          <p:spTgt spid="112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279"/>
                                        </p:tgtEl>
                                        <p:attrNameLst>
                                          <p:attrName>style.visibility</p:attrName>
                                        </p:attrNameLst>
                                      </p:cBhvr>
                                      <p:to>
                                        <p:strVal val="visible"/>
                                      </p:to>
                                    </p:set>
                                    <p:animEffect transition="in" filter="blinds(horizontal)">
                                      <p:cBhvr>
                                        <p:cTn id="57" dur="500"/>
                                        <p:tgtEl>
                                          <p:spTgt spid="112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1280"/>
                                        </p:tgtEl>
                                        <p:attrNameLst>
                                          <p:attrName>style.visibility</p:attrName>
                                        </p:attrNameLst>
                                      </p:cBhvr>
                                      <p:to>
                                        <p:strVal val="visible"/>
                                      </p:to>
                                    </p:set>
                                    <p:animEffect transition="in" filter="blinds(horizontal)">
                                      <p:cBhvr>
                                        <p:cTn id="60" dur="500"/>
                                        <p:tgtEl>
                                          <p:spTgt spid="112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nodeType="clickEffect">
                                  <p:stCondLst>
                                    <p:cond delay="0"/>
                                  </p:stCondLst>
                                  <p:childTnLst>
                                    <p:set>
                                      <p:cBhvr>
                                        <p:cTn id="64" dur="1" fill="hold">
                                          <p:stCondLst>
                                            <p:cond delay="0"/>
                                          </p:stCondLst>
                                        </p:cTn>
                                        <p:tgtEl>
                                          <p:spTgt spid="11286"/>
                                        </p:tgtEl>
                                        <p:attrNameLst>
                                          <p:attrName>style.visibility</p:attrName>
                                        </p:attrNameLst>
                                      </p:cBhvr>
                                      <p:to>
                                        <p:strVal val="visible"/>
                                      </p:to>
                                    </p:set>
                                    <p:animEffect transition="in" filter="wipe(up)">
                                      <p:cBhvr>
                                        <p:cTn id="65" dur="500"/>
                                        <p:tgtEl>
                                          <p:spTgt spid="112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1281"/>
                                        </p:tgtEl>
                                        <p:attrNameLst>
                                          <p:attrName>style.visibility</p:attrName>
                                        </p:attrNameLst>
                                      </p:cBhvr>
                                      <p:to>
                                        <p:strVal val="visible"/>
                                      </p:to>
                                    </p:set>
                                    <p:animEffect transition="in" filter="blinds(horizontal)">
                                      <p:cBhvr>
                                        <p:cTn id="68" dur="500"/>
                                        <p:tgtEl>
                                          <p:spTgt spid="112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11287"/>
                                        </p:tgtEl>
                                        <p:attrNameLst>
                                          <p:attrName>style.visibility</p:attrName>
                                        </p:attrNameLst>
                                      </p:cBhvr>
                                      <p:to>
                                        <p:strVal val="visible"/>
                                      </p:to>
                                    </p:set>
                                    <p:animEffect transition="in" filter="wipe(up)">
                                      <p:cBhvr>
                                        <p:cTn id="73" dur="500"/>
                                        <p:tgtEl>
                                          <p:spTgt spid="112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1282"/>
                                        </p:tgtEl>
                                        <p:attrNameLst>
                                          <p:attrName>style.visibility</p:attrName>
                                        </p:attrNameLst>
                                      </p:cBhvr>
                                      <p:to>
                                        <p:strVal val="visible"/>
                                      </p:to>
                                    </p:set>
                                    <p:animEffect transition="in" filter="blinds(horizontal)">
                                      <p:cBhvr>
                                        <p:cTn id="76" dur="500"/>
                                        <p:tgtEl>
                                          <p:spTgt spid="112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11288"/>
                                        </p:tgtEl>
                                        <p:attrNameLst>
                                          <p:attrName>style.visibility</p:attrName>
                                        </p:attrNameLst>
                                      </p:cBhvr>
                                      <p:to>
                                        <p:strVal val="visible"/>
                                      </p:to>
                                    </p:set>
                                    <p:animEffect transition="in" filter="wipe(up)">
                                      <p:cBhvr>
                                        <p:cTn id="81" dur="500"/>
                                        <p:tgtEl>
                                          <p:spTgt spid="112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1283"/>
                                        </p:tgtEl>
                                        <p:attrNameLst>
                                          <p:attrName>style.visibility</p:attrName>
                                        </p:attrNameLst>
                                      </p:cBhvr>
                                      <p:to>
                                        <p:strVal val="visible"/>
                                      </p:to>
                                    </p:set>
                                    <p:animEffect transition="in" filter="blinds(horizontal)">
                                      <p:cBhvr>
                                        <p:cTn id="84" dur="500"/>
                                        <p:tgtEl>
                                          <p:spTgt spid="112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11289"/>
                                        </p:tgtEl>
                                        <p:attrNameLst>
                                          <p:attrName>style.visibility</p:attrName>
                                        </p:attrNameLst>
                                      </p:cBhvr>
                                      <p:to>
                                        <p:strVal val="visible"/>
                                      </p:to>
                                    </p:set>
                                    <p:animEffect transition="in" filter="wipe(up)">
                                      <p:cBhvr>
                                        <p:cTn id="89" dur="500"/>
                                        <p:tgtEl>
                                          <p:spTgt spid="112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1284"/>
                                        </p:tgtEl>
                                        <p:attrNameLst>
                                          <p:attrName>style.visibility</p:attrName>
                                        </p:attrNameLst>
                                      </p:cBhvr>
                                      <p:to>
                                        <p:strVal val="visible"/>
                                      </p:to>
                                    </p:set>
                                    <p:animEffect transition="in" filter="blinds(horizontal)">
                                      <p:cBhvr>
                                        <p:cTn id="92" dur="500"/>
                                        <p:tgtEl>
                                          <p:spTgt spid="112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11290"/>
                                        </p:tgtEl>
                                        <p:attrNameLst>
                                          <p:attrName>style.visibility</p:attrName>
                                        </p:attrNameLst>
                                      </p:cBhvr>
                                      <p:to>
                                        <p:strVal val="visible"/>
                                      </p:to>
                                    </p:set>
                                    <p:animEffect transition="in" filter="wipe(up)">
                                      <p:cBhvr>
                                        <p:cTn id="97" dur="500"/>
                                        <p:tgtEl>
                                          <p:spTgt spid="112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1285"/>
                                        </p:tgtEl>
                                        <p:attrNameLst>
                                          <p:attrName>style.visibility</p:attrName>
                                        </p:attrNameLst>
                                      </p:cBhvr>
                                      <p:to>
                                        <p:strVal val="visible"/>
                                      </p:to>
                                    </p:set>
                                    <p:animEffect transition="in" filter="blinds(horizontal)">
                                      <p:cBhvr>
                                        <p:cTn id="100" dur="500"/>
                                        <p:tgtEl>
                                          <p:spTgt spid="1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P spid="11269" grpId="0"/>
      <p:bldP spid="11270" grpId="0"/>
      <p:bldP spid="11271" grpId="0"/>
      <p:bldP spid="11272" grpId="0"/>
      <p:bldP spid="11273" grpId="0"/>
      <p:bldP spid="11279" grpId="0" animBg="1"/>
      <p:bldP spid="11280" grpId="0"/>
      <p:bldP spid="11281" grpId="0"/>
      <p:bldP spid="11282" grpId="0"/>
      <p:bldP spid="11283" grpId="0"/>
      <p:bldP spid="11284" grpId="0"/>
      <p:bldP spid="112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274638"/>
            <a:ext cx="9144000" cy="1143000"/>
          </a:xfrm>
          <a:solidFill>
            <a:srgbClr val="000514"/>
          </a:solidFill>
        </p:spPr>
        <p:txBody>
          <a:bodyPr/>
          <a:lstStyle/>
          <a:p>
            <a:pPr eaLnBrk="1" hangingPunct="1"/>
            <a:r>
              <a:rPr lang="en-US" altLang="en-US"/>
              <a:t>Subjective &amp; Objective Salvation</a:t>
            </a:r>
          </a:p>
        </p:txBody>
      </p:sp>
      <p:sp>
        <p:nvSpPr>
          <p:cNvPr id="350213" name="Rectangle 5"/>
          <p:cNvSpPr>
            <a:spLocks noChangeArrowheads="1"/>
          </p:cNvSpPr>
          <p:nvPr/>
        </p:nvSpPr>
        <p:spPr bwMode="auto">
          <a:xfrm>
            <a:off x="381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 typeface="Wingdings" pitchFamily="2" charset="2"/>
              <a:buNone/>
            </a:pPr>
            <a:r>
              <a:rPr lang="en-US" altLang="en-US" sz="3600" b="1" u="sng">
                <a:effectLst>
                  <a:outerShdw blurRad="38100" dist="38100" dir="2700000" algn="tl">
                    <a:srgbClr val="000000"/>
                  </a:outerShdw>
                </a:effectLst>
                <a:latin typeface="Arial" pitchFamily="34" charset="0"/>
              </a:rPr>
              <a:t>Objective</a:t>
            </a:r>
            <a:endParaRPr lang="en-US" altLang="en-US" sz="2800" b="1">
              <a:effectLst>
                <a:outerShdw blurRad="38100" dist="38100" dir="2700000" algn="tl">
                  <a:srgbClr val="000000"/>
                </a:outerShdw>
              </a:effectLst>
              <a:latin typeface="Arial" pitchFamily="34" charset="0"/>
            </a:endParaRP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Removal of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Payment for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Christ</a:t>
            </a:r>
            <a:r>
              <a:rPr lang="fr-FR" altLang="ja-JP" sz="2800" b="1">
                <a:effectLst>
                  <a:outerShdw blurRad="38100" dist="38100" dir="2700000" algn="tl">
                    <a:srgbClr val="000000"/>
                  </a:outerShdw>
                </a:effectLst>
                <a:latin typeface="Arial" pitchFamily="34" charset="0"/>
              </a:rPr>
              <a:t>'</a:t>
            </a:r>
            <a:r>
              <a:rPr lang="en-US" altLang="en-US" sz="2800" b="1">
                <a:effectLst>
                  <a:outerShdw blurRad="38100" dist="38100" dir="2700000" algn="tl">
                    <a:srgbClr val="000000"/>
                  </a:outerShdw>
                </a:effectLst>
                <a:latin typeface="Arial" pitchFamily="34" charset="0"/>
              </a:rPr>
              <a:t>s death as basis or ground of salvation</a:t>
            </a:r>
          </a:p>
        </p:txBody>
      </p:sp>
      <p:sp>
        <p:nvSpPr>
          <p:cNvPr id="350214" name="Rectangle 6"/>
          <p:cNvSpPr>
            <a:spLocks noChangeArrowheads="1"/>
          </p:cNvSpPr>
          <p:nvPr/>
        </p:nvSpPr>
        <p:spPr bwMode="auto">
          <a:xfrm>
            <a:off x="4572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 typeface="Wingdings" pitchFamily="2" charset="2"/>
              <a:buNone/>
            </a:pPr>
            <a:r>
              <a:rPr lang="en-US" altLang="en-US" sz="3600" b="1" u="sng">
                <a:effectLst>
                  <a:outerShdw blurRad="38100" dist="38100" dir="2700000" algn="tl">
                    <a:srgbClr val="000000"/>
                  </a:outerShdw>
                </a:effectLst>
                <a:latin typeface="Arial" pitchFamily="34" charset="0"/>
              </a:rPr>
              <a:t>Subjective</a:t>
            </a:r>
            <a:endParaRPr lang="en-US" altLang="en-US" sz="2800" b="1">
              <a:effectLst>
                <a:outerShdw blurRad="38100" dist="38100" dir="2700000" algn="tl">
                  <a:srgbClr val="000000"/>
                </a:outerShdw>
              </a:effectLst>
              <a:latin typeface="Arial" pitchFamily="34" charset="0"/>
            </a:endParaRP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Forgiveness of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Cleansing from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Covering (down payment)</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Hebrews 10:4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a:solidFill>
                  <a:schemeClr val="bg1"/>
                </a:solidFill>
                <a:latin typeface="Arial" pitchFamily="34" charset="0"/>
              </a:rPr>
              <a:t>Extra Biblical Feast #1</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051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rPr>
              <a:t>3 Pilgrimage Feasts</a:t>
            </a:r>
          </a:p>
        </p:txBody>
      </p:sp>
      <p:sp>
        <p:nvSpPr>
          <p:cNvPr id="3051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Redemption</a:t>
            </a:r>
          </a:p>
        </p:txBody>
      </p:sp>
      <p:sp>
        <p:nvSpPr>
          <p:cNvPr id="3051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Separation</a:t>
            </a:r>
          </a:p>
        </p:txBody>
      </p:sp>
      <p:sp>
        <p:nvSpPr>
          <p:cNvPr id="305160"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Resurrection</a:t>
            </a:r>
          </a:p>
        </p:txBody>
      </p:sp>
      <p:sp>
        <p:nvSpPr>
          <p:cNvPr id="305161"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Rapture</a:t>
            </a:r>
          </a:p>
        </p:txBody>
      </p:sp>
      <p:sp>
        <p:nvSpPr>
          <p:cNvPr id="305162"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Spirit</a:t>
            </a:r>
          </a:p>
        </p:txBody>
      </p:sp>
      <p:sp>
        <p:nvSpPr>
          <p:cNvPr id="305163"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Repentance</a:t>
            </a:r>
          </a:p>
        </p:txBody>
      </p:sp>
      <p:sp>
        <p:nvSpPr>
          <p:cNvPr id="305164"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Kingdom</a:t>
            </a:r>
          </a:p>
        </p:txBody>
      </p:sp>
      <p:sp>
        <p:nvSpPr>
          <p:cNvPr id="305165"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0517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30517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5" name="Text Box 21"/>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a:t>
            </a:r>
            <a:r>
              <a:rPr kumimoji="0" lang="en-US" sz="2000" b="1" i="0" u="none" strike="noStrike" kern="0" cap="none" spc="0" normalizeH="0" baseline="30000" noProof="0" dirty="0">
                <a:ln>
                  <a:noFill/>
                </a:ln>
                <a:solidFill>
                  <a:srgbClr val="060400"/>
                </a:solidFill>
                <a:effectLst/>
                <a:uLnTx/>
                <a:uFillTx/>
                <a:latin typeface="Arial" charset="0"/>
                <a:ea typeface="Times New Roman" charset="0"/>
                <a:cs typeface="Times New Roman" charset="0"/>
              </a:rPr>
              <a:t>th</a:t>
            </a: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 of Av</a:t>
            </a: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ail" charset="0"/>
              <a:ea typeface="MS PGothic" pitchFamily="34" charset="-128"/>
              <a:cs typeface="+mn-cs"/>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en-US" altLang="en-US" sz="3600">
                <a:latin typeface="Arail" charset="0"/>
              </a:rPr>
              <a:t>Jewish life revolved around Solomon</a:t>
            </a:r>
            <a:r>
              <a:rPr lang="fr-FR" altLang="ja-JP" sz="3600">
                <a:latin typeface="Arail" charset="0"/>
              </a:rPr>
              <a:t>'</a:t>
            </a:r>
            <a:r>
              <a:rPr lang="en-US" altLang="en-US" sz="3600">
                <a:latin typeface="Arail" charset="0"/>
              </a:rPr>
              <a:t>s temple for 400 years (959-586 BC)</a:t>
            </a:r>
          </a:p>
        </p:txBody>
      </p:sp>
      <p:sp>
        <p:nvSpPr>
          <p:cNvPr id="306180" name="Text Box 5"/>
          <p:cNvSpPr txBox="1">
            <a:spLocks noChangeArrowheads="1"/>
          </p:cNvSpPr>
          <p:nvPr/>
        </p:nvSpPr>
        <p:spPr bwMode="auto">
          <a:xfrm>
            <a:off x="76200" y="76200"/>
            <a:ext cx="531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60400"/>
                </a:solidFill>
                <a:effectLst/>
                <a:uLnTx/>
                <a:uFillTx/>
                <a:latin typeface="Arail" charset="0"/>
                <a:ea typeface="MS PGothic" pitchFamily="34" charset="-128"/>
                <a:cs typeface="+mn-cs"/>
              </a:rPr>
              <a:t>Judaism in Israel and the Diaspora (continued)</a:t>
            </a: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ail"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Arail" charset="0"/>
              <a:ea typeface="MS PGothic" pitchFamily="34"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en-US" altLang="en-US" sz="4000" b="1">
                <a:latin typeface="Arial" pitchFamily="34" charset="0"/>
                <a:cs typeface="Arial" pitchFamily="34" charset="0"/>
              </a:rPr>
              <a:t>Jews Maintained Holiness at the Basin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E085-2BAE-BE0E-26D7-819EE1821748}"/>
            </a:ext>
          </a:extLst>
        </p:cNvPr>
        <p:cNvGrpSpPr/>
        <p:nvPr/>
      </p:nvGrpSpPr>
      <p:grpSpPr>
        <a:xfrm>
          <a:off x="0" y="0"/>
          <a:ext cx="0" cy="0"/>
          <a:chOff x="0" y="0"/>
          <a:chExt cx="0" cy="0"/>
        </a:xfrm>
      </p:grpSpPr>
      <p:pic>
        <p:nvPicPr>
          <p:cNvPr id="308225" name="Picture 2" descr="Temple Bowl">
            <a:extLst>
              <a:ext uri="{FF2B5EF4-FFF2-40B4-BE49-F238E27FC236}">
                <a16:creationId xmlns:a16="http://schemas.microsoft.com/office/drawing/2014/main" id="{EFB251F1-25BC-1742-4956-611D672CE7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a:extLst>
              <a:ext uri="{FF2B5EF4-FFF2-40B4-BE49-F238E27FC236}">
                <a16:creationId xmlns:a16="http://schemas.microsoft.com/office/drawing/2014/main" id="{2307B016-CEA7-6090-5349-9D52B67B2F3B}"/>
              </a:ext>
            </a:extLst>
          </p:cNvPr>
          <p:cNvSpPr>
            <a:spLocks noGrp="1" noChangeArrowheads="1"/>
          </p:cNvSpPr>
          <p:nvPr>
            <p:ph type="title"/>
          </p:nvPr>
        </p:nvSpPr>
        <p:spPr>
          <a:xfrm>
            <a:off x="3810000" y="0"/>
            <a:ext cx="5562600" cy="1752600"/>
          </a:xfrm>
          <a:solidFill>
            <a:schemeClr val="bg1"/>
          </a:solidFill>
        </p:spPr>
        <p:txBody>
          <a:bodyPr/>
          <a:lstStyle/>
          <a:p>
            <a:pPr eaLnBrk="1" hangingPunct="1"/>
            <a:r>
              <a:rPr lang="en-US" altLang="en-US" sz="4000" b="1">
                <a:latin typeface="Arial" pitchFamily="34" charset="0"/>
                <a:cs typeface="Arial" pitchFamily="34" charset="0"/>
              </a:rPr>
              <a:t>Jews Maintained Holiness at the Basin</a:t>
            </a:r>
          </a:p>
        </p:txBody>
      </p:sp>
      <p:sp>
        <p:nvSpPr>
          <p:cNvPr id="190468" name="Line 4">
            <a:extLst>
              <a:ext uri="{FF2B5EF4-FFF2-40B4-BE49-F238E27FC236}">
                <a16:creationId xmlns:a16="http://schemas.microsoft.com/office/drawing/2014/main" id="{8B1566B1-FF69-20E1-B1E9-8B1C79FC195F}"/>
              </a:ext>
            </a:extLst>
          </p:cNvPr>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69" name="Line 5">
            <a:extLst>
              <a:ext uri="{FF2B5EF4-FFF2-40B4-BE49-F238E27FC236}">
                <a16:creationId xmlns:a16="http://schemas.microsoft.com/office/drawing/2014/main" id="{512F9A39-1FC8-B0B2-86FE-4272344202F0}"/>
              </a:ext>
            </a:extLst>
          </p:cNvPr>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70" name="Rectangle 6">
            <a:extLst>
              <a:ext uri="{FF2B5EF4-FFF2-40B4-BE49-F238E27FC236}">
                <a16:creationId xmlns:a16="http://schemas.microsoft.com/office/drawing/2014/main" id="{A5D930AC-6666-3B78-2B98-853F10713214}"/>
              </a:ext>
            </a:extLst>
          </p:cNvPr>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Temple Destroyed!</a:t>
            </a:r>
          </a:p>
        </p:txBody>
      </p:sp>
      <p:sp>
        <p:nvSpPr>
          <p:cNvPr id="2" name="Text Box 7">
            <a:extLst>
              <a:ext uri="{FF2B5EF4-FFF2-40B4-BE49-F238E27FC236}">
                <a16:creationId xmlns:a16="http://schemas.microsoft.com/office/drawing/2014/main" id="{831E1E84-CF77-8756-D384-D5A54334670C}"/>
              </a:ext>
            </a:extLst>
          </p:cNvPr>
          <p:cNvSpPr txBox="1">
            <a:spLocks noChangeArrowheads="1"/>
          </p:cNvSpPr>
          <p:nvPr/>
        </p:nvSpPr>
        <p:spPr bwMode="auto">
          <a:xfrm>
            <a:off x="4139952" y="5657671"/>
            <a:ext cx="2664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The 9th of Ab</a:t>
            </a:r>
            <a:br>
              <a:rPr kumimoji="0" lang="en-US"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br>
            <a:r>
              <a:rPr kumimoji="0" lang="en-US"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586 BC</a:t>
            </a:r>
            <a:br>
              <a:rPr kumimoji="0" lang="en-US"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br>
            <a:r>
              <a:rPr kumimoji="0" lang="en-US"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AD 70 </a:t>
            </a:r>
          </a:p>
        </p:txBody>
      </p:sp>
    </p:spTree>
    <p:extLst>
      <p:ext uri="{BB962C8B-B14F-4D97-AF65-F5344CB8AC3E}">
        <p14:creationId xmlns:p14="http://schemas.microsoft.com/office/powerpoint/2010/main" val="3684837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heel(4)">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359429" name="Text Box 5"/>
          <p:cNvSpPr txBox="1">
            <a:spLocks noChangeArrowheads="1"/>
          </p:cNvSpPr>
          <p:nvPr/>
        </p:nvSpPr>
        <p:spPr bwMode="auto">
          <a:xfrm>
            <a:off x="8451850" y="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359430" name="Text Box 6"/>
          <p:cNvSpPr txBox="1">
            <a:spLocks noChangeArrowheads="1"/>
          </p:cNvSpPr>
          <p:nvPr/>
        </p:nvSpPr>
        <p:spPr bwMode="auto">
          <a:xfrm>
            <a:off x="5758308" y="2057400"/>
            <a:ext cx="3278188"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Consecration</a:t>
            </a:r>
          </a:p>
        </p:txBody>
      </p:sp>
      <p:sp>
        <p:nvSpPr>
          <p:cNvPr id="359431" name="Text Box 7"/>
          <p:cNvSpPr txBox="1">
            <a:spLocks noChangeArrowheads="1"/>
          </p:cNvSpPr>
          <p:nvPr/>
        </p:nvSpPr>
        <p:spPr bwMode="auto">
          <a:xfrm>
            <a:off x="5837683" y="4114800"/>
            <a:ext cx="2451100"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a:solidFill>
                  <a:schemeClr val="bg1"/>
                </a:solidFill>
                <a:effectLst>
                  <a:outerShdw blurRad="38100" dist="38100" dir="2700000" algn="tl">
                    <a:srgbClr val="000000"/>
                  </a:outerShdw>
                </a:effectLst>
                <a:latin typeface="Arial" pitchFamily="34" charset="0"/>
                <a:cs typeface="Times New Roman" pitchFamily="18" charset="0"/>
              </a:rPr>
              <a:t>Cleansing</a:t>
            </a:r>
          </a:p>
        </p:txBody>
      </p:sp>
      <p:sp>
        <p:nvSpPr>
          <p:cNvPr id="359432" name="AutoShape 8"/>
          <p:cNvSpPr>
            <a:spLocks/>
          </p:cNvSpPr>
          <p:nvPr/>
        </p:nvSpPr>
        <p:spPr bwMode="auto">
          <a:xfrm>
            <a:off x="5334000" y="1371600"/>
            <a:ext cx="381000" cy="2057400"/>
          </a:xfrm>
          <a:prstGeom prst="rightBrace">
            <a:avLst>
              <a:gd name="adj1" fmla="val 4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FFFFFF"/>
                </a:outerShdw>
              </a:effectLst>
              <a:latin typeface="Arial" pitchFamily="34" charset="0"/>
              <a:cs typeface="Arial" pitchFamily="34" charset="0"/>
            </a:endParaRPr>
          </a:p>
        </p:txBody>
      </p:sp>
      <p:sp>
        <p:nvSpPr>
          <p:cNvPr id="359433" name="AutoShape 9"/>
          <p:cNvSpPr>
            <a:spLocks/>
          </p:cNvSpPr>
          <p:nvPr/>
        </p:nvSpPr>
        <p:spPr bwMode="auto">
          <a:xfrm>
            <a:off x="5334000" y="3657600"/>
            <a:ext cx="381000" cy="1600200"/>
          </a:xfrm>
          <a:prstGeom prst="rightBrace">
            <a:avLst>
              <a:gd name="adj1" fmla="val 3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FFFFFF"/>
                </a:outerShdw>
              </a:effectLst>
              <a:latin typeface="Arial" pitchFamily="34" charset="0"/>
              <a:cs typeface="Arial" pitchFamily="34" charset="0"/>
            </a:endParaRPr>
          </a:p>
        </p:txBody>
      </p:sp>
      <p:sp>
        <p:nvSpPr>
          <p:cNvPr id="359434" name="Text Box 10"/>
          <p:cNvSpPr txBox="1">
            <a:spLocks noChangeArrowheads="1"/>
          </p:cNvSpPr>
          <p:nvPr/>
        </p:nvSpPr>
        <p:spPr bwMode="auto">
          <a:xfrm>
            <a:off x="6007100" y="2667000"/>
            <a:ext cx="25146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Voluntary</a:t>
            </a:r>
          </a:p>
        </p:txBody>
      </p:sp>
      <p:sp>
        <p:nvSpPr>
          <p:cNvPr id="359435" name="Text Box 11"/>
          <p:cNvSpPr txBox="1">
            <a:spLocks noChangeArrowheads="1"/>
          </p:cNvSpPr>
          <p:nvPr/>
        </p:nvSpPr>
        <p:spPr bwMode="auto">
          <a:xfrm>
            <a:off x="5967413" y="4724400"/>
            <a:ext cx="27559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Obligatory</a:t>
            </a:r>
          </a:p>
        </p:txBody>
      </p:sp>
      <p:sp>
        <p:nvSpPr>
          <p:cNvPr id="359437" name="Rectangle 13"/>
          <p:cNvSpPr>
            <a:spLocks noGrp="1" noChangeArrowheads="1"/>
          </p:cNvSpPr>
          <p:nvPr>
            <p:ph type="title" idx="4294967295"/>
          </p:nvPr>
        </p:nvSpPr>
        <p:spPr>
          <a:xfrm>
            <a:off x="685800" y="288925"/>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Offerings in Leviticus 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animEffect transition="in" filter="wipe(right)">
                                      <p:cBhvr>
                                        <p:cTn id="7" dur="2000"/>
                                        <p:tgtEl>
                                          <p:spTgt spid="3594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0"/>
                                        </p:tgtEl>
                                        <p:attrNameLst>
                                          <p:attrName>style.visibility</p:attrName>
                                        </p:attrNameLst>
                                      </p:cBhvr>
                                      <p:to>
                                        <p:strVal val="visible"/>
                                      </p:to>
                                    </p:set>
                                    <p:animEffect transition="in" filter="dissolve">
                                      <p:cBhvr>
                                        <p:cTn id="12" dur="500"/>
                                        <p:tgtEl>
                                          <p:spTgt spid="3594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9433"/>
                                        </p:tgtEl>
                                        <p:attrNameLst>
                                          <p:attrName>style.visibility</p:attrName>
                                        </p:attrNameLst>
                                      </p:cBhvr>
                                      <p:to>
                                        <p:strVal val="visible"/>
                                      </p:to>
                                    </p:set>
                                    <p:animEffect transition="in" filter="wipe(right)">
                                      <p:cBhvr>
                                        <p:cTn id="17" dur="2000"/>
                                        <p:tgtEl>
                                          <p:spTgt spid="3594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9431"/>
                                        </p:tgtEl>
                                        <p:attrNameLst>
                                          <p:attrName>style.visibility</p:attrName>
                                        </p:attrNameLst>
                                      </p:cBhvr>
                                      <p:to>
                                        <p:strVal val="visible"/>
                                      </p:to>
                                    </p:set>
                                    <p:animEffect transition="in" filter="dissolve">
                                      <p:cBhvr>
                                        <p:cTn id="22" dur="500"/>
                                        <p:tgtEl>
                                          <p:spTgt spid="3594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9434"/>
                                        </p:tgtEl>
                                        <p:attrNameLst>
                                          <p:attrName>style.visibility</p:attrName>
                                        </p:attrNameLst>
                                      </p:cBhvr>
                                      <p:to>
                                        <p:strVal val="visible"/>
                                      </p:to>
                                    </p:set>
                                    <p:animEffect transition="in" filter="dissolve">
                                      <p:cBhvr>
                                        <p:cTn id="27" dur="500"/>
                                        <p:tgtEl>
                                          <p:spTgt spid="3594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9435"/>
                                        </p:tgtEl>
                                        <p:attrNameLst>
                                          <p:attrName>style.visibility</p:attrName>
                                        </p:attrNameLst>
                                      </p:cBhvr>
                                      <p:to>
                                        <p:strVal val="visible"/>
                                      </p:to>
                                    </p:set>
                                    <p:animEffect transition="in" filter="dissolve">
                                      <p:cBhvr>
                                        <p:cTn id="32" dur="500"/>
                                        <p:tgtEl>
                                          <p:spTgt spid="359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0" grpId="0" animBg="1"/>
      <p:bldP spid="359431" grpId="0" animBg="1"/>
      <p:bldP spid="359432" grpId="0" animBg="1"/>
      <p:bldP spid="359433" grpId="0" animBg="1"/>
      <p:bldP spid="359434" grpId="0"/>
      <p:bldP spid="3594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457200" y="1355725"/>
            <a:ext cx="8686800" cy="3478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4000" b="1">
                <a:solidFill>
                  <a:schemeClr val="bg1"/>
                </a:solidFill>
                <a:latin typeface="Arial" pitchFamily="34" charset="0"/>
                <a:cs typeface="Arial" pitchFamily="34" charset="0"/>
              </a:rPr>
              <a:t>Clean = life, health, holiness</a:t>
            </a:r>
          </a:p>
          <a:p>
            <a:pPr eaLnBrk="1" hangingPunct="1">
              <a:spcBef>
                <a:spcPct val="50000"/>
              </a:spcBef>
              <a:buFontTx/>
              <a:buChar char="•"/>
            </a:pPr>
            <a:r>
              <a:rPr lang="en-US" altLang="en-US" sz="4000" b="1">
                <a:solidFill>
                  <a:schemeClr val="bg1"/>
                </a:solidFill>
                <a:latin typeface="Arial" pitchFamily="34" charset="0"/>
                <a:cs typeface="Arial" pitchFamily="34" charset="0"/>
              </a:rPr>
              <a:t>Unclean = death, illness, profane</a:t>
            </a:r>
          </a:p>
          <a:p>
            <a:pPr eaLnBrk="1" hangingPunct="1">
              <a:spcBef>
                <a:spcPct val="50000"/>
              </a:spcBef>
              <a:buFontTx/>
              <a:buChar char="•"/>
            </a:pPr>
            <a:r>
              <a:rPr lang="en-US" altLang="en-US" sz="4000" b="1">
                <a:solidFill>
                  <a:schemeClr val="bg1"/>
                </a:solidFill>
                <a:latin typeface="Arial" pitchFamily="34" charset="0"/>
                <a:cs typeface="Arial" pitchFamily="34" charset="0"/>
              </a:rPr>
              <a:t>Separation and special status</a:t>
            </a:r>
          </a:p>
          <a:p>
            <a:pPr eaLnBrk="1" hangingPunct="1">
              <a:spcBef>
                <a:spcPct val="50000"/>
              </a:spcBef>
              <a:buFontTx/>
              <a:buChar char="•"/>
            </a:pPr>
            <a:endParaRPr lang="en-US" altLang="en-US" sz="4000" b="1" u="sng">
              <a:solidFill>
                <a:schemeClr val="bg1"/>
              </a:solidFill>
              <a:latin typeface="Arial" pitchFamily="34" charset="0"/>
              <a:cs typeface="Arial" pitchFamily="34" charset="0"/>
            </a:endParaRPr>
          </a:p>
        </p:txBody>
      </p:sp>
      <p:sp>
        <p:nvSpPr>
          <p:cNvPr id="181251" name="Text Box 6"/>
          <p:cNvSpPr txBox="1">
            <a:spLocks noChangeArrowheads="1"/>
          </p:cNvSpPr>
          <p:nvPr/>
        </p:nvSpPr>
        <p:spPr bwMode="auto">
          <a:xfrm>
            <a:off x="8448675" y="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pitchFamily="34" charset="0"/>
                <a:cs typeface="Arial" pitchFamily="34" charset="0"/>
              </a:rPr>
              <a:t>176</a:t>
            </a:r>
          </a:p>
        </p:txBody>
      </p:sp>
      <p:sp>
        <p:nvSpPr>
          <p:cNvPr id="71687" name="Rectangle 7"/>
          <p:cNvSpPr>
            <a:spLocks noGrp="1" noChangeArrowheads="1"/>
          </p:cNvSpPr>
          <p:nvPr>
            <p:ph type="title" idx="4294967295"/>
          </p:nvPr>
        </p:nvSpPr>
        <p:spPr>
          <a:xfrm>
            <a:off x="685800" y="2286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ea typeface="+mj-ea"/>
              </a:rPr>
              <a:t>Clean and Unclean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dissolve">
                                      <p:cBhvr>
                                        <p:cTn id="7" dur="75"/>
                                        <p:tgtEl>
                                          <p:spTgt spid="71684">
                                            <p:txEl>
                                              <p:pRg st="0" end="0"/>
                                            </p:txEl>
                                          </p:spTgt>
                                        </p:tgtEl>
                                      </p:cBhvr>
                                    </p:animEffect>
                                  </p:childTnLst>
                                </p:cTn>
                              </p:par>
                            </p:childTnLst>
                          </p:cTn>
                        </p:par>
                        <p:par>
                          <p:cTn id="8" fill="hold" nodeType="afterGroup">
                            <p:stCondLst>
                              <p:cond delay="43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71684">
                                            <p:txEl>
                                              <p:pRg st="1" end="1"/>
                                            </p:txEl>
                                          </p:spTgt>
                                        </p:tgtEl>
                                        <p:attrNameLst>
                                          <p:attrName>style.visibility</p:attrName>
                                        </p:attrNameLst>
                                      </p:cBhvr>
                                      <p:to>
                                        <p:strVal val="visible"/>
                                      </p:to>
                                    </p:set>
                                    <p:animEffect transition="in" filter="dissolve">
                                      <p:cBhvr>
                                        <p:cTn id="11" dur="75"/>
                                        <p:tgtEl>
                                          <p:spTgt spid="71684">
                                            <p:txEl>
                                              <p:pRg st="1" end="1"/>
                                            </p:txEl>
                                          </p:spTgt>
                                        </p:tgtEl>
                                      </p:cBhvr>
                                    </p:animEffect>
                                  </p:childTnLst>
                                </p:cTn>
                              </p:par>
                            </p:childTnLst>
                          </p:cTn>
                        </p:par>
                        <p:par>
                          <p:cTn id="12" fill="hold" nodeType="afterGroup">
                            <p:stCondLst>
                              <p:cond delay="887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1684">
                                            <p:txEl>
                                              <p:pRg st="2" end="2"/>
                                            </p:txEl>
                                          </p:spTgt>
                                        </p:tgtEl>
                                        <p:attrNameLst>
                                          <p:attrName>style.visibility</p:attrName>
                                        </p:attrNameLst>
                                      </p:cBhvr>
                                      <p:to>
                                        <p:strVal val="visible"/>
                                      </p:to>
                                    </p:set>
                                    <p:animEffect transition="in" filter="dissolve">
                                      <p:cBhvr>
                                        <p:cTn id="15" dur="75"/>
                                        <p:tgtEl>
                                          <p:spTgt spid="716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r>
              <a:rPr lang="en-US" altLang="en-US" sz="3600" b="1">
                <a:solidFill>
                  <a:schemeClr val="bg1"/>
                </a:solidFill>
                <a:effectLst>
                  <a:outerShdw blurRad="38100" dist="38100" dir="2700000" algn="tl">
                    <a:srgbClr val="808080"/>
                  </a:outerShdw>
                </a:effectLst>
                <a:latin typeface="Arial" pitchFamily="34" charset="0"/>
                <a:cs typeface="Arial" pitchFamily="34" charset="0"/>
              </a:rPr>
              <a:t>  1</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Grain/Drink offering   2</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    3</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4:1-5:13</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    5:14-6:7</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89" name="Text Box 5"/>
          <p:cNvSpPr txBox="1">
            <a:spLocks noChangeArrowheads="1"/>
          </p:cNvSpPr>
          <p:nvPr/>
        </p:nvSpPr>
        <p:spPr bwMode="auto">
          <a:xfrm>
            <a:off x="6248400" y="1273175"/>
            <a:ext cx="2590800" cy="55848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Arial" pitchFamily="34" charset="0"/>
              </a:rPr>
              <a:t>6:8-13</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6:14-23</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Times New Roman" pitchFamily="18" charset="0"/>
            </a:endParaRP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6:24-30</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7:1-10</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90" name="Text Box 6"/>
          <p:cNvSpPr txBox="1">
            <a:spLocks noChangeArrowheads="1"/>
          </p:cNvSpPr>
          <p:nvPr/>
        </p:nvSpPr>
        <p:spPr bwMode="auto">
          <a:xfrm>
            <a:off x="6248400" y="29718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7:11-38</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91"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1992" name="Oval 8"/>
          <p:cNvSpPr>
            <a:spLocks noChangeArrowheads="1"/>
          </p:cNvSpPr>
          <p:nvPr/>
        </p:nvSpPr>
        <p:spPr bwMode="auto">
          <a:xfrm>
            <a:off x="4114800" y="1066800"/>
            <a:ext cx="2209800" cy="4876800"/>
          </a:xfrm>
          <a:prstGeom prst="ellipse">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1993" name="Oval 9"/>
          <p:cNvSpPr>
            <a:spLocks noChangeArrowheads="1"/>
          </p:cNvSpPr>
          <p:nvPr/>
        </p:nvSpPr>
        <p:spPr bwMode="auto">
          <a:xfrm>
            <a:off x="5867400" y="1066800"/>
            <a:ext cx="2209800" cy="4876800"/>
          </a:xfrm>
          <a:prstGeom prst="ellipse">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1994" name="Text Box 10"/>
          <p:cNvSpPr txBox="1">
            <a:spLocks noChangeArrowheads="1"/>
          </p:cNvSpPr>
          <p:nvPr/>
        </p:nvSpPr>
        <p:spPr bwMode="auto">
          <a:xfrm>
            <a:off x="3735388" y="5578475"/>
            <a:ext cx="2522537" cy="92392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defPPr>
              <a:defRPr lang="en-US"/>
            </a:defPPr>
            <a:lvl1pPr algn="ctr">
              <a:tabLst>
                <a:tab pos="3886200" algn="l"/>
                <a:tab pos="4800600" algn="l"/>
                <a:tab pos="5600700" algn="l"/>
              </a:tabLst>
              <a:defRPr sz="4000" b="1">
                <a:solidFill>
                  <a:schemeClr val="bg1"/>
                </a:solidFill>
                <a:effectLst>
                  <a:outerShdw blurRad="38100" dist="38100" dir="2700000" algn="tl">
                    <a:srgbClr val="000000"/>
                  </a:outerShdw>
                </a:effectLst>
                <a:latin typeface="Arial" pitchFamily="34" charset="0"/>
                <a:cs typeface="Times New Roman" pitchFamily="18" charset="0"/>
              </a:defRPr>
            </a:lvl1pPr>
            <a:lvl2pPr marL="742950" indent="-285750">
              <a:tabLst>
                <a:tab pos="3886200" algn="l"/>
                <a:tab pos="4800600" algn="l"/>
                <a:tab pos="5600700" algn="l"/>
              </a:tabLst>
              <a:defRPr sz="2400"/>
            </a:lvl2pPr>
            <a:lvl3pPr marL="1143000" indent="-228600">
              <a:tabLst>
                <a:tab pos="3886200" algn="l"/>
                <a:tab pos="4800600" algn="l"/>
                <a:tab pos="5600700" algn="l"/>
              </a:tabLst>
              <a:defRPr sz="2400"/>
            </a:lvl3pPr>
            <a:lvl4pPr marL="1600200" indent="-228600">
              <a:tabLst>
                <a:tab pos="3886200" algn="l"/>
                <a:tab pos="4800600" algn="l"/>
                <a:tab pos="5600700" algn="l"/>
              </a:tabLst>
              <a:defRPr sz="2400"/>
            </a:lvl4pPr>
            <a:lvl5pPr marL="2057400" indent="-228600">
              <a:tabLst>
                <a:tab pos="3886200" algn="l"/>
                <a:tab pos="4800600" algn="l"/>
                <a:tab pos="5600700" algn="l"/>
              </a:tabLst>
              <a:defRPr sz="2400"/>
            </a:lvl5pPr>
            <a:lvl6pPr marL="2514600" indent="-228600" eaLnBrk="0" fontAlgn="base" hangingPunct="0">
              <a:spcBef>
                <a:spcPct val="0"/>
              </a:spcBef>
              <a:spcAft>
                <a:spcPct val="0"/>
              </a:spcAft>
              <a:tabLst>
                <a:tab pos="3886200" algn="l"/>
                <a:tab pos="4800600" algn="l"/>
                <a:tab pos="5600700" algn="l"/>
              </a:tabLst>
              <a:defRPr sz="2400"/>
            </a:lvl6pPr>
            <a:lvl7pPr marL="2971800" indent="-228600" eaLnBrk="0" fontAlgn="base" hangingPunct="0">
              <a:spcBef>
                <a:spcPct val="0"/>
              </a:spcBef>
              <a:spcAft>
                <a:spcPct val="0"/>
              </a:spcAft>
              <a:tabLst>
                <a:tab pos="3886200" algn="l"/>
                <a:tab pos="4800600" algn="l"/>
                <a:tab pos="5600700" algn="l"/>
              </a:tabLst>
              <a:defRPr sz="2400"/>
            </a:lvl7pPr>
            <a:lvl8pPr marL="3429000" indent="-228600" eaLnBrk="0" fontAlgn="base" hangingPunct="0">
              <a:spcBef>
                <a:spcPct val="0"/>
              </a:spcBef>
              <a:spcAft>
                <a:spcPct val="0"/>
              </a:spcAft>
              <a:tabLst>
                <a:tab pos="3886200" algn="l"/>
                <a:tab pos="4800600" algn="l"/>
                <a:tab pos="5600700" algn="l"/>
              </a:tabLst>
              <a:defRPr sz="2400"/>
            </a:lvl8pPr>
            <a:lvl9pPr marL="3886200" indent="-228600" eaLnBrk="0" fontAlgn="base" hangingPunct="0">
              <a:spcBef>
                <a:spcPct val="0"/>
              </a:spcBef>
              <a:spcAft>
                <a:spcPct val="0"/>
              </a:spcAft>
              <a:tabLst>
                <a:tab pos="3886200" algn="l"/>
                <a:tab pos="4800600" algn="l"/>
                <a:tab pos="5600700" algn="l"/>
              </a:tabLst>
              <a:defRPr sz="2400"/>
            </a:lvl9pPr>
          </a:lstStyle>
          <a:p>
            <a:r>
              <a:rPr lang="en-US" altLang="en-US" dirty="0"/>
              <a:t>People</a:t>
            </a:r>
          </a:p>
        </p:txBody>
      </p:sp>
      <p:sp>
        <p:nvSpPr>
          <p:cNvPr id="41995" name="Text Box 11"/>
          <p:cNvSpPr txBox="1">
            <a:spLocks noChangeArrowheads="1"/>
          </p:cNvSpPr>
          <p:nvPr/>
        </p:nvSpPr>
        <p:spPr bwMode="auto">
          <a:xfrm>
            <a:off x="6151563" y="5638800"/>
            <a:ext cx="2566987" cy="92392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defPPr>
              <a:defRPr lang="en-US"/>
            </a:defPPr>
            <a:lvl1pPr algn="ctr">
              <a:tabLst>
                <a:tab pos="3886200" algn="l"/>
                <a:tab pos="4800600" algn="l"/>
                <a:tab pos="5600700" algn="l"/>
              </a:tabLst>
              <a:defRPr sz="4000" b="1">
                <a:solidFill>
                  <a:schemeClr val="bg1"/>
                </a:solidFill>
                <a:effectLst>
                  <a:outerShdw blurRad="38100" dist="38100" dir="2700000" algn="tl">
                    <a:srgbClr val="000000"/>
                  </a:outerShdw>
                </a:effectLst>
                <a:latin typeface="Arial" pitchFamily="34" charset="0"/>
                <a:cs typeface="Times New Roman" pitchFamily="18" charset="0"/>
              </a:defRPr>
            </a:lvl1pPr>
            <a:lvl2pPr marL="742950" indent="-285750">
              <a:tabLst>
                <a:tab pos="3886200" algn="l"/>
                <a:tab pos="4800600" algn="l"/>
                <a:tab pos="5600700" algn="l"/>
              </a:tabLst>
              <a:defRPr sz="2400"/>
            </a:lvl2pPr>
            <a:lvl3pPr marL="1143000" indent="-228600">
              <a:tabLst>
                <a:tab pos="3886200" algn="l"/>
                <a:tab pos="4800600" algn="l"/>
                <a:tab pos="5600700" algn="l"/>
              </a:tabLst>
              <a:defRPr sz="2400"/>
            </a:lvl3pPr>
            <a:lvl4pPr marL="1600200" indent="-228600">
              <a:tabLst>
                <a:tab pos="3886200" algn="l"/>
                <a:tab pos="4800600" algn="l"/>
                <a:tab pos="5600700" algn="l"/>
              </a:tabLst>
              <a:defRPr sz="2400"/>
            </a:lvl4pPr>
            <a:lvl5pPr marL="2057400" indent="-228600">
              <a:tabLst>
                <a:tab pos="3886200" algn="l"/>
                <a:tab pos="4800600" algn="l"/>
                <a:tab pos="5600700" algn="l"/>
              </a:tabLst>
              <a:defRPr sz="2400"/>
            </a:lvl5pPr>
            <a:lvl6pPr marL="2514600" indent="-228600" eaLnBrk="0" fontAlgn="base" hangingPunct="0">
              <a:spcBef>
                <a:spcPct val="0"/>
              </a:spcBef>
              <a:spcAft>
                <a:spcPct val="0"/>
              </a:spcAft>
              <a:tabLst>
                <a:tab pos="3886200" algn="l"/>
                <a:tab pos="4800600" algn="l"/>
                <a:tab pos="5600700" algn="l"/>
              </a:tabLst>
              <a:defRPr sz="2400"/>
            </a:lvl6pPr>
            <a:lvl7pPr marL="2971800" indent="-228600" eaLnBrk="0" fontAlgn="base" hangingPunct="0">
              <a:spcBef>
                <a:spcPct val="0"/>
              </a:spcBef>
              <a:spcAft>
                <a:spcPct val="0"/>
              </a:spcAft>
              <a:tabLst>
                <a:tab pos="3886200" algn="l"/>
                <a:tab pos="4800600" algn="l"/>
                <a:tab pos="5600700" algn="l"/>
              </a:tabLst>
              <a:defRPr sz="2400"/>
            </a:lvl7pPr>
            <a:lvl8pPr marL="3429000" indent="-228600" eaLnBrk="0" fontAlgn="base" hangingPunct="0">
              <a:spcBef>
                <a:spcPct val="0"/>
              </a:spcBef>
              <a:spcAft>
                <a:spcPct val="0"/>
              </a:spcAft>
              <a:tabLst>
                <a:tab pos="3886200" algn="l"/>
                <a:tab pos="4800600" algn="l"/>
                <a:tab pos="5600700" algn="l"/>
              </a:tabLst>
              <a:defRPr sz="2400"/>
            </a:lvl8pPr>
            <a:lvl9pPr marL="3886200" indent="-228600" eaLnBrk="0" fontAlgn="base" hangingPunct="0">
              <a:spcBef>
                <a:spcPct val="0"/>
              </a:spcBef>
              <a:spcAft>
                <a:spcPct val="0"/>
              </a:spcAft>
              <a:tabLst>
                <a:tab pos="3886200" algn="l"/>
                <a:tab pos="4800600" algn="l"/>
                <a:tab pos="5600700" algn="l"/>
              </a:tabLst>
              <a:defRPr sz="2400"/>
            </a:lvl9pPr>
          </a:lstStyle>
          <a:p>
            <a:r>
              <a:rPr lang="en-US" altLang="en-US" dirty="0"/>
              <a:t>Priests</a:t>
            </a:r>
          </a:p>
        </p:txBody>
      </p:sp>
      <p:sp>
        <p:nvSpPr>
          <p:cNvPr id="41997" name="Rectangle 13"/>
          <p:cNvSpPr>
            <a:spLocks noGrp="1" noChangeArrowheads="1"/>
          </p:cNvSpPr>
          <p:nvPr>
            <p:ph type="title" idx="4294967295"/>
          </p:nvPr>
        </p:nvSpPr>
        <p:spPr>
          <a:xfrm>
            <a:off x="685800" y="304800"/>
            <a:ext cx="7772400" cy="6096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Offerings in Leviticus 1-7</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41988"/>
                                        </p:tgtEl>
                                        <p:attrNameLst>
                                          <p:attrName>style.visibility</p:attrName>
                                        </p:attrNameLst>
                                      </p:cBhvr>
                                      <p:to>
                                        <p:strVal val="visible"/>
                                      </p:to>
                                    </p:set>
                                    <p:animEffect transition="in" filter="dissolve">
                                      <p:cBhvr>
                                        <p:cTn id="7" dur="75"/>
                                        <p:tgtEl>
                                          <p:spTgt spid="41988"/>
                                        </p:tgtEl>
                                      </p:cBhvr>
                                    </p:animEffect>
                                  </p:childTnLst>
                                </p:cTn>
                              </p:par>
                            </p:childTnLst>
                          </p:cTn>
                        </p:par>
                        <p:par>
                          <p:cTn id="8" fill="hold" nodeType="afterGroup">
                            <p:stCondLst>
                              <p:cond delay="10350"/>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41989"/>
                                        </p:tgtEl>
                                        <p:attrNameLst>
                                          <p:attrName>style.visibility</p:attrName>
                                        </p:attrNameLst>
                                      </p:cBhvr>
                                      <p:to>
                                        <p:strVal val="visible"/>
                                      </p:to>
                                    </p:set>
                                    <p:animEffect transition="in" filter="dissolve">
                                      <p:cBhvr>
                                        <p:cTn id="11" dur="75"/>
                                        <p:tgtEl>
                                          <p:spTgt spid="41989"/>
                                        </p:tgtEl>
                                      </p:cBhvr>
                                    </p:animEffect>
                                  </p:childTnLst>
                                </p:cTn>
                              </p:par>
                            </p:childTnLst>
                          </p:cTn>
                        </p:par>
                        <p:par>
                          <p:cTn id="12" fill="hold" nodeType="afterGroup">
                            <p:stCondLst>
                              <p:cond delay="1830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41990"/>
                                        </p:tgtEl>
                                        <p:attrNameLst>
                                          <p:attrName>style.visibility</p:attrName>
                                        </p:attrNameLst>
                                      </p:cBhvr>
                                      <p:to>
                                        <p:strVal val="visible"/>
                                      </p:to>
                                    </p:set>
                                    <p:animEffect transition="in" filter="dissolve">
                                      <p:cBhvr>
                                        <p:cTn id="15" dur="75"/>
                                        <p:tgtEl>
                                          <p:spTgt spid="4199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2"/>
                                        </p:tgtEl>
                                        <p:attrNameLst>
                                          <p:attrName>style.visibility</p:attrName>
                                        </p:attrNameLst>
                                      </p:cBhvr>
                                      <p:to>
                                        <p:strVal val="visible"/>
                                      </p:to>
                                    </p:set>
                                    <p:animEffect transition="in" filter="dissolve">
                                      <p:cBhvr>
                                        <p:cTn id="20" dur="500"/>
                                        <p:tgtEl>
                                          <p:spTgt spid="419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993"/>
                                        </p:tgtEl>
                                        <p:attrNameLst>
                                          <p:attrName>style.visibility</p:attrName>
                                        </p:attrNameLst>
                                      </p:cBhvr>
                                      <p:to>
                                        <p:strVal val="visible"/>
                                      </p:to>
                                    </p:set>
                                    <p:animEffect transition="in" filter="dissolve">
                                      <p:cBhvr>
                                        <p:cTn id="25" dur="500"/>
                                        <p:tgtEl>
                                          <p:spTgt spid="4199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994"/>
                                        </p:tgtEl>
                                        <p:attrNameLst>
                                          <p:attrName>style.visibility</p:attrName>
                                        </p:attrNameLst>
                                      </p:cBhvr>
                                      <p:to>
                                        <p:strVal val="visible"/>
                                      </p:to>
                                    </p:set>
                                    <p:animEffect transition="in" filter="dissolve">
                                      <p:cBhvr>
                                        <p:cTn id="30" dur="500"/>
                                        <p:tgtEl>
                                          <p:spTgt spid="419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995"/>
                                        </p:tgtEl>
                                        <p:attrNameLst>
                                          <p:attrName>style.visibility</p:attrName>
                                        </p:attrNameLst>
                                      </p:cBhvr>
                                      <p:to>
                                        <p:strVal val="visible"/>
                                      </p:to>
                                    </p:set>
                                    <p:animEffect transition="in" filter="dissolve">
                                      <p:cBhvr>
                                        <p:cTn id="35"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89" grpId="0" autoUpdateAnimBg="0"/>
      <p:bldP spid="41990" grpId="0" autoUpdateAnimBg="0"/>
      <p:bldP spid="41992" grpId="0" animBg="1"/>
      <p:bldP spid="41993" grpId="0" animBg="1"/>
      <p:bldP spid="41994" grpId="0" animBg="1"/>
      <p:bldP spid="4199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3014" name="Text Box 6"/>
          <p:cNvSpPr txBox="1">
            <a:spLocks noChangeArrowheads="1"/>
          </p:cNvSpPr>
          <p:nvPr/>
        </p:nvSpPr>
        <p:spPr bwMode="auto">
          <a:xfrm>
            <a:off x="5758308" y="2057400"/>
            <a:ext cx="3278188"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Consecration</a:t>
            </a:r>
          </a:p>
        </p:txBody>
      </p:sp>
      <p:sp>
        <p:nvSpPr>
          <p:cNvPr id="43015" name="Text Box 7"/>
          <p:cNvSpPr txBox="1">
            <a:spLocks noChangeArrowheads="1"/>
          </p:cNvSpPr>
          <p:nvPr/>
        </p:nvSpPr>
        <p:spPr bwMode="auto">
          <a:xfrm>
            <a:off x="5837683" y="4114800"/>
            <a:ext cx="2451100"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Cleansing</a:t>
            </a:r>
          </a:p>
        </p:txBody>
      </p:sp>
      <p:sp>
        <p:nvSpPr>
          <p:cNvPr id="43016" name="AutoShape 8"/>
          <p:cNvSpPr>
            <a:spLocks/>
          </p:cNvSpPr>
          <p:nvPr/>
        </p:nvSpPr>
        <p:spPr bwMode="auto">
          <a:xfrm>
            <a:off x="5334000" y="1371600"/>
            <a:ext cx="381000" cy="2057400"/>
          </a:xfrm>
          <a:prstGeom prst="rightBrace">
            <a:avLst>
              <a:gd name="adj1" fmla="val 4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3017" name="AutoShape 9"/>
          <p:cNvSpPr>
            <a:spLocks/>
          </p:cNvSpPr>
          <p:nvPr/>
        </p:nvSpPr>
        <p:spPr bwMode="auto">
          <a:xfrm>
            <a:off x="5334000" y="3657600"/>
            <a:ext cx="381000" cy="1600200"/>
          </a:xfrm>
          <a:prstGeom prst="rightBrace">
            <a:avLst>
              <a:gd name="adj1" fmla="val 3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3018" name="Text Box 10"/>
          <p:cNvSpPr txBox="1">
            <a:spLocks noChangeArrowheads="1"/>
          </p:cNvSpPr>
          <p:nvPr/>
        </p:nvSpPr>
        <p:spPr bwMode="auto">
          <a:xfrm>
            <a:off x="6007100" y="2667000"/>
            <a:ext cx="25146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Voluntary</a:t>
            </a:r>
          </a:p>
        </p:txBody>
      </p:sp>
      <p:sp>
        <p:nvSpPr>
          <p:cNvPr id="43019" name="Text Box 11"/>
          <p:cNvSpPr txBox="1">
            <a:spLocks noChangeArrowheads="1"/>
          </p:cNvSpPr>
          <p:nvPr/>
        </p:nvSpPr>
        <p:spPr bwMode="auto">
          <a:xfrm>
            <a:off x="5967413" y="4724400"/>
            <a:ext cx="27559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Obligatory</a:t>
            </a:r>
          </a:p>
        </p:txBody>
      </p:sp>
      <p:sp>
        <p:nvSpPr>
          <p:cNvPr id="43021" name="Text Box 13"/>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3022" name="Rectangle 14"/>
          <p:cNvSpPr>
            <a:spLocks noGrp="1" noChangeArrowheads="1"/>
          </p:cNvSpPr>
          <p:nvPr>
            <p:ph type="title" idx="4294967295"/>
          </p:nvPr>
        </p:nvSpPr>
        <p:spPr>
          <a:xfrm>
            <a:off x="685800" y="3048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Offerings in Leviticus 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wipe(right)">
                                      <p:cBhvr>
                                        <p:cTn id="7" dur="2000"/>
                                        <p:tgtEl>
                                          <p:spTgt spid="430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4"/>
                                        </p:tgtEl>
                                        <p:attrNameLst>
                                          <p:attrName>style.visibility</p:attrName>
                                        </p:attrNameLst>
                                      </p:cBhvr>
                                      <p:to>
                                        <p:strVal val="visible"/>
                                      </p:to>
                                    </p:set>
                                    <p:animEffect transition="in" filter="dissolve">
                                      <p:cBhvr>
                                        <p:cTn id="12" dur="500"/>
                                        <p:tgtEl>
                                          <p:spTgt spid="43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3017"/>
                                        </p:tgtEl>
                                        <p:attrNameLst>
                                          <p:attrName>style.visibility</p:attrName>
                                        </p:attrNameLst>
                                      </p:cBhvr>
                                      <p:to>
                                        <p:strVal val="visible"/>
                                      </p:to>
                                    </p:set>
                                    <p:animEffect transition="in" filter="wipe(right)">
                                      <p:cBhvr>
                                        <p:cTn id="17" dur="2000"/>
                                        <p:tgtEl>
                                          <p:spTgt spid="430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015"/>
                                        </p:tgtEl>
                                        <p:attrNameLst>
                                          <p:attrName>style.visibility</p:attrName>
                                        </p:attrNameLst>
                                      </p:cBhvr>
                                      <p:to>
                                        <p:strVal val="visible"/>
                                      </p:to>
                                    </p:set>
                                    <p:animEffect transition="in" filter="dissolve">
                                      <p:cBhvr>
                                        <p:cTn id="22" dur="500"/>
                                        <p:tgtEl>
                                          <p:spTgt spid="430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3019"/>
                                        </p:tgtEl>
                                        <p:attrNameLst>
                                          <p:attrName>style.visibility</p:attrName>
                                        </p:attrNameLst>
                                      </p:cBhvr>
                                      <p:to>
                                        <p:strVal val="visible"/>
                                      </p:to>
                                    </p:set>
                                    <p:animEffect transition="in" filter="dissolve">
                                      <p:cBhvr>
                                        <p:cTn id="32"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5" grpId="0" animBg="1"/>
      <p:bldP spid="43016" grpId="0" animBg="1"/>
      <p:bldP spid="43017" grpId="0" animBg="1"/>
      <p:bldP spid="43018" grpId="0"/>
      <p:bldP spid="430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533400" y="1882775"/>
            <a:ext cx="86106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AutoNum type="arabicPeriod"/>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The worshipper presents his offering</a:t>
            </a:r>
            <a:r>
              <a:rPr lang="en-US" altLang="en-US" sz="3600" b="1">
                <a:solidFill>
                  <a:schemeClr val="bg1"/>
                </a:solidFill>
                <a:effectLst>
                  <a:outerShdw blurRad="38100" dist="38100" dir="2700000" algn="tl">
                    <a:srgbClr val="808080"/>
                  </a:outerShdw>
                </a:effectLst>
                <a:latin typeface="Arial" pitchFamily="34" charset="0"/>
                <a:cs typeface="Arial" pitchFamily="34" charset="0"/>
              </a:rPr>
              <a:t> </a:t>
            </a:r>
          </a:p>
          <a:p>
            <a:pPr eaLnBrk="1" hangingPunct="1">
              <a:spcBef>
                <a:spcPct val="50000"/>
              </a:spcBef>
              <a:buFontTx/>
              <a:buAutoNum type="arabicPeriod"/>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He lays his hand(s) upon the victim,  and possibly confesses his sin. </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3. The worshipper slaughters the offering.  </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4037" name="Text Box 5"/>
          <p:cNvSpPr txBox="1">
            <a:spLocks noChangeArrowheads="1"/>
          </p:cNvSpPr>
          <p:nvPr/>
        </p:nvSpPr>
        <p:spPr bwMode="auto">
          <a:xfrm>
            <a:off x="2514600" y="6248400"/>
            <a:ext cx="66294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4039"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4040" name="Rectangle 8"/>
          <p:cNvSpPr>
            <a:spLocks noGrp="1" noChangeArrowheads="1"/>
          </p:cNvSpPr>
          <p:nvPr>
            <p:ph type="title" idx="4294967295"/>
          </p:nvPr>
        </p:nvSpPr>
        <p:spPr>
          <a:xfrm>
            <a:off x="685800" y="3810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 Rituals in Lev. 1–5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44036"/>
                                        </p:tgtEl>
                                        <p:attrNameLst>
                                          <p:attrName>style.visibility</p:attrName>
                                        </p:attrNameLst>
                                      </p:cBhvr>
                                      <p:to>
                                        <p:strVal val="visible"/>
                                      </p:to>
                                    </p:set>
                                    <p:animEffect transition="in" filter="dissolve">
                                      <p:cBhvr>
                                        <p:cTn id="7" dur="75"/>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2118C-CB54-9E7F-1363-E25398259C05}"/>
            </a:ext>
          </a:extLst>
        </p:cNvPr>
        <p:cNvGrpSpPr/>
        <p:nvPr/>
      </p:nvGrpSpPr>
      <p:grpSpPr>
        <a:xfrm>
          <a:off x="0" y="0"/>
          <a:ext cx="0" cy="0"/>
          <a:chOff x="0" y="0"/>
          <a:chExt cx="0" cy="0"/>
        </a:xfrm>
      </p:grpSpPr>
      <p:sp>
        <p:nvSpPr>
          <p:cNvPr id="11266" name="Rectangle 2">
            <a:extLst>
              <a:ext uri="{FF2B5EF4-FFF2-40B4-BE49-F238E27FC236}">
                <a16:creationId xmlns:a16="http://schemas.microsoft.com/office/drawing/2014/main" id="{AD714512-BC1C-F6D4-8186-70519C2C705E}"/>
              </a:ext>
            </a:extLst>
          </p:cNvPr>
          <p:cNvSpPr>
            <a:spLocks noGrp="1" noRot="1" noChangeArrowheads="1"/>
          </p:cNvSpPr>
          <p:nvPr>
            <p:ph type="title"/>
          </p:nvPr>
        </p:nvSpPr>
        <p:spPr/>
        <p:txBody>
          <a:bodyPr/>
          <a:lstStyle/>
          <a:p>
            <a:pPr eaLnBrk="1" hangingPunct="1"/>
            <a:r>
              <a:rPr lang="en-US" altLang="en-US" sz="3200">
                <a:latin typeface="Arial" pitchFamily="34" charset="0"/>
              </a:rPr>
              <a:t>One</a:t>
            </a:r>
            <a:r>
              <a:rPr lang="fr-FR" altLang="ja-JP" sz="3200">
                <a:latin typeface="Arial" pitchFamily="34" charset="0"/>
              </a:rPr>
              <a:t>'</a:t>
            </a:r>
            <a:r>
              <a:rPr lang="en-US" altLang="en-US" sz="3200">
                <a:latin typeface="Arial" pitchFamily="34" charset="0"/>
              </a:rPr>
              <a:t>s View of God Affects His View of Sacrifices, Morality &amp; Mission</a:t>
            </a:r>
          </a:p>
        </p:txBody>
      </p:sp>
      <p:sp>
        <p:nvSpPr>
          <p:cNvPr id="11267" name="Text Box 3">
            <a:extLst>
              <a:ext uri="{FF2B5EF4-FFF2-40B4-BE49-F238E27FC236}">
                <a16:creationId xmlns:a16="http://schemas.microsoft.com/office/drawing/2014/main" id="{EBD06A79-2263-CE4D-E5B7-A8AEAEC0E85E}"/>
              </a:ext>
            </a:extLst>
          </p:cNvPr>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Pagan</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68" name="Text Box 4">
            <a:extLst>
              <a:ext uri="{FF2B5EF4-FFF2-40B4-BE49-F238E27FC236}">
                <a16:creationId xmlns:a16="http://schemas.microsoft.com/office/drawing/2014/main" id="{48C41E45-2A91-583D-EB7B-F1B695DD7BE6}"/>
              </a:ext>
            </a:extLst>
          </p:cNvPr>
          <p:cNvSpPr txBox="1">
            <a:spLocks noChangeArrowheads="1"/>
          </p:cNvSpPr>
          <p:nvPr/>
        </p:nvSpPr>
        <p:spPr bwMode="auto">
          <a:xfrm>
            <a:off x="1193800" y="2424113"/>
            <a:ext cx="2016125" cy="374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Horrible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69" name="Text Box 5">
            <a:extLst>
              <a:ext uri="{FF2B5EF4-FFF2-40B4-BE49-F238E27FC236}">
                <a16:creationId xmlns:a16="http://schemas.microsoft.com/office/drawing/2014/main" id="{5E4C1C3D-4FA3-C427-C85E-BE09AC81EDA0}"/>
              </a:ext>
            </a:extLst>
          </p:cNvPr>
          <p:cNvSpPr txBox="1">
            <a:spLocks noChangeArrowheads="1"/>
          </p:cNvSpPr>
          <p:nvPr/>
        </p:nvSpPr>
        <p:spPr bwMode="auto">
          <a:xfrm>
            <a:off x="-76200" y="3060700"/>
            <a:ext cx="4889500" cy="628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OK in comparison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0" name="Text Box 6">
            <a:extLst>
              <a:ext uri="{FF2B5EF4-FFF2-40B4-BE49-F238E27FC236}">
                <a16:creationId xmlns:a16="http://schemas.microsoft.com/office/drawing/2014/main" id="{B6D4E6AB-7415-241F-FBDB-A37F9FD6AB1A}"/>
              </a:ext>
            </a:extLst>
          </p:cNvPr>
          <p:cNvSpPr txBox="1">
            <a:spLocks noChangeArrowheads="1"/>
          </p:cNvSpPr>
          <p:nvPr/>
        </p:nvSpPr>
        <p:spPr bwMode="auto">
          <a:xfrm>
            <a:off x="76200" y="3767138"/>
            <a:ext cx="4572000" cy="48101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pleasure &amp; material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1" name="Text Box 7">
            <a:extLst>
              <a:ext uri="{FF2B5EF4-FFF2-40B4-BE49-F238E27FC236}">
                <a16:creationId xmlns:a16="http://schemas.microsoft.com/office/drawing/2014/main" id="{7BE47586-2AC3-DF69-DCC9-AACB35BDF5BB}"/>
              </a:ext>
            </a:extLst>
          </p:cNvPr>
          <p:cNvSpPr txBox="1">
            <a:spLocks noChangeArrowheads="1"/>
          </p:cNvSpPr>
          <p:nvPr/>
        </p:nvSpPr>
        <p:spPr bwMode="auto">
          <a:xfrm>
            <a:off x="228600" y="4433888"/>
            <a:ext cx="3962400" cy="8128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appease deity for sex, food &amp; money</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2" name="Text Box 8">
            <a:extLst>
              <a:ext uri="{FF2B5EF4-FFF2-40B4-BE49-F238E27FC236}">
                <a16:creationId xmlns:a16="http://schemas.microsoft.com/office/drawing/2014/main" id="{1AC94E08-BE78-F820-CD86-6BC58E2AC432}"/>
              </a:ext>
            </a:extLst>
          </p:cNvPr>
          <p:cNvSpPr txBox="1">
            <a:spLocks noChangeArrowheads="1"/>
          </p:cNvSpPr>
          <p:nvPr/>
        </p:nvSpPr>
        <p:spPr bwMode="auto">
          <a:xfrm>
            <a:off x="76200" y="5349875"/>
            <a:ext cx="4191000"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Local deity makes them rich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3" name="Text Box 9">
            <a:extLst>
              <a:ext uri="{FF2B5EF4-FFF2-40B4-BE49-F238E27FC236}">
                <a16:creationId xmlns:a16="http://schemas.microsoft.com/office/drawing/2014/main" id="{744C5B5E-DC9D-3C7E-9FBE-E9F343AF836E}"/>
              </a:ext>
            </a:extLst>
          </p:cNvPr>
          <p:cNvSpPr txBox="1">
            <a:spLocks noChangeArrowheads="1"/>
          </p:cNvSpPr>
          <p:nvPr/>
        </p:nvSpPr>
        <p:spPr bwMode="auto">
          <a:xfrm>
            <a:off x="381000" y="5976938"/>
            <a:ext cx="4038600" cy="50006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Massacre others for wealth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4" name="Line 10">
            <a:extLst>
              <a:ext uri="{FF2B5EF4-FFF2-40B4-BE49-F238E27FC236}">
                <a16:creationId xmlns:a16="http://schemas.microsoft.com/office/drawing/2014/main" id="{513172B3-9953-3B26-3EE7-9F806CEC5043}"/>
              </a:ext>
            </a:extLst>
          </p:cNvPr>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5" name="Line 11">
            <a:extLst>
              <a:ext uri="{FF2B5EF4-FFF2-40B4-BE49-F238E27FC236}">
                <a16:creationId xmlns:a16="http://schemas.microsoft.com/office/drawing/2014/main" id="{EFEF6597-3319-A93C-6B46-43E87EA02245}"/>
              </a:ext>
            </a:extLst>
          </p:cNvPr>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6" name="Line 12">
            <a:extLst>
              <a:ext uri="{FF2B5EF4-FFF2-40B4-BE49-F238E27FC236}">
                <a16:creationId xmlns:a16="http://schemas.microsoft.com/office/drawing/2014/main" id="{122C0944-4FF9-964B-AC54-3701A360CF17}"/>
              </a:ext>
            </a:extLst>
          </p:cNvPr>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7" name="Line 13">
            <a:extLst>
              <a:ext uri="{FF2B5EF4-FFF2-40B4-BE49-F238E27FC236}">
                <a16:creationId xmlns:a16="http://schemas.microsoft.com/office/drawing/2014/main" id="{73E8DB6A-7F02-0491-BEA7-186FD304E8FA}"/>
              </a:ext>
            </a:extLst>
          </p:cNvPr>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8" name="Line 14">
            <a:extLst>
              <a:ext uri="{FF2B5EF4-FFF2-40B4-BE49-F238E27FC236}">
                <a16:creationId xmlns:a16="http://schemas.microsoft.com/office/drawing/2014/main" id="{E0714825-F6BC-8FD3-EA8C-27239010A7C6}"/>
              </a:ext>
            </a:extLst>
          </p:cNvPr>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9" name="Text Box 15">
            <a:extLst>
              <a:ext uri="{FF2B5EF4-FFF2-40B4-BE49-F238E27FC236}">
                <a16:creationId xmlns:a16="http://schemas.microsoft.com/office/drawing/2014/main" id="{E66E53AC-272E-D4D6-2AB5-7CC3BD8230D4}"/>
              </a:ext>
            </a:extLst>
          </p:cNvPr>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Israel</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80" name="Text Box 16">
            <a:extLst>
              <a:ext uri="{FF2B5EF4-FFF2-40B4-BE49-F238E27FC236}">
                <a16:creationId xmlns:a16="http://schemas.microsoft.com/office/drawing/2014/main" id="{D1504BEA-6D02-EA59-0C44-05F50D67B88B}"/>
              </a:ext>
            </a:extLst>
          </p:cNvPr>
          <p:cNvSpPr txBox="1">
            <a:spLocks noChangeArrowheads="1"/>
          </p:cNvSpPr>
          <p:nvPr/>
        </p:nvSpPr>
        <p:spPr bwMode="auto">
          <a:xfrm>
            <a:off x="5411788" y="2373313"/>
            <a:ext cx="1843087"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Holy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1" name="Text Box 17">
            <a:extLst>
              <a:ext uri="{FF2B5EF4-FFF2-40B4-BE49-F238E27FC236}">
                <a16:creationId xmlns:a16="http://schemas.microsoft.com/office/drawing/2014/main" id="{662904EE-00C1-8AA3-9923-CA0C73454046}"/>
              </a:ext>
            </a:extLst>
          </p:cNvPr>
          <p:cNvSpPr txBox="1">
            <a:spLocks noChangeArrowheads="1"/>
          </p:cNvSpPr>
          <p:nvPr/>
        </p:nvSpPr>
        <p:spPr bwMode="auto">
          <a:xfrm>
            <a:off x="4267200" y="3048000"/>
            <a:ext cx="4383088" cy="655638"/>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sinful</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2" name="Text Box 18">
            <a:extLst>
              <a:ext uri="{FF2B5EF4-FFF2-40B4-BE49-F238E27FC236}">
                <a16:creationId xmlns:a16="http://schemas.microsoft.com/office/drawing/2014/main" id="{9EB89351-988E-8DE8-AA93-31AAFAFCE2B0}"/>
              </a:ext>
            </a:extLst>
          </p:cNvPr>
          <p:cNvSpPr txBox="1">
            <a:spLocks noChangeArrowheads="1"/>
          </p:cNvSpPr>
          <p:nvPr/>
        </p:nvSpPr>
        <p:spPr bwMode="auto">
          <a:xfrm>
            <a:off x="4384675" y="3770313"/>
            <a:ext cx="4149725" cy="573087"/>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spiritual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3" name="Text Box 19">
            <a:extLst>
              <a:ext uri="{FF2B5EF4-FFF2-40B4-BE49-F238E27FC236}">
                <a16:creationId xmlns:a16="http://schemas.microsoft.com/office/drawing/2014/main" id="{E730B917-51CB-A711-E73A-F72AEA442040}"/>
              </a:ext>
            </a:extLst>
          </p:cNvPr>
          <p:cNvSpPr txBox="1">
            <a:spLocks noChangeArrowheads="1"/>
          </p:cNvSpPr>
          <p:nvPr/>
        </p:nvSpPr>
        <p:spPr bwMode="auto">
          <a:xfrm>
            <a:off x="4343400" y="4445000"/>
            <a:ext cx="4270375" cy="8890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atone for sin to reconcile God &amp; man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4" name="Text Box 20">
            <a:extLst>
              <a:ext uri="{FF2B5EF4-FFF2-40B4-BE49-F238E27FC236}">
                <a16:creationId xmlns:a16="http://schemas.microsoft.com/office/drawing/2014/main" id="{8EBBC81F-BBCD-7260-A946-E79F1447058A}"/>
              </a:ext>
            </a:extLst>
          </p:cNvPr>
          <p:cNvSpPr txBox="1">
            <a:spLocks noChangeArrowheads="1"/>
          </p:cNvSpPr>
          <p:nvPr/>
        </p:nvSpPr>
        <p:spPr bwMode="auto">
          <a:xfrm>
            <a:off x="4419600" y="5386388"/>
            <a:ext cx="3843338"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God forgives sin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5" name="Text Box 21">
            <a:extLst>
              <a:ext uri="{FF2B5EF4-FFF2-40B4-BE49-F238E27FC236}">
                <a16:creationId xmlns:a16="http://schemas.microsoft.com/office/drawing/2014/main" id="{F693E901-E502-E22D-56CD-91FE1B9F650F}"/>
              </a:ext>
            </a:extLst>
          </p:cNvPr>
          <p:cNvSpPr txBox="1">
            <a:spLocks noChangeArrowheads="1"/>
          </p:cNvSpPr>
          <p:nvPr/>
        </p:nvSpPr>
        <p:spPr bwMode="auto">
          <a:xfrm>
            <a:off x="4267200" y="5976938"/>
            <a:ext cx="4621213" cy="6096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Mission to others for their good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6" name="Line 22">
            <a:extLst>
              <a:ext uri="{FF2B5EF4-FFF2-40B4-BE49-F238E27FC236}">
                <a16:creationId xmlns:a16="http://schemas.microsoft.com/office/drawing/2014/main" id="{D3C45C10-2AEF-6960-ACFB-68451112B6BC}"/>
              </a:ext>
            </a:extLst>
          </p:cNvPr>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7" name="Line 23">
            <a:extLst>
              <a:ext uri="{FF2B5EF4-FFF2-40B4-BE49-F238E27FC236}">
                <a16:creationId xmlns:a16="http://schemas.microsoft.com/office/drawing/2014/main" id="{65D129E4-AE5D-6C79-676E-F04398D9D940}"/>
              </a:ext>
            </a:extLst>
          </p:cNvPr>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8" name="Line 24">
            <a:extLst>
              <a:ext uri="{FF2B5EF4-FFF2-40B4-BE49-F238E27FC236}">
                <a16:creationId xmlns:a16="http://schemas.microsoft.com/office/drawing/2014/main" id="{B1E38E5D-D9E3-E57B-D4F2-234C9C88E940}"/>
              </a:ext>
            </a:extLst>
          </p:cNvPr>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9" name="Line 25">
            <a:extLst>
              <a:ext uri="{FF2B5EF4-FFF2-40B4-BE49-F238E27FC236}">
                <a16:creationId xmlns:a16="http://schemas.microsoft.com/office/drawing/2014/main" id="{9F7D27EE-0298-3BF4-14D5-3361C1285C26}"/>
              </a:ext>
            </a:extLst>
          </p:cNvPr>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90" name="Line 26">
            <a:extLst>
              <a:ext uri="{FF2B5EF4-FFF2-40B4-BE49-F238E27FC236}">
                <a16:creationId xmlns:a16="http://schemas.microsoft.com/office/drawing/2014/main" id="{88E49801-CC29-FC30-8350-CED2F40EE5FA}"/>
              </a:ext>
            </a:extLst>
          </p:cNvPr>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53627" name="Text Box 28">
            <a:extLst>
              <a:ext uri="{FF2B5EF4-FFF2-40B4-BE49-F238E27FC236}">
                <a16:creationId xmlns:a16="http://schemas.microsoft.com/office/drawing/2014/main" id="{6D15EDA2-E9AB-0AC4-3503-EDCA8EACFA15}"/>
              </a:ext>
            </a:extLst>
          </p:cNvPr>
          <p:cNvSpPr txBox="1">
            <a:spLocks noChangeArrowheads="1"/>
          </p:cNvSpPr>
          <p:nvPr/>
        </p:nvSpPr>
        <p:spPr bwMode="auto">
          <a:xfrm>
            <a:off x="8305800" y="0"/>
            <a:ext cx="698500" cy="369888"/>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a:effectLst>
                  <a:outerShdw blurRad="38100" dist="38100" dir="2700000" algn="tl">
                    <a:srgbClr val="000000"/>
                  </a:outerShdw>
                </a:effectLst>
                <a:latin typeface="Arial" pitchFamily="34" charset="0"/>
                <a:cs typeface="Arial" pitchFamily="34" charset="0"/>
              </a:rPr>
              <a:t>163a</a:t>
            </a:r>
          </a:p>
        </p:txBody>
      </p:sp>
      <p:sp>
        <p:nvSpPr>
          <p:cNvPr id="28" name="TextBox 27">
            <a:extLst>
              <a:ext uri="{FF2B5EF4-FFF2-40B4-BE49-F238E27FC236}">
                <a16:creationId xmlns:a16="http://schemas.microsoft.com/office/drawing/2014/main" id="{8587C580-FF1B-EFF8-C155-F77FE4FF2B0A}"/>
              </a:ext>
            </a:extLst>
          </p:cNvPr>
          <p:cNvSpPr txBox="1"/>
          <p:nvPr/>
        </p:nvSpPr>
        <p:spPr>
          <a:xfrm rot="20325261">
            <a:off x="520700" y="3844925"/>
            <a:ext cx="8307388" cy="647700"/>
          </a:xfrm>
          <a:prstGeom prst="rect">
            <a:avLst/>
          </a:prstGeom>
          <a:solidFill>
            <a:srgbClr val="800000"/>
          </a:solidFill>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effectLst>
                  <a:outerShdw blurRad="38100" dist="38100" dir="2700000" algn="tl">
                    <a:srgbClr val="000000"/>
                  </a:outerShdw>
                </a:effectLst>
                <a:latin typeface="Arial" pitchFamily="34" charset="0"/>
                <a:cs typeface="Arial" pitchFamily="34" charset="0"/>
              </a:rPr>
              <a:t>We become like the God we worship!</a:t>
            </a:r>
          </a:p>
        </p:txBody>
      </p:sp>
    </p:spTree>
    <p:extLst>
      <p:ext uri="{BB962C8B-B14F-4D97-AF65-F5344CB8AC3E}">
        <p14:creationId xmlns:p14="http://schemas.microsoft.com/office/powerpoint/2010/main" val="2346764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533400" y="1882775"/>
            <a:ext cx="79248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4. The priest collects the blood in a basin and dashes it against the NE and SW corners of the altar in such a way that all four sides are spattered. The remainder of the blood is then poured out at the base of the altar.</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5060" name="Text Box 4"/>
          <p:cNvSpPr txBox="1">
            <a:spLocks noChangeArrowheads="1"/>
          </p:cNvSpPr>
          <p:nvPr/>
        </p:nvSpPr>
        <p:spPr bwMode="auto">
          <a:xfrm>
            <a:off x="2743200" y="6248400"/>
            <a:ext cx="6400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5063"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5064" name="Rectangle 8"/>
          <p:cNvSpPr>
            <a:spLocks noGrp="1" noChangeArrowheads="1"/>
          </p:cNvSpPr>
          <p:nvPr>
            <p:ph type="title" idx="4294967295"/>
          </p:nvPr>
        </p:nvSpPr>
        <p:spPr>
          <a:xfrm>
            <a:off x="685800" y="304800"/>
            <a:ext cx="7772400" cy="7620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 Rituals in Lev. 1–5</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533400" y="1882775"/>
            <a:ext cx="8610600" cy="42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5. A portion of the sacrifice is burned.  </a:t>
            </a:r>
          </a:p>
          <a:p>
            <a:endParaRPr lang="en-US" altLang="en-US" sz="2000" b="1">
              <a:solidFill>
                <a:schemeClr val="bg1"/>
              </a:solidFill>
              <a:effectLst>
                <a:outerShdw blurRad="38100" dist="38100" dir="2700000" algn="tl">
                  <a:srgbClr val="808080"/>
                </a:outerShdw>
              </a:effectLst>
              <a:latin typeface="Arial" pitchFamily="34" charset="0"/>
              <a:cs typeface="Times New Roman" pitchFamily="18" charset="0"/>
            </a:endParaRPr>
          </a:p>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 Any remaining portions of the sacrifice were eaten in a sacrificial meal, either by the priests and worshippers (fellowship-offering), or by the priests and their families, or by the priests alone. </a:t>
            </a:r>
          </a:p>
        </p:txBody>
      </p:sp>
      <p:sp>
        <p:nvSpPr>
          <p:cNvPr id="46084" name="Text Box 4"/>
          <p:cNvSpPr txBox="1">
            <a:spLocks noChangeArrowheads="1"/>
          </p:cNvSpPr>
          <p:nvPr/>
        </p:nvSpPr>
        <p:spPr bwMode="auto">
          <a:xfrm>
            <a:off x="2743200" y="6248400"/>
            <a:ext cx="6400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6087"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6088" name="Rectangle 8"/>
          <p:cNvSpPr>
            <a:spLocks noGrp="1" noChangeArrowheads="1"/>
          </p:cNvSpPr>
          <p:nvPr>
            <p:ph type="title" idx="4294967295"/>
          </p:nvPr>
        </p:nvSpPr>
        <p:spPr>
          <a:xfrm>
            <a:off x="685800" y="304800"/>
            <a:ext cx="7772400" cy="6858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 Rituals in Lev. 1–5</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46083"/>
                                        </p:tgtEl>
                                        <p:attrNameLst>
                                          <p:attrName>style.visibility</p:attrName>
                                        </p:attrNameLst>
                                      </p:cBhvr>
                                      <p:to>
                                        <p:strVal val="visible"/>
                                      </p:to>
                                    </p:set>
                                    <p:animEffect transition="in" filter="dissolve">
                                      <p:cBhvr>
                                        <p:cTn id="7" dur="75"/>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en-US" altLang="en-US" sz="4000" b="1">
                <a:solidFill>
                  <a:schemeClr val="bg1"/>
                </a:solidFill>
                <a:latin typeface="Arial" pitchFamily="34" charset="0"/>
                <a:cs typeface="Arial" pitchFamily="34" charset="0"/>
              </a:rPr>
              <a:t>The Tabernacle &amp; Courtyard</a:t>
            </a: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Court</a:t>
            </a: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Tabernacle</a:t>
            </a: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Pillars</a:t>
            </a:r>
          </a:p>
        </p:txBody>
      </p:sp>
      <p:sp>
        <p:nvSpPr>
          <p:cNvPr id="193542"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FFFFF"/>
                </a:solidFill>
                <a:latin typeface="Arial" pitchFamily="34" charset="0"/>
                <a:cs typeface="Arial" pitchFamily="34" charset="0"/>
              </a:rPr>
              <a:t>Linen </a:t>
            </a:r>
            <a:r>
              <a:rPr lang="en-US" altLang="ja-JP" b="1">
                <a:solidFill>
                  <a:srgbClr val="FFFFFF"/>
                </a:solidFill>
                <a:latin typeface="Arial" pitchFamily="34" charset="0"/>
                <a:cs typeface="Arial" pitchFamily="34" charset="0"/>
              </a:rPr>
              <a:t>"</a:t>
            </a:r>
            <a:r>
              <a:rPr lang="en-US" altLang="en-US" b="1">
                <a:solidFill>
                  <a:srgbClr val="FFFFFF"/>
                </a:solidFill>
                <a:latin typeface="Arial" pitchFamily="34" charset="0"/>
                <a:cs typeface="Arial" pitchFamily="34" charset="0"/>
              </a:rPr>
              <a:t>Hangings</a:t>
            </a:r>
            <a:r>
              <a:rPr lang="en-US" altLang="ja-JP" b="1">
                <a:solidFill>
                  <a:srgbClr val="FFFFFF"/>
                </a:solidFill>
                <a:latin typeface="Arial" pitchFamily="34" charset="0"/>
                <a:cs typeface="Arial" pitchFamily="34" charset="0"/>
              </a:rPr>
              <a:t>"</a:t>
            </a:r>
            <a:endParaRPr lang="en-US" altLang="en-US" b="1">
              <a:solidFill>
                <a:srgbClr val="FFFFFF"/>
              </a:solidFill>
              <a:latin typeface="Arial" pitchFamily="34" charset="0"/>
              <a:cs typeface="Arial" pitchFamily="34"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Altar of Burnt Offering</a:t>
            </a: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Laver</a:t>
            </a: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Gate</a:t>
            </a: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76200" y="533400"/>
          <a:ext cx="9296400" cy="6374248"/>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en-US" sz="2800" b="1" dirty="0">
                          <a:latin typeface="Arial"/>
                          <a:cs typeface="Arial"/>
                        </a:rPr>
                        <a:t>Worshipper</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518160">
                <a:tc vMerge="1">
                  <a:txBody>
                    <a:bodyPr/>
                    <a:lstStyle/>
                    <a:p>
                      <a:endParaRPr lang="en-US"/>
                    </a:p>
                  </a:txBody>
                  <a:tcPr/>
                </a:tc>
                <a:tc>
                  <a:txBody>
                    <a:bodyPr/>
                    <a:lstStyle/>
                    <a:p>
                      <a:r>
                        <a:rPr lang="en-US" sz="1400" b="1" dirty="0">
                          <a:latin typeface="Arial"/>
                          <a:cs typeface="Arial"/>
                        </a:rPr>
                        <a:t>References</a:t>
                      </a:r>
                    </a:p>
                  </a:txBody>
                  <a:tcPr anchor="ctr"/>
                </a:tc>
                <a:tc>
                  <a:txBody>
                    <a:bodyPr/>
                    <a:lstStyle/>
                    <a:p>
                      <a:r>
                        <a:rPr lang="en-US" sz="1400" b="1" dirty="0">
                          <a:latin typeface="Arial"/>
                          <a:cs typeface="Arial"/>
                        </a:rPr>
                        <a:t>Lev. 1:3-17; 6:8-13</a:t>
                      </a:r>
                    </a:p>
                  </a:txBody>
                  <a:tcPr anchor="ctr"/>
                </a:tc>
                <a:tc>
                  <a:txBody>
                    <a:bodyPr/>
                    <a:lstStyle/>
                    <a:p>
                      <a:r>
                        <a:rPr lang="en-US" sz="1400" b="1" dirty="0">
                          <a:latin typeface="Arial"/>
                          <a:cs typeface="Arial"/>
                        </a:rPr>
                        <a:t>Lev. 2; 6:14-23</a:t>
                      </a:r>
                    </a:p>
                  </a:txBody>
                  <a:tcPr anchor="ctr"/>
                </a:tc>
                <a:tc>
                  <a:txBody>
                    <a:bodyPr/>
                    <a:lstStyle/>
                    <a:p>
                      <a:r>
                        <a:rPr lang="en-US" sz="1400" b="1" dirty="0">
                          <a:latin typeface="Arial"/>
                          <a:cs typeface="Arial"/>
                        </a:rPr>
                        <a:t>Num.</a:t>
                      </a:r>
                      <a:r>
                        <a:rPr lang="en-US" sz="1400" b="1" baseline="0" dirty="0">
                          <a:latin typeface="Arial"/>
                          <a:cs typeface="Arial"/>
                        </a:rPr>
                        <a:t> 15:1-10; </a:t>
                      </a:r>
                      <a:br>
                        <a:rPr lang="en-US" sz="1400" b="1" baseline="0" dirty="0">
                          <a:latin typeface="Arial"/>
                          <a:cs typeface="Arial"/>
                        </a:rPr>
                      </a:br>
                      <a:r>
                        <a:rPr lang="en-US" sz="1400" b="1" baseline="0" dirty="0">
                          <a:latin typeface="Arial"/>
                          <a:cs typeface="Arial"/>
                        </a:rPr>
                        <a:t>Lev. 23</a:t>
                      </a:r>
                      <a:endParaRPr lang="en-US" sz="1400" b="1" dirty="0">
                        <a:latin typeface="Arial"/>
                        <a:cs typeface="Arial"/>
                      </a:endParaRPr>
                    </a:p>
                  </a:txBody>
                  <a:tcPr anchor="ctr"/>
                </a:tc>
                <a:extLst>
                  <a:ext uri="{0D108BD9-81ED-4DB2-BD59-A6C34878D82A}">
                    <a16:rowId xmlns:a16="http://schemas.microsoft.com/office/drawing/2014/main" val="10002"/>
                  </a:ext>
                </a:extLst>
              </a:tr>
              <a:tr h="2438400">
                <a:tc vMerge="1">
                  <a:txBody>
                    <a:bodyPr/>
                    <a:lstStyle/>
                    <a:p>
                      <a:endParaRPr lang="en-US"/>
                    </a:p>
                  </a:txBody>
                  <a:tcPr/>
                </a:tc>
                <a:tc>
                  <a:txBody>
                    <a:bodyPr/>
                    <a:lstStyle/>
                    <a:p>
                      <a:r>
                        <a:rPr lang="en-US" sz="1400" b="1" dirty="0">
                          <a:latin typeface="Arial"/>
                          <a:cs typeface="Arial"/>
                        </a:rPr>
                        <a:t>Presentation: Selection of Offering</a:t>
                      </a:r>
                    </a:p>
                  </a:txBody>
                  <a:tcPr anchor="ctr"/>
                </a:tc>
                <a:tc>
                  <a:txBody>
                    <a:bodyPr/>
                    <a:lstStyle/>
                    <a:p>
                      <a:r>
                        <a:rPr lang="en-US" sz="1400" b="1" dirty="0">
                          <a:latin typeface="Arial"/>
                          <a:cs typeface="Arial"/>
                        </a:rPr>
                        <a:t>Bull (1:3), </a:t>
                      </a:r>
                      <a:r>
                        <a:rPr lang="en-US" sz="1400" b="1">
                          <a:latin typeface="Arial"/>
                          <a:cs typeface="Arial"/>
                        </a:rPr>
                        <a:t>male sheep (1:10)</a:t>
                      </a:r>
                    </a:p>
                  </a:txBody>
                  <a:tcPr anchor="ctr"/>
                </a:tc>
                <a:tc>
                  <a:txBody>
                    <a:bodyPr/>
                    <a:lstStyle/>
                    <a:p>
                      <a:r>
                        <a:rPr lang="en-US" sz="1400" b="1" dirty="0">
                          <a:latin typeface="Arial"/>
                          <a:cs typeface="Arial"/>
                        </a:rPr>
                        <a:t>Grain or barley prepared in one of 5 ways:</a:t>
                      </a:r>
                    </a:p>
                    <a:p>
                      <a:pPr marL="342900" indent="-342900">
                        <a:buAutoNum type="arabicPeriod"/>
                      </a:pPr>
                      <a:r>
                        <a:rPr lang="en-US" sz="1400" b="1" dirty="0">
                          <a:latin typeface="Arial"/>
                          <a:cs typeface="Arial"/>
                        </a:rPr>
                        <a:t>Basic flour with oil; incense mixed with the</a:t>
                      </a:r>
                      <a:r>
                        <a:rPr lang="en-US" sz="1400" b="1" baseline="0" dirty="0">
                          <a:latin typeface="Arial"/>
                          <a:cs typeface="Arial"/>
                        </a:rPr>
                        <a:t> part burned on the altar</a:t>
                      </a:r>
                    </a:p>
                    <a:p>
                      <a:pPr marL="342900" indent="-342900">
                        <a:buAutoNum type="arabicPeriod"/>
                      </a:pPr>
                      <a:r>
                        <a:rPr lang="en-US" sz="1400" b="1" baseline="0" dirty="0">
                          <a:latin typeface="Arial"/>
                          <a:cs typeface="Arial"/>
                        </a:rPr>
                        <a:t>Oven-baked cakes/wafers mixed or served with oil</a:t>
                      </a:r>
                    </a:p>
                    <a:p>
                      <a:pPr marL="342900" indent="-342900">
                        <a:buAutoNum type="arabicPeriod"/>
                      </a:pPr>
                      <a:r>
                        <a:rPr lang="en-US" sz="1400" b="1" baseline="0" dirty="0">
                          <a:latin typeface="Arial"/>
                          <a:cs typeface="Arial"/>
                        </a:rPr>
                        <a:t>Griddle-baked cakes, with oil</a:t>
                      </a:r>
                    </a:p>
                    <a:p>
                      <a:pPr marL="342900" indent="-342900">
                        <a:buAutoNum type="arabicPeriod"/>
                      </a:pPr>
                      <a:r>
                        <a:rPr lang="en-US" sz="1400" b="1" baseline="0" dirty="0">
                          <a:latin typeface="Arial"/>
                          <a:cs typeface="Arial"/>
                        </a:rPr>
                        <a:t>Pan-fried cakes</a:t>
                      </a:r>
                    </a:p>
                    <a:p>
                      <a:pPr marL="342900" indent="-342900">
                        <a:buAutoNum type="arabicPeriod"/>
                      </a:pPr>
                      <a:r>
                        <a:rPr lang="en-US" sz="1400" b="1" baseline="0" dirty="0">
                          <a:latin typeface="Arial"/>
                          <a:cs typeface="Arial"/>
                        </a:rPr>
                        <a:t>If </a:t>
                      </a:r>
                      <a:r>
                        <a:rPr lang="en-US" sz="1400" b="1" i="1" baseline="0" dirty="0">
                          <a:latin typeface="Arial"/>
                          <a:cs typeface="Arial"/>
                        </a:rPr>
                        <a:t>firstfruits</a:t>
                      </a:r>
                      <a:r>
                        <a:rPr lang="en-US" sz="1400" b="1" i="0" baseline="0" dirty="0">
                          <a:latin typeface="Arial"/>
                          <a:cs typeface="Arial"/>
                        </a:rPr>
                        <a:t>: crushed heads of new grain</a:t>
                      </a:r>
                      <a:endParaRPr lang="en-US" sz="1400" b="1" dirty="0">
                        <a:latin typeface="Arial"/>
                        <a:cs typeface="Arial"/>
                      </a:endParaRPr>
                    </a:p>
                  </a:txBody>
                  <a:tcPr anchor="ctr"/>
                </a:tc>
                <a:tc>
                  <a:txBody>
                    <a:bodyPr/>
                    <a:lstStyle/>
                    <a:p>
                      <a:r>
                        <a:rPr lang="en-US" sz="1400" b="1" dirty="0">
                          <a:latin typeface="Arial"/>
                          <a:cs typeface="Arial"/>
                        </a:rPr>
                        <a:t>With a bull––</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dirty="0">
                          <a:latin typeface="Arial"/>
                          <a:cs typeface="Arial"/>
                        </a:rPr>
                        <a:t>With a ram––</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dirty="0">
                          <a:latin typeface="Arial"/>
                          <a:cs typeface="Arial"/>
                        </a:rPr>
                        <a:t>With a lamb––</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baseline="0" dirty="0">
                          <a:latin typeface="Arial"/>
                          <a:cs typeface="Arial"/>
                        </a:rPr>
                        <a:t>(Note: one </a:t>
                      </a:r>
                      <a:r>
                        <a:rPr lang="en-US" sz="1400" b="1" baseline="0" dirty="0" err="1">
                          <a:latin typeface="Arial"/>
                          <a:cs typeface="Arial"/>
                        </a:rPr>
                        <a:t>hin</a:t>
                      </a:r>
                      <a:r>
                        <a:rPr lang="en-US" sz="1400" b="1" baseline="0" dirty="0">
                          <a:latin typeface="Arial"/>
                          <a:cs typeface="Arial"/>
                        </a:rPr>
                        <a:t> = about 1 quart)</a:t>
                      </a:r>
                      <a:endParaRPr lang="en-US" sz="1400" b="1" dirty="0">
                        <a:latin typeface="Arial"/>
                        <a:cs typeface="Arial"/>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a:txBody>
                    <a:bodyPr/>
                    <a:lstStyle/>
                    <a:p>
                      <a:r>
                        <a:rPr lang="en-US" sz="1400" b="1" dirty="0">
                          <a:latin typeface="Arial"/>
                          <a:cs typeface="Arial"/>
                        </a:rPr>
                        <a:t>Laying on of Hands</a:t>
                      </a:r>
                    </a:p>
                  </a:txBody>
                  <a:tcPr anchor="ctr"/>
                </a:tc>
                <a:tc>
                  <a:txBody>
                    <a:bodyPr/>
                    <a:lstStyle/>
                    <a:p>
                      <a:r>
                        <a:rPr lang="en-US" sz="1400" b="1" dirty="0">
                          <a:latin typeface="Arial"/>
                          <a:cs typeface="Arial"/>
                        </a:rPr>
                        <a:t>1:4 (except for bird)</a:t>
                      </a:r>
                    </a:p>
                    <a:p>
                      <a:r>
                        <a:rPr lang="en-US" sz="1400" b="1" dirty="0">
                          <a:latin typeface="Arial"/>
                          <a:cs typeface="Arial"/>
                        </a:rPr>
                        <a:t>(see</a:t>
                      </a:r>
                      <a:r>
                        <a:rPr lang="en-US" sz="1400" b="1" baseline="0" dirty="0">
                          <a:latin typeface="Arial"/>
                          <a:cs typeface="Arial"/>
                        </a:rPr>
                        <a:t> under "Sin offering")</a:t>
                      </a:r>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r>
                        <a:rPr lang="en-US" sz="1400" b="1" dirty="0">
                          <a:latin typeface="Arial"/>
                          <a:cs typeface="Arial"/>
                        </a:rPr>
                        <a:t>Slaying of Animal</a:t>
                      </a:r>
                    </a:p>
                  </a:txBody>
                  <a:tcPr anchor="ctr"/>
                </a:tc>
                <a:tc>
                  <a:txBody>
                    <a:bodyPr/>
                    <a:lstStyle/>
                    <a:p>
                      <a:r>
                        <a:rPr lang="en-US" sz="1400" b="1" dirty="0">
                          <a:latin typeface="Arial"/>
                          <a:cs typeface="Arial"/>
                        </a:rPr>
                        <a:t>Done by worshiper</a:t>
                      </a:r>
                      <a:r>
                        <a:rPr lang="en-US" sz="1400" b="1" baseline="0" dirty="0">
                          <a:latin typeface="Arial"/>
                          <a:cs typeface="Arial"/>
                        </a:rPr>
                        <a:t> except that a bird was killed by the priest (cf. 1:15)</a:t>
                      </a:r>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944880">
                <a:tc vMerge="1">
                  <a:txBody>
                    <a:bodyPr/>
                    <a:lstStyle/>
                    <a:p>
                      <a:endParaRPr lang="en-US" dirty="0"/>
                    </a:p>
                  </a:txBody>
                  <a:tcPr/>
                </a:tc>
                <a:tc>
                  <a:txBody>
                    <a:bodyPr/>
                    <a:lstStyle/>
                    <a:p>
                      <a:r>
                        <a:rPr lang="en-US" sz="1400" b="1" dirty="0">
                          <a:latin typeface="Arial"/>
                          <a:cs typeface="Arial"/>
                        </a:rPr>
                        <a:t>Preparation</a:t>
                      </a:r>
                      <a:r>
                        <a:rPr lang="en-US" sz="1400" b="1" baseline="0" dirty="0">
                          <a:latin typeface="Arial"/>
                          <a:cs typeface="Arial"/>
                        </a:rPr>
                        <a:t> of Offering</a:t>
                      </a:r>
                      <a:endParaRPr lang="en-US" sz="1400" b="1" dirty="0">
                        <a:latin typeface="Arial"/>
                        <a:cs typeface="Arial"/>
                      </a:endParaRPr>
                    </a:p>
                  </a:txBody>
                  <a:tcPr anchor="ctr"/>
                </a:tc>
                <a:tc>
                  <a:txBody>
                    <a:bodyPr/>
                    <a:lstStyle/>
                    <a:p>
                      <a:r>
                        <a:rPr lang="en-US" sz="1400" b="1" dirty="0">
                          <a:latin typeface="Arial"/>
                          <a:cs typeface="Arial"/>
                        </a:rPr>
                        <a:t>Skinning, dismembering, washing (cf. 1:6, 12, 16-17)</a:t>
                      </a:r>
                    </a:p>
                  </a:txBody>
                  <a:tcPr anchor="ctr"/>
                </a:tc>
                <a:tc>
                  <a:txBody>
                    <a:bodyPr/>
                    <a:lstStyle/>
                    <a:p>
                      <a:r>
                        <a:rPr lang="en-US" sz="1400" b="1" dirty="0">
                          <a:latin typeface="Arial"/>
                          <a:cs typeface="Arial"/>
                        </a:rPr>
                        <a:t>Worshiper normally prepared it in advance.  Priest separated a memorial portion for burning on the altar</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195588"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5589"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graphicFrame>
        <p:nvGraphicFramePr>
          <p:cNvPr id="6" name="Table 5"/>
          <p:cNvGraphicFramePr>
            <a:graphicFrameLocks noGrp="1"/>
          </p:cNvGraphicFramePr>
          <p:nvPr/>
        </p:nvGraphicFramePr>
        <p:xfrm>
          <a:off x="-76200" y="533400"/>
          <a:ext cx="9296401" cy="647446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85891">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5891">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2011680">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342900" indent="-342900">
                        <a:buAutoNum type="arabicPeriod"/>
                      </a:pPr>
                      <a:r>
                        <a:rPr lang="en-US" sz="1400" b="1" dirty="0">
                          <a:latin typeface="Arial"/>
                          <a:cs typeface="Arial"/>
                        </a:rPr>
                        <a:t>Blood caught in a bowl and splashed</a:t>
                      </a:r>
                      <a:r>
                        <a:rPr lang="en-US" sz="1400" b="1" baseline="0" dirty="0">
                          <a:latin typeface="Arial"/>
                          <a:cs typeface="Arial"/>
                        </a:rPr>
                        <a:t> against sides of the altar (1:5, 11)</a:t>
                      </a:r>
                    </a:p>
                    <a:p>
                      <a:pPr marL="342900" indent="-342900">
                        <a:buAutoNum type="arabicPeriod"/>
                      </a:pPr>
                      <a:r>
                        <a:rPr lang="en-US" sz="1400" b="1" baseline="0" dirty="0">
                          <a:latin typeface="Arial"/>
                          <a:cs typeface="Arial"/>
                        </a:rPr>
                        <a:t>Bird</a:t>
                      </a:r>
                      <a:r>
                        <a:rPr lang="fr-FR" sz="1400" b="1" baseline="0" dirty="0">
                          <a:latin typeface="Arial"/>
                          <a:cs typeface="Arial"/>
                        </a:rPr>
                        <a:t>'</a:t>
                      </a:r>
                      <a:r>
                        <a:rPr lang="en-US" sz="1400" b="1" baseline="0" dirty="0">
                          <a:latin typeface="Arial"/>
                          <a:cs typeface="Arial"/>
                        </a:rPr>
                        <a:t>s blood drained out on side of the altar (1:15)</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pPr algn="ctr"/>
                      <a:endParaRPr lang="en-US" sz="1400" b="1" dirty="0">
                        <a:latin typeface="Arial"/>
                        <a:cs typeface="Arial"/>
                      </a:endParaRPr>
                    </a:p>
                  </a:txBody>
                  <a:tcPr anchor="ctr"/>
                </a:tc>
                <a:extLst>
                  <a:ext uri="{0D108BD9-81ED-4DB2-BD59-A6C34878D82A}">
                    <a16:rowId xmlns:a16="http://schemas.microsoft.com/office/drawing/2014/main" val="10002"/>
                  </a:ext>
                </a:extLst>
              </a:tr>
              <a:tr h="1158240">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All the animal burned on the altar (1:8-9, 12-13, 15, 17)</a:t>
                      </a:r>
                    </a:p>
                  </a:txBody>
                  <a:tcPr anchor="ctr"/>
                </a:tc>
                <a:tc>
                  <a:txBody>
                    <a:bodyPr/>
                    <a:lstStyle/>
                    <a:p>
                      <a:r>
                        <a:rPr lang="en-US" sz="1400" b="1" dirty="0">
                          <a:latin typeface="Arial"/>
                          <a:cs typeface="Arial"/>
                        </a:rPr>
                        <a:t>Memorial</a:t>
                      </a:r>
                      <a:r>
                        <a:rPr lang="en-US" sz="1400" b="1" baseline="0" dirty="0">
                          <a:latin typeface="Arial"/>
                          <a:cs typeface="Arial"/>
                        </a:rPr>
                        <a:t> portion burned on the altar by the priest (all was burnt if it was the priest</a:t>
                      </a:r>
                      <a:r>
                        <a:rPr lang="fr-FR" sz="1400" b="1" baseline="0" dirty="0">
                          <a:latin typeface="Arial"/>
                          <a:cs typeface="Arial"/>
                        </a:rPr>
                        <a:t>'</a:t>
                      </a:r>
                      <a:r>
                        <a:rPr lang="en-US" sz="1400" b="1" baseline="0" dirty="0">
                          <a:latin typeface="Arial"/>
                          <a:cs typeface="Arial"/>
                        </a:rPr>
                        <a:t>s own offering)</a:t>
                      </a:r>
                      <a:endParaRPr lang="en-US" sz="1400" b="1" dirty="0">
                        <a:latin typeface="Arial"/>
                        <a:cs typeface="Arial"/>
                      </a:endParaRPr>
                    </a:p>
                  </a:txBody>
                  <a:tcPr anchor="ctr"/>
                </a:tc>
                <a:tc>
                  <a:txBody>
                    <a:bodyPr/>
                    <a:lstStyle/>
                    <a:p>
                      <a:r>
                        <a:rPr lang="en-US" sz="1400" b="1" dirty="0">
                          <a:latin typeface="Arial"/>
                          <a:cs typeface="Arial"/>
                        </a:rPr>
                        <a:t>Entire libation poured out to</a:t>
                      </a:r>
                      <a:r>
                        <a:rPr lang="en-US" sz="1400" b="1" baseline="0" dirty="0">
                          <a:latin typeface="Arial"/>
                          <a:cs typeface="Arial"/>
                        </a:rPr>
                        <a:t> the Lord at the sanctuary (Num. 28:7)</a:t>
                      </a:r>
                      <a:endParaRPr lang="en-US" sz="1400" b="1" dirty="0">
                        <a:latin typeface="Arial"/>
                        <a:cs typeface="Arial"/>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rowSpan="3">
                  <a:txBody>
                    <a:bodyPr/>
                    <a:lstStyle/>
                    <a:p>
                      <a:pPr algn="ctr"/>
                      <a:r>
                        <a:rPr lang="en-US" sz="1800"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Skin (7:8)</a:t>
                      </a:r>
                    </a:p>
                  </a:txBody>
                  <a:tcPr anchor="ctr"/>
                </a:tc>
                <a:tc>
                  <a:txBody>
                    <a:bodyPr/>
                    <a:lstStyle/>
                    <a:p>
                      <a:r>
                        <a:rPr lang="en-US" sz="1400" b="1" dirty="0">
                          <a:latin typeface="Arial"/>
                          <a:cs typeface="Arial"/>
                        </a:rPr>
                        <a:t>Accompanying burnt offering: the priest ate unburned</a:t>
                      </a:r>
                      <a:r>
                        <a:rPr lang="en-US" sz="1400" b="1" baseline="0" dirty="0">
                          <a:latin typeface="Arial"/>
                          <a:cs typeface="Arial"/>
                        </a:rPr>
                        <a:t> portion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None</a:t>
                      </a:r>
                    </a:p>
                  </a:txBody>
                  <a:tcPr anchor="ctr"/>
                </a:tc>
                <a:tc>
                  <a:txBody>
                    <a:bodyPr/>
                    <a:lstStyle/>
                    <a:p>
                      <a:r>
                        <a:rPr lang="en-US" sz="1400" b="1" dirty="0">
                          <a:latin typeface="Arial"/>
                          <a:cs typeface="Arial"/>
                        </a:rPr>
                        <a:t>Accompanying</a:t>
                      </a:r>
                      <a:r>
                        <a:rPr lang="en-US" sz="1400" b="1" baseline="0" dirty="0">
                          <a:latin typeface="Arial"/>
                          <a:cs typeface="Arial"/>
                        </a:rPr>
                        <a:t> fellowship offering: the worshiper ate unburned portion, but a small portion went to the priest</a:t>
                      </a:r>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56359">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Bird</a:t>
                      </a:r>
                      <a:r>
                        <a:rPr lang="fr-FR" sz="1400" b="1" dirty="0">
                          <a:latin typeface="Arial"/>
                          <a:cs typeface="Arial"/>
                        </a:rPr>
                        <a:t>'</a:t>
                      </a:r>
                      <a:r>
                        <a:rPr lang="en-US" sz="1400" b="1" dirty="0">
                          <a:latin typeface="Arial"/>
                          <a:cs typeface="Arial"/>
                        </a:rPr>
                        <a:t>s crop to ash pit (1:16)</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197637"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7638"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76200" y="533400"/>
          <a:ext cx="9296400" cy="6495462"/>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en-US" sz="2800" b="1" dirty="0">
                          <a:latin typeface="Arial"/>
                          <a:cs typeface="Arial"/>
                        </a:rPr>
                        <a:t>Worshipper</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487209">
                <a:tc vMerge="1">
                  <a:txBody>
                    <a:bodyPr/>
                    <a:lstStyle/>
                    <a:p>
                      <a:endParaRPr lang="en-US"/>
                    </a:p>
                  </a:txBody>
                  <a:tcPr/>
                </a:tc>
                <a:tc>
                  <a:txBody>
                    <a:bodyPr/>
                    <a:lstStyle/>
                    <a:p>
                      <a:r>
                        <a:rPr lang="en-US" sz="1400" b="1" dirty="0">
                          <a:latin typeface="Arial"/>
                          <a:cs typeface="Arial"/>
                        </a:rPr>
                        <a:t>References</a:t>
                      </a:r>
                    </a:p>
                  </a:txBody>
                  <a:tcPr anchor="ctr"/>
                </a:tc>
                <a:tc>
                  <a:txBody>
                    <a:bodyPr/>
                    <a:lstStyle/>
                    <a:p>
                      <a:r>
                        <a:rPr lang="en-US" sz="1400" b="1" dirty="0">
                          <a:latin typeface="Arial"/>
                          <a:cs typeface="Arial"/>
                        </a:rPr>
                        <a:t>Lev. 3;</a:t>
                      </a:r>
                      <a:r>
                        <a:rPr lang="en-US" sz="1400" b="1" baseline="0" dirty="0">
                          <a:latin typeface="Arial"/>
                          <a:cs typeface="Arial"/>
                        </a:rPr>
                        <a:t> 7:11-36</a:t>
                      </a:r>
                      <a:endParaRPr lang="en-US" sz="1400" b="1" dirty="0">
                        <a:latin typeface="Arial"/>
                        <a:cs typeface="Arial"/>
                      </a:endParaRPr>
                    </a:p>
                  </a:txBody>
                  <a:tcPr anchor="ctr"/>
                </a:tc>
                <a:tc>
                  <a:txBody>
                    <a:bodyPr/>
                    <a:lstStyle/>
                    <a:p>
                      <a:r>
                        <a:rPr lang="en-US" sz="1400" b="1" dirty="0">
                          <a:latin typeface="Arial"/>
                          <a:cs typeface="Arial"/>
                        </a:rPr>
                        <a:t>Lev. 4:1–5:13;</a:t>
                      </a:r>
                      <a:r>
                        <a:rPr lang="en-US" sz="1400" b="1" baseline="0" dirty="0">
                          <a:latin typeface="Arial"/>
                          <a:cs typeface="Arial"/>
                        </a:rPr>
                        <a:t> 6:24-30</a:t>
                      </a:r>
                      <a:endParaRPr lang="en-US" sz="1400" b="1" dirty="0">
                        <a:latin typeface="Arial"/>
                        <a:cs typeface="Arial"/>
                      </a:endParaRPr>
                    </a:p>
                  </a:txBody>
                  <a:tcPr anchor="ctr"/>
                </a:tc>
                <a:tc>
                  <a:txBody>
                    <a:bodyPr/>
                    <a:lstStyle/>
                    <a:p>
                      <a:r>
                        <a:rPr lang="en-US" sz="1400" b="1" dirty="0">
                          <a:latin typeface="Arial"/>
                          <a:cs typeface="Arial"/>
                        </a:rPr>
                        <a:t>Lev.</a:t>
                      </a:r>
                      <a:r>
                        <a:rPr lang="en-US" sz="1400" b="1" baseline="0" dirty="0">
                          <a:latin typeface="Arial"/>
                          <a:cs typeface="Arial"/>
                        </a:rPr>
                        <a:t> 5:14–6:7; 7:1-10</a:t>
                      </a:r>
                      <a:endParaRPr lang="en-US" sz="1400" b="1" dirty="0">
                        <a:latin typeface="Arial"/>
                        <a:cs typeface="Arial"/>
                      </a:endParaRPr>
                    </a:p>
                  </a:txBody>
                  <a:tcPr anchor="ctr"/>
                </a:tc>
                <a:extLst>
                  <a:ext uri="{0D108BD9-81ED-4DB2-BD59-A6C34878D82A}">
                    <a16:rowId xmlns:a16="http://schemas.microsoft.com/office/drawing/2014/main" val="10002"/>
                  </a:ext>
                </a:extLst>
              </a:tr>
              <a:tr h="2225040">
                <a:tc vMerge="1">
                  <a:txBody>
                    <a:bodyPr/>
                    <a:lstStyle/>
                    <a:p>
                      <a:endParaRPr lang="en-US"/>
                    </a:p>
                  </a:txBody>
                  <a:tcPr/>
                </a:tc>
                <a:tc>
                  <a:txBody>
                    <a:bodyPr/>
                    <a:lstStyle/>
                    <a:p>
                      <a:r>
                        <a:rPr lang="en-US" sz="1400" b="1" dirty="0">
                          <a:latin typeface="Arial"/>
                          <a:cs typeface="Arial"/>
                        </a:rPr>
                        <a:t>Presentation: Selection of Offering</a:t>
                      </a:r>
                    </a:p>
                  </a:txBody>
                  <a:tcPr anchor="ctr"/>
                </a:tc>
                <a:tc>
                  <a:txBody>
                    <a:bodyPr/>
                    <a:lstStyle/>
                    <a:p>
                      <a:r>
                        <a:rPr lang="en-US" sz="1400" b="1" dirty="0">
                          <a:latin typeface="Arial"/>
                          <a:cs typeface="Arial"/>
                        </a:rPr>
                        <a:t>Bull,</a:t>
                      </a:r>
                      <a:r>
                        <a:rPr lang="en-US" sz="1400" b="1" baseline="0" dirty="0">
                          <a:latin typeface="Arial"/>
                          <a:cs typeface="Arial"/>
                        </a:rPr>
                        <a:t> lamb, or goat, male or female (3:1, 6, 12; In a freewill offering, minor imperfections were permitted in animals, 22:23)</a:t>
                      </a:r>
                      <a:endParaRPr lang="en-US" sz="1400" b="1" dirty="0">
                        <a:latin typeface="Arial"/>
                        <a:cs typeface="Arial"/>
                      </a:endParaRPr>
                    </a:p>
                  </a:txBody>
                  <a:tcPr anchor="ctr"/>
                </a:tc>
                <a:tc>
                  <a:txBody>
                    <a:bodyPr/>
                    <a:lstStyle/>
                    <a:p>
                      <a:pPr marL="342900" indent="-342900">
                        <a:buAutoNum type="arabicPeriod"/>
                      </a:pPr>
                      <a:r>
                        <a:rPr lang="en-US" sz="1400" b="1" dirty="0">
                          <a:latin typeface="Arial"/>
                          <a:cs typeface="Arial"/>
                        </a:rPr>
                        <a:t>Young</a:t>
                      </a:r>
                      <a:r>
                        <a:rPr lang="en-US" sz="1400" b="1" baseline="0" dirty="0">
                          <a:latin typeface="Arial"/>
                          <a:cs typeface="Arial"/>
                        </a:rPr>
                        <a:t> bull (for priest or nation)</a:t>
                      </a:r>
                    </a:p>
                    <a:p>
                      <a:pPr marL="342900" indent="-342900">
                        <a:buAutoNum type="arabicPeriod"/>
                      </a:pPr>
                      <a:r>
                        <a:rPr lang="en-US" sz="1400" b="1" baseline="0" dirty="0">
                          <a:latin typeface="Arial"/>
                          <a:cs typeface="Arial"/>
                        </a:rPr>
                        <a:t>Male goat (for tribal leader)</a:t>
                      </a:r>
                    </a:p>
                    <a:p>
                      <a:pPr marL="342900" indent="-342900">
                        <a:buAutoNum type="arabicPeriod"/>
                      </a:pPr>
                      <a:r>
                        <a:rPr lang="en-US" sz="1400" b="1" baseline="0" dirty="0">
                          <a:latin typeface="Arial"/>
                          <a:cs typeface="Arial"/>
                        </a:rPr>
                        <a:t>Female goat or lamb (for layperson)</a:t>
                      </a:r>
                    </a:p>
                    <a:p>
                      <a:pPr marL="342900" indent="-342900">
                        <a:buAutoNum type="arabicPeriod"/>
                      </a:pPr>
                      <a:r>
                        <a:rPr lang="en-US" sz="1400" b="1" baseline="0" dirty="0">
                          <a:latin typeface="Arial"/>
                          <a:cs typeface="Arial"/>
                        </a:rPr>
                        <a:t>Dove, young pigeon (for poor person)</a:t>
                      </a:r>
                    </a:p>
                    <a:p>
                      <a:pPr marL="342900" indent="-342900">
                        <a:buAutoNum type="arabicPeriod"/>
                      </a:pPr>
                      <a:r>
                        <a:rPr lang="en-US" sz="1400" b="1" baseline="0" dirty="0">
                          <a:latin typeface="Arial"/>
                          <a:cs typeface="Arial"/>
                        </a:rPr>
                        <a:t>Flour (1/10 ephah; for very poor)</a:t>
                      </a:r>
                    </a:p>
                    <a:p>
                      <a:pPr marL="342900" indent="-342900">
                        <a:buAutoNum type="arabicPeriod"/>
                      </a:pPr>
                      <a:endParaRPr lang="en-US" sz="1400" b="1" dirty="0">
                        <a:latin typeface="Arial"/>
                        <a:cs typeface="Arial"/>
                      </a:endParaRPr>
                    </a:p>
                  </a:txBody>
                  <a:tcPr anchor="ctr"/>
                </a:tc>
                <a:tc>
                  <a:txBody>
                    <a:bodyPr/>
                    <a:lstStyle/>
                    <a:p>
                      <a:r>
                        <a:rPr lang="en-US" sz="1400" b="1" dirty="0">
                          <a:latin typeface="Arial"/>
                          <a:cs typeface="Arial"/>
                        </a:rPr>
                        <a:t>Usually a ram (a male lamb</a:t>
                      </a:r>
                      <a:r>
                        <a:rPr lang="en-US" sz="1400" b="1" baseline="0" dirty="0">
                          <a:latin typeface="Arial"/>
                          <a:cs typeface="Arial"/>
                        </a:rPr>
                        <a:t> in the case of a cleansed leper or defiled </a:t>
                      </a:r>
                      <a:r>
                        <a:rPr lang="en-US" sz="1400" b="1" baseline="0" dirty="0" err="1">
                          <a:latin typeface="Arial"/>
                          <a:cs typeface="Arial"/>
                        </a:rPr>
                        <a:t>Nazarite</a:t>
                      </a:r>
                      <a:r>
                        <a:rPr lang="en-US" sz="1400" b="1" baseline="0" dirty="0">
                          <a:latin typeface="Arial"/>
                          <a:cs typeface="Arial"/>
                        </a:rPr>
                        <a:t>)</a:t>
                      </a:r>
                      <a:endParaRPr lang="en-US" sz="1400" b="1" dirty="0">
                        <a:latin typeface="Arial"/>
                        <a:cs typeface="Arial"/>
                      </a:endParaRPr>
                    </a:p>
                  </a:txBody>
                  <a:tcPr anchor="ctr"/>
                </a:tc>
                <a:extLst>
                  <a:ext uri="{0D108BD9-81ED-4DB2-BD59-A6C34878D82A}">
                    <a16:rowId xmlns:a16="http://schemas.microsoft.com/office/drawing/2014/main" val="10003"/>
                  </a:ext>
                </a:extLst>
              </a:tr>
              <a:tr h="1158240">
                <a:tc vMerge="1">
                  <a:txBody>
                    <a:bodyPr/>
                    <a:lstStyle/>
                    <a:p>
                      <a:endParaRPr lang="en-US"/>
                    </a:p>
                  </a:txBody>
                  <a:tcPr/>
                </a:tc>
                <a:tc>
                  <a:txBody>
                    <a:bodyPr/>
                    <a:lstStyle/>
                    <a:p>
                      <a:r>
                        <a:rPr lang="en-US" sz="1400" b="1" dirty="0">
                          <a:latin typeface="Arial"/>
                          <a:cs typeface="Arial"/>
                        </a:rPr>
                        <a:t>Laying on of Hands</a:t>
                      </a:r>
                    </a:p>
                  </a:txBody>
                  <a:tcPr anchor="ctr"/>
                </a:tc>
                <a:tc>
                  <a:txBody>
                    <a:bodyPr/>
                    <a:lstStyle/>
                    <a:p>
                      <a:r>
                        <a:rPr lang="en-US" sz="1400" b="1" dirty="0">
                          <a:latin typeface="Arial"/>
                          <a:cs typeface="Arial"/>
                        </a:rPr>
                        <a:t>3:2, 8, 13 </a:t>
                      </a:r>
                      <a:br>
                        <a:rPr lang="en-US" sz="1400" b="1" dirty="0">
                          <a:latin typeface="Arial"/>
                          <a:cs typeface="Arial"/>
                        </a:rPr>
                      </a:br>
                      <a:r>
                        <a:rPr lang="en-US" sz="1400" b="1" dirty="0">
                          <a:latin typeface="Arial"/>
                          <a:cs typeface="Arial"/>
                        </a:rPr>
                        <a:t>(see "Burnt offering")</a:t>
                      </a:r>
                    </a:p>
                  </a:txBody>
                  <a:tcPr anchor="ctr"/>
                </a:tc>
                <a:tc>
                  <a:txBody>
                    <a:bodyPr/>
                    <a:lstStyle/>
                    <a:p>
                      <a:r>
                        <a:rPr lang="en-US" sz="1400" b="1" dirty="0">
                          <a:latin typeface="Arial"/>
                          <a:cs typeface="Arial"/>
                        </a:rPr>
                        <a:t>Sinner</a:t>
                      </a:r>
                      <a:r>
                        <a:rPr lang="fr-FR" sz="1400" b="1" dirty="0">
                          <a:latin typeface="Arial"/>
                          <a:cs typeface="Arial"/>
                        </a:rPr>
                        <a:t>'</a:t>
                      </a:r>
                      <a:r>
                        <a:rPr lang="en-US" sz="1400" b="1" dirty="0">
                          <a:latin typeface="Arial"/>
                          <a:cs typeface="Arial"/>
                        </a:rPr>
                        <a:t>s identification with animal or subsequent symbolic transfer of sin and legal transfer of guilt</a:t>
                      </a:r>
                    </a:p>
                  </a:txBody>
                  <a:tcPr anchor="ctr"/>
                </a:tc>
                <a:tc>
                  <a:txBody>
                    <a:bodyPr/>
                    <a:lstStyle/>
                    <a:p>
                      <a:r>
                        <a:rPr lang="en-US" sz="1400" b="1" dirty="0">
                          <a:latin typeface="Arial"/>
                          <a:cs typeface="Arial"/>
                        </a:rPr>
                        <a:t>Confession (Num. 5:7) apparently accompanied by laying on of hands</a:t>
                      </a:r>
                    </a:p>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r>
                        <a:rPr lang="en-US" sz="1400" b="1" dirty="0">
                          <a:latin typeface="Arial"/>
                          <a:cs typeface="Arial"/>
                        </a:rPr>
                        <a:t>Slaying of Animal</a:t>
                      </a:r>
                    </a:p>
                  </a:txBody>
                  <a:tcPr anchor="ctr"/>
                </a:tc>
                <a:tc>
                  <a:txBody>
                    <a:bodyPr/>
                    <a:lstStyle/>
                    <a:p>
                      <a:r>
                        <a:rPr lang="en-US" sz="1400" b="1" dirty="0">
                          <a:latin typeface="Arial"/>
                          <a:cs typeface="Arial"/>
                        </a:rPr>
                        <a:t>At sanctuary entrance (see "Burnt offering")</a:t>
                      </a:r>
                    </a:p>
                  </a:txBody>
                  <a:tcPr anchor="ctr"/>
                </a:tc>
                <a:tc>
                  <a:txBody>
                    <a:bodyPr/>
                    <a:lstStyle/>
                    <a:p>
                      <a:pPr marL="342900" indent="-342900">
                        <a:buAutoNum type="arabicPeriod"/>
                      </a:pPr>
                      <a:r>
                        <a:rPr lang="en-US" sz="1400" b="1" dirty="0">
                          <a:latin typeface="Arial"/>
                          <a:cs typeface="Arial"/>
                        </a:rPr>
                        <a:t>At sanctuary</a:t>
                      </a:r>
                      <a:r>
                        <a:rPr lang="en-US" sz="1400" b="1" baseline="0" dirty="0">
                          <a:latin typeface="Arial"/>
                          <a:cs typeface="Arial"/>
                        </a:rPr>
                        <a:t> entrance for priest/nation</a:t>
                      </a:r>
                    </a:p>
                    <a:p>
                      <a:pPr marL="342900" indent="-342900">
                        <a:buAutoNum type="arabicPeriod"/>
                      </a:pPr>
                      <a:r>
                        <a:rPr lang="en-US" sz="1400" b="1" baseline="0" dirty="0">
                          <a:latin typeface="Arial"/>
                          <a:cs typeface="Arial"/>
                        </a:rPr>
                        <a:t>North of altar for others</a:t>
                      </a:r>
                      <a:r>
                        <a:rPr lang="en-US" sz="1400" b="1" dirty="0">
                          <a:latin typeface="Arial"/>
                          <a:cs typeface="Arial"/>
                        </a:rPr>
                        <a:t> (see "Burnt offering")</a:t>
                      </a:r>
                    </a:p>
                  </a:txBody>
                  <a:tcPr anchor="ctr"/>
                </a:tc>
                <a:tc>
                  <a:txBody>
                    <a:bodyPr/>
                    <a:lstStyle/>
                    <a:p>
                      <a:r>
                        <a:rPr lang="en-US" sz="1400" b="1" dirty="0">
                          <a:latin typeface="Arial"/>
                          <a:cs typeface="Arial"/>
                        </a:rPr>
                        <a:t>North of altar</a:t>
                      </a:r>
                      <a:r>
                        <a:rPr lang="en-US" sz="1400" b="1" baseline="0" dirty="0">
                          <a:latin typeface="Arial"/>
                          <a:cs typeface="Arial"/>
                        </a:rPr>
                        <a:t> </a:t>
                      </a:r>
                      <a:br>
                        <a:rPr lang="en-US" sz="1400" b="1" baseline="0" dirty="0">
                          <a:latin typeface="Arial"/>
                          <a:cs typeface="Arial"/>
                        </a:rPr>
                      </a:br>
                      <a:r>
                        <a:rPr lang="en-US" sz="1400" b="1" baseline="0" dirty="0">
                          <a:latin typeface="Arial"/>
                          <a:cs typeface="Arial"/>
                        </a:rPr>
                        <a:t>(Lev. 7:2)</a:t>
                      </a:r>
                      <a:endParaRPr lang="en-US" sz="1400" b="1" dirty="0">
                        <a:latin typeface="Arial"/>
                        <a:cs typeface="Arial"/>
                      </a:endParaRPr>
                    </a:p>
                  </a:txBody>
                  <a:tcPr anchor="ctr"/>
                </a:tc>
                <a:extLst>
                  <a:ext uri="{0D108BD9-81ED-4DB2-BD59-A6C34878D82A}">
                    <a16:rowId xmlns:a16="http://schemas.microsoft.com/office/drawing/2014/main" val="10005"/>
                  </a:ext>
                </a:extLst>
              </a:tr>
              <a:tr h="883685">
                <a:tc vMerge="1">
                  <a:txBody>
                    <a:bodyPr/>
                    <a:lstStyle/>
                    <a:p>
                      <a:endParaRPr lang="en-US" dirty="0"/>
                    </a:p>
                  </a:txBody>
                  <a:tcPr/>
                </a:tc>
                <a:tc>
                  <a:txBody>
                    <a:bodyPr/>
                    <a:lstStyle/>
                    <a:p>
                      <a:r>
                        <a:rPr lang="en-US" sz="1400" b="1" dirty="0">
                          <a:latin typeface="Arial"/>
                          <a:cs typeface="Arial"/>
                        </a:rPr>
                        <a:t>Preparation</a:t>
                      </a:r>
                      <a:r>
                        <a:rPr lang="en-US" sz="1400" b="1" baseline="0" dirty="0">
                          <a:latin typeface="Arial"/>
                          <a:cs typeface="Arial"/>
                        </a:rPr>
                        <a:t> of Offering</a:t>
                      </a:r>
                      <a:endParaRPr lang="en-US" sz="1400" b="1" dirty="0">
                        <a:latin typeface="Arial"/>
                        <a:cs typeface="Arial"/>
                      </a:endParaRPr>
                    </a:p>
                  </a:txBody>
                  <a:tcPr anchor="ctr"/>
                </a:tc>
                <a:tc>
                  <a:txBody>
                    <a:bodyPr/>
                    <a:lstStyle/>
                    <a:p>
                      <a:endParaRPr lang="en-US" sz="1800"/>
                    </a:p>
                  </a:txBody>
                  <a:tcPr anchor="ctr"/>
                </a:tc>
                <a:tc>
                  <a:txBody>
                    <a:bodyPr/>
                    <a:lstStyle/>
                    <a:p>
                      <a:endParaRPr lang="en-US" sz="1800" dirty="0"/>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sp>
        <p:nvSpPr>
          <p:cNvPr id="199685"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9686"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graphicFrame>
        <p:nvGraphicFramePr>
          <p:cNvPr id="6" name="Table 5"/>
          <p:cNvGraphicFramePr>
            <a:graphicFrameLocks noGrp="1"/>
          </p:cNvGraphicFramePr>
          <p:nvPr/>
        </p:nvGraphicFramePr>
        <p:xfrm>
          <a:off x="-76200" y="533400"/>
          <a:ext cx="9296401" cy="632460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96554">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6554">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556058">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buNone/>
                      </a:pPr>
                      <a:r>
                        <a:rPr lang="en-US" sz="1400" b="1" dirty="0">
                          <a:latin typeface="Arial"/>
                          <a:cs typeface="Arial"/>
                        </a:rPr>
                        <a:t>Blood caught in a bowl and splashed</a:t>
                      </a:r>
                      <a:r>
                        <a:rPr lang="en-US" sz="1400" b="1" baseline="0" dirty="0">
                          <a:latin typeface="Arial"/>
                          <a:cs typeface="Arial"/>
                        </a:rPr>
                        <a:t> against sides of the altar (3:2, 8, 13)</a:t>
                      </a:r>
                    </a:p>
                  </a:txBody>
                  <a:tcPr anchor="ctr"/>
                </a:tc>
                <a:tc>
                  <a:txBody>
                    <a:bodyPr/>
                    <a:lstStyle/>
                    <a:p>
                      <a:r>
                        <a:rPr lang="en-US" sz="1400" b="1" dirty="0">
                          <a:latin typeface="Arial"/>
                          <a:cs typeface="Arial"/>
                        </a:rPr>
                        <a:t>Ritual varied according to the position of the worshiper (but involved "sprinkling" rather than "splashing" of blood), the occasion</a:t>
                      </a:r>
                      <a:r>
                        <a:rPr lang="en-US" sz="1400" b="1" baseline="0" dirty="0">
                          <a:latin typeface="Arial"/>
                          <a:cs typeface="Arial"/>
                        </a:rPr>
                        <a:t> of sacrifice, or the type of animal (e.g., different if a bird)</a:t>
                      </a:r>
                      <a:endParaRPr lang="en-US" sz="1400" b="1" dirty="0">
                        <a:latin typeface="Arial"/>
                        <a:cs typeface="Arial"/>
                      </a:endParaRPr>
                    </a:p>
                  </a:txBody>
                  <a:tcPr anchor="ctr"/>
                </a:tc>
                <a:tc>
                  <a:txBody>
                    <a:bodyPr/>
                    <a:lstStyle/>
                    <a:p>
                      <a:pPr algn="ctr"/>
                      <a:r>
                        <a:rPr lang="en-US" sz="1400" b="1" dirty="0">
                          <a:latin typeface="Arial"/>
                          <a:cs typeface="Arial"/>
                        </a:rPr>
                        <a:t>Blood caught in a bowl and splashed against the sides of the altar (7:2)</a:t>
                      </a:r>
                    </a:p>
                  </a:txBody>
                  <a:tcPr anchor="ctr"/>
                </a:tc>
                <a:extLst>
                  <a:ext uri="{0D108BD9-81ED-4DB2-BD59-A6C34878D82A}">
                    <a16:rowId xmlns:a16="http://schemas.microsoft.com/office/drawing/2014/main" val="10002"/>
                  </a:ext>
                </a:extLst>
              </a:tr>
              <a:tr h="1153438">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Choice viscera (including</a:t>
                      </a:r>
                      <a:r>
                        <a:rPr lang="en-US" sz="1400" b="1" baseline="0" dirty="0">
                          <a:latin typeface="Arial"/>
                          <a:cs typeface="Arial"/>
                        </a:rPr>
                        <a:t> "fat tail" of sheep) burned on altar</a:t>
                      </a:r>
                      <a:endParaRPr lang="en-US" b="1" dirty="0">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a:t>
                      </a:r>
                      <a:br>
                        <a:rPr kumimoji="0" lang="en-US" sz="1400" b="1" i="0" u="none" strike="noStrike" kern="1200" cap="none" spc="0" normalizeH="0" baseline="0" noProof="0" dirty="0">
                          <a:ln>
                            <a:noFill/>
                          </a:ln>
                          <a:solidFill>
                            <a:srgbClr val="000000"/>
                          </a:solidFill>
                          <a:effectLst/>
                          <a:uLnTx/>
                          <a:uFillTx/>
                          <a:latin typeface="Arial"/>
                          <a:ea typeface="+mn-ea"/>
                          <a:cs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rPr>
                        <a:t>burned on altar</a:t>
                      </a:r>
                      <a:endParaRPr lang="en-US" b="1" dirty="0">
                        <a:latin typeface="Arial"/>
                        <a:cs typeface="Aria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burned on altar</a:t>
                      </a: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a:txBody>
                  <a:tcPr anchor="ctr"/>
                </a:tc>
                <a:extLst>
                  <a:ext uri="{0D108BD9-81ED-4DB2-BD59-A6C34878D82A}">
                    <a16:rowId xmlns:a16="http://schemas.microsoft.com/office/drawing/2014/main" val="10003"/>
                  </a:ext>
                </a:extLst>
              </a:tr>
              <a:tr h="970988">
                <a:tc vMerge="1">
                  <a:txBody>
                    <a:bodyPr/>
                    <a:lstStyle/>
                    <a:p>
                      <a:endParaRPr lang="en-US"/>
                    </a:p>
                  </a:txBody>
                  <a:tcPr/>
                </a:tc>
                <a:tc rowSpan="3">
                  <a:txBody>
                    <a:bodyPr/>
                    <a:lstStyle/>
                    <a:p>
                      <a:pPr algn="ctr"/>
                      <a:r>
                        <a:rPr lang="en-US"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Breast of animal was to be a "wave offering" and eaten by priests</a:t>
                      </a:r>
                    </a:p>
                  </a:txBody>
                  <a:tcPr anchor="ctr"/>
                </a:tc>
                <a:tc>
                  <a:txBody>
                    <a:bodyPr/>
                    <a:lstStyle/>
                    <a:p>
                      <a:r>
                        <a:rPr lang="en-US" sz="1400" b="1" dirty="0">
                          <a:latin typeface="Arial"/>
                          <a:cs typeface="Arial"/>
                        </a:rPr>
                        <a:t>Priest</a:t>
                      </a:r>
                      <a:r>
                        <a:rPr lang="en-US" sz="1400" b="1" baseline="0" dirty="0">
                          <a:latin typeface="Arial"/>
                          <a:cs typeface="Arial"/>
                        </a:rPr>
                        <a:t> received carcass of offering by leader or layperson</a:t>
                      </a:r>
                      <a:endParaRPr lang="en-US" sz="1400" b="1" dirty="0">
                        <a:latin typeface="Arial"/>
                        <a:cs typeface="Arial"/>
                      </a:endParaRPr>
                    </a:p>
                  </a:txBody>
                  <a:tcPr anchor="ctr"/>
                </a:tc>
                <a:tc>
                  <a:txBody>
                    <a:bodyPr/>
                    <a:lstStyle/>
                    <a:p>
                      <a:r>
                        <a:rPr lang="en-US" sz="1400" b="1" dirty="0">
                          <a:latin typeface="Arial"/>
                          <a:cs typeface="Arial"/>
                        </a:rPr>
                        <a:t>Priest</a:t>
                      </a:r>
                      <a:r>
                        <a:rPr lang="en-US" sz="1400" b="1" baseline="0" dirty="0">
                          <a:latin typeface="Arial"/>
                          <a:cs typeface="Arial"/>
                        </a:rPr>
                        <a:t> received carcass</a:t>
                      </a:r>
                      <a:endParaRPr lang="en-US" sz="1400" b="1" dirty="0">
                        <a:latin typeface="Arial"/>
                        <a:cs typeface="Arial"/>
                      </a:endParaRPr>
                    </a:p>
                  </a:txBody>
                  <a:tcPr anchor="ctr"/>
                </a:tc>
                <a:extLst>
                  <a:ext uri="{0D108BD9-81ED-4DB2-BD59-A6C34878D82A}">
                    <a16:rowId xmlns:a16="http://schemas.microsoft.com/office/drawing/2014/main" val="10004"/>
                  </a:ext>
                </a:extLst>
              </a:tr>
              <a:tr h="970988">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Communal meal for the worshiper</a:t>
                      </a:r>
                      <a:r>
                        <a:rPr lang="fr-FR" sz="1400" b="1" dirty="0">
                          <a:latin typeface="Arial"/>
                          <a:cs typeface="Arial"/>
                        </a:rPr>
                        <a:t>'</a:t>
                      </a:r>
                      <a:r>
                        <a:rPr lang="en-US" sz="1400" b="1" dirty="0">
                          <a:latin typeface="Arial"/>
                          <a:cs typeface="Arial"/>
                        </a:rPr>
                        <a:t>s family at proper time and place</a:t>
                      </a: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8002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Remainder burned</a:t>
                      </a:r>
                    </a:p>
                  </a:txBody>
                  <a:tcPr anchor="ctr"/>
                </a:tc>
                <a:tc>
                  <a:txBody>
                    <a:bodyPr/>
                    <a:lstStyle/>
                    <a:p>
                      <a:r>
                        <a:rPr lang="en-US" sz="1400" b="1" dirty="0">
                          <a:latin typeface="Arial"/>
                          <a:cs typeface="Arial"/>
                        </a:rPr>
                        <a:t>Carcass burned outside the </a:t>
                      </a:r>
                      <a:br>
                        <a:rPr lang="en-US" sz="1400" b="1" dirty="0">
                          <a:latin typeface="Arial"/>
                          <a:cs typeface="Arial"/>
                        </a:rPr>
                      </a:br>
                      <a:r>
                        <a:rPr lang="en-US" sz="1400" b="1" dirty="0">
                          <a:latin typeface="Arial"/>
                          <a:cs typeface="Arial"/>
                        </a:rPr>
                        <a:t>camp for priest or nation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201733"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1734"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en-US" sz="18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70 bulls, 100 rams, 200 male lambs</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en-US" sz="1800" b="1" dirty="0" err="1">
                          <a:latin typeface="Arial"/>
                          <a:cs typeface="Arial"/>
                        </a:rPr>
                        <a:t>Decon-secration</a:t>
                      </a:r>
                      <a:endParaRPr lang="en-US" sz="18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a:t>
                      </a:r>
                      <a:r>
                        <a:rPr lang="en-US" sz="1400" b="1" baseline="0" dirty="0">
                          <a:latin typeface="Arial"/>
                          <a:cs typeface="Arial"/>
                        </a:rPr>
                        <a:t> lamb</a:t>
                      </a:r>
                      <a:endParaRPr lang="en-US" sz="1400" b="1" dirty="0">
                        <a:latin typeface="Arial"/>
                        <a:cs typeface="Arial"/>
                      </a:endParaRPr>
                    </a:p>
                  </a:txBody>
                  <a:tcPr anchor="ctr"/>
                </a:tc>
                <a:tc>
                  <a:txBody>
                    <a:bodyPr/>
                    <a:lstStyle/>
                    <a:p>
                      <a:r>
                        <a:rPr lang="en-US" sz="1400" b="1" dirty="0">
                          <a:latin typeface="Arial"/>
                          <a:cs typeface="Arial"/>
                        </a:rPr>
                        <a:t>Regular grain offering, special bread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en-US"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 lamb (dove or pigeon for poor)</a:t>
                      </a:r>
                    </a:p>
                  </a:txBody>
                  <a:tcPr anchor="ctr"/>
                </a:tc>
                <a:tc>
                  <a:txBody>
                    <a:bodyPr/>
                    <a:lstStyle/>
                    <a:p>
                      <a:r>
                        <a:rPr lang="en-US" sz="1400" b="1" dirty="0">
                          <a:latin typeface="Arial"/>
                          <a:cs typeface="Arial"/>
                        </a:rPr>
                        <a:t>Grain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a:latin typeface="Arial"/>
                          <a:cs typeface="Arial"/>
                        </a:rPr>
                        <a:t>Dove or young pigeon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r>
                        <a:rPr lang="en-US" sz="1400" b="1" dirty="0">
                          <a:latin typeface="Arial"/>
                          <a:cs typeface="Arial"/>
                        </a:rPr>
                        <a:t>Year-old lamb (or dove or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203781" name="Text Box 85"/>
          <p:cNvSpPr txBox="1">
            <a:spLocks noChangeArrowheads="1"/>
          </p:cNvSpPr>
          <p:nvPr/>
        </p:nvSpPr>
        <p:spPr bwMode="auto">
          <a:xfrm>
            <a:off x="71628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3782"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457199"/>
          <a:ext cx="9296401" cy="6428726"/>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209799">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6911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6911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719507">
                <a:tc vMerge="1">
                  <a:txBody>
                    <a:bodyPr/>
                    <a:lstStyle/>
                    <a:p>
                      <a:endParaRPr lang="en-US"/>
                    </a:p>
                  </a:txBody>
                  <a:tcPr/>
                </a:tc>
                <a:tc rowSpan="2">
                  <a:txBody>
                    <a:bodyPr/>
                    <a:lstStyle/>
                    <a:p>
                      <a:pPr algn="ctr"/>
                      <a:r>
                        <a:rPr lang="en-US" sz="14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 for the ordination</a:t>
                      </a:r>
                    </a:p>
                  </a:txBody>
                  <a:tcPr anchor="ctr"/>
                </a:tc>
                <a:tc>
                  <a:txBody>
                    <a:bodyPr/>
                    <a:lstStyle/>
                    <a:p>
                      <a:r>
                        <a:rPr lang="en-US" sz="1400" b="1" dirty="0">
                          <a:latin typeface="Arial"/>
                          <a:cs typeface="Arial"/>
                        </a:rPr>
                        <a:t>Bull (special ritual)</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944880">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Numerous bulls, sheep, and goats</a:t>
                      </a:r>
                    </a:p>
                  </a:txBody>
                  <a:tcPr anchor="ctr"/>
                </a:tc>
                <a:tc>
                  <a:txBody>
                    <a:bodyPr/>
                    <a:lstStyle/>
                    <a:p>
                      <a:r>
                        <a:rPr lang="en-US" sz="1400" b="1" dirty="0">
                          <a:latin typeface="Arial"/>
                          <a:cs typeface="Arial"/>
                        </a:rPr>
                        <a:t>Seven bulls, </a:t>
                      </a:r>
                      <a:br>
                        <a:rPr lang="en-US" sz="1400" b="1" dirty="0">
                          <a:latin typeface="Arial"/>
                          <a:cs typeface="Arial"/>
                        </a:rPr>
                      </a:br>
                      <a:r>
                        <a:rPr lang="en-US" sz="1400" b="1" dirty="0">
                          <a:latin typeface="Arial"/>
                          <a:cs typeface="Arial"/>
                        </a:rPr>
                        <a:t>seven rams, </a:t>
                      </a:r>
                      <a:br>
                        <a:rPr lang="en-US" sz="1400" b="1" dirty="0">
                          <a:latin typeface="Arial"/>
                          <a:cs typeface="Arial"/>
                        </a:rPr>
                      </a:br>
                      <a:r>
                        <a:rPr lang="en-US" sz="1400" b="1" dirty="0">
                          <a:latin typeface="Arial"/>
                          <a:cs typeface="Arial"/>
                        </a:rPr>
                        <a:t>seven male lambs, seven male goats</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47523">
                <a:tc vMerge="1">
                  <a:txBody>
                    <a:bodyPr/>
                    <a:lstStyle/>
                    <a:p>
                      <a:endParaRPr lang="en-US"/>
                    </a:p>
                  </a:txBody>
                  <a:tcPr/>
                </a:tc>
                <a:tc>
                  <a:txBody>
                    <a:bodyPr/>
                    <a:lstStyle/>
                    <a:p>
                      <a:r>
                        <a:rPr lang="en-US" sz="1400" b="1" dirty="0" err="1">
                          <a:latin typeface="Arial"/>
                          <a:cs typeface="Arial"/>
                        </a:rPr>
                        <a:t>Decon-secration</a:t>
                      </a:r>
                      <a:endParaRPr lang="en-US" sz="14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r>
                        <a:rPr lang="en-US" sz="1400" b="1" dirty="0">
                          <a:latin typeface="Arial"/>
                          <a:cs typeface="Arial"/>
                        </a:rPr>
                        <a:t>Year-old ewe lamb</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78073">
                <a:tc vMerge="1">
                  <a:txBody>
                    <a:bodyPr/>
                    <a:lstStyle/>
                    <a:p>
                      <a:endParaRPr lang="en-US"/>
                    </a:p>
                  </a:txBody>
                  <a:tcPr/>
                </a:tc>
                <a:tc rowSpan="4">
                  <a:txBody>
                    <a:bodyPr/>
                    <a:lstStyle/>
                    <a:p>
                      <a:pPr algn="ctr"/>
                      <a:r>
                        <a:rPr lang="en-US" sz="1400"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r>
                        <a:rPr lang="en-US" sz="1400" b="1" dirty="0">
                          <a:latin typeface="Arial"/>
                          <a:cs typeface="Arial"/>
                        </a:rPr>
                        <a:t>Year-old male lamb</a:t>
                      </a:r>
                    </a:p>
                  </a:txBody>
                  <a:tcPr anchor="ctr"/>
                </a:tc>
                <a:extLst>
                  <a:ext uri="{0D108BD9-81ED-4DB2-BD59-A6C34878D82A}">
                    <a16:rowId xmlns:a16="http://schemas.microsoft.com/office/drawing/2014/main" val="10005"/>
                  </a:ext>
                </a:extLst>
              </a:tr>
              <a:tr h="875844">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Arial"/>
                          <a:cs typeface="Arial"/>
                        </a:rPr>
                        <a:t>Year-old ewe lamb</a:t>
                      </a:r>
                    </a:p>
                  </a:txBody>
                  <a:tcPr anchor="ctr"/>
                </a:tc>
                <a:tc>
                  <a:txBody>
                    <a:bodyPr/>
                    <a:lstStyle/>
                    <a:p>
                      <a:r>
                        <a:rPr lang="en-US" sz="1400" b="1" dirty="0">
                          <a:latin typeface="Arial"/>
                          <a:cs typeface="Arial"/>
                        </a:rPr>
                        <a:t>Year-old male lamb (plus log of oil)</a:t>
                      </a:r>
                    </a:p>
                  </a:txBody>
                  <a:tcPr anchor="ctr"/>
                </a:tc>
                <a:extLst>
                  <a:ext uri="{0D108BD9-81ED-4DB2-BD59-A6C34878D82A}">
                    <a16:rowId xmlns:a16="http://schemas.microsoft.com/office/drawing/2014/main" val="10006"/>
                  </a:ext>
                </a:extLst>
              </a:tr>
              <a:tr h="70556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Dove or young pigeon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19118">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r>
                        <a:rPr lang="en-US" sz="1400" b="1" dirty="0">
                          <a:latin typeface="Arial"/>
                          <a:cs typeface="Arial"/>
                        </a:rPr>
                        <a:t>Dove or young pigeon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205829" name="Text Box 85"/>
          <p:cNvSpPr txBox="1">
            <a:spLocks noChangeArrowheads="1"/>
          </p:cNvSpPr>
          <p:nvPr/>
        </p:nvSpPr>
        <p:spPr bwMode="auto">
          <a:xfrm>
            <a:off x="7772400" y="5943600"/>
            <a:ext cx="1371600" cy="9239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5830"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533399"/>
          <a:ext cx="9220202" cy="635227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9580">
                  <a:extLst>
                    <a:ext uri="{9D8B030D-6E8A-4147-A177-3AD203B41FA5}">
                      <a16:colId xmlns:a16="http://schemas.microsoft.com/office/drawing/2014/main" val="20002"/>
                    </a:ext>
                  </a:extLst>
                </a:gridCol>
                <a:gridCol w="9596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gridCol w="830254">
                  <a:extLst>
                    <a:ext uri="{9D8B030D-6E8A-4147-A177-3AD203B41FA5}">
                      <a16:colId xmlns:a16="http://schemas.microsoft.com/office/drawing/2014/main" val="20008"/>
                    </a:ext>
                  </a:extLst>
                </a:gridCol>
                <a:gridCol w="1074748">
                  <a:extLst>
                    <a:ext uri="{9D8B030D-6E8A-4147-A177-3AD203B41FA5}">
                      <a16:colId xmlns:a16="http://schemas.microsoft.com/office/drawing/2014/main" val="20009"/>
                    </a:ext>
                  </a:extLst>
                </a:gridCol>
              </a:tblGrid>
              <a:tr h="672188">
                <a:tc rowSpan="5">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chemeClr val="bg2"/>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extLst>
                  <a:ext uri="{0D108BD9-81ED-4DB2-BD59-A6C34878D82A}">
                    <a16:rowId xmlns:a16="http://schemas.microsoft.com/office/drawing/2014/main" val="10000"/>
                  </a:ext>
                </a:extLst>
              </a:tr>
              <a:tr h="672188">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897012">
                <a:tc vMerge="1">
                  <a:txBody>
                    <a:bodyPr/>
                    <a:lstStyle/>
                    <a:p>
                      <a:endParaRPr lang="en-US"/>
                    </a:p>
                  </a:txBody>
                  <a:tcPr/>
                </a:tc>
                <a:tc rowSpan="3">
                  <a:txBody>
                    <a:bodyPr/>
                    <a:lstStyle/>
                    <a:p>
                      <a:pPr algn="ctr"/>
                      <a:r>
                        <a:rPr lang="en-US" sz="1400" b="1" dirty="0">
                          <a:latin typeface="Arial"/>
                          <a:cs typeface="Arial"/>
                        </a:rPr>
                        <a:t>Other</a:t>
                      </a:r>
                    </a:p>
                  </a:txBody>
                  <a:tcPr vert="vert270" anchor="ctr"/>
                </a:tc>
                <a:tc gridSpan="2">
                  <a:txBody>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Jealousy ritual (Num. 5:15-26)</a:t>
                      </a: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r>
                        <a:rPr lang="en-US" sz="1400" b="1" dirty="0">
                          <a:latin typeface="Arial"/>
                          <a:cs typeface="Arial"/>
                        </a:rPr>
                        <a:t>1/10 ephah barley meal, no oil or incense (Note: one ephah = ½ bushel, ca. 8 quarts)</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2"/>
                  </a:ext>
                </a:extLst>
              </a:tr>
              <a:tr h="1739282">
                <a:tc vMerge="1">
                  <a:txBody>
                    <a:bodyPr/>
                    <a:lstStyle/>
                    <a:p>
                      <a:endParaRPr lang="en-US"/>
                    </a:p>
                  </a:txBody>
                  <a:tcPr/>
                </a:tc>
                <a:tc vMerge="1">
                  <a:txBody>
                    <a:bodyPr/>
                    <a:lstStyle/>
                    <a:p>
                      <a:endParaRPr lang="en-US" dirty="0"/>
                    </a:p>
                  </a:txBody>
                  <a:tcPr anchor="ctr"/>
                </a:tc>
                <a:tc gridSpan="2">
                  <a:txBody>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Priest</a:t>
                      </a:r>
                      <a:r>
                        <a:rPr kumimoji="0" lang="fr-FR" sz="1400" b="1" i="0" u="none" strike="noStrike" kern="1200" cap="none" spc="0" normalizeH="0" baseline="0" noProof="0" dirty="0">
                          <a:ln>
                            <a:noFill/>
                          </a:ln>
                          <a:solidFill>
                            <a:srgbClr val="000000"/>
                          </a:solidFill>
                          <a:effectLst/>
                          <a:uLnTx/>
                          <a:uFillTx/>
                          <a:latin typeface="Arial"/>
                          <a:ea typeface="+mn-ea"/>
                          <a:cs typeface="Arial"/>
                        </a:rPr>
                        <a:t>'</a:t>
                      </a:r>
                      <a:r>
                        <a:rPr kumimoji="0" lang="en-US" sz="1400" b="1" i="0" u="none" strike="noStrike" kern="1200" cap="none" spc="0" normalizeH="0" baseline="0" noProof="0" dirty="0">
                          <a:ln>
                            <a:noFill/>
                          </a:ln>
                          <a:solidFill>
                            <a:srgbClr val="000000"/>
                          </a:solidFill>
                          <a:effectLst/>
                          <a:uLnTx/>
                          <a:uFillTx/>
                          <a:latin typeface="Arial"/>
                          <a:ea typeface="+mn-ea"/>
                          <a:cs typeface="Arial"/>
                        </a:rPr>
                        <a:t>s daily grain offering (Lev. 6:19-23)</a:t>
                      </a: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r>
                        <a:rPr lang="en-US" sz="1400" b="1" dirty="0">
                          <a:latin typeface="Arial"/>
                          <a:cs typeface="Arial"/>
                        </a:rPr>
                        <a:t>1/10 ephah fine flour</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1343930">
                <a:tc vMerge="1">
                  <a:txBody>
                    <a:bodyPr/>
                    <a:lstStyle/>
                    <a:p>
                      <a:endParaRPr lang="en-US" dirty="0"/>
                    </a:p>
                  </a:txBody>
                  <a:tcPr/>
                </a:tc>
                <a:tc vMerge="1">
                  <a:txBody>
                    <a:bodyPr/>
                    <a:lstStyle/>
                    <a:p>
                      <a:endParaRPr lang="en-US" dirty="0"/>
                    </a:p>
                  </a:txBody>
                  <a:tcPr anchor="ctr"/>
                </a:tc>
                <a:tc gridSpan="2">
                  <a:txBody>
                    <a:bodyPr/>
                    <a:lstStyle/>
                    <a:p>
                      <a:pPr marL="177800" indent="-177800"/>
                      <a:r>
                        <a:rPr lang="en-US" sz="1400" b="1" dirty="0">
                          <a:latin typeface="Arial"/>
                          <a:cs typeface="Arial"/>
                        </a:rPr>
                        <a:t>3. Sin offering of very poor (5:11-13)</a:t>
                      </a:r>
                    </a:p>
                    <a:p>
                      <a:pPr marL="177800" indent="-177800"/>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1/10 ephah fine flour</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bl>
          </a:graphicData>
        </a:graphic>
      </p:graphicFrame>
      <p:sp>
        <p:nvSpPr>
          <p:cNvPr id="207877" name="Text Box 85"/>
          <p:cNvSpPr txBox="1">
            <a:spLocks noChangeArrowheads="1"/>
          </p:cNvSpPr>
          <p:nvPr/>
        </p:nvSpPr>
        <p:spPr bwMode="auto">
          <a:xfrm>
            <a:off x="8077200" y="5526088"/>
            <a:ext cx="1066800" cy="12922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7878"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Faithfull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0" y="-23812"/>
            <a:ext cx="6894512" cy="68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0" y="0"/>
            <a:ext cx="2286000" cy="6858000"/>
          </a:xfrm>
          <a:prstGeom prst="rect">
            <a:avLst/>
          </a:prstGeom>
          <a:solidFill>
            <a:schemeClr val="bg2"/>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000000"/>
                </a:outerShdw>
              </a:effectLst>
              <a:latin typeface="Arial" pitchFamily="34" charset="0"/>
              <a:cs typeface="Arial" pitchFamily="34" charset="0"/>
            </a:endParaRPr>
          </a:p>
        </p:txBody>
      </p:sp>
      <p:sp>
        <p:nvSpPr>
          <p:cNvPr id="63493" name="Rectangle 5"/>
          <p:cNvSpPr>
            <a:spLocks noGrp="1" noChangeArrowheads="1"/>
          </p:cNvSpPr>
          <p:nvPr>
            <p:ph type="body" idx="1"/>
          </p:nvPr>
        </p:nvSpPr>
        <p:spPr>
          <a:xfrm>
            <a:off x="0" y="4495800"/>
            <a:ext cx="8229600" cy="2057400"/>
          </a:xfrm>
        </p:spPr>
        <p:txBody>
          <a:bodyPr/>
          <a:lstStyle/>
          <a:p>
            <a:pPr eaLnBrk="1" hangingPunct="1"/>
            <a:r>
              <a:rPr lang="en-US" altLang="en-US" b="1">
                <a:latin typeface="Arial" pitchFamily="34" charset="0"/>
              </a:rPr>
              <a:t>Appeasement</a:t>
            </a:r>
          </a:p>
          <a:p>
            <a:pPr eaLnBrk="1" hangingPunct="1"/>
            <a:r>
              <a:rPr lang="en-US" altLang="en-US" b="1">
                <a:latin typeface="Arial" pitchFamily="34" charset="0"/>
              </a:rPr>
              <a:t>Salvation by works</a:t>
            </a:r>
          </a:p>
          <a:p>
            <a:pPr eaLnBrk="1" hangingPunct="1"/>
            <a:r>
              <a:rPr lang="en-US" altLang="en-US" b="1">
                <a:latin typeface="Arial" pitchFamily="34" charset="0"/>
              </a:rPr>
              <a:t>Here and now concern</a:t>
            </a:r>
          </a:p>
        </p:txBody>
      </p:sp>
      <p:sp>
        <p:nvSpPr>
          <p:cNvPr id="155654" name="Text Box 6"/>
          <p:cNvSpPr txBox="1">
            <a:spLocks noChangeArrowheads="1"/>
          </p:cNvSpPr>
          <p:nvPr/>
        </p:nvSpPr>
        <p:spPr bwMode="auto">
          <a:xfrm>
            <a:off x="8458200" y="138113"/>
            <a:ext cx="698500" cy="461962"/>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effectLst>
                  <a:outerShdw blurRad="38100" dist="38100" dir="2700000" algn="tl">
                    <a:srgbClr val="000000"/>
                  </a:outerShdw>
                </a:effectLst>
                <a:latin typeface="Arial" pitchFamily="34" charset="0"/>
                <a:cs typeface="Arial" pitchFamily="34" charset="0"/>
              </a:rPr>
              <a:t>164</a:t>
            </a:r>
          </a:p>
        </p:txBody>
      </p:sp>
      <p:sp>
        <p:nvSpPr>
          <p:cNvPr id="63491" name="Rectangle 3"/>
          <p:cNvSpPr>
            <a:spLocks noGrp="1" noRot="1" noChangeArrowheads="1"/>
          </p:cNvSpPr>
          <p:nvPr>
            <p:ph type="title"/>
          </p:nvPr>
        </p:nvSpPr>
        <p:spPr>
          <a:xfrm>
            <a:off x="961256" y="274638"/>
            <a:ext cx="7859216" cy="1143000"/>
          </a:xfrm>
        </p:spPr>
        <p:txBody>
          <a:bodyPr/>
          <a:lstStyle/>
          <a:p>
            <a:pPr eaLnBrk="1" hangingPunct="1"/>
            <a:r>
              <a:rPr lang="en-US" altLang="en-US" dirty="0">
                <a:latin typeface="Arial" pitchFamily="34" charset="0"/>
              </a:rPr>
              <a:t>Pagan </a:t>
            </a:r>
            <a:r>
              <a:rPr lang="en-US" altLang="ja-JP" dirty="0">
                <a:latin typeface="Arial" pitchFamily="34" charset="0"/>
              </a:rPr>
              <a:t>"</a:t>
            </a:r>
            <a:r>
              <a:rPr lang="en-US" altLang="en-US" dirty="0">
                <a:latin typeface="Arial" pitchFamily="34" charset="0"/>
              </a:rPr>
              <a:t>Salvation</a:t>
            </a:r>
            <a:r>
              <a:rPr lang="en-US" altLang="ja-JP" dirty="0">
                <a:latin typeface="Arial" pitchFamily="34" charset="0"/>
              </a:rPr>
              <a:t>"</a:t>
            </a:r>
            <a:endParaRPr lang="en-US" alt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800" decel="100000"/>
                                        <p:tgtEl>
                                          <p:spTgt spid="63493">
                                            <p:txEl>
                                              <p:pRg st="0" end="0"/>
                                            </p:txEl>
                                          </p:spTgt>
                                        </p:tgtEl>
                                      </p:cBhvr>
                                    </p:animEffect>
                                    <p:anim calcmode="lin" valueType="num">
                                      <p:cBhvr>
                                        <p:cTn id="8" dur="800" decel="100000" fill="hold"/>
                                        <p:tgtEl>
                                          <p:spTgt spid="6349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349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349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3493">
                                            <p:txEl>
                                              <p:pRg st="1" end="1"/>
                                            </p:txEl>
                                          </p:spTgt>
                                        </p:tgtEl>
                                        <p:attrNameLst>
                                          <p:attrName>style.visibility</p:attrName>
                                        </p:attrNameLst>
                                      </p:cBhvr>
                                      <p:to>
                                        <p:strVal val="visible"/>
                                      </p:to>
                                    </p:set>
                                    <p:animEffect transition="in" filter="fade">
                                      <p:cBhvr>
                                        <p:cTn id="17" dur="800" decel="100000"/>
                                        <p:tgtEl>
                                          <p:spTgt spid="63493">
                                            <p:txEl>
                                              <p:pRg st="1" end="1"/>
                                            </p:txEl>
                                          </p:spTgt>
                                        </p:tgtEl>
                                      </p:cBhvr>
                                    </p:animEffect>
                                    <p:anim calcmode="lin" valueType="num">
                                      <p:cBhvr>
                                        <p:cTn id="18" dur="800" decel="100000" fill="hold"/>
                                        <p:tgtEl>
                                          <p:spTgt spid="6349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349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349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349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349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3493">
                                            <p:txEl>
                                              <p:pRg st="2" end="2"/>
                                            </p:txEl>
                                          </p:spTgt>
                                        </p:tgtEl>
                                        <p:attrNameLst>
                                          <p:attrName>style.visibility</p:attrName>
                                        </p:attrNameLst>
                                      </p:cBhvr>
                                      <p:to>
                                        <p:strVal val="visible"/>
                                      </p:to>
                                    </p:set>
                                    <p:animEffect transition="in" filter="fade">
                                      <p:cBhvr>
                                        <p:cTn id="27" dur="800" decel="100000"/>
                                        <p:tgtEl>
                                          <p:spTgt spid="63493">
                                            <p:txEl>
                                              <p:pRg st="2" end="2"/>
                                            </p:txEl>
                                          </p:spTgt>
                                        </p:tgtEl>
                                      </p:cBhvr>
                                    </p:animEffect>
                                    <p:anim calcmode="lin" valueType="num">
                                      <p:cBhvr>
                                        <p:cTn id="28" dur="800" decel="100000" fill="hold"/>
                                        <p:tgtEl>
                                          <p:spTgt spid="6349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349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349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349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349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0" y="533400"/>
          <a:ext cx="9134475" cy="6324601"/>
        </p:xfrm>
        <a:graphic>
          <a:graphicData uri="http://schemas.openxmlformats.org/drawingml/2006/table">
            <a:tbl>
              <a:tblPr/>
              <a:tblGrid>
                <a:gridCol w="1898650">
                  <a:extLst>
                    <a:ext uri="{9D8B030D-6E8A-4147-A177-3AD203B41FA5}">
                      <a16:colId xmlns:a16="http://schemas.microsoft.com/office/drawing/2014/main" val="20000"/>
                    </a:ext>
                  </a:extLst>
                </a:gridCol>
                <a:gridCol w="23590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44500">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3">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DEDICATORY</a:t>
                      </a: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44500">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BURNT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GRAIN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DRINK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806575">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Voluntary worship: certain prescribed rituals and calendrical offerings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An auxiliary offering accompanying burnt and always accompanying fellowship offerings; could be sin offering for the very poor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An auxiliary offering normally accompanying burnt or fellowship offerings, but never with sin or guilt offering alone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279525">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DISTINCTIVENESS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Wholly burned on the altar (Lev. 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As a nonbloody offering, it accompanied bloody offerings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Wine was probably a deliberate substitute for blood of pagan libations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r h="1055688">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OLD TESTAMENT THEOLOGICAL SIGNIFANCE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Signified the worshipper</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act of total dedication to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Signified dedication of everyday life to God in recognition of His covenant mercies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4"/>
                  </a:ext>
                </a:extLst>
              </a:tr>
              <a:tr h="1293813">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TYPOLOGY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 died as the Lamb of God in complete dedication to the accomplishment of God</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will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perfect person is associated with His sacrificial death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bl>
          </a:graphicData>
        </a:graphic>
      </p:graphicFrame>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sp>
        <p:nvSpPr>
          <p:cNvPr id="209959"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9960"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52400"/>
          <a:ext cx="9134475" cy="6780213"/>
        </p:xfrm>
        <a:graphic>
          <a:graphicData uri="http://schemas.openxmlformats.org/drawingml/2006/table">
            <a:tbl>
              <a:tblPr/>
              <a:tblGrid>
                <a:gridCol w="1524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53022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COMMUNAL</a:t>
                      </a: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EXPIATORY</a:t>
                      </a:r>
                      <a:endParaRPr kumimoji="0" lang="en-US" altLang="en-US" sz="16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extLst>
                  <a:ext uri="{0D108BD9-81ED-4DB2-BD59-A6C34878D82A}">
                    <a16:rowId xmlns:a16="http://schemas.microsoft.com/office/drawing/2014/main" val="10000"/>
                  </a:ext>
                </a:extLst>
              </a:tr>
              <a:tr h="36512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FELLOWSHIP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GUILT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731838">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THANK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for unexpected deliverance or blessing already granted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Unintentional sin against divine command by an individual or the entire nation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Misappropriation or denial of rightful due to God or man, normally assessable in monetary compensation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944563">
                <a:tc vMerge="1">
                  <a:txBody>
                    <a:bodyPr/>
                    <a:lstStyle/>
                    <a:p>
                      <a:endParaRPr lang="en-GB"/>
                    </a:p>
                  </a:txBody>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VOTIVE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for blessing or deliverance granted in answer to prayer which had accompanying vow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944563">
                <a:tc vMerge="1">
                  <a:txBody>
                    <a:bodyPr/>
                    <a:lstStyle/>
                    <a:p>
                      <a:endParaRPr lang="en-GB"/>
                    </a:p>
                  </a:txBody>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FREEWILL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to express thankful devotion without regard to specific blessing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115887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DISTINCTIVE-NESS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Most parts eaten before the Lord by  the worshiper (and his family)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(See </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 above)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Sacrifice (see </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 above) was usually accompanied by compensation plus fine to wronged party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r h="115887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OLD TESTAMENT THEOLOGICAL SIGNIFANCE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The worshiper recognized the meat eaten as a token of God</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covenant faithfulness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Provided atonement and forgiveness for specific unintentional sins where no restitution was involved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The ram was for expiation, accompanied by payment of restitution to the wronged party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6"/>
                  </a:ext>
                </a:extLst>
              </a:tr>
              <a:tr h="944563">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TYPOLOGY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death is the basis of fellowship with God and other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 died as a satis-factory substitutionary sacrifice to provide the forgiveness of sins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death atones for the damage or injury caused by 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7"/>
                  </a:ext>
                </a:extLst>
              </a:tr>
            </a:tbl>
          </a:graphicData>
        </a:graphic>
      </p:graphicFrame>
      <p:sp>
        <p:nvSpPr>
          <p:cNvPr id="50180" name="Text Box 5"/>
          <p:cNvSpPr>
            <a:spLocks noGrp="1" noChangeArrowheads="1"/>
          </p:cNvSpPr>
          <p:nvPr>
            <p:ph type="title"/>
          </p:nvPr>
        </p:nvSpPr>
        <p:spPr>
          <a:xfrm>
            <a:off x="0" y="-76200"/>
            <a:ext cx="9144000" cy="381000"/>
          </a:xfrm>
          <a:solidFill>
            <a:srgbClr val="000090"/>
          </a:solidFill>
        </p:spPr>
        <p:txBody>
          <a:bodyPr lIns="0" tIns="0" rIns="0" bIns="0" anchorCtr="1"/>
          <a:lstStyle/>
          <a:p>
            <a:r>
              <a:rPr kumimoji="0" lang="en-US" altLang="zh-CN" sz="2400" b="1">
                <a:solidFill>
                  <a:schemeClr val="tx1"/>
                </a:solidFill>
                <a:effectLst>
                  <a:outerShdw blurRad="38100" dist="38100" dir="2700000" algn="tl">
                    <a:srgbClr val="000000"/>
                  </a:outerShdw>
                </a:effectLst>
                <a:latin typeface="Impact" pitchFamily="34" charset="0"/>
                <a:ea typeface="SimSun" pitchFamily="2" charset="-122"/>
              </a:rPr>
              <a:t>Special Sacrificial Rituals</a:t>
            </a:r>
            <a:endParaRPr kumimoji="0" lang="en-US" altLang="en-US" sz="1400" b="1">
              <a:solidFill>
                <a:schemeClr val="tx1"/>
              </a:solidFill>
              <a:effectLst>
                <a:outerShdw blurRad="38100" dist="38100" dir="2700000" algn="tl">
                  <a:srgbClr val="000000"/>
                </a:outerShdw>
              </a:effectLst>
              <a:latin typeface="Impact" pitchFamily="34" charset="0"/>
              <a:ea typeface="SimSun" pitchFamily="2" charset="-122"/>
            </a:endParaRPr>
          </a:p>
        </p:txBody>
      </p:sp>
      <p:sp>
        <p:nvSpPr>
          <p:cNvPr id="50179" name="Text Box 4"/>
          <p:cNvSpPr txBox="1">
            <a:spLocks noChangeArrowheads="1"/>
          </p:cNvSpPr>
          <p:nvPr/>
        </p:nvSpPr>
        <p:spPr bwMode="auto">
          <a:xfrm>
            <a:off x="8451850" y="-7620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sp>
        <p:nvSpPr>
          <p:cNvPr id="212012" name="Text Box 85"/>
          <p:cNvSpPr txBox="1">
            <a:spLocks noChangeArrowheads="1"/>
          </p:cNvSpPr>
          <p:nvPr/>
        </p:nvSpPr>
        <p:spPr bwMode="auto">
          <a:xfrm>
            <a:off x="76200" y="168275"/>
            <a:ext cx="1295400" cy="9239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12013" name="Text Box 5"/>
          <p:cNvSpPr txBox="1">
            <a:spLocks noChangeArrowheads="1"/>
          </p:cNvSpPr>
          <p:nvPr/>
        </p:nvSpPr>
        <p:spPr bwMode="auto">
          <a:xfrm>
            <a:off x="8281988" y="-762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bg2"/>
          </a:fgClr>
          <a:bgClr>
            <a:srgbClr val="FF0000"/>
          </a:bgClr>
        </a:patt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153400" y="508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175b</a:t>
            </a:r>
          </a:p>
        </p:txBody>
      </p:sp>
      <p:sp>
        <p:nvSpPr>
          <p:cNvPr id="214019"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dirty="0">
                <a:solidFill>
                  <a:schemeClr val="tx1"/>
                </a:solidFill>
                <a:latin typeface="Impact" pitchFamily="34" charset="0"/>
                <a:ea typeface="SimSun" pitchFamily="2" charset="-122"/>
              </a:rPr>
              <a:t>Old Testament Sacrifices</a:t>
            </a:r>
            <a:endParaRPr kumimoji="0" lang="en-US" altLang="en-US" sz="2000" dirty="0">
              <a:solidFill>
                <a:schemeClr val="tx1"/>
              </a:solidFill>
              <a:latin typeface="Impact" pitchFamily="34" charset="0"/>
              <a:ea typeface="SimSun" pitchFamily="2" charset="-122"/>
            </a:endParaRPr>
          </a:p>
        </p:txBody>
      </p:sp>
      <p:grpSp>
        <p:nvGrpSpPr>
          <p:cNvPr id="214020" name="Group 4"/>
          <p:cNvGrpSpPr>
            <a:grpSpLocks/>
          </p:cNvGrpSpPr>
          <p:nvPr/>
        </p:nvGrpSpPr>
        <p:grpSpPr bwMode="auto">
          <a:xfrm>
            <a:off x="9525" y="993775"/>
            <a:ext cx="9124950" cy="5864225"/>
            <a:chOff x="6" y="626"/>
            <a:chExt cx="5748" cy="1638"/>
          </a:xfrm>
        </p:grpSpPr>
        <p:grpSp>
          <p:nvGrpSpPr>
            <p:cNvPr id="214022" name="Group 5"/>
            <p:cNvGrpSpPr>
              <a:grpSpLocks/>
            </p:cNvGrpSpPr>
            <p:nvPr/>
          </p:nvGrpSpPr>
          <p:grpSpPr bwMode="auto">
            <a:xfrm>
              <a:off x="6" y="626"/>
              <a:ext cx="1437" cy="209"/>
              <a:chOff x="0" y="0"/>
              <a:chExt cx="938" cy="403"/>
            </a:xfrm>
          </p:grpSpPr>
          <p:sp>
            <p:nvSpPr>
              <p:cNvPr id="214056" name="Rectangle 6"/>
              <p:cNvSpPr>
                <a:spLocks noChangeArrowheads="1"/>
              </p:cNvSpPr>
              <p:nvPr/>
            </p:nvSpPr>
            <p:spPr bwMode="auto">
              <a:xfrm>
                <a:off x="43"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NAME</a:t>
                </a:r>
              </a:p>
            </p:txBody>
          </p:sp>
          <p:sp>
            <p:nvSpPr>
              <p:cNvPr id="214057"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3" name="Group 8"/>
            <p:cNvGrpSpPr>
              <a:grpSpLocks/>
            </p:cNvGrpSpPr>
            <p:nvPr/>
          </p:nvGrpSpPr>
          <p:grpSpPr bwMode="auto">
            <a:xfrm>
              <a:off x="1443" y="626"/>
              <a:ext cx="1436" cy="209"/>
              <a:chOff x="938" y="0"/>
              <a:chExt cx="938" cy="403"/>
            </a:xfrm>
          </p:grpSpPr>
          <p:sp>
            <p:nvSpPr>
              <p:cNvPr id="214054" name="Rectangle 9"/>
              <p:cNvSpPr>
                <a:spLocks noChangeArrowheads="1"/>
              </p:cNvSpPr>
              <p:nvPr/>
            </p:nvSpPr>
            <p:spPr bwMode="auto">
              <a:xfrm>
                <a:off x="981"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OT TEXTS</a:t>
                </a:r>
              </a:p>
            </p:txBody>
          </p:sp>
          <p:sp>
            <p:nvSpPr>
              <p:cNvPr id="214055"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4" name="Group 11"/>
            <p:cNvGrpSpPr>
              <a:grpSpLocks/>
            </p:cNvGrpSpPr>
            <p:nvPr/>
          </p:nvGrpSpPr>
          <p:grpSpPr bwMode="auto">
            <a:xfrm>
              <a:off x="2879" y="626"/>
              <a:ext cx="1437" cy="209"/>
              <a:chOff x="1876" y="0"/>
              <a:chExt cx="938" cy="403"/>
            </a:xfrm>
          </p:grpSpPr>
          <p:sp>
            <p:nvSpPr>
              <p:cNvPr id="214052" name="Rectangle 12"/>
              <p:cNvSpPr>
                <a:spLocks noChangeArrowheads="1"/>
              </p:cNvSpPr>
              <p:nvPr/>
            </p:nvSpPr>
            <p:spPr bwMode="auto">
              <a:xfrm>
                <a:off x="1919"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ELEMENTS</a:t>
                </a:r>
              </a:p>
            </p:txBody>
          </p:sp>
          <p:sp>
            <p:nvSpPr>
              <p:cNvPr id="214053"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5" name="Group 14"/>
            <p:cNvGrpSpPr>
              <a:grpSpLocks/>
            </p:cNvGrpSpPr>
            <p:nvPr/>
          </p:nvGrpSpPr>
          <p:grpSpPr bwMode="auto">
            <a:xfrm>
              <a:off x="4316" y="626"/>
              <a:ext cx="1438" cy="209"/>
              <a:chOff x="2814" y="0"/>
              <a:chExt cx="939" cy="403"/>
            </a:xfrm>
          </p:grpSpPr>
          <p:sp>
            <p:nvSpPr>
              <p:cNvPr id="214050" name="Rectangle 15"/>
              <p:cNvSpPr>
                <a:spLocks noChangeArrowheads="1"/>
              </p:cNvSpPr>
              <p:nvPr/>
            </p:nvSpPr>
            <p:spPr bwMode="auto">
              <a:xfrm>
                <a:off x="2857" y="0"/>
                <a:ext cx="853"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PURPOSE</a:t>
                </a:r>
              </a:p>
            </p:txBody>
          </p:sp>
          <p:sp>
            <p:nvSpPr>
              <p:cNvPr id="214051"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6" name="Group 17"/>
            <p:cNvGrpSpPr>
              <a:grpSpLocks/>
            </p:cNvGrpSpPr>
            <p:nvPr/>
          </p:nvGrpSpPr>
          <p:grpSpPr bwMode="auto">
            <a:xfrm>
              <a:off x="6" y="835"/>
              <a:ext cx="1437" cy="684"/>
              <a:chOff x="0" y="403"/>
              <a:chExt cx="938" cy="1323"/>
            </a:xfrm>
          </p:grpSpPr>
          <p:sp>
            <p:nvSpPr>
              <p:cNvPr id="214048" name="Rectangle 18"/>
              <p:cNvSpPr>
                <a:spLocks noChangeArrowheads="1"/>
              </p:cNvSpPr>
              <p:nvPr/>
            </p:nvSpPr>
            <p:spPr bwMode="auto">
              <a:xfrm>
                <a:off x="43"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rPr>
                  <a:t>BURNT OFFERING</a:t>
                </a:r>
              </a:p>
            </p:txBody>
          </p:sp>
          <p:sp>
            <p:nvSpPr>
              <p:cNvPr id="214049"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7" name="Group 20"/>
            <p:cNvGrpSpPr>
              <a:grpSpLocks/>
            </p:cNvGrpSpPr>
            <p:nvPr/>
          </p:nvGrpSpPr>
          <p:grpSpPr bwMode="auto">
            <a:xfrm>
              <a:off x="1443" y="835"/>
              <a:ext cx="1436" cy="684"/>
              <a:chOff x="938" y="403"/>
              <a:chExt cx="938" cy="1323"/>
            </a:xfrm>
          </p:grpSpPr>
          <p:sp>
            <p:nvSpPr>
              <p:cNvPr id="214046" name="Rectangle 21"/>
              <p:cNvSpPr>
                <a:spLocks noChangeArrowheads="1"/>
              </p:cNvSpPr>
              <p:nvPr/>
            </p:nvSpPr>
            <p:spPr bwMode="auto">
              <a:xfrm>
                <a:off x="981"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1; 6:8-13; 8:18-21; 16:24</a:t>
                </a:r>
              </a:p>
            </p:txBody>
          </p:sp>
          <p:sp>
            <p:nvSpPr>
              <p:cNvPr id="214047"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8" name="Group 23"/>
            <p:cNvGrpSpPr>
              <a:grpSpLocks/>
            </p:cNvGrpSpPr>
            <p:nvPr/>
          </p:nvGrpSpPr>
          <p:grpSpPr bwMode="auto">
            <a:xfrm>
              <a:off x="2879" y="835"/>
              <a:ext cx="1437" cy="684"/>
              <a:chOff x="1876" y="403"/>
              <a:chExt cx="938" cy="1323"/>
            </a:xfrm>
          </p:grpSpPr>
          <p:sp>
            <p:nvSpPr>
              <p:cNvPr id="214044" name="Rectangle 24"/>
              <p:cNvSpPr>
                <a:spLocks noChangeArrowheads="1"/>
              </p:cNvSpPr>
              <p:nvPr/>
            </p:nvSpPr>
            <p:spPr bwMode="auto">
              <a:xfrm>
                <a:off x="1919"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Bull, ram or male bird (dove or young pigeon for poor); wholly consumed; no defect</a:t>
                </a:r>
              </a:p>
            </p:txBody>
          </p:sp>
          <p:sp>
            <p:nvSpPr>
              <p:cNvPr id="214045"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9" name="Group 26"/>
            <p:cNvGrpSpPr>
              <a:grpSpLocks/>
            </p:cNvGrpSpPr>
            <p:nvPr/>
          </p:nvGrpSpPr>
          <p:grpSpPr bwMode="auto">
            <a:xfrm>
              <a:off x="4316" y="835"/>
              <a:ext cx="1438" cy="684"/>
              <a:chOff x="2814" y="403"/>
              <a:chExt cx="939" cy="1323"/>
            </a:xfrm>
          </p:grpSpPr>
          <p:sp>
            <p:nvSpPr>
              <p:cNvPr id="214042" name="Rectangle 27"/>
              <p:cNvSpPr>
                <a:spLocks noChangeArrowheads="1"/>
              </p:cNvSpPr>
              <p:nvPr/>
            </p:nvSpPr>
            <p:spPr bwMode="auto">
              <a:xfrm>
                <a:off x="2857" y="403"/>
                <a:ext cx="85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act of worship; atone for unintentional sin in general; expressed surrender to God</a:t>
                </a:r>
              </a:p>
            </p:txBody>
          </p:sp>
          <p:sp>
            <p:nvSpPr>
              <p:cNvPr id="214043"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0" name="Group 29"/>
            <p:cNvGrpSpPr>
              <a:grpSpLocks/>
            </p:cNvGrpSpPr>
            <p:nvPr/>
          </p:nvGrpSpPr>
          <p:grpSpPr bwMode="auto">
            <a:xfrm>
              <a:off x="6" y="1519"/>
              <a:ext cx="1437" cy="745"/>
              <a:chOff x="0" y="1726"/>
              <a:chExt cx="938" cy="1438"/>
            </a:xfrm>
          </p:grpSpPr>
          <p:sp>
            <p:nvSpPr>
              <p:cNvPr id="214040" name="Rectangle 30"/>
              <p:cNvSpPr>
                <a:spLocks noChangeArrowheads="1"/>
              </p:cNvSpPr>
              <p:nvPr/>
            </p:nvSpPr>
            <p:spPr bwMode="auto">
              <a:xfrm>
                <a:off x="43"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rPr>
                  <a:t>GRAIN OFFERING</a:t>
                </a:r>
              </a:p>
            </p:txBody>
          </p:sp>
          <p:sp>
            <p:nvSpPr>
              <p:cNvPr id="214041"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1" name="Group 32"/>
            <p:cNvGrpSpPr>
              <a:grpSpLocks/>
            </p:cNvGrpSpPr>
            <p:nvPr/>
          </p:nvGrpSpPr>
          <p:grpSpPr bwMode="auto">
            <a:xfrm>
              <a:off x="1443" y="1519"/>
              <a:ext cx="1436" cy="745"/>
              <a:chOff x="938" y="1726"/>
              <a:chExt cx="938" cy="1438"/>
            </a:xfrm>
          </p:grpSpPr>
          <p:sp>
            <p:nvSpPr>
              <p:cNvPr id="214038" name="Rectangle 33"/>
              <p:cNvSpPr>
                <a:spLocks noChangeArrowheads="1"/>
              </p:cNvSpPr>
              <p:nvPr/>
            </p:nvSpPr>
            <p:spPr bwMode="auto">
              <a:xfrm>
                <a:off x="981"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2; 6:14-23</a:t>
                </a:r>
              </a:p>
            </p:txBody>
          </p:sp>
          <p:sp>
            <p:nvSpPr>
              <p:cNvPr id="214039"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2" name="Group 35"/>
            <p:cNvGrpSpPr>
              <a:grpSpLocks/>
            </p:cNvGrpSpPr>
            <p:nvPr/>
          </p:nvGrpSpPr>
          <p:grpSpPr bwMode="auto">
            <a:xfrm>
              <a:off x="2879" y="1519"/>
              <a:ext cx="1437" cy="745"/>
              <a:chOff x="1876" y="1726"/>
              <a:chExt cx="938" cy="1438"/>
            </a:xfrm>
          </p:grpSpPr>
          <p:sp>
            <p:nvSpPr>
              <p:cNvPr id="214036" name="Rectangle 36"/>
              <p:cNvSpPr>
                <a:spLocks noChangeArrowheads="1"/>
              </p:cNvSpPr>
              <p:nvPr/>
            </p:nvSpPr>
            <p:spPr bwMode="auto">
              <a:xfrm>
                <a:off x="1919"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Grain, flour, olive oil, incense, bread, or salt with burnt or fellowship offering</a:t>
                </a:r>
              </a:p>
            </p:txBody>
          </p:sp>
          <p:sp>
            <p:nvSpPr>
              <p:cNvPr id="214037"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3" name="Group 38"/>
            <p:cNvGrpSpPr>
              <a:grpSpLocks/>
            </p:cNvGrpSpPr>
            <p:nvPr/>
          </p:nvGrpSpPr>
          <p:grpSpPr bwMode="auto">
            <a:xfrm>
              <a:off x="4316" y="1519"/>
              <a:ext cx="1438" cy="745"/>
              <a:chOff x="2814" y="1726"/>
              <a:chExt cx="939" cy="1438"/>
            </a:xfrm>
          </p:grpSpPr>
          <p:sp>
            <p:nvSpPr>
              <p:cNvPr id="214034" name="Rectangle 39"/>
              <p:cNvSpPr>
                <a:spLocks noChangeArrowheads="1"/>
              </p:cNvSpPr>
              <p:nvPr/>
            </p:nvSpPr>
            <p:spPr bwMode="auto">
              <a:xfrm>
                <a:off x="2857" y="1726"/>
                <a:ext cx="853"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act of worship; recognition of God</a:t>
                </a:r>
                <a:r>
                  <a:rPr lang="fr-FR" altLang="en-US" b="1">
                    <a:latin typeface="Arial Narrow" pitchFamily="34" charset="0"/>
                    <a:cs typeface="Times New Roman" pitchFamily="18" charset="0"/>
                  </a:rPr>
                  <a:t>'</a:t>
                </a:r>
                <a:r>
                  <a:rPr lang="en-US" altLang="en-US" b="1">
                    <a:latin typeface="Arial Narrow" pitchFamily="34" charset="0"/>
                    <a:cs typeface="Times New Roman" pitchFamily="18" charset="0"/>
                  </a:rPr>
                  <a:t>s goodness and provisions; devotion to God</a:t>
                </a:r>
              </a:p>
            </p:txBody>
          </p:sp>
          <p:sp>
            <p:nvSpPr>
              <p:cNvPr id="214035"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sp>
        <p:nvSpPr>
          <p:cNvPr id="214021" name="Text Box 41"/>
          <p:cNvSpPr txBox="1">
            <a:spLocks noChangeArrowheads="1"/>
          </p:cNvSpPr>
          <p:nvPr/>
        </p:nvSpPr>
        <p:spPr bwMode="auto">
          <a:xfrm>
            <a:off x="0" y="6550025"/>
            <a:ext cx="4065588"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r>
              <a:rPr lang="en-US" altLang="zh-CN" sz="2000" i="1">
                <a:latin typeface="Arial" pitchFamily="34" charset="0"/>
                <a:ea typeface="SimSun" pitchFamily="2" charset="-122"/>
              </a:rPr>
              <a:t>The Bible Visual Resource Book</a:t>
            </a:r>
            <a:r>
              <a:rPr lang="en-US" altLang="zh-CN" sz="2000">
                <a:latin typeface="Arial" pitchFamily="34" charset="0"/>
                <a:ea typeface="SimSun" pitchFamily="2" charset="-122"/>
              </a:rPr>
              <a:t>, 29</a:t>
            </a:r>
            <a:endParaRPr lang="en-US" altLang="en-US" sz="2000">
              <a:latin typeface="Arial" pitchFamily="34" charset="0"/>
              <a:ea typeface="SimSun"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bg2"/>
          </a:fgClr>
          <a:bgClr>
            <a:srgbClr val="FF0000"/>
          </a:bgClr>
        </a:pattFill>
        <a:effectLst/>
      </p:bgPr>
    </p:bg>
    <p:spTree>
      <p:nvGrpSpPr>
        <p:cNvPr id="1" name=""/>
        <p:cNvGrpSpPr/>
        <p:nvPr/>
      </p:nvGrpSpPr>
      <p:grpSpPr>
        <a:xfrm>
          <a:off x="0" y="0"/>
          <a:ext cx="0" cy="0"/>
          <a:chOff x="0" y="0"/>
          <a:chExt cx="0" cy="0"/>
        </a:xfrm>
      </p:grpSpPr>
      <p:sp>
        <p:nvSpPr>
          <p:cNvPr id="2160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a:solidFill>
                  <a:schemeClr val="tx1"/>
                </a:solidFill>
                <a:latin typeface="Impact" pitchFamily="34" charset="0"/>
                <a:ea typeface="SimSun" pitchFamily="2" charset="-122"/>
              </a:rPr>
              <a:t>Old Testament Sacrifices</a:t>
            </a:r>
            <a:endParaRPr kumimoji="0" lang="en-US" altLang="en-US" sz="2000">
              <a:solidFill>
                <a:schemeClr val="tx1"/>
              </a:solidFill>
              <a:latin typeface="Impact" pitchFamily="34" charset="0"/>
              <a:ea typeface="SimSun" pitchFamily="2" charset="-122"/>
            </a:endParaRPr>
          </a:p>
        </p:txBody>
      </p:sp>
      <p:grpSp>
        <p:nvGrpSpPr>
          <p:cNvPr id="216067" name="Group 4"/>
          <p:cNvGrpSpPr>
            <a:grpSpLocks/>
          </p:cNvGrpSpPr>
          <p:nvPr/>
        </p:nvGrpSpPr>
        <p:grpSpPr bwMode="auto">
          <a:xfrm>
            <a:off x="0" y="993775"/>
            <a:ext cx="9124950" cy="5864225"/>
            <a:chOff x="6" y="626"/>
            <a:chExt cx="5748" cy="2262"/>
          </a:xfrm>
        </p:grpSpPr>
        <p:grpSp>
          <p:nvGrpSpPr>
            <p:cNvPr id="216070" name="Group 5"/>
            <p:cNvGrpSpPr>
              <a:grpSpLocks/>
            </p:cNvGrpSpPr>
            <p:nvPr/>
          </p:nvGrpSpPr>
          <p:grpSpPr bwMode="auto">
            <a:xfrm>
              <a:off x="6" y="626"/>
              <a:ext cx="1437" cy="209"/>
              <a:chOff x="0" y="0"/>
              <a:chExt cx="938" cy="403"/>
            </a:xfrm>
          </p:grpSpPr>
          <p:sp>
            <p:nvSpPr>
              <p:cNvPr id="216117" name="Rectangle 6"/>
              <p:cNvSpPr>
                <a:spLocks noChangeArrowheads="1"/>
              </p:cNvSpPr>
              <p:nvPr/>
            </p:nvSpPr>
            <p:spPr bwMode="auto">
              <a:xfrm>
                <a:off x="43"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NAME</a:t>
                </a:r>
              </a:p>
            </p:txBody>
          </p:sp>
          <p:sp>
            <p:nvSpPr>
              <p:cNvPr id="216118"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1" name="Group 8"/>
            <p:cNvGrpSpPr>
              <a:grpSpLocks/>
            </p:cNvGrpSpPr>
            <p:nvPr/>
          </p:nvGrpSpPr>
          <p:grpSpPr bwMode="auto">
            <a:xfrm>
              <a:off x="1443" y="626"/>
              <a:ext cx="1436" cy="209"/>
              <a:chOff x="938" y="0"/>
              <a:chExt cx="938" cy="403"/>
            </a:xfrm>
          </p:grpSpPr>
          <p:sp>
            <p:nvSpPr>
              <p:cNvPr id="216115" name="Rectangle 9"/>
              <p:cNvSpPr>
                <a:spLocks noChangeArrowheads="1"/>
              </p:cNvSpPr>
              <p:nvPr/>
            </p:nvSpPr>
            <p:spPr bwMode="auto">
              <a:xfrm>
                <a:off x="981"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OT TEXTS</a:t>
                </a:r>
              </a:p>
            </p:txBody>
          </p:sp>
          <p:sp>
            <p:nvSpPr>
              <p:cNvPr id="216116"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2" name="Group 11"/>
            <p:cNvGrpSpPr>
              <a:grpSpLocks/>
            </p:cNvGrpSpPr>
            <p:nvPr/>
          </p:nvGrpSpPr>
          <p:grpSpPr bwMode="auto">
            <a:xfrm>
              <a:off x="2879" y="626"/>
              <a:ext cx="1437" cy="209"/>
              <a:chOff x="1876" y="0"/>
              <a:chExt cx="938" cy="403"/>
            </a:xfrm>
          </p:grpSpPr>
          <p:sp>
            <p:nvSpPr>
              <p:cNvPr id="216113" name="Rectangle 12"/>
              <p:cNvSpPr>
                <a:spLocks noChangeArrowheads="1"/>
              </p:cNvSpPr>
              <p:nvPr/>
            </p:nvSpPr>
            <p:spPr bwMode="auto">
              <a:xfrm>
                <a:off x="1919"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ELEMENTS</a:t>
                </a:r>
              </a:p>
            </p:txBody>
          </p:sp>
          <p:sp>
            <p:nvSpPr>
              <p:cNvPr id="216114"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3" name="Group 14"/>
            <p:cNvGrpSpPr>
              <a:grpSpLocks/>
            </p:cNvGrpSpPr>
            <p:nvPr/>
          </p:nvGrpSpPr>
          <p:grpSpPr bwMode="auto">
            <a:xfrm>
              <a:off x="4316" y="626"/>
              <a:ext cx="1438" cy="209"/>
              <a:chOff x="2814" y="0"/>
              <a:chExt cx="939" cy="403"/>
            </a:xfrm>
          </p:grpSpPr>
          <p:sp>
            <p:nvSpPr>
              <p:cNvPr id="216111" name="Rectangle 15"/>
              <p:cNvSpPr>
                <a:spLocks noChangeArrowheads="1"/>
              </p:cNvSpPr>
              <p:nvPr/>
            </p:nvSpPr>
            <p:spPr bwMode="auto">
              <a:xfrm>
                <a:off x="2857" y="0"/>
                <a:ext cx="853"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PURPOSE</a:t>
                </a:r>
              </a:p>
            </p:txBody>
          </p:sp>
          <p:sp>
            <p:nvSpPr>
              <p:cNvPr id="216112"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4" name="Group 17"/>
            <p:cNvGrpSpPr>
              <a:grpSpLocks/>
            </p:cNvGrpSpPr>
            <p:nvPr/>
          </p:nvGrpSpPr>
          <p:grpSpPr bwMode="auto">
            <a:xfrm>
              <a:off x="6" y="834"/>
              <a:ext cx="5748" cy="2054"/>
              <a:chOff x="6" y="2264"/>
              <a:chExt cx="5748" cy="2054"/>
            </a:xfrm>
          </p:grpSpPr>
          <p:grpSp>
            <p:nvGrpSpPr>
              <p:cNvPr id="216075" name="Group 18"/>
              <p:cNvGrpSpPr>
                <a:grpSpLocks/>
              </p:cNvGrpSpPr>
              <p:nvPr/>
            </p:nvGrpSpPr>
            <p:grpSpPr bwMode="auto">
              <a:xfrm>
                <a:off x="6" y="2264"/>
                <a:ext cx="1437" cy="506"/>
                <a:chOff x="0" y="3164"/>
                <a:chExt cx="938" cy="978"/>
              </a:xfrm>
            </p:grpSpPr>
            <p:sp>
              <p:nvSpPr>
                <p:cNvPr id="216109" name="Rectangle 19"/>
                <p:cNvSpPr>
                  <a:spLocks noChangeArrowheads="1"/>
                </p:cNvSpPr>
                <p:nvPr/>
              </p:nvSpPr>
              <p:spPr bwMode="auto">
                <a:xfrm>
                  <a:off x="43"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FELLOWSHIP OFFERING</a:t>
                  </a:r>
                </a:p>
              </p:txBody>
            </p:sp>
            <p:sp>
              <p:nvSpPr>
                <p:cNvPr id="216110" name="Rectangle 20"/>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6" name="Group 21"/>
              <p:cNvGrpSpPr>
                <a:grpSpLocks/>
              </p:cNvGrpSpPr>
              <p:nvPr/>
            </p:nvGrpSpPr>
            <p:grpSpPr bwMode="auto">
              <a:xfrm>
                <a:off x="1443" y="2264"/>
                <a:ext cx="1436" cy="506"/>
                <a:chOff x="938" y="3164"/>
                <a:chExt cx="938" cy="978"/>
              </a:xfrm>
            </p:grpSpPr>
            <p:sp>
              <p:nvSpPr>
                <p:cNvPr id="216107" name="Rectangle 22"/>
                <p:cNvSpPr>
                  <a:spLocks noChangeArrowheads="1"/>
                </p:cNvSpPr>
                <p:nvPr/>
              </p:nvSpPr>
              <p:spPr bwMode="auto">
                <a:xfrm>
                  <a:off x="981"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3; 7:11-34</a:t>
                  </a:r>
                </a:p>
              </p:txBody>
            </p:sp>
            <p:sp>
              <p:nvSpPr>
                <p:cNvPr id="216108" name="Rectangle 23"/>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7" name="Group 24"/>
              <p:cNvGrpSpPr>
                <a:grpSpLocks/>
              </p:cNvGrpSpPr>
              <p:nvPr/>
            </p:nvGrpSpPr>
            <p:grpSpPr bwMode="auto">
              <a:xfrm>
                <a:off x="2879" y="2264"/>
                <a:ext cx="1437" cy="506"/>
                <a:chOff x="1876" y="3164"/>
                <a:chExt cx="938" cy="978"/>
              </a:xfrm>
            </p:grpSpPr>
            <p:sp>
              <p:nvSpPr>
                <p:cNvPr id="216105" name="Rectangle 25"/>
                <p:cNvSpPr>
                  <a:spLocks noChangeArrowheads="1"/>
                </p:cNvSpPr>
                <p:nvPr/>
              </p:nvSpPr>
              <p:spPr bwMode="auto">
                <a:xfrm>
                  <a:off x="1919"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Goat or sheep (no defect); variety of breads</a:t>
                  </a:r>
                </a:p>
              </p:txBody>
            </p:sp>
            <p:sp>
              <p:nvSpPr>
                <p:cNvPr id="216106" name="Rectangle 26"/>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8" name="Group 27"/>
              <p:cNvGrpSpPr>
                <a:grpSpLocks/>
              </p:cNvGrpSpPr>
              <p:nvPr/>
            </p:nvGrpSpPr>
            <p:grpSpPr bwMode="auto">
              <a:xfrm>
                <a:off x="4316" y="2264"/>
                <a:ext cx="1438" cy="506"/>
                <a:chOff x="2814" y="3164"/>
                <a:chExt cx="939" cy="978"/>
              </a:xfrm>
            </p:grpSpPr>
            <p:sp>
              <p:nvSpPr>
                <p:cNvPr id="216103" name="Rectangle 28"/>
                <p:cNvSpPr>
                  <a:spLocks noChangeArrowheads="1"/>
                </p:cNvSpPr>
                <p:nvPr/>
              </p:nvSpPr>
              <p:spPr bwMode="auto">
                <a:xfrm>
                  <a:off x="2857" y="3164"/>
                  <a:ext cx="85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thanksgiving with group meal</a:t>
                  </a:r>
                </a:p>
              </p:txBody>
            </p:sp>
            <p:sp>
              <p:nvSpPr>
                <p:cNvPr id="216104" name="Rectangle 29"/>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9" name="Group 30"/>
              <p:cNvGrpSpPr>
                <a:grpSpLocks/>
              </p:cNvGrpSpPr>
              <p:nvPr/>
            </p:nvGrpSpPr>
            <p:grpSpPr bwMode="auto">
              <a:xfrm>
                <a:off x="6" y="2770"/>
                <a:ext cx="1437" cy="923"/>
                <a:chOff x="0" y="4142"/>
                <a:chExt cx="938" cy="1783"/>
              </a:xfrm>
            </p:grpSpPr>
            <p:sp>
              <p:nvSpPr>
                <p:cNvPr id="216101" name="Rectangle 31"/>
                <p:cNvSpPr>
                  <a:spLocks noChangeArrowheads="1"/>
                </p:cNvSpPr>
                <p:nvPr/>
              </p:nvSpPr>
              <p:spPr bwMode="auto">
                <a:xfrm>
                  <a:off x="43"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rPr>
                    <a:t>SIN OFFERING</a:t>
                  </a:r>
                </a:p>
              </p:txBody>
            </p:sp>
            <p:sp>
              <p:nvSpPr>
                <p:cNvPr id="216102" name="Rectangle 32"/>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0" name="Group 33"/>
              <p:cNvGrpSpPr>
                <a:grpSpLocks/>
              </p:cNvGrpSpPr>
              <p:nvPr/>
            </p:nvGrpSpPr>
            <p:grpSpPr bwMode="auto">
              <a:xfrm>
                <a:off x="1443" y="2770"/>
                <a:ext cx="1436" cy="923"/>
                <a:chOff x="938" y="4142"/>
                <a:chExt cx="938" cy="1783"/>
              </a:xfrm>
            </p:grpSpPr>
            <p:sp>
              <p:nvSpPr>
                <p:cNvPr id="216099" name="Rectangle 34"/>
                <p:cNvSpPr>
                  <a:spLocks noChangeArrowheads="1"/>
                </p:cNvSpPr>
                <p:nvPr/>
              </p:nvSpPr>
              <p:spPr bwMode="auto">
                <a:xfrm>
                  <a:off x="981"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4:1-5:13; 6:24-30; 8:14-17; 16:3-22</a:t>
                  </a:r>
                </a:p>
              </p:txBody>
            </p:sp>
            <p:sp>
              <p:nvSpPr>
                <p:cNvPr id="216100" name="Rectangle 35"/>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1" name="Group 36"/>
              <p:cNvGrpSpPr>
                <a:grpSpLocks/>
              </p:cNvGrpSpPr>
              <p:nvPr/>
            </p:nvGrpSpPr>
            <p:grpSpPr bwMode="auto">
              <a:xfrm>
                <a:off x="2879" y="2770"/>
                <a:ext cx="1437" cy="923"/>
                <a:chOff x="1876" y="4142"/>
                <a:chExt cx="938" cy="1783"/>
              </a:xfrm>
            </p:grpSpPr>
            <p:sp>
              <p:nvSpPr>
                <p:cNvPr id="216097" name="Rectangle 37"/>
                <p:cNvSpPr>
                  <a:spLocks noChangeArrowheads="1"/>
                </p:cNvSpPr>
                <p:nvPr/>
              </p:nvSpPr>
              <p:spPr bwMode="auto">
                <a:xfrm>
                  <a:off x="1919"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Perfect bull, goat, or lamb; dove/pigeon (poor); 1/10 ephah fine flour for very poor</a:t>
                  </a:r>
                </a:p>
              </p:txBody>
            </p:sp>
            <p:sp>
              <p:nvSpPr>
                <p:cNvPr id="216098" name="Rectangle 38"/>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2" name="Group 39"/>
              <p:cNvGrpSpPr>
                <a:grpSpLocks/>
              </p:cNvGrpSpPr>
              <p:nvPr/>
            </p:nvGrpSpPr>
            <p:grpSpPr bwMode="auto">
              <a:xfrm>
                <a:off x="4316" y="2770"/>
                <a:ext cx="1438" cy="923"/>
                <a:chOff x="2814" y="4142"/>
                <a:chExt cx="939" cy="1783"/>
              </a:xfrm>
            </p:grpSpPr>
            <p:sp>
              <p:nvSpPr>
                <p:cNvPr id="216095" name="Rectangle 40"/>
                <p:cNvSpPr>
                  <a:spLocks noChangeArrowheads="1"/>
                </p:cNvSpPr>
                <p:nvPr/>
              </p:nvSpPr>
              <p:spPr bwMode="auto">
                <a:xfrm>
                  <a:off x="2857" y="4142"/>
                  <a:ext cx="853"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Mandatory; atones for unintentional sin; confession, forgiveness &amp; cleansing</a:t>
                  </a:r>
                </a:p>
              </p:txBody>
            </p:sp>
            <p:sp>
              <p:nvSpPr>
                <p:cNvPr id="216096" name="Rectangle 41"/>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3" name="Group 42"/>
              <p:cNvGrpSpPr>
                <a:grpSpLocks/>
              </p:cNvGrpSpPr>
              <p:nvPr/>
            </p:nvGrpSpPr>
            <p:grpSpPr bwMode="auto">
              <a:xfrm>
                <a:off x="6" y="3693"/>
                <a:ext cx="1437" cy="625"/>
                <a:chOff x="0" y="5925"/>
                <a:chExt cx="938" cy="1208"/>
              </a:xfrm>
            </p:grpSpPr>
            <p:sp>
              <p:nvSpPr>
                <p:cNvPr id="216093" name="Rectangle 43"/>
                <p:cNvSpPr>
                  <a:spLocks noChangeArrowheads="1"/>
                </p:cNvSpPr>
                <p:nvPr/>
              </p:nvSpPr>
              <p:spPr bwMode="auto">
                <a:xfrm>
                  <a:off x="43"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rPr>
                    <a:t>GUILT OFFERING</a:t>
                  </a:r>
                </a:p>
              </p:txBody>
            </p:sp>
            <p:sp>
              <p:nvSpPr>
                <p:cNvPr id="216094" name="Rectangle 44"/>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4" name="Group 45"/>
              <p:cNvGrpSpPr>
                <a:grpSpLocks/>
              </p:cNvGrpSpPr>
              <p:nvPr/>
            </p:nvGrpSpPr>
            <p:grpSpPr bwMode="auto">
              <a:xfrm>
                <a:off x="1443" y="3693"/>
                <a:ext cx="1436" cy="625"/>
                <a:chOff x="938" y="5925"/>
                <a:chExt cx="938" cy="1208"/>
              </a:xfrm>
            </p:grpSpPr>
            <p:sp>
              <p:nvSpPr>
                <p:cNvPr id="216091" name="Rectangle 46"/>
                <p:cNvSpPr>
                  <a:spLocks noChangeArrowheads="1"/>
                </p:cNvSpPr>
                <p:nvPr/>
              </p:nvSpPr>
              <p:spPr bwMode="auto">
                <a:xfrm>
                  <a:off x="981"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5:14-6:7; </a:t>
                  </a:r>
                </a:p>
                <a:p>
                  <a:pPr algn="ctr" eaLnBrk="1" hangingPunct="1"/>
                  <a:r>
                    <a:rPr lang="en-US" altLang="en-US" b="1">
                      <a:latin typeface="Arial Narrow" pitchFamily="34" charset="0"/>
                      <a:cs typeface="Times New Roman" pitchFamily="18" charset="0"/>
                    </a:rPr>
                    <a:t>7:1-6</a:t>
                  </a:r>
                </a:p>
              </p:txBody>
            </p:sp>
            <p:sp>
              <p:nvSpPr>
                <p:cNvPr id="216092" name="Rectangle 47"/>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5" name="Group 48"/>
              <p:cNvGrpSpPr>
                <a:grpSpLocks/>
              </p:cNvGrpSpPr>
              <p:nvPr/>
            </p:nvGrpSpPr>
            <p:grpSpPr bwMode="auto">
              <a:xfrm>
                <a:off x="2879" y="3693"/>
                <a:ext cx="1437" cy="625"/>
                <a:chOff x="1876" y="5925"/>
                <a:chExt cx="938" cy="1208"/>
              </a:xfrm>
            </p:grpSpPr>
            <p:sp>
              <p:nvSpPr>
                <p:cNvPr id="216089" name="Rectangle 49"/>
                <p:cNvSpPr>
                  <a:spLocks noChangeArrowheads="1"/>
                </p:cNvSpPr>
                <p:nvPr/>
              </p:nvSpPr>
              <p:spPr bwMode="auto">
                <a:xfrm>
                  <a:off x="1919"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Perfect ram or lamb</a:t>
                  </a:r>
                </a:p>
              </p:txBody>
            </p:sp>
            <p:sp>
              <p:nvSpPr>
                <p:cNvPr id="216090" name="Rectangle 50"/>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6" name="Group 51"/>
              <p:cNvGrpSpPr>
                <a:grpSpLocks/>
              </p:cNvGrpSpPr>
              <p:nvPr/>
            </p:nvGrpSpPr>
            <p:grpSpPr bwMode="auto">
              <a:xfrm>
                <a:off x="4316" y="3693"/>
                <a:ext cx="1438" cy="625"/>
                <a:chOff x="2814" y="5925"/>
                <a:chExt cx="939" cy="1208"/>
              </a:xfrm>
            </p:grpSpPr>
            <p:sp>
              <p:nvSpPr>
                <p:cNvPr id="216087" name="Rectangle 52"/>
                <p:cNvSpPr>
                  <a:spLocks noChangeArrowheads="1"/>
                </p:cNvSpPr>
                <p:nvPr/>
              </p:nvSpPr>
              <p:spPr bwMode="auto">
                <a:xfrm>
                  <a:off x="2857" y="5925"/>
                  <a:ext cx="853"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Mandatory to atoned for unintentional sin pay 20% fine</a:t>
                  </a:r>
                </a:p>
              </p:txBody>
            </p:sp>
            <p:sp>
              <p:nvSpPr>
                <p:cNvPr id="216088" name="Rectangle 53"/>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grpSp>
      <p:sp>
        <p:nvSpPr>
          <p:cNvPr id="216068" name="Text Box 54"/>
          <p:cNvSpPr txBox="1">
            <a:spLocks noChangeArrowheads="1"/>
          </p:cNvSpPr>
          <p:nvPr/>
        </p:nvSpPr>
        <p:spPr bwMode="auto">
          <a:xfrm>
            <a:off x="0" y="6548438"/>
            <a:ext cx="4065588"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r>
              <a:rPr lang="en-US" altLang="zh-CN" sz="2000" i="1">
                <a:latin typeface="Arial" pitchFamily="34" charset="0"/>
                <a:ea typeface="SimSun" pitchFamily="2" charset="-122"/>
              </a:rPr>
              <a:t>The Bible Visual Resource Book</a:t>
            </a:r>
            <a:r>
              <a:rPr lang="en-US" altLang="zh-CN" sz="2000">
                <a:latin typeface="Arial" pitchFamily="34" charset="0"/>
                <a:ea typeface="SimSun" pitchFamily="2" charset="-122"/>
              </a:rPr>
              <a:t>, 29</a:t>
            </a:r>
            <a:endParaRPr lang="en-US" altLang="en-US" sz="2000">
              <a:latin typeface="Arial" pitchFamily="34" charset="0"/>
              <a:ea typeface="SimSun" pitchFamily="2" charset="-122"/>
            </a:endParaRPr>
          </a:p>
        </p:txBody>
      </p:sp>
      <p:sp>
        <p:nvSpPr>
          <p:cNvPr id="216069" name="Text Box 55"/>
          <p:cNvSpPr txBox="1">
            <a:spLocks noChangeArrowheads="1"/>
          </p:cNvSpPr>
          <p:nvPr/>
        </p:nvSpPr>
        <p:spPr bwMode="auto">
          <a:xfrm>
            <a:off x="8145463" y="508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en-US" altLang="en-US">
                <a:latin typeface="Arial" pitchFamily="34" charset="0"/>
              </a:rPr>
              <a:t>Cain Kills Abel</a:t>
            </a:r>
          </a:p>
        </p:txBody>
      </p:sp>
      <p:sp>
        <p:nvSpPr>
          <p:cNvPr id="25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pic>
        <p:nvPicPr>
          <p:cNvPr id="218115" name="Picture 4" descr="Sabc09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02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subTitle" idx="1"/>
          </p:nvPr>
        </p:nvSpPr>
        <p:spPr>
          <a:xfrm>
            <a:off x="2286000" y="4953000"/>
            <a:ext cx="6553200" cy="1524000"/>
          </a:xfrm>
        </p:spPr>
        <p:txBody>
          <a:bodyPr/>
          <a:lstStyle/>
          <a:p>
            <a:pPr eaLnBrk="1" hangingPunct="1">
              <a:lnSpc>
                <a:spcPct val="90000"/>
              </a:lnSpc>
              <a:buFont typeface="Wingdings" pitchFamily="2" charset="2"/>
              <a:buNone/>
            </a:pPr>
            <a:r>
              <a:rPr lang="en-US" altLang="en-US" sz="3600" b="1">
                <a:latin typeface="Arial" pitchFamily="34" charset="0"/>
              </a:rPr>
              <a:t>Ancient Aztecs of South America also practiced this horrible ANE custom</a:t>
            </a:r>
          </a:p>
        </p:txBody>
      </p:sp>
      <p:pic>
        <p:nvPicPr>
          <p:cNvPr id="220163" name="Picture 7" descr="str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533400"/>
            <a:ext cx="29432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ctrTitle"/>
          </p:nvPr>
        </p:nvSpPr>
        <p:spPr>
          <a:xfrm>
            <a:off x="838200" y="2362200"/>
            <a:ext cx="7772400" cy="1828800"/>
          </a:xfrm>
        </p:spPr>
        <p:txBody>
          <a:bodyPr/>
          <a:lstStyle/>
          <a:p>
            <a:pPr eaLnBrk="1" hangingPunct="1"/>
            <a:r>
              <a:rPr lang="en-US" altLang="en-US" sz="8000">
                <a:latin typeface="Arial" pitchFamily="34" charset="0"/>
              </a:rPr>
              <a:t>Human Sacrifice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2210" name="Picture 7" descr="sacrifi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447800" y="5638800"/>
            <a:ext cx="7696200" cy="1219200"/>
          </a:xfrm>
          <a:solidFill>
            <a:schemeClr val="hlink"/>
          </a:solidFill>
          <a:effectLst>
            <a:outerShdw blurRad="63500" dist="38099" dir="2700000" algn="ctr" rotWithShape="0">
              <a:schemeClr val="tx1">
                <a:alpha val="74997"/>
              </a:schemeClr>
            </a:outerShdw>
          </a:effectLst>
        </p:spPr>
        <p:txBody>
          <a:bodyPr/>
          <a:lstStyle/>
          <a:p>
            <a:pPr eaLnBrk="1" hangingPunct="1">
              <a:lnSpc>
                <a:spcPct val="90000"/>
              </a:lnSpc>
              <a:defRPr/>
            </a:pPr>
            <a:r>
              <a:rPr lang="en-US" sz="3600" b="1">
                <a:solidFill>
                  <a:schemeClr val="bg1"/>
                </a:solidFill>
                <a:effectLst/>
                <a:ea typeface="+mn-ea"/>
              </a:rPr>
              <a:t>Aztecs offered an estimated 20,000 people a year to their gods.</a:t>
            </a:r>
          </a:p>
        </p:txBody>
      </p:sp>
      <p:sp>
        <p:nvSpPr>
          <p:cNvPr id="2050" name="Rectangle 2"/>
          <p:cNvSpPr>
            <a:spLocks noGrp="1" noChangeArrowheads="1"/>
          </p:cNvSpPr>
          <p:nvPr>
            <p:ph type="ctrTitle"/>
          </p:nvPr>
        </p:nvSpPr>
        <p:spPr>
          <a:xfrm>
            <a:off x="5257800" y="0"/>
            <a:ext cx="3886200" cy="2133600"/>
          </a:xfrm>
          <a:solidFill>
            <a:srgbClr val="FF0066"/>
          </a:solidFill>
        </p:spPr>
        <p:txBody>
          <a:bodyPr/>
          <a:lstStyle/>
          <a:p>
            <a:pPr eaLnBrk="1" hangingPunct="1"/>
            <a:r>
              <a:rPr lang="en-US" altLang="en-US">
                <a:latin typeface="Arial" pitchFamily="34" charset="0"/>
              </a:rPr>
              <a:t>Human Sacrifice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en-US" altLang="en-US">
                <a:latin typeface="Arial" pitchFamily="34" charset="0"/>
              </a:rPr>
              <a:t>Ahaz of Judah</a:t>
            </a:r>
          </a:p>
        </p:txBody>
      </p:sp>
      <p:sp>
        <p:nvSpPr>
          <p:cNvPr id="13315" name="Rectangle 3"/>
          <p:cNvSpPr>
            <a:spLocks noGrp="1" noChangeArrowheads="1"/>
          </p:cNvSpPr>
          <p:nvPr>
            <p:ph type="body" idx="1"/>
          </p:nvPr>
        </p:nvSpPr>
        <p:spPr>
          <a:xfrm>
            <a:off x="1600200" y="1600200"/>
            <a:ext cx="7086600" cy="4525963"/>
          </a:xfrm>
        </p:spPr>
        <p:txBody>
          <a:bodyPr/>
          <a:lstStyle/>
          <a:p>
            <a:pPr eaLnBrk="1" hangingPunct="1"/>
            <a:r>
              <a:rPr lang="en-US" altLang="ja-JP" sz="3600" b="1">
                <a:latin typeface="Arial" pitchFamily="34" charset="0"/>
              </a:rPr>
              <a:t>"</a:t>
            </a:r>
            <a:r>
              <a:rPr lang="en-US" altLang="en-US" sz="3600" b="1">
                <a:latin typeface="Arial" pitchFamily="34" charset="0"/>
              </a:rPr>
              <a:t>He burned sacrifices in the Valley of Ben Hinnom and </a:t>
            </a:r>
            <a:r>
              <a:rPr lang="en-US" altLang="en-US" sz="3600" b="1" u="sng">
                <a:latin typeface="Arial" pitchFamily="34" charset="0"/>
              </a:rPr>
              <a:t>sacrificed his sons in the fire</a:t>
            </a:r>
            <a:r>
              <a:rPr lang="en-US" altLang="en-US" sz="3600" b="1">
                <a:latin typeface="Arial" pitchFamily="34" charset="0"/>
              </a:rPr>
              <a:t>, following the detestable ways of the nations the L</a:t>
            </a:r>
            <a:r>
              <a:rPr lang="en-US" altLang="en-US" b="1">
                <a:latin typeface="Arial" pitchFamily="34" charset="0"/>
              </a:rPr>
              <a:t>ORD</a:t>
            </a:r>
            <a:r>
              <a:rPr lang="en-US" altLang="en-US" sz="3600" b="1">
                <a:latin typeface="Arial" pitchFamily="34" charset="0"/>
              </a:rPr>
              <a:t> had driven out before the Israelites</a:t>
            </a:r>
            <a:r>
              <a:rPr lang="en-US" altLang="ja-JP" sz="3600" b="1">
                <a:latin typeface="Arial" pitchFamily="34" charset="0"/>
              </a:rPr>
              <a:t>"</a:t>
            </a:r>
            <a:r>
              <a:rPr lang="en-US" altLang="en-US" sz="3600" b="1">
                <a:latin typeface="Arial" pitchFamily="34" charset="0"/>
              </a:rPr>
              <a:t> </a:t>
            </a:r>
            <a:br>
              <a:rPr lang="en-US" altLang="en-US" sz="3600" b="1">
                <a:latin typeface="Arial" pitchFamily="34" charset="0"/>
              </a:rPr>
            </a:br>
            <a:r>
              <a:rPr lang="en-US" altLang="en-US" sz="3600" b="1">
                <a:latin typeface="Arial" pitchFamily="34" charset="0"/>
              </a:rPr>
              <a:t>( 2 Chron. 28:3)</a:t>
            </a:r>
          </a:p>
        </p:txBody>
      </p:sp>
      <p:pic>
        <p:nvPicPr>
          <p:cNvPr id="224259" name="Picture 5"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914400" y="304800"/>
            <a:ext cx="8229600" cy="1143000"/>
          </a:xfrm>
        </p:spPr>
        <p:txBody>
          <a:bodyPr/>
          <a:lstStyle/>
          <a:p>
            <a:pPr eaLnBrk="1" hangingPunct="1"/>
            <a:r>
              <a:rPr lang="en-US" altLang="en-US" sz="4000">
                <a:latin typeface="Arial" pitchFamily="34" charset="0"/>
              </a:rPr>
              <a:t>Oholah &amp; Oholibah of Judah</a:t>
            </a:r>
          </a:p>
        </p:txBody>
      </p:sp>
      <p:sp>
        <p:nvSpPr>
          <p:cNvPr id="24579" name="Rectangle 3"/>
          <p:cNvSpPr>
            <a:spLocks noGrp="1" noChangeArrowheads="1"/>
          </p:cNvSpPr>
          <p:nvPr>
            <p:ph type="body" idx="1"/>
          </p:nvPr>
        </p:nvSpPr>
        <p:spPr>
          <a:xfrm>
            <a:off x="1600200" y="1600200"/>
            <a:ext cx="7239000" cy="5257800"/>
          </a:xfrm>
        </p:spPr>
        <p:txBody>
          <a:bodyPr/>
          <a:lstStyle/>
          <a:p>
            <a:pPr eaLnBrk="1" hangingPunct="1">
              <a:lnSpc>
                <a:spcPct val="90000"/>
              </a:lnSpc>
            </a:pPr>
            <a:r>
              <a:rPr lang="en-US" altLang="ja-JP" b="1">
                <a:latin typeface="Arial" pitchFamily="34" charset="0"/>
              </a:rPr>
              <a:t>"</a:t>
            </a:r>
            <a:r>
              <a:rPr lang="en-US" altLang="en-US" b="1">
                <a:latin typeface="Arial" pitchFamily="34" charset="0"/>
              </a:rPr>
              <a:t>…They committed adultery with their idols; they even </a:t>
            </a:r>
            <a:r>
              <a:rPr lang="en-US" altLang="en-US" b="1" u="sng">
                <a:latin typeface="Arial" pitchFamily="34" charset="0"/>
              </a:rPr>
              <a:t>sacrificed their children</a:t>
            </a:r>
            <a:r>
              <a:rPr lang="en-US" altLang="en-US" b="1">
                <a:latin typeface="Arial" pitchFamily="34" charset="0"/>
              </a:rPr>
              <a:t>, whom they bore to me, as food for them . . . On the very day they sacrificed their children to their idols, they </a:t>
            </a:r>
            <a:r>
              <a:rPr lang="en-US" altLang="en-US" b="1" u="sng">
                <a:latin typeface="Arial" pitchFamily="34" charset="0"/>
              </a:rPr>
              <a:t>entered my sanctuary</a:t>
            </a:r>
            <a:r>
              <a:rPr lang="en-US" altLang="en-US" b="1">
                <a:latin typeface="Arial" pitchFamily="34" charset="0"/>
              </a:rPr>
              <a:t> and desecrated it.  That is what they did in my house</a:t>
            </a:r>
            <a:r>
              <a:rPr lang="en-US" altLang="ja-JP" b="1">
                <a:latin typeface="Arial" pitchFamily="34" charset="0"/>
              </a:rPr>
              <a:t>"</a:t>
            </a:r>
            <a:r>
              <a:rPr lang="en-US" altLang="en-US" b="1">
                <a:latin typeface="Arial" pitchFamily="34" charset="0"/>
              </a:rPr>
              <a:t> </a:t>
            </a:r>
          </a:p>
          <a:p>
            <a:pPr algn="r" eaLnBrk="1" hangingPunct="1">
              <a:lnSpc>
                <a:spcPct val="90000"/>
              </a:lnSpc>
              <a:buFont typeface="Wingdings" pitchFamily="2" charset="2"/>
              <a:buNone/>
            </a:pPr>
            <a:r>
              <a:rPr lang="en-US" altLang="en-US" b="1">
                <a:latin typeface="Arial" pitchFamily="34" charset="0"/>
              </a:rPr>
              <a:t>(Ezek. 23:37, 39).</a:t>
            </a:r>
            <a:endParaRPr lang="en-US" altLang="en-US" b="1">
              <a:effectLst/>
              <a:latin typeface="Arial" pitchFamily="34" charset="0"/>
            </a:endParaRPr>
          </a:p>
        </p:txBody>
      </p:sp>
      <p:pic>
        <p:nvPicPr>
          <p:cNvPr id="226307" name="Picture 4"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257800" y="3200400"/>
            <a:ext cx="3810000" cy="3657600"/>
          </a:xfrm>
        </p:spPr>
        <p:txBody>
          <a:bodyPr/>
          <a:lstStyle/>
          <a:p>
            <a:pPr eaLnBrk="1" hangingPunct="1"/>
            <a:r>
              <a:rPr lang="en-US" altLang="en-US" b="1">
                <a:latin typeface="Arial" pitchFamily="34" charset="0"/>
              </a:rPr>
              <a:t>Countless people have died needlessly as religious leaders refuse to take them to doctors!</a:t>
            </a:r>
          </a:p>
        </p:txBody>
      </p:sp>
      <p:pic>
        <p:nvPicPr>
          <p:cNvPr id="228354" name="Picture 5" descr="Molo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94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Rot="1" noChangeArrowheads="1"/>
          </p:cNvSpPr>
          <p:nvPr>
            <p:ph type="title"/>
          </p:nvPr>
        </p:nvSpPr>
        <p:spPr>
          <a:xfrm>
            <a:off x="1676400" y="1981200"/>
            <a:ext cx="7162800" cy="990600"/>
          </a:xfrm>
        </p:spPr>
        <p:txBody>
          <a:bodyPr/>
          <a:lstStyle/>
          <a:p>
            <a:pPr eaLnBrk="1" hangingPunct="1"/>
            <a:r>
              <a:rPr lang="en-US" altLang="ja-JP">
                <a:latin typeface="Arial" pitchFamily="34" charset="0"/>
              </a:rPr>
              <a:t>"</a:t>
            </a:r>
            <a:r>
              <a:rPr lang="en-US" altLang="en-US">
                <a:latin typeface="Arial" pitchFamily="34" charset="0"/>
              </a:rPr>
              <a:t>Divine Healing Only</a:t>
            </a:r>
            <a:r>
              <a:rPr lang="en-US" altLang="ja-JP">
                <a:latin typeface="Arial" pitchFamily="34" charset="0"/>
              </a:rPr>
              <a:t>"</a:t>
            </a:r>
            <a:endParaRPr lang="en-US" altLang="en-US">
              <a:latin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7" descr="Blood%20400X">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a:xfrm>
            <a:off x="0" y="980728"/>
            <a:ext cx="9144000" cy="2219672"/>
          </a:xfrm>
          <a:effectLst>
            <a:outerShdw blurRad="63500" dist="53882" dir="2700000" algn="ctr" rotWithShape="0">
              <a:schemeClr val="tx1">
                <a:alpha val="74998"/>
              </a:schemeClr>
            </a:outerShdw>
          </a:effectLst>
        </p:spPr>
        <p:txBody>
          <a:bodyPr/>
          <a:lstStyle/>
          <a:p>
            <a:pPr algn="ctr" eaLnBrk="1" hangingPunct="1">
              <a:buFont typeface="Wingdings" pitchFamily="-112" charset="2"/>
              <a:buNone/>
              <a:defRPr/>
            </a:pPr>
            <a:r>
              <a:rPr lang="en-US" sz="14400" b="1" dirty="0">
                <a:solidFill>
                  <a:srgbClr val="FF0066"/>
                </a:solidFill>
                <a:effectLst/>
                <a:ea typeface="+mn-ea"/>
                <a:cs typeface="+mn-cs"/>
              </a:rPr>
              <a:t>Blood?</a:t>
            </a:r>
          </a:p>
        </p:txBody>
      </p:sp>
      <p:sp>
        <p:nvSpPr>
          <p:cNvPr id="19458" name="Rectangle 2"/>
          <p:cNvSpPr>
            <a:spLocks noGrp="1" noRot="1" noChangeArrowheads="1"/>
          </p:cNvSpPr>
          <p:nvPr>
            <p:ph type="title"/>
          </p:nvPr>
        </p:nvSpPr>
        <p:spPr/>
        <p:txBody>
          <a:bodyPr/>
          <a:lstStyle/>
          <a:p>
            <a:pPr eaLnBrk="1" hangingPunct="1">
              <a:defRPr/>
            </a:pPr>
            <a:r>
              <a:rPr lang="en-US" sz="5400" dirty="0">
                <a:solidFill>
                  <a:schemeClr val="tx1"/>
                </a:solidFill>
                <a:effectLst>
                  <a:glow rad="139700">
                    <a:schemeClr val="bg2"/>
                  </a:glow>
                </a:effectLst>
                <a:latin typeface="Arial" charset="0"/>
                <a:ea typeface="ＭＳ Ｐゴシック" charset="0"/>
              </a:rPr>
              <a:t>What</a:t>
            </a:r>
            <a:r>
              <a:rPr lang="fr-FR" altLang="ja-JP" sz="5400" dirty="0">
                <a:solidFill>
                  <a:schemeClr val="tx1"/>
                </a:solidFill>
                <a:effectLst>
                  <a:glow rad="139700">
                    <a:schemeClr val="bg2"/>
                  </a:glow>
                </a:effectLst>
                <a:latin typeface="Arial" charset="0"/>
                <a:ea typeface="ＭＳ Ｐゴシック" charset="0"/>
              </a:rPr>
              <a:t>'</a:t>
            </a:r>
            <a:r>
              <a:rPr lang="en-US" sz="5400" dirty="0">
                <a:solidFill>
                  <a:schemeClr val="tx1"/>
                </a:solidFill>
                <a:effectLst>
                  <a:glow rad="139700">
                    <a:schemeClr val="bg2"/>
                  </a:glow>
                </a:effectLst>
                <a:latin typeface="Arial" charset="0"/>
                <a:ea typeface="ＭＳ Ｐゴシック" charset="0"/>
              </a:rPr>
              <a:t>s the Significance of</a:t>
            </a:r>
          </a:p>
        </p:txBody>
      </p:sp>
      <p:sp>
        <p:nvSpPr>
          <p:cNvPr id="19464" name="Text Box 8"/>
          <p:cNvSpPr txBox="1">
            <a:spLocks noChangeArrowheads="1"/>
          </p:cNvSpPr>
          <p:nvPr/>
        </p:nvSpPr>
        <p:spPr bwMode="auto">
          <a:xfrm>
            <a:off x="0" y="3366901"/>
            <a:ext cx="9144000" cy="1815882"/>
          </a:xfrm>
          <a:prstGeom prst="rect">
            <a:avLst/>
          </a:prstGeom>
          <a:noFill/>
          <a:ln w="9525">
            <a:noFill/>
            <a:miter lim="800000"/>
            <a:headEnd/>
            <a:tailEnd/>
          </a:ln>
          <a:effectLst/>
        </p:spPr>
        <p:txBody>
          <a:bodyPr wrap="square">
            <a:spAutoFit/>
          </a:bodyPr>
          <a:lstStyle/>
          <a:p>
            <a:pPr algn="ctr">
              <a:defRPr/>
            </a:pPr>
            <a:r>
              <a:rPr lang="en-US" sz="2800" b="1" dirty="0">
                <a:effectLst>
                  <a:glow rad="228600">
                    <a:schemeClr val="bg2">
                      <a:alpha val="87000"/>
                    </a:schemeClr>
                  </a:glow>
                </a:effectLst>
                <a:latin typeface="Tahoma" pitchFamily="-112" charset="-52"/>
                <a:ea typeface="+mn-ea"/>
              </a:rPr>
              <a:t>"In fact, the law requires that nearly everything be cleansed with blood, and without the shedding of blood there is no forgiveness" </a:t>
            </a:r>
            <a:br>
              <a:rPr lang="en-US" sz="2800" b="1" dirty="0">
                <a:effectLst>
                  <a:glow rad="228600">
                    <a:schemeClr val="bg2">
                      <a:alpha val="87000"/>
                    </a:schemeClr>
                  </a:glow>
                </a:effectLst>
                <a:latin typeface="Tahoma" pitchFamily="-112" charset="-52"/>
                <a:ea typeface="+mn-ea"/>
              </a:rPr>
            </a:br>
            <a:r>
              <a:rPr lang="en-US" sz="2800" b="1" dirty="0">
                <a:effectLst>
                  <a:glow rad="228600">
                    <a:schemeClr val="bg2">
                      <a:alpha val="87000"/>
                    </a:schemeClr>
                  </a:glow>
                </a:effectLst>
                <a:latin typeface="Tahoma" pitchFamily="-112" charset="-52"/>
                <a:ea typeface="+mn-ea"/>
              </a:rPr>
              <a:t>(Heb. 9:22</a:t>
            </a:r>
            <a:r>
              <a:rPr lang="en-US" sz="2000" b="1" dirty="0">
                <a:effectLst>
                  <a:glow rad="228600">
                    <a:schemeClr val="bg2">
                      <a:alpha val="87000"/>
                    </a:schemeClr>
                  </a:glow>
                </a:effectLst>
                <a:latin typeface="Tahoma" pitchFamily="-112" charset="-52"/>
                <a:ea typeface="+mn-ea"/>
              </a:rPr>
              <a:t> NIV</a:t>
            </a:r>
            <a:r>
              <a:rPr lang="en-US" sz="2800" b="1" dirty="0">
                <a:effectLst>
                  <a:glow rad="228600">
                    <a:schemeClr val="bg2">
                      <a:alpha val="87000"/>
                    </a:schemeClr>
                  </a:glow>
                </a:effectLst>
                <a:latin typeface="Tahoma" pitchFamily="-112" charset="-52"/>
                <a:ea typeface="+mn-ea"/>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abor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33400"/>
            <a:ext cx="3886200" cy="3352800"/>
          </a:xfrm>
        </p:spPr>
        <p:txBody>
          <a:bodyPr/>
          <a:lstStyle/>
          <a:p>
            <a:r>
              <a:rPr lang="en-US" altLang="en-US" sz="4800">
                <a:latin typeface="Arial" pitchFamily="34" charset="0"/>
              </a:rPr>
              <a:t>Human Sacrifice Today</a:t>
            </a:r>
          </a:p>
        </p:txBody>
      </p:sp>
      <p:pic>
        <p:nvPicPr>
          <p:cNvPr id="5" name="Picture 4" descr="abortion-08-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4"/>
          <p:cNvSpPr>
            <a:spLocks noGrp="1"/>
          </p:cNvSpPr>
          <p:nvPr>
            <p:ph type="title" idx="4294967295"/>
          </p:nvPr>
        </p:nvSpPr>
        <p:spPr bwMode="auto">
          <a:xfrm>
            <a:off x="457200" y="639763"/>
            <a:ext cx="8229600" cy="808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TBB</a:t>
            </a:r>
          </a:p>
        </p:txBody>
      </p:sp>
      <p:pic>
        <p:nvPicPr>
          <p:cNvPr id="3" name="Picture 2"/>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225283" name="Picture 3"/>
          <p:cNvPicPr>
            <a:picLocks noChangeAspect="1" noChangeArrowheads="1"/>
          </p:cNvPicPr>
          <p:nvPr/>
        </p:nvPicPr>
        <p:blipFill>
          <a:blip r:embed="rId4"/>
          <a:srcRect l="29974"/>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225284" name="Picture 4"/>
          <p:cNvPicPr>
            <a:picLocks noChangeAspect="1" noChangeArrowheads="1"/>
          </p:cNvPicPr>
          <p:nvPr/>
        </p:nvPicPr>
        <p:blipFill>
          <a:blip r:embed="rId5"/>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225285" name="Picture 5"/>
          <p:cNvPicPr>
            <a:picLocks noChangeAspect="1" noChangeArrowheads="1"/>
          </p:cNvPicPr>
          <p:nvPr/>
        </p:nvPicPr>
        <p:blipFill>
          <a:blip r:embed="rId6"/>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225286" name="Picture 6"/>
          <p:cNvPicPr>
            <a:picLocks noChangeAspect="1" noChangeArrowheads="1"/>
          </p:cNvPicPr>
          <p:nvPr/>
        </p:nvPicPr>
        <p:blipFill>
          <a:blip r:embed="rId7"/>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23143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1432"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31433"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grpSp>
        <p:nvGrpSpPr>
          <p:cNvPr id="2" name="Group 11"/>
          <p:cNvGrpSpPr>
            <a:grpSpLocks/>
          </p:cNvGrpSpPr>
          <p:nvPr/>
        </p:nvGrpSpPr>
        <p:grpSpPr bwMode="auto">
          <a:xfrm>
            <a:off x="1066800" y="1189038"/>
            <a:ext cx="6880225" cy="4513262"/>
            <a:chOff x="672" y="749"/>
            <a:chExt cx="4334" cy="2843"/>
          </a:xfrm>
        </p:grpSpPr>
        <p:pic>
          <p:nvPicPr>
            <p:cNvPr id="225292" name="Picture 12"/>
            <p:cNvPicPr>
              <a:picLocks noChangeAspect="1" noChangeArrowheads="1"/>
            </p:cNvPicPr>
            <p:nvPr/>
          </p:nvPicPr>
          <p:blipFill>
            <a:blip r:embed="rId8"/>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225293" name="Text Box 13"/>
            <p:cNvSpPr txBox="1">
              <a:spLocks noChangeArrowheads="1"/>
            </p:cNvSpPr>
            <p:nvPr/>
          </p:nvSpPr>
          <p:spPr bwMode="auto">
            <a:xfrm>
              <a:off x="672" y="1072"/>
              <a:ext cx="1728" cy="1210"/>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2000" b="1" dirty="0">
                  <a:solidFill>
                    <a:schemeClr val="folHlink"/>
                  </a:solidFill>
                  <a:latin typeface="Comic Sans MS" pitchFamily="-112" charset="0"/>
                  <a:ea typeface="+mn-ea"/>
                </a:rPr>
                <a:t>QUESTION:       IN A HIGH TECH WORLD, WHAT ABOUT JESUS</a:t>
              </a:r>
              <a:r>
                <a:rPr lang="fr-FR" sz="2000" b="1" dirty="0">
                  <a:solidFill>
                    <a:schemeClr val="folHlink"/>
                  </a:solidFill>
                  <a:latin typeface="Comic Sans MS" pitchFamily="-112" charset="0"/>
                  <a:ea typeface="+mn-ea"/>
                </a:rPr>
                <a:t>'</a:t>
              </a:r>
              <a:r>
                <a:rPr lang="en-US" sz="2000" b="1" dirty="0">
                  <a:solidFill>
                    <a:schemeClr val="folHlink"/>
                  </a:solidFill>
                  <a:latin typeface="Comic Sans MS" pitchFamily="-112" charset="0"/>
                  <a:ea typeface="+mn-ea"/>
                </a:rPr>
                <a:t> BLOOD SACRIFICE?</a:t>
              </a:r>
            </a:p>
          </p:txBody>
        </p:sp>
      </p:grpSp>
      <p:sp>
        <p:nvSpPr>
          <p:cNvPr id="225294" name="Rectangle 1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58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25284"/>
                                        </p:tgtEl>
                                        <p:attrNameLst>
                                          <p:attrName>style.visibility</p:attrName>
                                        </p:attrNameLst>
                                      </p:cBhvr>
                                      <p:to>
                                        <p:strVal val="visible"/>
                                      </p:to>
                                    </p:set>
                                    <p:animEffect transition="in" filter="dissolve">
                                      <p:cBhvr>
                                        <p:cTn id="11" dur="500"/>
                                        <p:tgtEl>
                                          <p:spTgt spid="225284"/>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225286"/>
                                        </p:tgtEl>
                                        <p:attrNameLst>
                                          <p:attrName>style.visibility</p:attrName>
                                        </p:attrNameLst>
                                      </p:cBhvr>
                                      <p:to>
                                        <p:strVal val="visible"/>
                                      </p:to>
                                    </p:set>
                                    <p:animEffect transition="in" filter="dissolve">
                                      <p:cBhvr>
                                        <p:cTn id="15" dur="500"/>
                                        <p:tgtEl>
                                          <p:spTgt spid="22528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225285"/>
                                        </p:tgtEl>
                                        <p:attrNameLst>
                                          <p:attrName>style.visibility</p:attrName>
                                        </p:attrNameLst>
                                      </p:cBhvr>
                                      <p:to>
                                        <p:strVal val="visible"/>
                                      </p:to>
                                    </p:set>
                                    <p:animEffect transition="in" filter="dissolve">
                                      <p:cBhvr>
                                        <p:cTn id="19" dur="500"/>
                                        <p:tgtEl>
                                          <p:spTgt spid="22528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225283"/>
                                        </p:tgtEl>
                                        <p:attrNameLst>
                                          <p:attrName>style.visibility</p:attrName>
                                        </p:attrNameLst>
                                      </p:cBhvr>
                                      <p:to>
                                        <p:strVal val="visible"/>
                                      </p:to>
                                    </p:set>
                                    <p:animEffect transition="in" filter="dissolve">
                                      <p:cBhvr>
                                        <p:cTn id="23" dur="500"/>
                                        <p:tgtEl>
                                          <p:spTgt spid="225283"/>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0" fill="hold"/>
                                        <p:tgtEl>
                                          <p:spTgt spid="2"/>
                                        </p:tgtEl>
                                        <p:attrNameLst>
                                          <p:attrName>ppt_x</p:attrName>
                                        </p:attrNameLst>
                                      </p:cBhvr>
                                      <p:tavLst>
                                        <p:tav tm="0">
                                          <p:val>
                                            <p:strVal val="0-#ppt_w/2"/>
                                          </p:val>
                                        </p:tav>
                                        <p:tav tm="100000">
                                          <p:val>
                                            <p:strVal val="#ppt_x"/>
                                          </p:val>
                                        </p:tav>
                                      </p:tavLst>
                                    </p:anim>
                                    <p:anim calcmode="lin" valueType="num">
                                      <p:cBhvr additive="base">
                                        <p:cTn id="2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457200" y="823913"/>
            <a:ext cx="8229600" cy="395287"/>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
        <p:nvSpPr>
          <p:cNvPr id="227330" name="Rectangle 2"/>
          <p:cNvSpPr>
            <a:spLocks noChangeArrowheads="1"/>
          </p:cNvSpPr>
          <p:nvPr/>
        </p:nvSpPr>
        <p:spPr bwMode="auto">
          <a:xfrm>
            <a:off x="930275" y="1500188"/>
            <a:ext cx="73088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4800" b="1" baseline="30000">
                <a:latin typeface="Times New Roman" pitchFamily="18" charset="0"/>
              </a:rPr>
              <a:t>15</a:t>
            </a:r>
            <a:r>
              <a:rPr lang="en-US" altLang="en-US" sz="4000" b="1">
                <a:latin typeface="Times New Roman" pitchFamily="18" charset="0"/>
              </a:rPr>
              <a:t>For this reason Christ is the mediator of a </a:t>
            </a:r>
            <a:r>
              <a:rPr lang="en-US" altLang="en-US" sz="4000" b="1">
                <a:solidFill>
                  <a:schemeClr val="folHlink"/>
                </a:solidFill>
                <a:latin typeface="Times New Roman" pitchFamily="18" charset="0"/>
              </a:rPr>
              <a:t>new covenant</a:t>
            </a:r>
            <a:r>
              <a:rPr lang="en-US" altLang="en-US" sz="4000" b="1">
                <a:latin typeface="Times New Roman" pitchFamily="18" charset="0"/>
              </a:rPr>
              <a:t>, that those who are called may receive </a:t>
            </a:r>
            <a:r>
              <a:rPr lang="en-US" altLang="en-US" sz="4000" b="1">
                <a:solidFill>
                  <a:schemeClr val="folHlink"/>
                </a:solidFill>
                <a:latin typeface="Times New Roman" pitchFamily="18" charset="0"/>
              </a:rPr>
              <a:t>the promised eternal inheritance</a:t>
            </a:r>
            <a:r>
              <a:rPr lang="en-US" altLang="en-US" sz="4000" b="1">
                <a:solidFill>
                  <a:schemeClr val="tx2"/>
                </a:solidFill>
                <a:latin typeface="Times New Roman" pitchFamily="18" charset="0"/>
              </a:rPr>
              <a:t> </a:t>
            </a:r>
            <a:r>
              <a:rPr lang="en-US" altLang="en-US" sz="4000" b="1">
                <a:latin typeface="Times New Roman" pitchFamily="18" charset="0"/>
              </a:rPr>
              <a:t>— now that he has died as a ransom to set them free from the sins committed under the first covenant. </a:t>
            </a:r>
          </a:p>
          <a:p>
            <a:endParaRPr lang="en-US" altLang="en-US" sz="4000" b="1">
              <a:latin typeface="Times New Roman" pitchFamily="18" charset="0"/>
            </a:endParaRPr>
          </a:p>
          <a:p>
            <a:endParaRPr lang="en-US" altLang="en-US" sz="4000" b="1">
              <a:solidFill>
                <a:schemeClr val="tx2"/>
              </a:solidFill>
              <a:latin typeface="Times New Roman" pitchFamily="18" charset="0"/>
            </a:endParaRPr>
          </a:p>
        </p:txBody>
      </p:sp>
      <p:sp>
        <p:nvSpPr>
          <p:cNvPr id="227331"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227332" name="Oval 4"/>
          <p:cNvSpPr>
            <a:spLocks noChangeArrowheads="1"/>
          </p:cNvSpPr>
          <p:nvPr/>
        </p:nvSpPr>
        <p:spPr bwMode="auto">
          <a:xfrm>
            <a:off x="452438" y="3294063"/>
            <a:ext cx="79613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27333" name="Oval 5"/>
          <p:cNvSpPr>
            <a:spLocks noChangeArrowheads="1"/>
          </p:cNvSpPr>
          <p:nvPr/>
        </p:nvSpPr>
        <p:spPr bwMode="auto">
          <a:xfrm>
            <a:off x="3665538" y="2147888"/>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3478"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3479" name="Text Box 7"/>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33480"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27338"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59</a:t>
            </a:r>
          </a:p>
        </p:txBody>
      </p:sp>
      <p:sp>
        <p:nvSpPr>
          <p:cNvPr id="233483" name="Text Box 1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p:cTn id="7" dur="500" fill="hold"/>
                                        <p:tgtEl>
                                          <p:spTgt spid="227333"/>
                                        </p:tgtEl>
                                        <p:attrNameLst>
                                          <p:attrName>ppt_w</p:attrName>
                                        </p:attrNameLst>
                                      </p:cBhvr>
                                      <p:tavLst>
                                        <p:tav tm="0">
                                          <p:val>
                                            <p:fltVal val="0"/>
                                          </p:val>
                                        </p:tav>
                                        <p:tav tm="100000">
                                          <p:val>
                                            <p:strVal val="#ppt_w"/>
                                          </p:val>
                                        </p:tav>
                                      </p:tavLst>
                                    </p:anim>
                                    <p:anim calcmode="lin" valueType="num">
                                      <p:cBhvr>
                                        <p:cTn id="8" dur="500" fill="hold"/>
                                        <p:tgtEl>
                                          <p:spTgt spid="227333"/>
                                        </p:tgtEl>
                                        <p:attrNameLst>
                                          <p:attrName>ppt_h</p:attrName>
                                        </p:attrNameLst>
                                      </p:cBhvr>
                                      <p:tavLst>
                                        <p:tav tm="0">
                                          <p:val>
                                            <p:fltVal val="0"/>
                                          </p:val>
                                        </p:tav>
                                        <p:tav tm="100000">
                                          <p:val>
                                            <p:strVal val="#ppt_h"/>
                                          </p:val>
                                        </p:tav>
                                      </p:tavLst>
                                    </p:anim>
                                    <p:anim calcmode="lin" valueType="num">
                                      <p:cBhvr>
                                        <p:cTn id="9" dur="500" fill="hold"/>
                                        <p:tgtEl>
                                          <p:spTgt spid="227333"/>
                                        </p:tgtEl>
                                        <p:attrNameLst>
                                          <p:attrName>ppt_x</p:attrName>
                                        </p:attrNameLst>
                                      </p:cBhvr>
                                      <p:tavLst>
                                        <p:tav tm="0">
                                          <p:val>
                                            <p:fltVal val="0.5"/>
                                          </p:val>
                                        </p:tav>
                                        <p:tav tm="100000">
                                          <p:val>
                                            <p:strVal val="#ppt_x"/>
                                          </p:val>
                                        </p:tav>
                                      </p:tavLst>
                                    </p:anim>
                                    <p:anim calcmode="lin" valueType="num">
                                      <p:cBhvr>
                                        <p:cTn id="10" dur="500" fill="hold"/>
                                        <p:tgtEl>
                                          <p:spTgt spid="22733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7332"/>
                                        </p:tgtEl>
                                        <p:attrNameLst>
                                          <p:attrName>style.visibility</p:attrName>
                                        </p:attrNameLst>
                                      </p:cBhvr>
                                      <p:to>
                                        <p:strVal val="visible"/>
                                      </p:to>
                                    </p:set>
                                    <p:anim calcmode="lin" valueType="num">
                                      <p:cBhvr>
                                        <p:cTn id="15" dur="500" fill="hold"/>
                                        <p:tgtEl>
                                          <p:spTgt spid="227332"/>
                                        </p:tgtEl>
                                        <p:attrNameLst>
                                          <p:attrName>ppt_w</p:attrName>
                                        </p:attrNameLst>
                                      </p:cBhvr>
                                      <p:tavLst>
                                        <p:tav tm="0">
                                          <p:val>
                                            <p:fltVal val="0"/>
                                          </p:val>
                                        </p:tav>
                                        <p:tav tm="100000">
                                          <p:val>
                                            <p:strVal val="#ppt_w"/>
                                          </p:val>
                                        </p:tav>
                                      </p:tavLst>
                                    </p:anim>
                                    <p:anim calcmode="lin" valueType="num">
                                      <p:cBhvr>
                                        <p:cTn id="16" dur="500" fill="hold"/>
                                        <p:tgtEl>
                                          <p:spTgt spid="227332"/>
                                        </p:tgtEl>
                                        <p:attrNameLst>
                                          <p:attrName>ppt_h</p:attrName>
                                        </p:attrNameLst>
                                      </p:cBhvr>
                                      <p:tavLst>
                                        <p:tav tm="0">
                                          <p:val>
                                            <p:fltVal val="0"/>
                                          </p:val>
                                        </p:tav>
                                        <p:tav tm="100000">
                                          <p:val>
                                            <p:strVal val="#ppt_h"/>
                                          </p:val>
                                        </p:tav>
                                      </p:tavLst>
                                    </p:anim>
                                    <p:anim calcmode="lin" valueType="num">
                                      <p:cBhvr>
                                        <p:cTn id="17" dur="500" fill="hold"/>
                                        <p:tgtEl>
                                          <p:spTgt spid="227332"/>
                                        </p:tgtEl>
                                        <p:attrNameLst>
                                          <p:attrName>ppt_x</p:attrName>
                                        </p:attrNameLst>
                                      </p:cBhvr>
                                      <p:tavLst>
                                        <p:tav tm="0">
                                          <p:val>
                                            <p:fltVal val="0.5"/>
                                          </p:val>
                                        </p:tav>
                                        <p:tav tm="100000">
                                          <p:val>
                                            <p:strVal val="#ppt_x"/>
                                          </p:val>
                                        </p:tav>
                                      </p:tavLst>
                                    </p:anim>
                                    <p:anim calcmode="lin" valueType="num">
                                      <p:cBhvr>
                                        <p:cTn id="18" dur="500" fill="hold"/>
                                        <p:tgtEl>
                                          <p:spTgt spid="2273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nimBg="1"/>
      <p:bldP spid="2273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54075" y="249238"/>
            <a:ext cx="7804150" cy="3136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latin typeface="Times New Roman" pitchFamily="18" charset="0"/>
            </a:endParaRPr>
          </a:p>
          <a:p>
            <a:endParaRPr lang="en-US" altLang="en-US" sz="4000" b="1">
              <a:latin typeface="Times New Roman" pitchFamily="18" charset="0"/>
            </a:endParaRPr>
          </a:p>
          <a:p>
            <a:r>
              <a:rPr lang="en-US" altLang="en-US" sz="4800" b="1" baseline="30000">
                <a:latin typeface="Times New Roman" pitchFamily="18" charset="0"/>
              </a:rPr>
              <a:t>16</a:t>
            </a:r>
            <a:r>
              <a:rPr lang="en-US" altLang="en-US" sz="4000" b="1">
                <a:latin typeface="Times New Roman" pitchFamily="18" charset="0"/>
              </a:rPr>
              <a:t>In the case of </a:t>
            </a:r>
            <a:r>
              <a:rPr lang="en-US" altLang="en-US" sz="4000" b="1">
                <a:solidFill>
                  <a:schemeClr val="folHlink"/>
                </a:solidFill>
                <a:latin typeface="Times New Roman" pitchFamily="18" charset="0"/>
              </a:rPr>
              <a:t>a will</a:t>
            </a:r>
            <a:r>
              <a:rPr lang="en-US" altLang="en-US" sz="4000" b="1">
                <a:latin typeface="Times New Roman" pitchFamily="18" charset="0"/>
              </a:rPr>
              <a:t>, it is necessary to prove the death of the one who made it, </a:t>
            </a:r>
            <a:endParaRPr lang="en-US" altLang="en-US" sz="4000" b="1">
              <a:solidFill>
                <a:schemeClr val="tx2"/>
              </a:solidFill>
              <a:latin typeface="Times New Roman" pitchFamily="18" charset="0"/>
            </a:endParaRPr>
          </a:p>
        </p:txBody>
      </p:sp>
      <p:sp>
        <p:nvSpPr>
          <p:cNvPr id="23552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5523"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2938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29383"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60</a:t>
            </a:r>
          </a:p>
        </p:txBody>
      </p:sp>
      <p:sp>
        <p:nvSpPr>
          <p:cNvPr id="229384" name="Text Box 8"/>
          <p:cNvSpPr txBox="1">
            <a:spLocks noChangeArrowheads="1"/>
          </p:cNvSpPr>
          <p:nvPr/>
        </p:nvSpPr>
        <p:spPr bwMode="auto">
          <a:xfrm>
            <a:off x="800100" y="3467100"/>
            <a:ext cx="79375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latin typeface="Times New Roman" pitchFamily="-112" charset="0"/>
                <a:ea typeface="+mn-ea"/>
              </a:rPr>
              <a:t>17</a:t>
            </a:r>
            <a:r>
              <a:rPr lang="en-US" sz="4000" b="1">
                <a:latin typeface="Times New Roman" pitchFamily="-112" charset="0"/>
                <a:ea typeface="+mn-ea"/>
              </a:rPr>
              <a:t>because a will is in force only when somebody has died; it never takes effect while the one who made it is living.</a:t>
            </a:r>
          </a:p>
        </p:txBody>
      </p:sp>
      <p:sp>
        <p:nvSpPr>
          <p:cNvPr id="235527"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1"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12" name="Title 11"/>
          <p:cNvSpPr>
            <a:spLocks noGrp="1"/>
          </p:cNvSpPr>
          <p:nvPr>
            <p:ph type="title" idx="4294967295"/>
          </p:nvPr>
        </p:nvSpPr>
        <p:spPr>
          <a:xfrm>
            <a:off x="457200" y="762000"/>
            <a:ext cx="8229600" cy="503238"/>
          </a:xfrm>
          <a:prstGeom prst="rect">
            <a:avLst/>
          </a:prstGeom>
        </p:spPr>
        <p:txBody>
          <a:bodyPr/>
          <a:lstStyle/>
          <a:p>
            <a:r>
              <a:rPr lang="en-US" altLang="en-US" sz="2800" b="1" i="1">
                <a:solidFill>
                  <a:schemeClr val="tx1"/>
                </a:solidFill>
                <a:effectLst>
                  <a:outerShdw blurRad="38100" dist="38100" dir="2700000" algn="tl">
                    <a:srgbClr val="000000"/>
                  </a:outerShdw>
                </a:effectLst>
              </a:rPr>
              <a:t>Hebrews 9:15-22</a:t>
            </a:r>
            <a:endParaRPr lang="en-US" altLang="en-US">
              <a:effectLst>
                <a:outerShdw blurRad="38100" dist="38100" dir="2700000" algn="tl">
                  <a:srgbClr val="000000"/>
                </a:outerShdw>
              </a:effectLst>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29378">
                                            <p:txEl>
                                              <p:pRg st="2" end="2"/>
                                            </p:txEl>
                                          </p:spTgt>
                                        </p:tgtEl>
                                        <p:attrNameLst>
                                          <p:attrName>style.visibility</p:attrName>
                                        </p:attrNameLst>
                                      </p:cBhvr>
                                      <p:to>
                                        <p:strVal val="visible"/>
                                      </p:to>
                                    </p:set>
                                    <p:animEffect transition="in" filter="box(out)">
                                      <p:cBhvr>
                                        <p:cTn id="7" dur="500"/>
                                        <p:tgtEl>
                                          <p:spTgt spid="22937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9384">
                                            <p:txEl>
                                              <p:pRg st="0" end="0"/>
                                            </p:txEl>
                                          </p:spTgt>
                                        </p:tgtEl>
                                        <p:attrNameLst>
                                          <p:attrName>style.visibility</p:attrName>
                                        </p:attrNameLst>
                                      </p:cBhvr>
                                      <p:to>
                                        <p:strVal val="visible"/>
                                      </p:to>
                                    </p:set>
                                    <p:animEffect transition="in" filter="box(out)">
                                      <p:cBhvr>
                                        <p:cTn id="12" dur="500"/>
                                        <p:tgtEl>
                                          <p:spTgt spid="229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build="p" autoUpdateAnimBg="0" advAuto="0"/>
      <p:bldP spid="229384"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 Box 3"/>
          <p:cNvSpPr txBox="1">
            <a:spLocks noChangeArrowheads="1"/>
          </p:cNvSpPr>
          <p:nvPr/>
        </p:nvSpPr>
        <p:spPr bwMode="auto">
          <a:xfrm>
            <a:off x="876300" y="1816100"/>
            <a:ext cx="73787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latin typeface="Times New Roman" pitchFamily="18" charset="0"/>
            </a:endParaRPr>
          </a:p>
          <a:p>
            <a:r>
              <a:rPr lang="en-US" altLang="en-US" sz="4800" b="1" baseline="30000">
                <a:latin typeface="Times New Roman" pitchFamily="18" charset="0"/>
              </a:rPr>
              <a:t>18</a:t>
            </a:r>
            <a:r>
              <a:rPr lang="en-US" altLang="en-US" sz="4000" b="1">
                <a:latin typeface="Times New Roman" pitchFamily="18" charset="0"/>
              </a:rPr>
              <a:t>This is why even the first covenant was not put into effect </a:t>
            </a:r>
            <a:r>
              <a:rPr lang="en-US" altLang="en-US" sz="4000" b="1">
                <a:solidFill>
                  <a:srgbClr val="FFFF00"/>
                </a:solidFill>
                <a:latin typeface="Times New Roman" pitchFamily="18" charset="0"/>
              </a:rPr>
              <a:t>without blood.</a:t>
            </a:r>
          </a:p>
        </p:txBody>
      </p:sp>
      <p:sp>
        <p:nvSpPr>
          <p:cNvPr id="237570"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7571"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143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1431"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61</a:t>
            </a:r>
          </a:p>
        </p:txBody>
      </p:sp>
      <p:sp>
        <p:nvSpPr>
          <p:cNvPr id="9"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13" name="Title 12"/>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876300" y="280988"/>
            <a:ext cx="77152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dirty="0">
              <a:latin typeface="Times New Roman" pitchFamily="18" charset="0"/>
            </a:endParaRPr>
          </a:p>
          <a:p>
            <a:endParaRPr lang="en-US" altLang="en-US" sz="4000" b="1" dirty="0">
              <a:latin typeface="Times New Roman" pitchFamily="18" charset="0"/>
            </a:endParaRPr>
          </a:p>
          <a:p>
            <a:r>
              <a:rPr lang="en-US" altLang="en-US" sz="4800" b="1" baseline="30000" dirty="0">
                <a:latin typeface="Times New Roman" pitchFamily="18" charset="0"/>
              </a:rPr>
              <a:t>19</a:t>
            </a:r>
            <a:r>
              <a:rPr lang="en-US" altLang="en-US" sz="4000" b="1" dirty="0">
                <a:latin typeface="Times New Roman" pitchFamily="18" charset="0"/>
              </a:rPr>
              <a:t>When Moses had proclaimed every commandment of the law to all the people, he took </a:t>
            </a:r>
            <a:r>
              <a:rPr lang="en-US" altLang="en-US" sz="4000" b="1" dirty="0">
                <a:solidFill>
                  <a:srgbClr val="FFFF00"/>
                </a:solidFill>
                <a:latin typeface="Times New Roman" pitchFamily="18" charset="0"/>
              </a:rPr>
              <a:t>the blood</a:t>
            </a:r>
            <a:r>
              <a:rPr lang="en-US" altLang="en-US" sz="4000" b="1" dirty="0">
                <a:latin typeface="Times New Roman" pitchFamily="18" charset="0"/>
              </a:rPr>
              <a:t> of calves, together with water, scarlet wool and branches of hyssop, and sprinkled the scroll and all the people. </a:t>
            </a:r>
          </a:p>
          <a:p>
            <a:endParaRPr lang="en-US" altLang="en-US" sz="4000" b="1" dirty="0">
              <a:solidFill>
                <a:schemeClr val="tx2"/>
              </a:solidFill>
              <a:latin typeface="Times New Roman" pitchFamily="18" charset="0"/>
            </a:endParaRPr>
          </a:p>
        </p:txBody>
      </p:sp>
      <p:sp>
        <p:nvSpPr>
          <p:cNvPr id="233475"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961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9620"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3478"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3479"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62</a:t>
            </a:r>
          </a:p>
        </p:txBody>
      </p:sp>
      <p:sp>
        <p:nvSpPr>
          <p:cNvPr id="8" name="Title 7"/>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solidFill>
                <a:schemeClr val="folHlink"/>
              </a:solidFill>
              <a:latin typeface="Times New Roman" pitchFamily="18" charset="0"/>
            </a:endParaRPr>
          </a:p>
          <a:p>
            <a:endParaRPr lang="en-US" altLang="en-US" sz="4000" b="1">
              <a:solidFill>
                <a:schemeClr val="folHlink"/>
              </a:solidFill>
              <a:latin typeface="Times New Roman" pitchFamily="18" charset="0"/>
            </a:endParaRPr>
          </a:p>
          <a:p>
            <a:endParaRPr lang="en-US" altLang="en-US" sz="4000" b="1">
              <a:solidFill>
                <a:schemeClr val="folHlink"/>
              </a:solidFill>
              <a:latin typeface="Times New Roman" pitchFamily="18" charset="0"/>
            </a:endParaRPr>
          </a:p>
        </p:txBody>
      </p:sp>
      <p:sp>
        <p:nvSpPr>
          <p:cNvPr id="235523"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1667"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1668"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41669"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5527"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5528" name="Rectangle 8"/>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63</a:t>
            </a:r>
          </a:p>
        </p:txBody>
      </p:sp>
      <p:sp>
        <p:nvSpPr>
          <p:cNvPr id="235529" name="Text Box 9"/>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800" b="1" baseline="30000">
                <a:solidFill>
                  <a:schemeClr val="folHlink"/>
                </a:solidFill>
                <a:latin typeface="Times New Roman" pitchFamily="18" charset="0"/>
              </a:rPr>
              <a:t>20</a:t>
            </a:r>
            <a:r>
              <a:rPr lang="en-US" altLang="en-US" sz="4000" b="1">
                <a:solidFill>
                  <a:schemeClr val="folHlink"/>
                </a:solidFill>
                <a:latin typeface="Times New Roman" pitchFamily="18" charset="0"/>
              </a:rPr>
              <a:t> He said, </a:t>
            </a:r>
            <a:r>
              <a:rPr lang="en-US" altLang="ja-JP" sz="4000" b="1">
                <a:solidFill>
                  <a:schemeClr val="folHlink"/>
                </a:solidFill>
                <a:latin typeface="Times New Roman" pitchFamily="18" charset="0"/>
              </a:rPr>
              <a:t>"</a:t>
            </a:r>
            <a:r>
              <a:rPr lang="en-US" altLang="en-US" sz="4000" b="1">
                <a:solidFill>
                  <a:schemeClr val="folHlink"/>
                </a:solidFill>
                <a:latin typeface="Times New Roman" pitchFamily="18" charset="0"/>
              </a:rPr>
              <a:t>This is the blood of the covenant, which God has commanded you to keep.</a:t>
            </a:r>
            <a:r>
              <a:rPr lang="en-US" altLang="ja-JP" sz="4000" b="1">
                <a:solidFill>
                  <a:schemeClr val="folHlink"/>
                </a:solidFill>
                <a:latin typeface="Times New Roman" pitchFamily="18" charset="0"/>
              </a:rPr>
              <a:t>"</a:t>
            </a:r>
            <a:endParaRPr lang="en-US" altLang="en-US" sz="4000" b="1">
              <a:solidFill>
                <a:schemeClr val="folHlink"/>
              </a:solidFill>
              <a:latin typeface="Times New Roman" pitchFamily="18" charset="0"/>
            </a:endParaRPr>
          </a:p>
        </p:txBody>
      </p:sp>
      <p:sp>
        <p:nvSpPr>
          <p:cNvPr id="241673" name="Text Box 1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2" name="Title 11"/>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
        <p:nvSpPr>
          <p:cNvPr id="13" name="Text Box 9"/>
          <p:cNvSpPr txBox="1">
            <a:spLocks noChangeArrowheads="1"/>
          </p:cNvSpPr>
          <p:nvPr/>
        </p:nvSpPr>
        <p:spPr bwMode="auto">
          <a:xfrm>
            <a:off x="381000" y="2498725"/>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800" b="1" baseline="30000">
                <a:solidFill>
                  <a:schemeClr val="folHlink"/>
                </a:solidFill>
                <a:latin typeface="Times New Roman" pitchFamily="18" charset="0"/>
              </a:rPr>
              <a:t>20</a:t>
            </a:r>
            <a:r>
              <a:rPr lang="en-US" altLang="en-US" sz="4000" b="1">
                <a:solidFill>
                  <a:schemeClr val="folHlink"/>
                </a:solidFill>
                <a:latin typeface="Times New Roman" pitchFamily="18" charset="0"/>
              </a:rPr>
              <a:t> He said, </a:t>
            </a:r>
            <a:r>
              <a:rPr lang="en-US" altLang="ja-JP" sz="4000" b="1">
                <a:solidFill>
                  <a:schemeClr val="folHlink"/>
                </a:solidFill>
                <a:latin typeface="Times New Roman" pitchFamily="18" charset="0"/>
              </a:rPr>
              <a:t>"</a:t>
            </a:r>
            <a:r>
              <a:rPr lang="en-US" altLang="en-US" sz="4000" b="1">
                <a:solidFill>
                  <a:schemeClr val="folHlink"/>
                </a:solidFill>
                <a:latin typeface="Times New Roman" pitchFamily="18" charset="0"/>
              </a:rPr>
              <a:t>This is the </a:t>
            </a:r>
            <a:r>
              <a:rPr lang="en-US" altLang="en-US" sz="4000" b="1">
                <a:solidFill>
                  <a:srgbClr val="FFFFFF"/>
                </a:solidFill>
                <a:latin typeface="Times New Roman" pitchFamily="18" charset="0"/>
              </a:rPr>
              <a:t>blood of the covenant</a:t>
            </a:r>
            <a:r>
              <a:rPr lang="en-US" altLang="en-US" sz="4000" b="1">
                <a:solidFill>
                  <a:schemeClr val="folHlink"/>
                </a:solidFill>
                <a:latin typeface="Times New Roman" pitchFamily="18" charset="0"/>
              </a:rPr>
              <a:t>, which God has commanded you to keep.</a:t>
            </a:r>
            <a:r>
              <a:rPr lang="en-US" altLang="ja-JP" sz="4000" b="1">
                <a:solidFill>
                  <a:schemeClr val="folHlink"/>
                </a:solidFill>
                <a:latin typeface="Times New Roman" pitchFamily="18" charset="0"/>
              </a:rPr>
              <a:t>"</a:t>
            </a:r>
            <a:endParaRPr lang="en-US" altLang="en-US" sz="4000" b="1">
              <a:solidFill>
                <a:schemeClr val="folHlink"/>
              </a:solidFill>
              <a:latin typeface="Times New Roman" pitchFamily="18" charset="0"/>
            </a:endParaRPr>
          </a:p>
        </p:txBody>
      </p:sp>
    </p:spTree>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400" b="1">
              <a:latin typeface="Times New Roman" pitchFamily="18" charset="0"/>
            </a:endParaRPr>
          </a:p>
          <a:p>
            <a:endParaRPr lang="en-US" altLang="en-US" sz="1400" b="1">
              <a:latin typeface="Times New Roman" pitchFamily="18" charset="0"/>
            </a:endParaRPr>
          </a:p>
          <a:p>
            <a:endParaRPr lang="en-US" altLang="en-US" sz="1400" b="1">
              <a:latin typeface="Times New Roman" pitchFamily="18" charset="0"/>
            </a:endParaRPr>
          </a:p>
          <a:p>
            <a:endParaRPr lang="en-US" altLang="en-US" sz="1400" b="1">
              <a:solidFill>
                <a:schemeClr val="tx2"/>
              </a:solidFill>
              <a:latin typeface="Times New Roman" pitchFamily="18" charset="0"/>
            </a:endParaRPr>
          </a:p>
        </p:txBody>
      </p:sp>
      <p:sp>
        <p:nvSpPr>
          <p:cNvPr id="237571"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7572" name="Text Box 4"/>
          <p:cNvSpPr txBox="1">
            <a:spLocks noChangeArrowheads="1"/>
          </p:cNvSpPr>
          <p:nvPr/>
        </p:nvSpPr>
        <p:spPr bwMode="auto">
          <a:xfrm>
            <a:off x="609600" y="2190750"/>
            <a:ext cx="78486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dirty="0">
                <a:latin typeface="Times New Roman" pitchFamily="-112" charset="0"/>
                <a:ea typeface="+mn-ea"/>
              </a:rPr>
              <a:t>21</a:t>
            </a:r>
            <a:r>
              <a:rPr lang="en-US" sz="4000" b="1" dirty="0">
                <a:latin typeface="Times New Roman" pitchFamily="-112" charset="0"/>
                <a:ea typeface="+mn-ea"/>
              </a:rPr>
              <a:t>In the same way, he sprinkled with </a:t>
            </a:r>
            <a:r>
              <a:rPr lang="en-US" sz="4000" b="1" dirty="0">
                <a:solidFill>
                  <a:srgbClr val="FFFF00"/>
                </a:solidFill>
                <a:latin typeface="Times New Roman" pitchFamily="-112" charset="0"/>
                <a:ea typeface="+mn-ea"/>
              </a:rPr>
              <a:t>the blood </a:t>
            </a:r>
            <a:r>
              <a:rPr lang="en-US" sz="4000" b="1" dirty="0">
                <a:latin typeface="Times New Roman" pitchFamily="-112" charset="0"/>
                <a:ea typeface="+mn-ea"/>
              </a:rPr>
              <a:t>both the tabernacle and everything used in its ceremonies.</a:t>
            </a:r>
          </a:p>
        </p:txBody>
      </p:sp>
      <p:sp>
        <p:nvSpPr>
          <p:cNvPr id="243716"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37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7575"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7576"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64</a:t>
            </a:r>
          </a:p>
        </p:txBody>
      </p:sp>
      <p:sp>
        <p:nvSpPr>
          <p:cNvPr id="9" name="Title 8"/>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9619" name="Text Box 3"/>
          <p:cNvSpPr txBox="1">
            <a:spLocks noChangeArrowheads="1"/>
          </p:cNvSpPr>
          <p:nvPr/>
        </p:nvSpPr>
        <p:spPr bwMode="auto">
          <a:xfrm>
            <a:off x="7747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solidFill>
                  <a:schemeClr val="folHlink"/>
                </a:solidFill>
                <a:latin typeface="Times New Roman" pitchFamily="-112" charset="0"/>
                <a:ea typeface="+mn-ea"/>
              </a:rPr>
              <a:t>22</a:t>
            </a:r>
            <a:r>
              <a:rPr lang="en-US" sz="4000" b="1">
                <a:solidFill>
                  <a:schemeClr val="folHlink"/>
                </a:solidFill>
                <a:latin typeface="Times New Roman" pitchFamily="-112" charset="0"/>
                <a:ea typeface="+mn-ea"/>
              </a:rPr>
              <a:t>In fact, the law requires that nearly everything be cleansed with blood, </a:t>
            </a:r>
            <a:r>
              <a:rPr lang="en-US" sz="4000" b="1" i="1" u="sng">
                <a:solidFill>
                  <a:schemeClr val="folHlink"/>
                </a:solidFill>
                <a:latin typeface="Times New Roman" pitchFamily="-112" charset="0"/>
                <a:ea typeface="+mn-ea"/>
              </a:rPr>
              <a:t>and without the shedding of blood there is no forgiveness.</a:t>
            </a:r>
          </a:p>
        </p:txBody>
      </p:sp>
      <p:sp>
        <p:nvSpPr>
          <p:cNvPr id="245763"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5764"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962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9623"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65</a:t>
            </a:r>
          </a:p>
        </p:txBody>
      </p:sp>
      <p:sp>
        <p:nvSpPr>
          <p:cNvPr id="8" name="Title 7"/>
          <p:cNvSpPr>
            <a:spLocks noGrp="1"/>
          </p:cNvSpPr>
          <p:nvPr>
            <p:ph type="title" idx="4294967295"/>
          </p:nvPr>
        </p:nvSpPr>
        <p:spPr>
          <a:xfrm>
            <a:off x="457200" y="7620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1667" name="Text Box 3"/>
          <p:cNvSpPr txBox="1">
            <a:spLocks noChangeArrowheads="1"/>
          </p:cNvSpPr>
          <p:nvPr/>
        </p:nvSpPr>
        <p:spPr bwMode="auto">
          <a:xfrm>
            <a:off x="7874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solidFill>
                  <a:srgbClr val="0000FF"/>
                </a:solidFill>
                <a:latin typeface="Times New Roman" pitchFamily="-112" charset="0"/>
                <a:ea typeface="+mn-ea"/>
              </a:rPr>
              <a:t>22</a:t>
            </a:r>
            <a:r>
              <a:rPr lang="en-US" sz="4000" b="1">
                <a:solidFill>
                  <a:srgbClr val="0000FF"/>
                </a:solidFill>
                <a:latin typeface="Times New Roman" pitchFamily="-112" charset="0"/>
                <a:ea typeface="+mn-ea"/>
              </a:rPr>
              <a:t>In fact, the law requires that nearly everything be cleansed with blood,</a:t>
            </a:r>
            <a:r>
              <a:rPr lang="en-US" sz="4000" b="1">
                <a:solidFill>
                  <a:schemeClr val="folHlink"/>
                </a:solidFill>
                <a:latin typeface="Times New Roman" pitchFamily="-112" charset="0"/>
                <a:ea typeface="+mn-ea"/>
              </a:rPr>
              <a:t> </a:t>
            </a:r>
            <a:r>
              <a:rPr lang="en-US" sz="4000" b="1" i="1" u="sng">
                <a:solidFill>
                  <a:schemeClr val="folHlink"/>
                </a:solidFill>
                <a:latin typeface="Times New Roman" pitchFamily="-112" charset="0"/>
                <a:ea typeface="+mn-ea"/>
              </a:rPr>
              <a:t>and without the shedding of blood there is no forgiveness.</a:t>
            </a:r>
          </a:p>
        </p:txBody>
      </p:sp>
      <p:sp>
        <p:nvSpPr>
          <p:cNvPr id="241668" name="Text Box 4"/>
          <p:cNvSpPr txBox="1">
            <a:spLocks noChangeArrowheads="1"/>
          </p:cNvSpPr>
          <p:nvPr/>
        </p:nvSpPr>
        <p:spPr bwMode="auto">
          <a:xfrm>
            <a:off x="800100" y="3700463"/>
            <a:ext cx="5246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000" b="1" i="1" u="sng">
                <a:solidFill>
                  <a:srgbClr val="FF0F07"/>
                </a:solidFill>
                <a:latin typeface="Times New Roman" pitchFamily="18" charset="0"/>
              </a:rPr>
              <a:t>shedding of blood</a:t>
            </a:r>
          </a:p>
        </p:txBody>
      </p:sp>
      <p:sp>
        <p:nvSpPr>
          <p:cNvPr id="247812"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7813"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4167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41672"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66</a:t>
            </a:r>
          </a:p>
        </p:txBody>
      </p:sp>
      <p:sp>
        <p:nvSpPr>
          <p:cNvPr id="247816"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0" name="Title 9"/>
          <p:cNvSpPr>
            <a:spLocks noGrp="1"/>
          </p:cNvSpPr>
          <p:nvPr>
            <p:ph type="title" idx="4294967295"/>
          </p:nvPr>
        </p:nvSpPr>
        <p:spPr>
          <a:xfrm>
            <a:off x="609600" y="914400"/>
            <a:ext cx="80772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kern="1200" dirty="0">
                <a:solidFill>
                  <a:schemeClr val="tx1"/>
                </a:solidFill>
                <a:ea typeface="+mn-ea"/>
                <a:cs typeface="+mn-cs"/>
              </a:rPr>
              <a:t>Hebrews 9: 15-22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41668"/>
                                        </p:tgtEl>
                                        <p:attrNameLst>
                                          <p:attrName>style.visibility</p:attrName>
                                        </p:attrNameLst>
                                      </p:cBhvr>
                                      <p:to>
                                        <p:strVal val="visible"/>
                                      </p:to>
                                    </p:set>
                                    <p:anim calcmode="lin" valueType="num">
                                      <p:cBhvr>
                                        <p:cTn id="7" dur="500" fill="hold"/>
                                        <p:tgtEl>
                                          <p:spTgt spid="241668"/>
                                        </p:tgtEl>
                                        <p:attrNameLst>
                                          <p:attrName>ppt_w</p:attrName>
                                        </p:attrNameLst>
                                      </p:cBhvr>
                                      <p:tavLst>
                                        <p:tav tm="0">
                                          <p:val>
                                            <p:fltVal val="0"/>
                                          </p:val>
                                        </p:tav>
                                        <p:tav tm="100000">
                                          <p:val>
                                            <p:strVal val="#ppt_w"/>
                                          </p:val>
                                        </p:tav>
                                      </p:tavLst>
                                    </p:anim>
                                    <p:anim calcmode="lin" valueType="num">
                                      <p:cBhvr>
                                        <p:cTn id="8" dur="500" fill="hold"/>
                                        <p:tgtEl>
                                          <p:spTgt spid="241668"/>
                                        </p:tgtEl>
                                        <p:attrNameLst>
                                          <p:attrName>ppt_h</p:attrName>
                                        </p:attrNameLst>
                                      </p:cBhvr>
                                      <p:tavLst>
                                        <p:tav tm="0">
                                          <p:val>
                                            <p:fltVal val="0"/>
                                          </p:val>
                                        </p:tav>
                                        <p:tav tm="100000">
                                          <p:val>
                                            <p:strVal val="#ppt_h"/>
                                          </p:val>
                                        </p:tav>
                                      </p:tavLst>
                                    </p:anim>
                                    <p:anim calcmode="lin" valueType="num">
                                      <p:cBhvr>
                                        <p:cTn id="9" dur="500" fill="hold"/>
                                        <p:tgtEl>
                                          <p:spTgt spid="241668"/>
                                        </p:tgtEl>
                                        <p:attrNameLst>
                                          <p:attrName>ppt_x</p:attrName>
                                        </p:attrNameLst>
                                      </p:cBhvr>
                                      <p:tavLst>
                                        <p:tav tm="0">
                                          <p:val>
                                            <p:fltVal val="0.5"/>
                                          </p:val>
                                        </p:tav>
                                        <p:tav tm="100000">
                                          <p:val>
                                            <p:strVal val="#ppt_x"/>
                                          </p:val>
                                        </p:tav>
                                      </p:tavLst>
                                    </p:anim>
                                    <p:anim calcmode="lin" valueType="num">
                                      <p:cBhvr>
                                        <p:cTn id="10" dur="500" fill="hold"/>
                                        <p:tgtEl>
                                          <p:spTgt spid="241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descr="Gen 9 Altar &amp; Worshi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225"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Title 1"/>
          <p:cNvSpPr>
            <a:spLocks noGrp="1"/>
          </p:cNvSpPr>
          <p:nvPr>
            <p:ph type="title"/>
          </p:nvPr>
        </p:nvSpPr>
        <p:spPr>
          <a:xfrm>
            <a:off x="0" y="-26988"/>
            <a:ext cx="6804025" cy="719138"/>
          </a:xfrm>
          <a:solidFill>
            <a:srgbClr val="000000"/>
          </a:solidFill>
        </p:spPr>
        <p:txBody>
          <a:bodyPr/>
          <a:lstStyle/>
          <a:p>
            <a:r>
              <a:rPr lang="en-US" altLang="zh-CN" sz="3600" b="1">
                <a:solidFill>
                  <a:srgbClr val="FFFFFF"/>
                </a:solidFill>
                <a:latin typeface="Arial" pitchFamily="34" charset="0"/>
              </a:rPr>
              <a:t>Capital Punishment Begins</a:t>
            </a:r>
          </a:p>
        </p:txBody>
      </p:sp>
      <p:sp>
        <p:nvSpPr>
          <p:cNvPr id="5" name="Text Box 8"/>
          <p:cNvSpPr txBox="1">
            <a:spLocks noChangeArrowheads="1"/>
          </p:cNvSpPr>
          <p:nvPr/>
        </p:nvSpPr>
        <p:spPr bwMode="auto">
          <a:xfrm>
            <a:off x="3635375" y="908050"/>
            <a:ext cx="5364163" cy="56943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sz="2800" b="1" dirty="0">
                <a:solidFill>
                  <a:schemeClr val="bg1"/>
                </a:solidFill>
                <a:effectLst>
                  <a:glow rad="127000">
                    <a:schemeClr val="tx1"/>
                  </a:glow>
                </a:effectLst>
                <a:latin typeface="Arial" charset="0"/>
                <a:cs typeface="Arial" charset="0"/>
              </a:rPr>
              <a:t>Gen. 9:5    “And I will require the blood of anyone who takes another person’s life. If a wild animal kills a person, it must die. And anyone who murders a fellow human must die.  </a:t>
            </a:r>
            <a:r>
              <a:rPr lang="en-US" sz="2800" b="1" baseline="30000" dirty="0">
                <a:solidFill>
                  <a:schemeClr val="bg1"/>
                </a:solidFill>
                <a:effectLst>
                  <a:glow rad="127000">
                    <a:schemeClr val="tx1"/>
                  </a:glow>
                </a:effectLst>
                <a:latin typeface="Arial" charset="0"/>
                <a:cs typeface="Arial" charset="0"/>
              </a:rPr>
              <a:t>6</a:t>
            </a:r>
            <a:r>
              <a:rPr lang="en-US" sz="2800" b="1" dirty="0">
                <a:solidFill>
                  <a:schemeClr val="bg1"/>
                </a:solidFill>
                <a:effectLst>
                  <a:glow rad="127000">
                    <a:schemeClr val="tx1"/>
                  </a:glow>
                </a:effectLst>
                <a:latin typeface="Arial" charset="0"/>
                <a:cs typeface="Arial" charset="0"/>
              </a:rPr>
              <a:t>If anyone takes a human life, that person’s life will also be taken by human hands. For God made human beings in his own image.  </a:t>
            </a:r>
            <a:r>
              <a:rPr lang="en-US" sz="2800" b="1" baseline="30000" dirty="0">
                <a:solidFill>
                  <a:schemeClr val="bg1"/>
                </a:solidFill>
                <a:effectLst>
                  <a:glow rad="127000">
                    <a:schemeClr val="tx1"/>
                  </a:glow>
                </a:effectLst>
                <a:latin typeface="Arial" charset="0"/>
                <a:cs typeface="Arial" charset="0"/>
              </a:rPr>
              <a:t>7</a:t>
            </a:r>
            <a:r>
              <a:rPr lang="en-US" sz="2800" b="1" dirty="0">
                <a:solidFill>
                  <a:schemeClr val="bg1"/>
                </a:solidFill>
                <a:effectLst>
                  <a:glow rad="127000">
                    <a:schemeClr val="tx1"/>
                  </a:glow>
                </a:effectLst>
                <a:latin typeface="Arial" charset="0"/>
                <a:cs typeface="Arial" charset="0"/>
              </a:rPr>
              <a:t>Now be fruitful and multiply, and repopulate the earth.” </a:t>
            </a: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3715" name="Text Box 3"/>
          <p:cNvSpPr txBox="1">
            <a:spLocks noChangeArrowheads="1"/>
          </p:cNvSpPr>
          <p:nvPr/>
        </p:nvSpPr>
        <p:spPr bwMode="auto">
          <a:xfrm>
            <a:off x="673100" y="1560513"/>
            <a:ext cx="7773988" cy="45402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135000"/>
              </a:lnSpc>
              <a:spcBef>
                <a:spcPct val="50000"/>
              </a:spcBef>
            </a:pPr>
            <a:r>
              <a:rPr lang="en-US" altLang="en-US" sz="5400" b="1" baseline="30000">
                <a:solidFill>
                  <a:schemeClr val="folHlink"/>
                </a:solidFill>
                <a:latin typeface="Helvetica" charset="0"/>
              </a:rPr>
              <a:t>Without that sacrifice, there is no forgiveness.   Our Lord provided that ultimate sacrifice when he went to Calvary and became victorious over death itself           </a:t>
            </a:r>
            <a:r>
              <a:rPr lang="en-US" altLang="en-US" sz="5400" b="1" i="1" u="sng" baseline="30000">
                <a:solidFill>
                  <a:schemeClr val="folHlink"/>
                </a:solidFill>
                <a:latin typeface="Helvetica" charset="0"/>
              </a:rPr>
              <a:t>in our behalf!</a:t>
            </a:r>
            <a:endParaRPr lang="en-US" altLang="en-US" sz="4400" b="1" i="1" u="sng">
              <a:solidFill>
                <a:schemeClr val="folHlink"/>
              </a:solidFill>
              <a:latin typeface="Helvetica" charset="0"/>
            </a:endParaRPr>
          </a:p>
        </p:txBody>
      </p:sp>
      <p:sp>
        <p:nvSpPr>
          <p:cNvPr id="24985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9860"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43718"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43719" name="Rectangle 7"/>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67</a:t>
            </a:r>
          </a:p>
        </p:txBody>
      </p:sp>
      <p:sp>
        <p:nvSpPr>
          <p:cNvPr id="243720" name="Rectangle 8"/>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600" b="1">
              <a:effectLst>
                <a:outerShdw blurRad="38100" dist="38100" dir="2700000" algn="tl">
                  <a:srgbClr val="000000"/>
                </a:outerShdw>
              </a:effectLst>
              <a:latin typeface="Comic Sans MS" pitchFamily="66" charset="0"/>
            </a:endParaRPr>
          </a:p>
        </p:txBody>
      </p:sp>
      <p:sp>
        <p:nvSpPr>
          <p:cNvPr id="12" name="Title 11"/>
          <p:cNvSpPr>
            <a:spLocks noGrp="1"/>
          </p:cNvSpPr>
          <p:nvPr>
            <p:ph type="title" idx="4294967295"/>
          </p:nvPr>
        </p:nvSpPr>
        <p:spPr>
          <a:xfrm>
            <a:off x="381000" y="823913"/>
            <a:ext cx="8229600" cy="395287"/>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ctrTitle"/>
          </p:nvPr>
        </p:nvSpPr>
        <p:spPr>
          <a:xfrm>
            <a:off x="838200" y="152400"/>
            <a:ext cx="7848600" cy="1828800"/>
          </a:xfrm>
          <a:effectLst>
            <a:outerShdw blurRad="63500" dist="107763" dir="18900000" algn="ctr" rotWithShape="0">
              <a:srgbClr val="000000">
                <a:alpha val="74997"/>
              </a:srgbClr>
            </a:outerShdw>
          </a:effectLst>
        </p:spPr>
        <p:txBody>
          <a:bodyPr/>
          <a:lstStyle/>
          <a:p>
            <a:pPr eaLnBrk="1" hangingPunct="1"/>
            <a:r>
              <a:rPr lang="en-US" altLang="en-US" b="1"/>
              <a:t>What</a:t>
            </a:r>
            <a:r>
              <a:rPr lang="fr-FR" altLang="ja-JP" b="1"/>
              <a:t>'</a:t>
            </a:r>
            <a:r>
              <a:rPr lang="en-US" altLang="en-US" b="1"/>
              <a:t>s So Good About Good Friday?</a:t>
            </a:r>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Grp="1" noChangeArrowheads="1"/>
          </p:cNvSpPr>
          <p:nvPr>
            <p:ph type="ctrTitle"/>
          </p:nvPr>
        </p:nvSpPr>
        <p:spPr/>
        <p:txBody>
          <a:bodyPr/>
          <a:lstStyle/>
          <a:p>
            <a:pPr eaLnBrk="1" hangingPunct="1"/>
            <a:r>
              <a:rPr lang="en-US" altLang="en-US" dirty="0">
                <a:latin typeface="Arial" pitchFamily="34" charset="0"/>
              </a:rPr>
              <a:t>BC 1 of 3</a:t>
            </a:r>
          </a:p>
        </p:txBody>
      </p:sp>
      <p:grpSp>
        <p:nvGrpSpPr>
          <p:cNvPr id="3" name="Group 2">
            <a:extLst>
              <a:ext uri="{FF2B5EF4-FFF2-40B4-BE49-F238E27FC236}">
                <a16:creationId xmlns:a16="http://schemas.microsoft.com/office/drawing/2014/main" id="{F96E7F54-1EE9-3347-8372-21C305E5129D}"/>
              </a:ext>
            </a:extLst>
          </p:cNvPr>
          <p:cNvGrpSpPr/>
          <p:nvPr/>
        </p:nvGrpSpPr>
        <p:grpSpPr>
          <a:xfrm>
            <a:off x="990600" y="762000"/>
            <a:ext cx="7086600" cy="6248400"/>
            <a:chOff x="990600" y="762000"/>
            <a:chExt cx="7086600" cy="6248400"/>
          </a:xfrm>
        </p:grpSpPr>
        <p:pic>
          <p:nvPicPr>
            <p:cNvPr id="253955" name="Picture 5"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762000"/>
              <a:ext cx="7086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5268A7C-2581-4F4D-9685-B4E47A76CC08}"/>
                </a:ext>
              </a:extLst>
            </p:cNvPr>
            <p:cNvSpPr/>
            <p:nvPr/>
          </p:nvSpPr>
          <p:spPr bwMode="auto">
            <a:xfrm>
              <a:off x="1582476" y="1648693"/>
              <a:ext cx="3744416" cy="9001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517429F8-4B52-284F-BF41-2A833BED3C7C}"/>
                </a:ext>
              </a:extLst>
            </p:cNvPr>
            <p:cNvSpPr/>
            <p:nvPr/>
          </p:nvSpPr>
          <p:spPr bwMode="auto">
            <a:xfrm>
              <a:off x="6300192" y="2636912"/>
              <a:ext cx="1131700" cy="37849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39267" name="Rectangle 3"/>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b="1" dirty="0">
                <a:latin typeface="Arial" pitchFamily="34" charset="0"/>
              </a:rPr>
              <a:t>What does all this mean?</a:t>
            </a:r>
          </a:p>
        </p:txBody>
      </p:sp>
      <p:sp>
        <p:nvSpPr>
          <p:cNvPr id="5" name="Rectangle 3">
            <a:extLst>
              <a:ext uri="{FF2B5EF4-FFF2-40B4-BE49-F238E27FC236}">
                <a16:creationId xmlns:a16="http://schemas.microsoft.com/office/drawing/2014/main" id="{D4FC1390-4216-9847-B4FF-995DB197DF3B}"/>
              </a:ext>
            </a:extLst>
          </p:cNvPr>
          <p:cNvSpPr txBox="1">
            <a:spLocks noChangeArrowheads="1"/>
          </p:cNvSpPr>
          <p:nvPr/>
        </p:nvSpPr>
        <p:spPr bwMode="auto">
          <a:xfrm>
            <a:off x="1582476" y="1636986"/>
            <a:ext cx="4104456" cy="1071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I hate the term “Good Friday.”</a:t>
            </a:r>
          </a:p>
        </p:txBody>
      </p:sp>
      <p:sp>
        <p:nvSpPr>
          <p:cNvPr id="7" name="Rectangle 3">
            <a:extLst>
              <a:ext uri="{FF2B5EF4-FFF2-40B4-BE49-F238E27FC236}">
                <a16:creationId xmlns:a16="http://schemas.microsoft.com/office/drawing/2014/main" id="{C1E46589-A6D8-CB49-8CE8-3C51B27CF46C}"/>
              </a:ext>
            </a:extLst>
          </p:cNvPr>
          <p:cNvSpPr txBox="1">
            <a:spLocks noChangeArrowheads="1"/>
          </p:cNvSpPr>
          <p:nvPr/>
        </p:nvSpPr>
        <p:spPr bwMode="auto">
          <a:xfrm>
            <a:off x="4932040" y="2560587"/>
            <a:ext cx="383279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Why?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ctrTitle"/>
          </p:nvPr>
        </p:nvSpPr>
        <p:spPr/>
        <p:txBody>
          <a:bodyPr/>
          <a:lstStyle/>
          <a:p>
            <a:pPr eaLnBrk="1" hangingPunct="1"/>
            <a:r>
              <a:rPr lang="en-US" altLang="en-US" dirty="0">
                <a:latin typeface="Arial" pitchFamily="34" charset="0"/>
              </a:rPr>
              <a:t>BC 2 of 3</a:t>
            </a:r>
          </a:p>
        </p:txBody>
      </p:sp>
      <p:grpSp>
        <p:nvGrpSpPr>
          <p:cNvPr id="2" name="Group 1">
            <a:extLst>
              <a:ext uri="{FF2B5EF4-FFF2-40B4-BE49-F238E27FC236}">
                <a16:creationId xmlns:a16="http://schemas.microsoft.com/office/drawing/2014/main" id="{D4E5A3E3-0391-EF47-9384-98C57F2F2CD1}"/>
              </a:ext>
            </a:extLst>
          </p:cNvPr>
          <p:cNvGrpSpPr/>
          <p:nvPr/>
        </p:nvGrpSpPr>
        <p:grpSpPr>
          <a:xfrm>
            <a:off x="0" y="609600"/>
            <a:ext cx="9144000" cy="6248400"/>
            <a:chOff x="0" y="609600"/>
            <a:chExt cx="9144000" cy="6248400"/>
          </a:xfrm>
        </p:grpSpPr>
        <p:pic>
          <p:nvPicPr>
            <p:cNvPr id="256003"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ADCF4B9-452C-4247-AD33-DBA5393837B7}"/>
                </a:ext>
              </a:extLst>
            </p:cNvPr>
            <p:cNvSpPr/>
            <p:nvPr/>
          </p:nvSpPr>
          <p:spPr bwMode="auto">
            <a:xfrm>
              <a:off x="3994820" y="1653827"/>
              <a:ext cx="4825652" cy="1775173"/>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4399D8C8-3D29-FF40-86CC-DA98A9C175B9}"/>
                </a:ext>
              </a:extLst>
            </p:cNvPr>
            <p:cNvSpPr/>
            <p:nvPr/>
          </p:nvSpPr>
          <p:spPr bwMode="auto">
            <a:xfrm>
              <a:off x="323528" y="1506015"/>
              <a:ext cx="2952328" cy="1581399"/>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41314" name="Rectangle 2"/>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a:latin typeface="Arial" pitchFamily="34" charset="0"/>
              </a:rPr>
              <a:t>What does all this mean?</a:t>
            </a:r>
          </a:p>
        </p:txBody>
      </p:sp>
      <p:sp>
        <p:nvSpPr>
          <p:cNvPr id="5" name="Rectangle 3">
            <a:extLst>
              <a:ext uri="{FF2B5EF4-FFF2-40B4-BE49-F238E27FC236}">
                <a16:creationId xmlns:a16="http://schemas.microsoft.com/office/drawing/2014/main" id="{32420FEF-63A3-D54E-ACF8-7EDE879E46CA}"/>
              </a:ext>
            </a:extLst>
          </p:cNvPr>
          <p:cNvSpPr txBox="1">
            <a:spLocks noChangeArrowheads="1"/>
          </p:cNvSpPr>
          <p:nvPr/>
        </p:nvSpPr>
        <p:spPr bwMode="auto">
          <a:xfrm>
            <a:off x="73224" y="1527940"/>
            <a:ext cx="3418656" cy="16423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sz="2800" b="1" kern="0" dirty="0">
                <a:solidFill>
                  <a:schemeClr val="bg2"/>
                </a:solidFill>
                <a:effectLst/>
                <a:latin typeface="Arial" pitchFamily="34" charset="0"/>
              </a:rPr>
              <a:t>My Lord was hanged on a tree that day.</a:t>
            </a:r>
          </a:p>
        </p:txBody>
      </p:sp>
      <p:sp>
        <p:nvSpPr>
          <p:cNvPr id="7" name="Rectangle 3">
            <a:extLst>
              <a:ext uri="{FF2B5EF4-FFF2-40B4-BE49-F238E27FC236}">
                <a16:creationId xmlns:a16="http://schemas.microsoft.com/office/drawing/2014/main" id="{7A72A994-7525-764E-9D2C-A36D569AA2AE}"/>
              </a:ext>
            </a:extLst>
          </p:cNvPr>
          <p:cNvSpPr txBox="1">
            <a:spLocks noChangeArrowheads="1"/>
          </p:cNvSpPr>
          <p:nvPr/>
        </p:nvSpPr>
        <p:spPr bwMode="auto">
          <a:xfrm>
            <a:off x="3778796" y="1534714"/>
            <a:ext cx="5291980" cy="18222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sz="2800" b="1" kern="0" dirty="0">
                <a:solidFill>
                  <a:schemeClr val="bg2"/>
                </a:solidFill>
                <a:effectLst/>
                <a:latin typeface="Arial" pitchFamily="34" charset="0"/>
              </a:rPr>
              <a:t>If YOU were going to be hanged on that day, and he volunteered to take your place, how would you feel?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ctrTitle"/>
          </p:nvPr>
        </p:nvSpPr>
        <p:spPr/>
        <p:txBody>
          <a:bodyPr/>
          <a:lstStyle/>
          <a:p>
            <a:pPr eaLnBrk="1" hangingPunct="1"/>
            <a:r>
              <a:rPr lang="en-US" altLang="en-US" dirty="0">
                <a:latin typeface="Arial" pitchFamily="34" charset="0"/>
              </a:rPr>
              <a:t>BC 3 of 3</a:t>
            </a:r>
          </a:p>
        </p:txBody>
      </p:sp>
      <p:grpSp>
        <p:nvGrpSpPr>
          <p:cNvPr id="2" name="Group 1">
            <a:extLst>
              <a:ext uri="{FF2B5EF4-FFF2-40B4-BE49-F238E27FC236}">
                <a16:creationId xmlns:a16="http://schemas.microsoft.com/office/drawing/2014/main" id="{ED596893-51A6-0B4A-B58A-41C2B82B39A3}"/>
              </a:ext>
            </a:extLst>
          </p:cNvPr>
          <p:cNvGrpSpPr/>
          <p:nvPr/>
        </p:nvGrpSpPr>
        <p:grpSpPr>
          <a:xfrm>
            <a:off x="1295400" y="685800"/>
            <a:ext cx="6553200" cy="6248400"/>
            <a:chOff x="1295400" y="685800"/>
            <a:chExt cx="6553200" cy="6248400"/>
          </a:xfrm>
        </p:grpSpPr>
        <p:pic>
          <p:nvPicPr>
            <p:cNvPr id="258051"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C0B5379F-1CF7-9D48-B85A-741A0BD88240}"/>
                </a:ext>
              </a:extLst>
            </p:cNvPr>
            <p:cNvSpPr/>
            <p:nvPr/>
          </p:nvSpPr>
          <p:spPr bwMode="auto">
            <a:xfrm>
              <a:off x="4374332" y="2449752"/>
              <a:ext cx="2429916" cy="74158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4C63B309-DDCA-8949-8D89-EBDDD2156C49}"/>
                </a:ext>
              </a:extLst>
            </p:cNvPr>
            <p:cNvSpPr/>
            <p:nvPr/>
          </p:nvSpPr>
          <p:spPr bwMode="auto">
            <a:xfrm>
              <a:off x="2051720" y="2490081"/>
              <a:ext cx="1512168" cy="57888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42338" name="Rectangle 2"/>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a:latin typeface="Arial" pitchFamily="34" charset="0"/>
              </a:rPr>
              <a:t>What does all this mean?</a:t>
            </a:r>
          </a:p>
        </p:txBody>
      </p:sp>
      <p:sp>
        <p:nvSpPr>
          <p:cNvPr id="5" name="Rectangle 3">
            <a:extLst>
              <a:ext uri="{FF2B5EF4-FFF2-40B4-BE49-F238E27FC236}">
                <a16:creationId xmlns:a16="http://schemas.microsoft.com/office/drawing/2014/main" id="{CC43BF0D-7B1D-0A42-B074-C2D142C04C42}"/>
              </a:ext>
            </a:extLst>
          </p:cNvPr>
          <p:cNvSpPr txBox="1">
            <a:spLocks noChangeArrowheads="1"/>
          </p:cNvSpPr>
          <p:nvPr/>
        </p:nvSpPr>
        <p:spPr bwMode="auto">
          <a:xfrm>
            <a:off x="685800" y="2468204"/>
            <a:ext cx="4104456"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Good.</a:t>
            </a:r>
          </a:p>
        </p:txBody>
      </p:sp>
      <p:sp>
        <p:nvSpPr>
          <p:cNvPr id="7" name="Rectangle 3">
            <a:extLst>
              <a:ext uri="{FF2B5EF4-FFF2-40B4-BE49-F238E27FC236}">
                <a16:creationId xmlns:a16="http://schemas.microsoft.com/office/drawing/2014/main" id="{E88C78AB-C457-A74B-9D7F-4398AA06046E}"/>
              </a:ext>
            </a:extLst>
          </p:cNvPr>
          <p:cNvSpPr txBox="1">
            <a:spLocks noChangeArrowheads="1"/>
          </p:cNvSpPr>
          <p:nvPr/>
        </p:nvSpPr>
        <p:spPr bwMode="auto">
          <a:xfrm>
            <a:off x="4465476" y="2171462"/>
            <a:ext cx="2338772" cy="10229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Have a nice day.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descr="Cork"/>
          <p:cNvSpPr>
            <a:spLocks noGrp="1" noChangeArrowheads="1"/>
          </p:cNvSpPr>
          <p:nvPr>
            <p:ph type="body" idx="1"/>
          </p:nvPr>
        </p:nvSpPr>
        <p:spPr>
          <a:xfrm rot="19758282">
            <a:off x="1331913" y="3278188"/>
            <a:ext cx="4089400" cy="3054350"/>
          </a:xfrm>
        </p:spPr>
        <p:txBody>
          <a:bodyPr/>
          <a:lstStyle/>
          <a:p>
            <a:pPr algn="ctr" eaLnBrk="1" hangingPunct="1">
              <a:buFont typeface="Wingdings" pitchFamily="2" charset="2"/>
              <a:buNone/>
            </a:pPr>
            <a:r>
              <a:rPr lang="en-US" altLang="en-US" sz="7200">
                <a:solidFill>
                  <a:srgbClr val="FF0000"/>
                </a:solidFill>
                <a:latin typeface="Impact" pitchFamily="34" charset="0"/>
              </a:rPr>
              <a:t>Paid </a:t>
            </a:r>
          </a:p>
          <a:p>
            <a:pPr algn="ctr" eaLnBrk="1" hangingPunct="1">
              <a:buFont typeface="Wingdings" pitchFamily="2" charset="2"/>
              <a:buNone/>
            </a:pPr>
            <a:r>
              <a:rPr lang="en-US" altLang="en-US" sz="7200">
                <a:solidFill>
                  <a:srgbClr val="FF0000"/>
                </a:solidFill>
                <a:latin typeface="Impact" pitchFamily="34" charset="0"/>
              </a:rPr>
              <a:t>in Full</a:t>
            </a:r>
          </a:p>
        </p:txBody>
      </p:sp>
      <p:pic>
        <p:nvPicPr>
          <p:cNvPr id="260099"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5"/>
          <p:cNvSpPr>
            <a:spLocks noGrp="1" noChangeArrowheads="1"/>
          </p:cNvSpPr>
          <p:nvPr>
            <p:ph type="title"/>
          </p:nvPr>
        </p:nvSpPr>
        <p:spPr>
          <a:xfrm>
            <a:off x="1295400" y="381000"/>
            <a:ext cx="7239000" cy="1066800"/>
          </a:xfrm>
          <a:solidFill>
            <a:srgbClr val="000000"/>
          </a:solidFill>
          <a:effectLst>
            <a:outerShdw blurRad="63500" dist="38099" dir="2700000" algn="ctr" rotWithShape="0">
              <a:srgbClr val="FF0000">
                <a:alpha val="74997"/>
              </a:srgbClr>
            </a:outerShdw>
          </a:effectLst>
        </p:spPr>
        <p:txBody>
          <a:bodyPr/>
          <a:lstStyle/>
          <a:p>
            <a:pPr eaLnBrk="1" hangingPunct="1"/>
            <a:r>
              <a:rPr lang="en-US" altLang="ja-JP">
                <a:effectLst/>
              </a:rPr>
              <a:t>"</a:t>
            </a:r>
            <a:r>
              <a:rPr lang="en-US" altLang="en-US">
                <a:effectLst/>
              </a:rPr>
              <a:t>It is finished</a:t>
            </a:r>
            <a:r>
              <a:rPr lang="en-US" altLang="ja-JP">
                <a:effectLst/>
              </a:rPr>
              <a:t>"</a:t>
            </a:r>
            <a:endParaRPr lang="en-US" altLang="en-US">
              <a:effectLst/>
            </a:endParaRPr>
          </a:p>
        </p:txBody>
      </p:sp>
      <p:sp>
        <p:nvSpPr>
          <p:cNvPr id="149510" name="Text Box 6"/>
          <p:cNvSpPr txBox="1">
            <a:spLocks noChangeArrowheads="1"/>
          </p:cNvSpPr>
          <p:nvPr/>
        </p:nvSpPr>
        <p:spPr bwMode="auto">
          <a:xfrm rot="19930816">
            <a:off x="-306388" y="1581150"/>
            <a:ext cx="4953001" cy="1874838"/>
          </a:xfrm>
          <a:prstGeom prst="rect">
            <a:avLst/>
          </a:prstGeom>
          <a:noFill/>
          <a:ln w="9525">
            <a:noFill/>
            <a:miter lim="800000"/>
            <a:headEnd/>
            <a:tailEnd/>
          </a:ln>
          <a:effectLst>
            <a:outerShdw blurRad="63500" dist="107763" dir="18900000" algn="ctr" rotWithShape="0">
              <a:srgbClr val="000000">
                <a:alpha val="74998"/>
              </a:srgbClr>
            </a:outerShdw>
          </a:effectLst>
        </p:spPr>
        <p:txBody>
          <a:bodyPr>
            <a:spAutoFit/>
          </a:bodyPr>
          <a:lstStyle/>
          <a:p>
            <a:pPr eaLnBrk="1" hangingPunct="1">
              <a:defRPr/>
            </a:pPr>
            <a:r>
              <a:rPr lang="en-US" sz="11700" dirty="0">
                <a:solidFill>
                  <a:srgbClr val="FF0000"/>
                </a:solidFill>
                <a:latin typeface="Impact" pitchFamily="-112" charset="0"/>
                <a:ea typeface="+mn-ea"/>
              </a:rPr>
              <a:t>Legal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49509"/>
                                        </p:tgtEl>
                                        <p:attrNameLst>
                                          <p:attrName>style.visibility</p:attrName>
                                        </p:attrNameLst>
                                      </p:cBhvr>
                                      <p:to>
                                        <p:strVal val="visible"/>
                                      </p:to>
                                    </p:set>
                                    <p:animEffect transition="in" filter="dissolve">
                                      <p:cBhvr>
                                        <p:cTn id="7" dur="500"/>
                                        <p:tgtEl>
                                          <p:spTgt spid="149509"/>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149507">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49507">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49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utoUpdateAnimBg="0" advAuto="3000"/>
      <p:bldP spid="149509" grpId="0" animBg="1" autoUpdateAnimBg="0"/>
      <p:bldP spid="14951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2145" name="Picture 1026"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1027"/>
          <p:cNvSpPr>
            <a:spLocks noGrp="1" noChangeArrowheads="1"/>
          </p:cNvSpPr>
          <p:nvPr>
            <p:ph type="title"/>
          </p:nvPr>
        </p:nvSpPr>
        <p:spPr>
          <a:xfrm>
            <a:off x="457200" y="76200"/>
            <a:ext cx="8229600" cy="914400"/>
          </a:xfrm>
        </p:spPr>
        <p:txBody>
          <a:bodyPr/>
          <a:lstStyle/>
          <a:p>
            <a:pPr eaLnBrk="1" hangingPunct="1"/>
            <a:r>
              <a:rPr lang="en-US" altLang="en-US" sz="4000" b="1">
                <a:solidFill>
                  <a:srgbClr val="000000"/>
                </a:solidFill>
                <a:effectLst>
                  <a:outerShdw blurRad="38100" dist="38100" dir="2700000" algn="tl">
                    <a:srgbClr val="FFFFFF"/>
                  </a:outerShdw>
                </a:effectLst>
              </a:rPr>
              <a:t>How was Jesus</a:t>
            </a:r>
            <a:r>
              <a:rPr lang="fr-FR" altLang="ja-JP" sz="4000" b="1">
                <a:solidFill>
                  <a:srgbClr val="000000"/>
                </a:solidFill>
                <a:effectLst>
                  <a:outerShdw blurRad="38100" dist="38100" dir="2700000" algn="tl">
                    <a:srgbClr val="FFFFFF"/>
                  </a:outerShdw>
                </a:effectLst>
              </a:rPr>
              <a:t>'</a:t>
            </a:r>
            <a:r>
              <a:rPr lang="en-US" altLang="en-US" sz="4000" b="1">
                <a:solidFill>
                  <a:srgbClr val="000000"/>
                </a:solidFill>
                <a:effectLst>
                  <a:outerShdw blurRad="38100" dist="38100" dir="2700000" algn="tl">
                    <a:srgbClr val="FFFFFF"/>
                  </a:outerShdw>
                </a:effectLst>
              </a:rPr>
              <a:t> death unique?</a:t>
            </a:r>
          </a:p>
        </p:txBody>
      </p:sp>
      <p:sp>
        <p:nvSpPr>
          <p:cNvPr id="151556" name="Rectangle 1028"/>
          <p:cNvSpPr>
            <a:spLocks noGrp="1" noChangeArrowheads="1"/>
          </p:cNvSpPr>
          <p:nvPr>
            <p:ph type="body" idx="1"/>
          </p:nvPr>
        </p:nvSpPr>
        <p:spPr>
          <a:xfrm>
            <a:off x="762000" y="868363"/>
            <a:ext cx="8229600" cy="1874837"/>
          </a:xfrm>
        </p:spPr>
        <p:txBody>
          <a:bodyPr/>
          <a:lstStyle/>
          <a:p>
            <a:pPr eaLnBrk="1" hangingPunct="1"/>
            <a:r>
              <a:rPr lang="en-US" altLang="en-US" b="1">
                <a:solidFill>
                  <a:srgbClr val="000000"/>
                </a:solidFill>
                <a:effectLst>
                  <a:outerShdw blurRad="38100" dist="38100" dir="2700000" algn="tl">
                    <a:srgbClr val="FFFFFF"/>
                  </a:outerShdw>
                </a:effectLst>
              </a:rPr>
              <a:t>Illegal</a:t>
            </a:r>
          </a:p>
          <a:p>
            <a:pPr eaLnBrk="1" hangingPunct="1"/>
            <a:r>
              <a:rPr lang="en-US" altLang="en-US" b="1">
                <a:solidFill>
                  <a:srgbClr val="000000"/>
                </a:solidFill>
                <a:effectLst>
                  <a:outerShdw blurRad="38100" dist="38100" dir="2700000" algn="tl">
                    <a:srgbClr val="FFFFFF"/>
                  </a:outerShdw>
                </a:effectLst>
              </a:rPr>
              <a:t>He died for our sin</a:t>
            </a:r>
          </a:p>
          <a:p>
            <a:pPr eaLnBrk="1" hangingPunct="1"/>
            <a:r>
              <a:rPr lang="en-US" altLang="en-US" b="1">
                <a:solidFill>
                  <a:srgbClr val="000000"/>
                </a:solidFill>
                <a:effectLst>
                  <a:outerShdw blurRad="38100" dist="38100" dir="2700000" algn="tl">
                    <a:srgbClr val="FFFFFF"/>
                  </a:outerShdw>
                </a:effectLst>
              </a:rPr>
              <a:t>He died of a broken 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fade">
                                      <p:cBhvr>
                                        <p:cTn id="7" dur="500"/>
                                        <p:tgtEl>
                                          <p:spTgt spid="151555"/>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151556">
                                            <p:txEl>
                                              <p:pRg st="0" end="0"/>
                                            </p:txEl>
                                          </p:spTgt>
                                        </p:tgtEl>
                                        <p:attrNameLst>
                                          <p:attrName>style.visibility</p:attrName>
                                        </p:attrNameLst>
                                      </p:cBhvr>
                                      <p:to>
                                        <p:strVal val="visible"/>
                                      </p:to>
                                    </p:set>
                                    <p:animEffect transition="in" filter="fade">
                                      <p:cBhvr>
                                        <p:cTn id="11" dur="500"/>
                                        <p:tgtEl>
                                          <p:spTgt spid="151556">
                                            <p:txEl>
                                              <p:pRg st="0" end="0"/>
                                            </p:txEl>
                                          </p:spTgt>
                                        </p:tgtEl>
                                      </p:cBhvr>
                                    </p:animEffect>
                                  </p:childTnLst>
                                </p:cTn>
                              </p:par>
                            </p:childTnLst>
                          </p:cTn>
                        </p:par>
                        <p:par>
                          <p:cTn id="12" fill="hold" nodeType="afterGroup">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151556">
                                            <p:txEl>
                                              <p:pRg st="1" end="1"/>
                                            </p:txEl>
                                          </p:spTgt>
                                        </p:tgtEl>
                                        <p:attrNameLst>
                                          <p:attrName>style.visibility</p:attrName>
                                        </p:attrNameLst>
                                      </p:cBhvr>
                                      <p:to>
                                        <p:strVal val="visible"/>
                                      </p:to>
                                    </p:set>
                                    <p:animEffect transition="in" filter="fade">
                                      <p:cBhvr>
                                        <p:cTn id="15" dur="500"/>
                                        <p:tgtEl>
                                          <p:spTgt spid="151556">
                                            <p:txEl>
                                              <p:pRg st="1" end="1"/>
                                            </p:txEl>
                                          </p:spTgt>
                                        </p:tgtEl>
                                      </p:cBhvr>
                                    </p:animEffect>
                                  </p:childTnLst>
                                </p:cTn>
                              </p:par>
                            </p:childTnLst>
                          </p:cTn>
                        </p:par>
                        <p:par>
                          <p:cTn id="16" fill="hold" nodeType="afterGroup">
                            <p:stCondLst>
                              <p:cond delay="9500"/>
                            </p:stCondLst>
                            <p:childTnLst>
                              <p:par>
                                <p:cTn id="17" presetID="10" presetClass="entr" presetSubtype="0" fill="hold" grpId="0" nodeType="afterEffect">
                                  <p:stCondLst>
                                    <p:cond delay="4000"/>
                                  </p:stCondLst>
                                  <p:childTnLst>
                                    <p:set>
                                      <p:cBhvr>
                                        <p:cTn id="18" dur="1" fill="hold">
                                          <p:stCondLst>
                                            <p:cond delay="0"/>
                                          </p:stCondLst>
                                        </p:cTn>
                                        <p:tgtEl>
                                          <p:spTgt spid="151556">
                                            <p:txEl>
                                              <p:pRg st="2" end="2"/>
                                            </p:txEl>
                                          </p:spTgt>
                                        </p:tgtEl>
                                        <p:attrNameLst>
                                          <p:attrName>style.visibility</p:attrName>
                                        </p:attrNameLst>
                                      </p:cBhvr>
                                      <p:to>
                                        <p:strVal val="visible"/>
                                      </p:to>
                                    </p:set>
                                    <p:animEffect transition="in" filter="fade">
                                      <p:cBhvr>
                                        <p:cTn id="19" dur="500"/>
                                        <p:tgtEl>
                                          <p:spTgt spid="151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P spid="151556" grpId="0" build="p" autoUpdateAnimBg="0" advAuto="400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ChangeArrowheads="1"/>
          </p:cNvSpPr>
          <p:nvPr/>
        </p:nvSpPr>
        <p:spPr bwMode="auto">
          <a:xfrm>
            <a:off x="609600" y="762000"/>
            <a:ext cx="8077200" cy="23018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5400">
              <a:solidFill>
                <a:schemeClr val="tx2"/>
              </a:solidFill>
              <a:effectLst>
                <a:outerShdw blurRad="38100" dist="38100" dir="2700000" algn="tl">
                  <a:srgbClr val="000000"/>
                </a:outerShdw>
              </a:effectLst>
            </a:endParaRPr>
          </a:p>
        </p:txBody>
      </p:sp>
      <p:sp>
        <p:nvSpPr>
          <p:cNvPr id="148486" name="Rectangle 6"/>
          <p:cNvSpPr>
            <a:spLocks noGrp="1" noChangeArrowheads="1"/>
          </p:cNvSpPr>
          <p:nvPr>
            <p:ph type="title"/>
          </p:nvPr>
        </p:nvSpPr>
        <p:spPr>
          <a:xfrm>
            <a:off x="-36513" y="5516563"/>
            <a:ext cx="9180513" cy="1371600"/>
          </a:xfrm>
          <a:solidFill>
            <a:schemeClr val="bg1"/>
          </a:solidFill>
        </p:spPr>
        <p:txBody>
          <a:bodyPr/>
          <a:lstStyle/>
          <a:p>
            <a:pPr eaLnBrk="1" hangingPunct="1"/>
            <a:r>
              <a:rPr lang="en-US" altLang="en-US" sz="4000" b="1">
                <a:latin typeface="Arial" pitchFamily="34" charset="0"/>
                <a:cs typeface="Arial" pitchFamily="34" charset="0"/>
              </a:rPr>
              <a:t>How do you now better appreciate Christ</a:t>
            </a:r>
            <a:r>
              <a:rPr lang="fr-FR" altLang="ja-JP" sz="4000" b="1">
                <a:latin typeface="Arial" pitchFamily="34" charset="0"/>
                <a:cs typeface="Arial" pitchFamily="34" charset="0"/>
              </a:rPr>
              <a:t>'</a:t>
            </a:r>
            <a:r>
              <a:rPr lang="en-US" altLang="en-US" sz="4000" b="1">
                <a:latin typeface="Arial" pitchFamily="34" charset="0"/>
                <a:cs typeface="Arial" pitchFamily="34" charset="0"/>
              </a:rPr>
              <a:t>s death for you?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55549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5" descr="blood"/>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519113" y="115888"/>
            <a:ext cx="8229600" cy="850900"/>
          </a:xfrm>
          <a:solidFill>
            <a:srgbClr val="FF020E"/>
          </a:solidFill>
        </p:spPr>
        <p:txBody>
          <a:bodyPr/>
          <a:lstStyle/>
          <a:p>
            <a:pPr eaLnBrk="1" hangingPunct="1"/>
            <a:r>
              <a:rPr lang="en-US" altLang="ja-JP" sz="5400">
                <a:latin typeface="Arial" pitchFamily="34" charset="0"/>
              </a:rPr>
              <a:t>"</a:t>
            </a:r>
            <a:r>
              <a:rPr lang="en-US" altLang="en-US" sz="5400">
                <a:latin typeface="Arial" pitchFamily="34" charset="0"/>
              </a:rPr>
              <a:t>The life is in the blood</a:t>
            </a:r>
            <a:r>
              <a:rPr lang="en-US" altLang="ja-JP" sz="5400">
                <a:latin typeface="Arial" pitchFamily="34" charset="0"/>
              </a:rPr>
              <a:t>"</a:t>
            </a:r>
            <a:endParaRPr lang="en-US" altLang="en-US" sz="5400">
              <a:latin typeface="Arial" pitchFamily="34" charset="0"/>
            </a:endParaRPr>
          </a:p>
        </p:txBody>
      </p:sp>
      <p:sp>
        <p:nvSpPr>
          <p:cNvPr id="21507" name="Rectangle 3"/>
          <p:cNvSpPr>
            <a:spLocks noGrp="1" noChangeArrowheads="1"/>
          </p:cNvSpPr>
          <p:nvPr>
            <p:ph type="body" idx="1"/>
          </p:nvPr>
        </p:nvSpPr>
        <p:spPr>
          <a:xfrm>
            <a:off x="457200" y="1600200"/>
            <a:ext cx="8686800" cy="4648200"/>
          </a:xfrm>
        </p:spPr>
        <p:txBody>
          <a:bodyPr/>
          <a:lstStyle/>
          <a:p>
            <a:pPr marL="1017588" lvl="1" indent="-617538" eaLnBrk="1" hangingPunct="1">
              <a:lnSpc>
                <a:spcPct val="90000"/>
              </a:lnSpc>
              <a:buFont typeface="Wingdings" charset="0"/>
              <a:buChar char="n"/>
              <a:defRPr/>
            </a:pPr>
            <a:r>
              <a:rPr lang="en-US" altLang="ja-JP"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For the life of a creature is in the blood, and I have given it to you to make atonement for yourselves on the altar; it is the blood that makes atonement for one</a:t>
            </a:r>
            <a:r>
              <a:rPr lang="fr-FR"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s life</a:t>
            </a:r>
            <a:r>
              <a:rPr lang="en-US" altLang="ja-JP"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 (Lev. 17:11)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checkerboard(across)">
                                      <p:cBhvr>
                                        <p:cTn id="7"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descr="blood-land-r">
            <a:hlinkClick r:id="rId3"/>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Rot="1" noChangeArrowheads="1"/>
          </p:cNvSpPr>
          <p:nvPr>
            <p:ph type="title"/>
          </p:nvPr>
        </p:nvSpPr>
        <p:spPr>
          <a:xfrm>
            <a:off x="2209800" y="0"/>
            <a:ext cx="6934200" cy="19812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en-US" sz="5400" dirty="0">
                <a:solidFill>
                  <a:schemeClr val="tx1"/>
                </a:solidFill>
                <a:effectLst/>
                <a:ea typeface="+mj-ea"/>
              </a:rPr>
              <a:t>Blood of Appeasement?</a:t>
            </a:r>
          </a:p>
        </p:txBody>
      </p:sp>
      <p:pic>
        <p:nvPicPr>
          <p:cNvPr id="151555" name="Picture 5" descr="La%2520Blood%2520Dr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09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4800" y="2133600"/>
            <a:ext cx="8839200" cy="47244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90000"/>
              </a:lnSpc>
              <a:spcBef>
                <a:spcPct val="20000"/>
              </a:spcBef>
              <a:buClr>
                <a:schemeClr val="hlink"/>
              </a:buClr>
              <a:buSzPct val="70000"/>
              <a:buFont typeface="Wingdings" pitchFamily="2" charset="2"/>
              <a:buNone/>
            </a:pPr>
            <a:r>
              <a:rPr lang="en-US" altLang="en-US" sz="3200" b="1">
                <a:effectLst>
                  <a:outerShdw blurRad="38100" dist="38100" dir="2700000" algn="tl">
                    <a:srgbClr val="000000"/>
                  </a:outerShdw>
                </a:effectLst>
                <a:latin typeface="Arial" pitchFamily="34" charset="0"/>
                <a:cs typeface="Arial" pitchFamily="34" charset="0"/>
              </a:rPr>
              <a:t>ap· pease </a:t>
            </a:r>
            <a:r>
              <a:rPr lang="en-US" altLang="en-US" sz="3200" b="1" i="1">
                <a:effectLst>
                  <a:outerShdw blurRad="38100" dist="38100" dir="2700000" algn="tl">
                    <a:srgbClr val="000000"/>
                  </a:outerShdw>
                </a:effectLst>
                <a:latin typeface="Arial" pitchFamily="34" charset="0"/>
                <a:cs typeface="Arial" pitchFamily="34" charset="0"/>
              </a:rPr>
              <a:t>tr.v.</a:t>
            </a:r>
            <a:r>
              <a:rPr lang="en-US" altLang="en-US" sz="3200" b="1">
                <a:effectLst>
                  <a:outerShdw blurRad="38100" dist="38100" dir="2700000" algn="tl">
                    <a:srgbClr val="000000"/>
                  </a:outerShdw>
                </a:effectLst>
                <a:latin typeface="Arial" pitchFamily="34" charset="0"/>
                <a:cs typeface="Arial" pitchFamily="34" charset="0"/>
              </a:rPr>
              <a:t> ap· peased, ap· peas· ing, </a:t>
            </a:r>
            <a:br>
              <a:rPr lang="en-US" altLang="en-US" sz="3200" b="1">
                <a:effectLst>
                  <a:outerShdw blurRad="38100" dist="38100" dir="2700000" algn="tl">
                    <a:srgbClr val="000000"/>
                  </a:outerShdw>
                </a:effectLst>
                <a:latin typeface="Arial" pitchFamily="34" charset="0"/>
                <a:cs typeface="Arial" pitchFamily="34" charset="0"/>
              </a:rPr>
            </a:br>
            <a:r>
              <a:rPr lang="en-US" altLang="en-US" sz="3200" b="1">
                <a:effectLst>
                  <a:outerShdw blurRad="38100" dist="38100" dir="2700000" algn="tl">
                    <a:srgbClr val="000000"/>
                  </a:outerShdw>
                </a:effectLst>
                <a:latin typeface="Arial" pitchFamily="34" charset="0"/>
                <a:cs typeface="Arial" pitchFamily="34" charset="0"/>
              </a:rPr>
              <a:t>ap· peas· es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bring peace, quiet, or calm to; soothe.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satisfy or relieve: </a:t>
            </a:r>
            <a:r>
              <a:rPr lang="en-US" altLang="en-US" sz="3200" b="1" i="1">
                <a:effectLst>
                  <a:outerShdw blurRad="38100" dist="38100" dir="2700000" algn="tl">
                    <a:srgbClr val="000000"/>
                  </a:outerShdw>
                </a:effectLst>
                <a:latin typeface="Arial" pitchFamily="34" charset="0"/>
                <a:cs typeface="Arial" pitchFamily="34" charset="0"/>
              </a:rPr>
              <a:t>appease one</a:t>
            </a:r>
            <a:r>
              <a:rPr lang="fr-FR" altLang="en-US" sz="3200" b="1" i="1">
                <a:effectLst>
                  <a:outerShdw blurRad="38100" dist="38100" dir="2700000" algn="tl">
                    <a:srgbClr val="000000"/>
                  </a:outerShdw>
                </a:effectLst>
                <a:latin typeface="Arial" pitchFamily="34" charset="0"/>
                <a:cs typeface="Arial" pitchFamily="34" charset="0"/>
              </a:rPr>
              <a:t>'</a:t>
            </a:r>
            <a:r>
              <a:rPr lang="en-US" altLang="en-US" sz="3200" b="1" i="1">
                <a:effectLst>
                  <a:outerShdw blurRad="38100" dist="38100" dir="2700000" algn="tl">
                    <a:srgbClr val="000000"/>
                  </a:outerShdw>
                </a:effectLst>
                <a:latin typeface="Arial" pitchFamily="34" charset="0"/>
                <a:cs typeface="Arial" pitchFamily="34" charset="0"/>
              </a:rPr>
              <a:t>s thirst.</a:t>
            </a:r>
            <a:r>
              <a:rPr lang="en-US" altLang="en-US" sz="3200" b="1">
                <a:effectLst>
                  <a:outerShdw blurRad="38100" dist="38100" dir="2700000" algn="tl">
                    <a:srgbClr val="000000"/>
                  </a:outerShdw>
                </a:effectLst>
                <a:latin typeface="Arial" pitchFamily="34" charset="0"/>
                <a:cs typeface="Arial" pitchFamily="34" charset="0"/>
              </a:rPr>
              <a:t>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pacify or attempt to pacify (an enemy) by granting concessions, often at the expense of principle. </a:t>
            </a:r>
          </a:p>
          <a:p>
            <a:pPr algn="r" eaLnBrk="1" hangingPunct="1">
              <a:lnSpc>
                <a:spcPct val="90000"/>
              </a:lnSpc>
              <a:spcBef>
                <a:spcPct val="20000"/>
              </a:spcBef>
              <a:buClr>
                <a:schemeClr val="hlink"/>
              </a:buClr>
              <a:buSzPct val="70000"/>
              <a:buFont typeface="Wingdings" pitchFamily="2" charset="2"/>
              <a:buNone/>
            </a:pPr>
            <a:endParaRPr lang="en-US" altLang="en-US" sz="2800" b="1">
              <a:latin typeface="Arial" pitchFamily="34" charset="0"/>
              <a:cs typeface="Arial" pitchFamily="34" charset="0"/>
            </a:endParaRPr>
          </a:p>
          <a:p>
            <a:pPr algn="r" eaLnBrk="1" hangingPunct="1">
              <a:lnSpc>
                <a:spcPct val="90000"/>
              </a:lnSpc>
              <a:spcBef>
                <a:spcPct val="20000"/>
              </a:spcBef>
              <a:buClr>
                <a:schemeClr val="hlink"/>
              </a:buClr>
              <a:buSzPct val="70000"/>
              <a:buFont typeface="Wingdings" pitchFamily="2" charset="2"/>
              <a:buNone/>
            </a:pPr>
            <a:r>
              <a:rPr lang="en-US" altLang="en-US" sz="2800" b="1">
                <a:latin typeface="Arial" pitchFamily="34" charset="0"/>
                <a:cs typeface="Arial" pitchFamily="34" charset="0"/>
              </a:rPr>
              <a:t>www.dictionary.com</a:t>
            </a: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8747</TotalTime>
  <Words>6183</Words>
  <Application>Microsoft Macintosh PowerPoint</Application>
  <PresentationFormat>On-screen Show (4:3)</PresentationFormat>
  <Paragraphs>989</Paragraphs>
  <Slides>79</Slides>
  <Notes>74</Notes>
  <HiddenSlides>0</HiddenSlides>
  <MMClips>0</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79</vt:i4>
      </vt:variant>
    </vt:vector>
  </HeadingPairs>
  <TitlesOfParts>
    <vt:vector size="116" baseType="lpstr">
      <vt:lpstr>Arail</vt:lpstr>
      <vt:lpstr>Firecat Medium</vt:lpstr>
      <vt:lpstr>ＭＳ Ｐゴシック</vt:lpstr>
      <vt:lpstr>Times</vt:lpstr>
      <vt:lpstr>Arial</vt:lpstr>
      <vt:lpstr>Arial Black</vt:lpstr>
      <vt:lpstr>Arial Narrow</vt:lpstr>
      <vt:lpstr>Comic Sans MS</vt:lpstr>
      <vt:lpstr>Garamond</vt:lpstr>
      <vt:lpstr>Geneva</vt:lpstr>
      <vt:lpstr>Helvetica</vt:lpstr>
      <vt:lpstr>Impact</vt:lpstr>
      <vt:lpstr>Tahoma</vt:lpstr>
      <vt:lpstr>Times New Roman</vt:lpstr>
      <vt:lpstr>Wingdings</vt:lpstr>
      <vt:lpstr>Stream</vt:lpstr>
      <vt:lpstr>Digital Dots</vt:lpstr>
      <vt:lpstr>Pulse</vt:lpstr>
      <vt:lpstr>Slit</vt:lpstr>
      <vt:lpstr>Beam</vt:lpstr>
      <vt:lpstr>1_Contemporary</vt:lpstr>
      <vt:lpstr>Contemporary</vt:lpstr>
      <vt:lpstr>Default Design</vt:lpstr>
      <vt:lpstr>1_Default Design</vt:lpstr>
      <vt:lpstr>2_Contemporary</vt:lpstr>
      <vt:lpstr>3_Contemporary</vt:lpstr>
      <vt:lpstr>1_MEADOW</vt:lpstr>
      <vt:lpstr>3_Default Design</vt:lpstr>
      <vt:lpstr>Orbit</vt:lpstr>
      <vt:lpstr>2_Orbit</vt:lpstr>
      <vt:lpstr>4_Default Design</vt:lpstr>
      <vt:lpstr>4_Contemporary</vt:lpstr>
      <vt:lpstr>49_Blank Presentation</vt:lpstr>
      <vt:lpstr>1_Circuit</vt:lpstr>
      <vt:lpstr>1_Bar Code</vt:lpstr>
      <vt:lpstr>5_Default Design</vt:lpstr>
      <vt:lpstr>1_Slit</vt:lpstr>
      <vt:lpstr>Sacrifices in the Ancient Near East</vt:lpstr>
      <vt:lpstr>Why do you think both Israel and the pagans had animal sacrifices?</vt:lpstr>
      <vt:lpstr>One's View of God Affects His View of Sacrifices, Morality &amp; Mission</vt:lpstr>
      <vt:lpstr>One's View of God Affects His View of Sacrifices, Morality &amp; Mission</vt:lpstr>
      <vt:lpstr>Pagan "Salvation"</vt:lpstr>
      <vt:lpstr>What's the Significance of</vt:lpstr>
      <vt:lpstr>Capital Punishment Begins</vt:lpstr>
      <vt:lpstr>"The life is in the blood"</vt:lpstr>
      <vt:lpstr>Blood of Appeasement?</vt:lpstr>
      <vt:lpstr>Adam &amp; Eve</vt:lpstr>
      <vt:lpstr>Man's Attempts to Cover Shame</vt:lpstr>
      <vt:lpstr>Origin of Blood Sacrifice</vt:lpstr>
      <vt:lpstr>Why did God prescribe offerings for Israel's weaknesses and sins?</vt:lpstr>
      <vt:lpstr>God forgave Israelites through the blood of offerings  (Lev 4:1–5:13; 6:24-30). </vt:lpstr>
      <vt:lpstr>Why did God institute the sacrificial system?</vt:lpstr>
      <vt:lpstr>Did blood sacrifices save Israelites under the Law?</vt:lpstr>
      <vt:lpstr>Sacrifices forgave sin</vt:lpstr>
      <vt:lpstr>Which is the Most Accurate?</vt:lpstr>
      <vt:lpstr>Salvation in All Ages:</vt:lpstr>
      <vt:lpstr>Salvation &amp; Sanctification</vt:lpstr>
      <vt:lpstr>OT Forgiveness of Sin</vt:lpstr>
      <vt:lpstr>NT Forgiveness of Sin</vt:lpstr>
      <vt:lpstr>NT Forgiveness of Sin</vt:lpstr>
      <vt:lpstr>Salvation in the Old Testament</vt:lpstr>
      <vt:lpstr>Salvation in the Old Testament</vt:lpstr>
      <vt:lpstr>Salvation in the Old Testament</vt:lpstr>
      <vt:lpstr>Salvation in the Old Testament</vt:lpstr>
      <vt:lpstr>Salvation in the Old Testament</vt:lpstr>
      <vt:lpstr>Leviticus</vt:lpstr>
      <vt:lpstr>Subjective &amp; Objective Salvation</vt:lpstr>
      <vt:lpstr>Extra Biblical Feast #1</vt:lpstr>
      <vt:lpstr>Jewish life revolved around Solomon's temple for 400 years (959-586 BC)</vt:lpstr>
      <vt:lpstr>Jews Maintained Holiness at the Basin</vt:lpstr>
      <vt:lpstr>Jews Maintained Holiness at the Basin</vt:lpstr>
      <vt:lpstr>Offerings in Leviticus 1-7</vt:lpstr>
      <vt:lpstr>Clean and Unclean</vt:lpstr>
      <vt:lpstr>Offerings in Leviticus 1-7</vt:lpstr>
      <vt:lpstr>Offerings in Leviticus 1-7</vt:lpstr>
      <vt:lpstr>Offering Rituals in Lev. 1–5</vt:lpstr>
      <vt:lpstr>Offering Rituals in Lev. 1–5</vt:lpstr>
      <vt:lpstr>Offering Rituals in Lev. 1–5</vt:lpstr>
      <vt:lpstr>The Tabernacle &amp; Courtyard</vt:lpstr>
      <vt:lpstr>Rituals for Levitical Offerings</vt:lpstr>
      <vt:lpstr>Rituals for Levitical Offerings</vt:lpstr>
      <vt:lpstr>Rituals for Levitical Offerings</vt:lpstr>
      <vt:lpstr>Rituals for Levitical Offerings</vt:lpstr>
      <vt:lpstr>Special Sacrificial Rituals</vt:lpstr>
      <vt:lpstr>Special Sacrificial Rituals</vt:lpstr>
      <vt:lpstr>Special Sacrificial Rituals</vt:lpstr>
      <vt:lpstr>Special Sacrificial Rituals</vt:lpstr>
      <vt:lpstr>Special Sacrificial Rituals</vt:lpstr>
      <vt:lpstr>Old Testament Sacrifices</vt:lpstr>
      <vt:lpstr>Old Testament Sacrifices</vt:lpstr>
      <vt:lpstr>Cain Kills Abel</vt:lpstr>
      <vt:lpstr>Human Sacrifice</vt:lpstr>
      <vt:lpstr>Human Sacrifice</vt:lpstr>
      <vt:lpstr>Ahaz of Judah</vt:lpstr>
      <vt:lpstr>Oholah &amp; Oholibah of Judah</vt:lpstr>
      <vt:lpstr>"Divine Healing Only"</vt:lpstr>
      <vt:lpstr>Human Sacrifice Today</vt:lpstr>
      <vt:lpstr>TBB</vt:lpstr>
      <vt:lpstr>Hebrews 9:15-22</vt:lpstr>
      <vt:lpstr>Hebrews 9:15-22</vt:lpstr>
      <vt:lpstr>Hebrews 9:15-22</vt:lpstr>
      <vt:lpstr>Hebrews 9:15-22</vt:lpstr>
      <vt:lpstr>Hebrews 9:15-22</vt:lpstr>
      <vt:lpstr>Hebrews 9:15-22</vt:lpstr>
      <vt:lpstr>Hebrews 9:15-22</vt:lpstr>
      <vt:lpstr>Hebrews 9: 15-22</vt:lpstr>
      <vt:lpstr>Hebrews 9:15-22</vt:lpstr>
      <vt:lpstr>What's So Good About Good Friday?</vt:lpstr>
      <vt:lpstr>BC 1 of 3</vt:lpstr>
      <vt:lpstr>BC 2 of 3</vt:lpstr>
      <vt:lpstr>BC 3 of 3</vt:lpstr>
      <vt:lpstr>"It is finished"</vt:lpstr>
      <vt:lpstr>How was Jesus' death unique?</vt:lpstr>
      <vt:lpstr>How do you now better appreciate Christ's death for you?</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Sacrifices</dc:title>
  <dc:creator>Stephen</dc:creator>
  <cp:lastModifiedBy>Rick Griffith</cp:lastModifiedBy>
  <cp:revision>156</cp:revision>
  <dcterms:created xsi:type="dcterms:W3CDTF">2003-10-22T14:22:28Z</dcterms:created>
  <dcterms:modified xsi:type="dcterms:W3CDTF">2026-05-27T12:16:02Z</dcterms:modified>
</cp:coreProperties>
</file>