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theme/theme10.xml" ContentType="application/vnd.openxmlformats-officedocument.theme+xml"/>
  <Override PartName="/ppt/slideLayouts/slideLayout101.xml" ContentType="application/vnd.openxmlformats-officedocument.presentationml.slideLayout+xml"/>
  <Override PartName="/ppt/theme/theme11.xml" ContentType="application/vnd.openxmlformats-officedocument.theme+xml"/>
  <Override PartName="/ppt/slideLayouts/slideLayout102.xml" ContentType="application/vnd.openxmlformats-officedocument.presentationml.slideLayout+xml"/>
  <Override PartName="/ppt/theme/theme12.xml" ContentType="application/vnd.openxmlformats-officedocument.theme+xml"/>
  <Override PartName="/ppt/slideLayouts/slideLayout103.xml" ContentType="application/vnd.openxmlformats-officedocument.presentationml.slideLayout+xml"/>
  <Override PartName="/ppt/theme/theme13.xml" ContentType="application/vnd.openxmlformats-officedocument.theme+xml"/>
  <Override PartName="/ppt/slideLayouts/slideLayout104.xml" ContentType="application/vnd.openxmlformats-officedocument.presentationml.slideLayout+xml"/>
  <Override PartName="/ppt/theme/theme14.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5.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6.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7.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8.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9.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20.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1.xml" ContentType="application/vnd.openxmlformats-officedocument.themeOverride+xml"/>
  <Override PartName="/ppt/notesSlides/notesSlide13.xml" ContentType="application/vnd.openxmlformats-officedocument.presentationml.notesSlide+xml"/>
  <Override PartName="/ppt/theme/themeOverride2.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3.xml" ContentType="application/vnd.openxmlformats-officedocument.themeOverride+xml"/>
  <Override PartName="/ppt/notesSlides/notesSlide18.xml" ContentType="application/vnd.openxmlformats-officedocument.presentationml.notesSlide+xml"/>
  <Override PartName="/ppt/theme/themeOverride4.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5.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72" r:id="rId2"/>
    <p:sldMasterId id="2147483670" r:id="rId3"/>
    <p:sldMasterId id="2147483666" r:id="rId4"/>
    <p:sldMasterId id="2147483664" r:id="rId5"/>
    <p:sldMasterId id="2147483662" r:id="rId6"/>
    <p:sldMasterId id="2147483653" r:id="rId7"/>
    <p:sldMasterId id="2147483655" r:id="rId8"/>
    <p:sldMasterId id="2147483668" r:id="rId9"/>
    <p:sldMasterId id="2147483940" r:id="rId10"/>
    <p:sldMasterId id="2147483942" r:id="rId11"/>
    <p:sldMasterId id="2147483944" r:id="rId12"/>
    <p:sldMasterId id="2147483946" r:id="rId13"/>
    <p:sldMasterId id="2147484246" r:id="rId14"/>
    <p:sldMasterId id="2147484524" r:id="rId15"/>
    <p:sldMasterId id="2147484687" r:id="rId16"/>
    <p:sldMasterId id="2147484871" r:id="rId17"/>
    <p:sldMasterId id="2147484883" r:id="rId18"/>
    <p:sldMasterId id="2147484895" r:id="rId19"/>
    <p:sldMasterId id="2147484908" r:id="rId20"/>
    <p:sldMasterId id="2147484934" r:id="rId21"/>
  </p:sldMasterIdLst>
  <p:notesMasterIdLst>
    <p:notesMasterId r:id="rId94"/>
  </p:notesMasterIdLst>
  <p:sldIdLst>
    <p:sldId id="257" r:id="rId22"/>
    <p:sldId id="263" r:id="rId23"/>
    <p:sldId id="258" r:id="rId24"/>
    <p:sldId id="282" r:id="rId25"/>
    <p:sldId id="264" r:id="rId26"/>
    <p:sldId id="332" r:id="rId27"/>
    <p:sldId id="266" r:id="rId28"/>
    <p:sldId id="267" r:id="rId29"/>
    <p:sldId id="271" r:id="rId30"/>
    <p:sldId id="272" r:id="rId31"/>
    <p:sldId id="268" r:id="rId32"/>
    <p:sldId id="503" r:id="rId33"/>
    <p:sldId id="504" r:id="rId34"/>
    <p:sldId id="505" r:id="rId35"/>
    <p:sldId id="506" r:id="rId36"/>
    <p:sldId id="507" r:id="rId37"/>
    <p:sldId id="2515" r:id="rId38"/>
    <p:sldId id="2516" r:id="rId39"/>
    <p:sldId id="716" r:id="rId40"/>
    <p:sldId id="4027" r:id="rId41"/>
    <p:sldId id="4028" r:id="rId42"/>
    <p:sldId id="331" r:id="rId43"/>
    <p:sldId id="274" r:id="rId44"/>
    <p:sldId id="313" r:id="rId45"/>
    <p:sldId id="328" r:id="rId46"/>
    <p:sldId id="315" r:id="rId47"/>
    <p:sldId id="316" r:id="rId48"/>
    <p:sldId id="317" r:id="rId49"/>
    <p:sldId id="284" r:id="rId50"/>
    <p:sldId id="275" r:id="rId51"/>
    <p:sldId id="276" r:id="rId52"/>
    <p:sldId id="277" r:id="rId53"/>
    <p:sldId id="278" r:id="rId54"/>
    <p:sldId id="279" r:id="rId55"/>
    <p:sldId id="318" r:id="rId56"/>
    <p:sldId id="319" r:id="rId57"/>
    <p:sldId id="320" r:id="rId58"/>
    <p:sldId id="321" r:id="rId59"/>
    <p:sldId id="322" r:id="rId60"/>
    <p:sldId id="323" r:id="rId61"/>
    <p:sldId id="324" r:id="rId62"/>
    <p:sldId id="325" r:id="rId63"/>
    <p:sldId id="326" r:id="rId64"/>
    <p:sldId id="327" r:id="rId65"/>
    <p:sldId id="288" r:id="rId66"/>
    <p:sldId id="289" r:id="rId67"/>
    <p:sldId id="270" r:id="rId68"/>
    <p:sldId id="261" r:id="rId69"/>
    <p:sldId id="256" r:id="rId70"/>
    <p:sldId id="260" r:id="rId71"/>
    <p:sldId id="269" r:id="rId72"/>
    <p:sldId id="262" r:id="rId73"/>
    <p:sldId id="329" r:id="rId74"/>
    <p:sldId id="303" r:id="rId75"/>
    <p:sldId id="304" r:id="rId76"/>
    <p:sldId id="305" r:id="rId77"/>
    <p:sldId id="306" r:id="rId78"/>
    <p:sldId id="307" r:id="rId79"/>
    <p:sldId id="308" r:id="rId80"/>
    <p:sldId id="309" r:id="rId81"/>
    <p:sldId id="310" r:id="rId82"/>
    <p:sldId id="311" r:id="rId83"/>
    <p:sldId id="312" r:id="rId84"/>
    <p:sldId id="296" r:id="rId85"/>
    <p:sldId id="292" r:id="rId86"/>
    <p:sldId id="294" r:id="rId87"/>
    <p:sldId id="295" r:id="rId88"/>
    <p:sldId id="298" r:id="rId89"/>
    <p:sldId id="300" r:id="rId90"/>
    <p:sldId id="297" r:id="rId91"/>
    <p:sldId id="333" r:id="rId92"/>
    <p:sldId id="335" r:id="rId9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itchFamily="34"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Tahoma"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Tahoma"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Tahoma"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Tahoma" pitchFamily="34" charset="0"/>
        <a:ea typeface="MS PGothic" pitchFamily="34" charset="-128"/>
        <a:cs typeface="+mn-cs"/>
      </a:defRPr>
    </a:lvl5pPr>
    <a:lvl6pPr marL="2286000" algn="l" defTabSz="914400" rtl="0" eaLnBrk="1" latinLnBrk="0" hangingPunct="1">
      <a:defRPr kern="1200">
        <a:solidFill>
          <a:schemeClr val="tx1"/>
        </a:solidFill>
        <a:latin typeface="Tahoma" pitchFamily="34" charset="0"/>
        <a:ea typeface="MS PGothic" pitchFamily="34" charset="-128"/>
        <a:cs typeface="+mn-cs"/>
      </a:defRPr>
    </a:lvl6pPr>
    <a:lvl7pPr marL="2743200" algn="l" defTabSz="914400" rtl="0" eaLnBrk="1" latinLnBrk="0" hangingPunct="1">
      <a:defRPr kern="1200">
        <a:solidFill>
          <a:schemeClr val="tx1"/>
        </a:solidFill>
        <a:latin typeface="Tahoma" pitchFamily="34" charset="0"/>
        <a:ea typeface="MS PGothic" pitchFamily="34" charset="-128"/>
        <a:cs typeface="+mn-cs"/>
      </a:defRPr>
    </a:lvl7pPr>
    <a:lvl8pPr marL="3200400" algn="l" defTabSz="914400" rtl="0" eaLnBrk="1" latinLnBrk="0" hangingPunct="1">
      <a:defRPr kern="1200">
        <a:solidFill>
          <a:schemeClr val="tx1"/>
        </a:solidFill>
        <a:latin typeface="Tahoma" pitchFamily="34" charset="0"/>
        <a:ea typeface="MS PGothic" pitchFamily="34" charset="-128"/>
        <a:cs typeface="+mn-cs"/>
      </a:defRPr>
    </a:lvl8pPr>
    <a:lvl9pPr marL="3657600" algn="l" defTabSz="914400" rtl="0" eaLnBrk="1" latinLnBrk="0" hangingPunct="1">
      <a:defRPr kern="1200">
        <a:solidFill>
          <a:schemeClr val="tx1"/>
        </a:solidFill>
        <a:latin typeface="Tahoma" pitchFamily="34"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020E"/>
    <a:srgbClr val="FF3300"/>
    <a:srgbClr val="FF0066"/>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68"/>
    <p:restoredTop sz="94587"/>
  </p:normalViewPr>
  <p:slideViewPr>
    <p:cSldViewPr>
      <p:cViewPr>
        <p:scale>
          <a:sx n="85" d="100"/>
          <a:sy n="85" d="100"/>
        </p:scale>
        <p:origin x="552" y="14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1100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21.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slide" Target="slides/slide63.xml"/><Relationship Id="rId89" Type="http://schemas.openxmlformats.org/officeDocument/2006/relationships/slide" Target="slides/slide68.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slide" Target="slides/slide58.xml"/><Relationship Id="rId5" Type="http://schemas.openxmlformats.org/officeDocument/2006/relationships/slideMaster" Target="slideMasters/slideMaster5.xml"/><Relationship Id="rId90" Type="http://schemas.openxmlformats.org/officeDocument/2006/relationships/slide" Target="slides/slide69.xml"/><Relationship Id="rId95" Type="http://schemas.openxmlformats.org/officeDocument/2006/relationships/presProps" Target="presProps.xml"/><Relationship Id="rId22" Type="http://schemas.openxmlformats.org/officeDocument/2006/relationships/slide" Target="slides/slide1.xml"/><Relationship Id="rId27" Type="http://schemas.openxmlformats.org/officeDocument/2006/relationships/slide" Target="slides/slide6.xml"/><Relationship Id="rId43" Type="http://schemas.openxmlformats.org/officeDocument/2006/relationships/slide" Target="slides/slide22.xml"/><Relationship Id="rId48" Type="http://schemas.openxmlformats.org/officeDocument/2006/relationships/slide" Target="slides/slide27.xml"/><Relationship Id="rId64" Type="http://schemas.openxmlformats.org/officeDocument/2006/relationships/slide" Target="slides/slide43.xml"/><Relationship Id="rId69" Type="http://schemas.openxmlformats.org/officeDocument/2006/relationships/slide" Target="slides/slide48.xml"/><Relationship Id="rId80" Type="http://schemas.openxmlformats.org/officeDocument/2006/relationships/slide" Target="slides/slide59.xml"/><Relationship Id="rId85" Type="http://schemas.openxmlformats.org/officeDocument/2006/relationships/slide" Target="slides/slide6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slide" Target="slides/slide62.xml"/><Relationship Id="rId88" Type="http://schemas.openxmlformats.org/officeDocument/2006/relationships/slide" Target="slides/slide67.xml"/><Relationship Id="rId91" Type="http://schemas.openxmlformats.org/officeDocument/2006/relationships/slide" Target="slides/slide7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slide" Target="slides/slide60.xml"/><Relationship Id="rId86" Type="http://schemas.openxmlformats.org/officeDocument/2006/relationships/slide" Target="slides/slide65.xml"/><Relationship Id="rId9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slide" Target="slides/slide71.xml"/><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61" Type="http://schemas.openxmlformats.org/officeDocument/2006/relationships/slide" Target="slides/slide40.xml"/><Relationship Id="rId82" Type="http://schemas.openxmlformats.org/officeDocument/2006/relationships/slide" Target="slides/slide6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slide" Target="slides/slide56.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93" Type="http://schemas.openxmlformats.org/officeDocument/2006/relationships/slide" Target="slides/slide72.xml"/><Relationship Id="rId9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a:t>
          </a:r>
          <a:r>
            <a:rPr lang="en-US" sz="1600" dirty="0" err="1">
              <a:solidFill>
                <a:srgbClr val="FFFFFF">
                  <a:hueOff val="0"/>
                  <a:satOff val="0"/>
                  <a:lumOff val="0"/>
                  <a:alphaOff val="0"/>
                </a:srgbClr>
              </a:solidFill>
              <a:latin typeface="Tahoma"/>
              <a:ea typeface="+mn-ea"/>
              <a:cs typeface="+mn-cs"/>
            </a:rPr>
            <a:t>Ellul</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A2C30001-D88B-8B4A-B584-16721A1B5654}" type="presOf" srcId="{591E9484-33B2-714C-AA5D-D47E80DA12F9}" destId="{CDA9BE8C-41E5-BF45-BAB4-5B91BDDEFF8D}" srcOrd="0" destOrd="0" presId="urn:microsoft.com/office/officeart/2005/8/layout/cycle1"/>
    <dgm:cxn modelId="{BE90FF05-6D78-F544-A309-7E7F95A307E2}" type="presOf" srcId="{81D20D5D-F15B-B844-BCE7-07FE2E88C5B6}" destId="{2467F156-8EB3-F044-8664-8B186FD19D40}" srcOrd="0" destOrd="0" presId="urn:microsoft.com/office/officeart/2005/8/layout/cycle1"/>
    <dgm:cxn modelId="{77AC6108-2AC9-7B47-BDF7-2E602037F13A}" type="presOf" srcId="{12600BCB-5734-3F4B-9543-0CB09A3EC940}" destId="{92DA8A36-05F4-4B4C-B207-6FB4CBC9688F}" srcOrd="0" destOrd="0" presId="urn:microsoft.com/office/officeart/2005/8/layout/cycle1"/>
    <dgm:cxn modelId="{3B3C7E0E-EEBB-4B4B-9E7D-9F0CCE4E2185}" type="presOf" srcId="{580AAA11-E1E4-FC4E-A546-63E521F462A7}" destId="{DAE7F6D9-575B-6C47-9F2C-6177EB4BA541}"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59130A34-B4D6-A044-96F7-5346AB5CB5D8}" srcId="{8E1255C9-F847-A440-83FF-7AA254CCB896}" destId="{81D20D5D-F15B-B844-BCE7-07FE2E88C5B6}" srcOrd="2" destOrd="0" parTransId="{EDD06461-C2E5-A840-A887-FEA1BC169C5B}" sibTransId="{63159F5F-19C4-974F-B4D9-6A8388E3A179}"/>
    <dgm:cxn modelId="{E95C0F34-A2E1-BE4C-9E45-43163D9165C5}" type="presOf" srcId="{55E743FA-081E-B447-B4F2-DEEACC6857BC}" destId="{36444405-91CC-BC45-909E-8AE477F1EC7C}"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06BC493D-91F0-2C45-993F-F205CA7AA985}" type="presOf" srcId="{55B5CCF6-1B65-AC49-B1EC-CD09807E71EF}" destId="{76EDA6DC-5A32-7640-86D9-A3D1F65AC2D3}"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77EA6352-275C-DE43-A9CC-7463BDE96590}" type="presOf" srcId="{B7792F1E-795A-8A40-9AF9-CBB036406804}" destId="{0EBEA1BD-8C57-A847-A4A1-BD492A397D4A}" srcOrd="0" destOrd="0" presId="urn:microsoft.com/office/officeart/2005/8/layout/cycle1"/>
    <dgm:cxn modelId="{62B66359-2C06-7F4D-ADBA-90729F121D58}" type="presOf" srcId="{527799A3-6798-F14C-9108-A99B044124B3}" destId="{CE064FAD-9527-C04A-986D-ADE7F29D4AAF}" srcOrd="0" destOrd="0" presId="urn:microsoft.com/office/officeart/2005/8/layout/cycle1"/>
    <dgm:cxn modelId="{35F41660-CAA5-FA4C-B19F-76C9A79E5580}" type="presOf" srcId="{610909C5-6334-264F-93E0-189A71FB6993}" destId="{54CDBF4B-9D09-3242-A1D5-0506BD1712C5}" srcOrd="0" destOrd="0" presId="urn:microsoft.com/office/officeart/2005/8/layout/cycle1"/>
    <dgm:cxn modelId="{C0E72662-39D4-E245-B401-B02468B3399B}" type="presOf" srcId="{C62D126D-D94F-0A45-AAB3-A4A2804A9AA5}" destId="{49452468-AA65-834B-B75D-72A0A7810E13}" srcOrd="0" destOrd="0" presId="urn:microsoft.com/office/officeart/2005/8/layout/cycle1"/>
    <dgm:cxn modelId="{50845464-C838-0F40-912B-A27F12D71AB8}" type="presOf" srcId="{F73B3211-1799-3F44-92B6-7CEE57ECB2D3}" destId="{BF6C208F-01F8-574D-980A-D40F886CF760}" srcOrd="0" destOrd="0" presId="urn:microsoft.com/office/officeart/2005/8/layout/cycle1"/>
    <dgm:cxn modelId="{5B1BCD73-97B0-F047-995E-DABE1041CF98}" type="presOf" srcId="{54471214-3ABC-B64E-8935-4F53AC7091F5}" destId="{2257407E-2335-6E46-9533-50F1A4869162}" srcOrd="0" destOrd="0" presId="urn:microsoft.com/office/officeart/2005/8/layout/cycle1"/>
    <dgm:cxn modelId="{71C1DD88-FCBB-2747-9F6C-D29EC0A8DA4B}" type="presOf" srcId="{0858D728-97B0-1A41-82DA-1572CE14754F}" destId="{9BE0E30D-6CC1-3143-BC4A-4FF2C5039316}" srcOrd="0" destOrd="0" presId="urn:microsoft.com/office/officeart/2005/8/layout/cycle1"/>
    <dgm:cxn modelId="{B7270D89-F708-8749-86D4-0A07EEF98723}" type="presOf" srcId="{A9914442-2057-0542-A0EA-F935FCA28993}" destId="{B4CE740F-E5F8-1040-9068-3C0CA6A81D60}"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9D179EA7-3A49-544A-83DE-69B7A779502D}" srcId="{8E1255C9-F847-A440-83FF-7AA254CCB896}" destId="{D548EBB6-B1A8-4E4A-94F3-38AFF917AA13}" srcOrd="3" destOrd="0" parTransId="{9C2C1551-390F-D644-9FE4-C7360EFD93EC}" sibTransId="{55B5CCF6-1B65-AC49-B1EC-CD09807E71EF}"/>
    <dgm:cxn modelId="{804F04A8-3D61-A14D-84C4-E477A00C1305}" type="presOf" srcId="{63159F5F-19C4-974F-B4D9-6A8388E3A179}" destId="{DC85BF06-3190-2C49-B38C-CC01414F9567}" srcOrd="0" destOrd="0" presId="urn:microsoft.com/office/officeart/2005/8/layout/cycle1"/>
    <dgm:cxn modelId="{ADD14BB0-492C-5347-A7AC-4263B2E20011}" type="presOf" srcId="{D805A741-31F4-6D45-A082-4AD4C7B066F1}" destId="{7D368AA8-A897-6A44-B2ED-5420DBBF55CD}" srcOrd="0" destOrd="0" presId="urn:microsoft.com/office/officeart/2005/8/layout/cycle1"/>
    <dgm:cxn modelId="{145462B6-DF29-2641-BF65-F0CA00A07FDC}" type="presOf" srcId="{CCCC52AB-CFB4-904A-B94C-E1998826B4F9}" destId="{7C0589C6-43EC-854D-966B-B0C5FE9A8192}"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65D239BC-FE49-0B45-9121-DA0D8DDA4A2A}" type="presOf" srcId="{19401D75-4FA1-2642-9C39-67D34D8AB9EC}" destId="{37E24780-EDFC-1D4D-B756-C90BE821441B}" srcOrd="0" destOrd="0" presId="urn:microsoft.com/office/officeart/2005/8/layout/cycle1"/>
    <dgm:cxn modelId="{3C5A7DBE-B0D3-354A-8A3D-B0607D8E8340}" type="presOf" srcId="{8E1255C9-F847-A440-83FF-7AA254CCB896}" destId="{974F300E-4386-5845-9047-D2E50BE5B9DF}" srcOrd="0" destOrd="0" presId="urn:microsoft.com/office/officeart/2005/8/layout/cycle1"/>
    <dgm:cxn modelId="{45DEAABF-5A9B-C941-894B-C0B3A988B6E4}" type="presOf" srcId="{B6065800-F57E-6842-B73C-614AFBC2DE05}" destId="{2990F259-A510-7044-A15A-189FB55AE5CB}"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34D3C0DB-69F5-E240-9D4C-7C4EE1207D47}" type="presOf" srcId="{325DB5A0-FE7A-8245-9663-7B515E4DF4C8}" destId="{EAEA7D1D-8D8A-4A4B-812D-D24179AFED27}"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C81E47DE-A827-7849-A89A-219F5E32566D}" type="presOf" srcId="{6533DBF9-2933-D44A-B9F0-8FC24EC06F20}" destId="{C4FE94AE-AFAE-8743-9525-171FDA850E0F}" srcOrd="0" destOrd="0" presId="urn:microsoft.com/office/officeart/2005/8/layout/cycle1"/>
    <dgm:cxn modelId="{A2044BFE-4D33-8842-BB7A-9FC55CB55D11}" type="presOf" srcId="{931AD6AD-68AD-1F4D-802F-C6CD780A0CDB}" destId="{19DCBC3D-EF34-4444-B52C-E59D1C44CC9D}" srcOrd="0" destOrd="0" presId="urn:microsoft.com/office/officeart/2005/8/layout/cycle1"/>
    <dgm:cxn modelId="{B79745FF-AEAE-514D-BF5D-461D871E67EE}" type="presOf" srcId="{D548EBB6-B1A8-4E4A-94F3-38AFF917AA13}" destId="{A85B6194-0CD3-0046-9C07-12EA626BEFA3}" srcOrd="0" destOrd="0" presId="urn:microsoft.com/office/officeart/2005/8/layout/cycle1"/>
    <dgm:cxn modelId="{29D176FF-0283-554A-B592-FD127CA2AA4D}" type="presOf" srcId="{D7E87DE1-03EB-D748-89C5-D76845DF9F58}" destId="{12C576B8-5B2D-B04B-98C4-29D5E499FD83}" srcOrd="0" destOrd="0" presId="urn:microsoft.com/office/officeart/2005/8/layout/cycle1"/>
    <dgm:cxn modelId="{6BC1099A-4F46-244E-A5D4-CA19AA99E733}" type="presParOf" srcId="{974F300E-4386-5845-9047-D2E50BE5B9DF}" destId="{BF1A72C0-4F23-214E-B2C0-EC3432C35438}" srcOrd="0" destOrd="0" presId="urn:microsoft.com/office/officeart/2005/8/layout/cycle1"/>
    <dgm:cxn modelId="{5DCCED74-3B0F-A14F-833D-1276552FA188}" type="presParOf" srcId="{974F300E-4386-5845-9047-D2E50BE5B9DF}" destId="{92DA8A36-05F4-4B4C-B207-6FB4CBC9688F}" srcOrd="1" destOrd="0" presId="urn:microsoft.com/office/officeart/2005/8/layout/cycle1"/>
    <dgm:cxn modelId="{B2E3BA4F-0FEE-5747-B9B8-7C04811F7D8B}" type="presParOf" srcId="{974F300E-4386-5845-9047-D2E50BE5B9DF}" destId="{2990F259-A510-7044-A15A-189FB55AE5CB}" srcOrd="2" destOrd="0" presId="urn:microsoft.com/office/officeart/2005/8/layout/cycle1"/>
    <dgm:cxn modelId="{A45A6DEA-941E-874C-9B83-FCD2B7E13E02}" type="presParOf" srcId="{974F300E-4386-5845-9047-D2E50BE5B9DF}" destId="{A7A1548F-03D0-7F43-8C4C-631804CE4126}" srcOrd="3" destOrd="0" presId="urn:microsoft.com/office/officeart/2005/8/layout/cycle1"/>
    <dgm:cxn modelId="{8FAEFCFC-EFA2-3749-AF7C-48CFC6AA348D}" type="presParOf" srcId="{974F300E-4386-5845-9047-D2E50BE5B9DF}" destId="{EAEA7D1D-8D8A-4A4B-812D-D24179AFED27}" srcOrd="4" destOrd="0" presId="urn:microsoft.com/office/officeart/2005/8/layout/cycle1"/>
    <dgm:cxn modelId="{5B6658ED-BB4D-0040-8502-9FC1BA58F4D9}" type="presParOf" srcId="{974F300E-4386-5845-9047-D2E50BE5B9DF}" destId="{2257407E-2335-6E46-9533-50F1A4869162}" srcOrd="5" destOrd="0" presId="urn:microsoft.com/office/officeart/2005/8/layout/cycle1"/>
    <dgm:cxn modelId="{EA543B7F-91F1-1E45-BD10-762A10297229}" type="presParOf" srcId="{974F300E-4386-5845-9047-D2E50BE5B9DF}" destId="{3467B5D4-61EB-4C46-BB87-881C0920F2D1}" srcOrd="6" destOrd="0" presId="urn:microsoft.com/office/officeart/2005/8/layout/cycle1"/>
    <dgm:cxn modelId="{D978D301-BB57-9841-9FB0-086BAE051FCB}" type="presParOf" srcId="{974F300E-4386-5845-9047-D2E50BE5B9DF}" destId="{2467F156-8EB3-F044-8664-8B186FD19D40}" srcOrd="7" destOrd="0" presId="urn:microsoft.com/office/officeart/2005/8/layout/cycle1"/>
    <dgm:cxn modelId="{0CC27EB5-A7E8-6B44-BA07-F0E9A403BFD3}" type="presParOf" srcId="{974F300E-4386-5845-9047-D2E50BE5B9DF}" destId="{DC85BF06-3190-2C49-B38C-CC01414F9567}" srcOrd="8" destOrd="0" presId="urn:microsoft.com/office/officeart/2005/8/layout/cycle1"/>
    <dgm:cxn modelId="{194E423B-F80B-E94B-9FAA-4AB666363D46}" type="presParOf" srcId="{974F300E-4386-5845-9047-D2E50BE5B9DF}" destId="{818521AB-CB19-3245-AC47-32330EC1D05A}" srcOrd="9" destOrd="0" presId="urn:microsoft.com/office/officeart/2005/8/layout/cycle1"/>
    <dgm:cxn modelId="{C28F1EA9-FBF1-D54A-A723-67BA8F7A95CE}" type="presParOf" srcId="{974F300E-4386-5845-9047-D2E50BE5B9DF}" destId="{A85B6194-0CD3-0046-9C07-12EA626BEFA3}" srcOrd="10" destOrd="0" presId="urn:microsoft.com/office/officeart/2005/8/layout/cycle1"/>
    <dgm:cxn modelId="{5672D8F0-740F-1B42-818A-2F3B71805AC6}" type="presParOf" srcId="{974F300E-4386-5845-9047-D2E50BE5B9DF}" destId="{76EDA6DC-5A32-7640-86D9-A3D1F65AC2D3}" srcOrd="11" destOrd="0" presId="urn:microsoft.com/office/officeart/2005/8/layout/cycle1"/>
    <dgm:cxn modelId="{34EB303B-F9AB-0044-972E-48F00AB5DCB6}" type="presParOf" srcId="{974F300E-4386-5845-9047-D2E50BE5B9DF}" destId="{5FEB966B-5E78-494C-B5A1-6F18B3A362B7}" srcOrd="12" destOrd="0" presId="urn:microsoft.com/office/officeart/2005/8/layout/cycle1"/>
    <dgm:cxn modelId="{EBC03A82-B5EE-EF42-92E0-91704E0DD42D}" type="presParOf" srcId="{974F300E-4386-5845-9047-D2E50BE5B9DF}" destId="{9BE0E30D-6CC1-3143-BC4A-4FF2C5039316}" srcOrd="13" destOrd="0" presId="urn:microsoft.com/office/officeart/2005/8/layout/cycle1"/>
    <dgm:cxn modelId="{7B569D4F-6531-D143-B7D4-8CCF579208D4}" type="presParOf" srcId="{974F300E-4386-5845-9047-D2E50BE5B9DF}" destId="{37E24780-EDFC-1D4D-B756-C90BE821441B}" srcOrd="14" destOrd="0" presId="urn:microsoft.com/office/officeart/2005/8/layout/cycle1"/>
    <dgm:cxn modelId="{F97A5EB9-62B1-604A-98C7-EBA8BF351B0A}" type="presParOf" srcId="{974F300E-4386-5845-9047-D2E50BE5B9DF}" destId="{788B510C-5C6F-7E4F-BD2A-4B0F37349509}" srcOrd="15" destOrd="0" presId="urn:microsoft.com/office/officeart/2005/8/layout/cycle1"/>
    <dgm:cxn modelId="{F05AFC5F-331A-004F-B89D-A44BD21A8A08}" type="presParOf" srcId="{974F300E-4386-5845-9047-D2E50BE5B9DF}" destId="{BF6C208F-01F8-574D-980A-D40F886CF760}" srcOrd="16" destOrd="0" presId="urn:microsoft.com/office/officeart/2005/8/layout/cycle1"/>
    <dgm:cxn modelId="{BD0C5C72-D1C5-2F4C-B007-9C3419A043EF}" type="presParOf" srcId="{974F300E-4386-5845-9047-D2E50BE5B9DF}" destId="{DAE7F6D9-575B-6C47-9F2C-6177EB4BA541}" srcOrd="17" destOrd="0" presId="urn:microsoft.com/office/officeart/2005/8/layout/cycle1"/>
    <dgm:cxn modelId="{965AB187-C7EE-0648-863E-DDF06D426147}" type="presParOf" srcId="{974F300E-4386-5845-9047-D2E50BE5B9DF}" destId="{3AD74439-13B4-6B4C-A74C-96BE28333D49}" srcOrd="18" destOrd="0" presId="urn:microsoft.com/office/officeart/2005/8/layout/cycle1"/>
    <dgm:cxn modelId="{7F4FE573-AD52-C345-8073-8315747DADB5}" type="presParOf" srcId="{974F300E-4386-5845-9047-D2E50BE5B9DF}" destId="{B4CE740F-E5F8-1040-9068-3C0CA6A81D60}" srcOrd="19" destOrd="0" presId="urn:microsoft.com/office/officeart/2005/8/layout/cycle1"/>
    <dgm:cxn modelId="{A9BBBC37-3B24-3D48-82F2-CFD0EE3FCAFB}" type="presParOf" srcId="{974F300E-4386-5845-9047-D2E50BE5B9DF}" destId="{7D368AA8-A897-6A44-B2ED-5420DBBF55CD}" srcOrd="20" destOrd="0" presId="urn:microsoft.com/office/officeart/2005/8/layout/cycle1"/>
    <dgm:cxn modelId="{67C46E48-D750-994E-9FF3-72AF99218AEC}" type="presParOf" srcId="{974F300E-4386-5845-9047-D2E50BE5B9DF}" destId="{256A8A82-B1CB-EF43-AB66-A3D1C8A54B59}" srcOrd="21" destOrd="0" presId="urn:microsoft.com/office/officeart/2005/8/layout/cycle1"/>
    <dgm:cxn modelId="{DB208174-5FBA-1445-95A0-380315A5D0E0}" type="presParOf" srcId="{974F300E-4386-5845-9047-D2E50BE5B9DF}" destId="{36444405-91CC-BC45-909E-8AE477F1EC7C}" srcOrd="22" destOrd="0" presId="urn:microsoft.com/office/officeart/2005/8/layout/cycle1"/>
    <dgm:cxn modelId="{7D6EB212-5025-DC43-8C66-8A4A69DB8EA9}" type="presParOf" srcId="{974F300E-4386-5845-9047-D2E50BE5B9DF}" destId="{0EBEA1BD-8C57-A847-A4A1-BD492A397D4A}" srcOrd="23" destOrd="0" presId="urn:microsoft.com/office/officeart/2005/8/layout/cycle1"/>
    <dgm:cxn modelId="{055E8AB1-16D2-934D-8F75-8860D745A01F}" type="presParOf" srcId="{974F300E-4386-5845-9047-D2E50BE5B9DF}" destId="{A1257670-91AA-B74E-AFCB-48382C466D43}" srcOrd="24" destOrd="0" presId="urn:microsoft.com/office/officeart/2005/8/layout/cycle1"/>
    <dgm:cxn modelId="{960362EF-1F02-EB4E-AAD3-F650859513CA}" type="presParOf" srcId="{974F300E-4386-5845-9047-D2E50BE5B9DF}" destId="{19DCBC3D-EF34-4444-B52C-E59D1C44CC9D}" srcOrd="25" destOrd="0" presId="urn:microsoft.com/office/officeart/2005/8/layout/cycle1"/>
    <dgm:cxn modelId="{9C8A0C55-9336-9F44-8280-6E73488906EC}" type="presParOf" srcId="{974F300E-4386-5845-9047-D2E50BE5B9DF}" destId="{CDA9BE8C-41E5-BF45-BAB4-5B91BDDEFF8D}" srcOrd="26" destOrd="0" presId="urn:microsoft.com/office/officeart/2005/8/layout/cycle1"/>
    <dgm:cxn modelId="{4FB79C7E-8DEE-754E-9D70-4D1C8E496773}" type="presParOf" srcId="{974F300E-4386-5845-9047-D2E50BE5B9DF}" destId="{731680F6-F070-374C-97C4-FB0156E03231}" srcOrd="27" destOrd="0" presId="urn:microsoft.com/office/officeart/2005/8/layout/cycle1"/>
    <dgm:cxn modelId="{953F6238-7EC6-C04A-A05A-432F253EDA6C}" type="presParOf" srcId="{974F300E-4386-5845-9047-D2E50BE5B9DF}" destId="{12C576B8-5B2D-B04B-98C4-29D5E499FD83}" srcOrd="28" destOrd="0" presId="urn:microsoft.com/office/officeart/2005/8/layout/cycle1"/>
    <dgm:cxn modelId="{DB0B86DE-41BB-894F-A7FB-5B41A809DDC5}" type="presParOf" srcId="{974F300E-4386-5845-9047-D2E50BE5B9DF}" destId="{C4FE94AE-AFAE-8743-9525-171FDA850E0F}" srcOrd="29" destOrd="0" presId="urn:microsoft.com/office/officeart/2005/8/layout/cycle1"/>
    <dgm:cxn modelId="{A097AE46-A47C-E74C-BC1E-D958048B56E1}" type="presParOf" srcId="{974F300E-4386-5845-9047-D2E50BE5B9DF}" destId="{FBD4D212-3E98-9843-8795-297F9EDDD657}" srcOrd="30" destOrd="0" presId="urn:microsoft.com/office/officeart/2005/8/layout/cycle1"/>
    <dgm:cxn modelId="{36B52A1C-D531-7E47-A4FD-5865200E36C9}" type="presParOf" srcId="{974F300E-4386-5845-9047-D2E50BE5B9DF}" destId="{54CDBF4B-9D09-3242-A1D5-0506BD1712C5}" srcOrd="31" destOrd="0" presId="urn:microsoft.com/office/officeart/2005/8/layout/cycle1"/>
    <dgm:cxn modelId="{EA1D14F0-3563-4147-9A50-55FB4C169EA6}" type="presParOf" srcId="{974F300E-4386-5845-9047-D2E50BE5B9DF}" destId="{49452468-AA65-834B-B75D-72A0A7810E13}" srcOrd="32" destOrd="0" presId="urn:microsoft.com/office/officeart/2005/8/layout/cycle1"/>
    <dgm:cxn modelId="{CB92E498-0A62-7149-9E74-38DCA88B4147}" type="presParOf" srcId="{974F300E-4386-5845-9047-D2E50BE5B9DF}" destId="{B0C742D0-6463-FF41-BE88-36D0AF1ED5D5}" srcOrd="33" destOrd="0" presId="urn:microsoft.com/office/officeart/2005/8/layout/cycle1"/>
    <dgm:cxn modelId="{F756A15C-5016-6E4F-943B-54BCAE7732EF}" type="presParOf" srcId="{974F300E-4386-5845-9047-D2E50BE5B9DF}" destId="{CE064FAD-9527-C04A-986D-ADE7F29D4AAF}" srcOrd="34" destOrd="0" presId="urn:microsoft.com/office/officeart/2005/8/layout/cycle1"/>
    <dgm:cxn modelId="{08AB7D6A-1DDE-D64E-B635-37052C40826B}"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a:t>
          </a:r>
          <a:r>
            <a:rPr lang="en-US" sz="1600" kern="1200" dirty="0" err="1">
              <a:solidFill>
                <a:srgbClr val="FFFFFF">
                  <a:hueOff val="0"/>
                  <a:satOff val="0"/>
                  <a:lumOff val="0"/>
                  <a:alphaOff val="0"/>
                </a:srgbClr>
              </a:solidFill>
              <a:latin typeface="Tahoma"/>
              <a:ea typeface="+mn-ea"/>
              <a:cs typeface="+mn-cs"/>
            </a:rPr>
            <a:t>Ellul</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7270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13722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271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7271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AB6A15B-B3CB-4237-AB07-1D56DC2F196E}" type="slidenum">
              <a:rPr lang="en-US" altLang="en-US"/>
              <a:pPr/>
              <a:t>‹#›</a:t>
            </a:fld>
            <a:endParaRPr lang="en-US" altLang="en-US"/>
          </a:p>
        </p:txBody>
      </p:sp>
    </p:spTree>
    <p:extLst>
      <p:ext uri="{BB962C8B-B14F-4D97-AF65-F5344CB8AC3E}">
        <p14:creationId xmlns:p14="http://schemas.microsoft.com/office/powerpoint/2010/main" val="7091332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MS PGothic" pitchFamily="34"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pitchFamily="-112"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B6F4CA4C-099A-46A0-95EF-8983FAC5B60B}" type="slidenum">
              <a:rPr lang="en-US" altLang="en-US" sz="1200"/>
              <a:pPr/>
              <a:t>1</a:t>
            </a:fld>
            <a:endParaRPr lang="en-US" altLang="en-US" sz="1200"/>
          </a:p>
        </p:txBody>
      </p:sp>
      <p:sp>
        <p:nvSpPr>
          <p:cNvPr id="139266" name="Rectangle 1026"/>
          <p:cNvSpPr>
            <a:spLocks noGrp="1" noRot="1" noChangeAspect="1" noChangeArrowheads="1" noTextEdit="1"/>
          </p:cNvSpPr>
          <p:nvPr>
            <p:ph type="sldImg"/>
          </p:nvPr>
        </p:nvSpPr>
        <p:spPr>
          <a:ln/>
        </p:spPr>
      </p:sp>
      <p:sp>
        <p:nvSpPr>
          <p:cNvPr id="139267"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277DAEA0-9893-4665-8496-CB462C97F902}" type="slidenum">
              <a:rPr lang="en-US" altLang="en-US" sz="1200"/>
              <a:pPr/>
              <a:t>11</a:t>
            </a:fld>
            <a:endParaRPr lang="en-US" altLang="en-US" sz="1200"/>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Times New Roman" pitchFamily="-112" charset="0"/>
                <a:ea typeface="ＭＳ Ｐゴシック" pitchFamily="-112" charset="-128"/>
                <a:cs typeface="ＭＳ Ｐゴシック" pitchFamily="-112" charset="-128"/>
              </a:rPr>
              <a:t>Jews restored their fellowship with the Lord through sin and guilt sacrifices</a:t>
            </a:r>
            <a:r>
              <a:rPr lang="en-SG" sz="1200" kern="1200">
                <a:solidFill>
                  <a:schemeClr val="tx1"/>
                </a:solidFill>
                <a:effectLst/>
                <a:latin typeface="Times New Roman" pitchFamily="-112" charset="0"/>
                <a:ea typeface="ＭＳ Ｐゴシック" pitchFamily="-112" charset="-128"/>
                <a:cs typeface="ＭＳ Ｐゴシック" pitchFamily="-112" charset="-128"/>
              </a:rPr>
              <a:t>.</a:t>
            </a:r>
            <a:endParaRPr lang="en-US"/>
          </a:p>
        </p:txBody>
      </p:sp>
    </p:spTree>
    <p:extLst>
      <p:ext uri="{BB962C8B-B14F-4D97-AF65-F5344CB8AC3E}">
        <p14:creationId xmlns:p14="http://schemas.microsoft.com/office/powerpoint/2010/main" val="29797755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787E880-94DB-5947-8FAD-79CE1229DBF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806226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56811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867586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C4E3FDF-46BC-6946-82F3-6E1FE1677E8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8418" name="Rectangle 2"/>
          <p:cNvSpPr>
            <a:spLocks noGrp="1" noRot="1" noChangeAspect="1" noChangeArrowheads="1"/>
          </p:cNvSpPr>
          <p:nvPr>
            <p:ph type="sldImg"/>
          </p:nvPr>
        </p:nvSpPr>
        <p:spPr>
          <a:solidFill>
            <a:srgbClr val="FFFFFF"/>
          </a:solidFill>
          <a:ln/>
        </p:spPr>
      </p:sp>
      <p:sp>
        <p:nvSpPr>
          <p:cNvPr id="188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Did God change the means of salvation from the OT to the NT?</a:t>
            </a:r>
          </a:p>
          <a:p>
            <a:pPr eaLnBrk="1" hangingPunct="1"/>
            <a:r>
              <a:rPr lang="en-US" baseline="0" dirty="0">
                <a:latin typeface="Arial" panose="020B0604020202020204" pitchFamily="34" charset="0"/>
                <a:ea typeface="ＭＳ Ｐゴシック" charset="0"/>
                <a:cs typeface="Arial" panose="020B0604020202020204" pitchFamily="34" charset="0"/>
              </a:rPr>
              <a:t>We are NOT talking about whether people should do good works—we all agree on that. But are works needed for salvation?</a:t>
            </a:r>
          </a:p>
          <a:p>
            <a:pPr eaLnBrk="1" hangingPunct="1"/>
            <a:r>
              <a:rPr lang="en-US" baseline="0" dirty="0">
                <a:latin typeface="Arial" panose="020B0604020202020204" pitchFamily="34" charset="0"/>
                <a:ea typeface="ＭＳ Ｐゴシック" charset="0"/>
                <a:cs typeface="Arial" panose="020B0604020202020204" pitchFamily="34" charset="0"/>
              </a:rPr>
              <a:t>Paul answers this question in Romans 4 with the example of Abraham who was saved by faith alone—see Gen 15:6.</a:t>
            </a:r>
          </a:p>
          <a:p>
            <a:pPr eaLnBrk="1" hangingPunct="1"/>
            <a:r>
              <a:rPr lang="en-US" baseline="0" dirty="0">
                <a:latin typeface="Arial" panose="020B0604020202020204" pitchFamily="34" charset="0"/>
                <a:ea typeface="ＭＳ Ｐゴシック" charset="0"/>
                <a:cs typeface="Arial" panose="020B0604020202020204" pitchFamily="34" charset="0"/>
              </a:rPr>
              <a:t>________</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BE-03-Lev-27</a:t>
            </a:r>
          </a:p>
          <a:p>
            <a:pPr eaLnBrk="1" hangingPunct="1"/>
            <a:r>
              <a:rPr lang="en-US" b="1" dirty="0">
                <a:latin typeface="Arial" panose="020B0604020202020204" pitchFamily="34" charset="0"/>
                <a:ea typeface="ＭＳ Ｐゴシック" charset="0"/>
                <a:cs typeface="Arial" panose="020B0604020202020204" pitchFamily="34" charset="0"/>
              </a:rPr>
              <a:t>OB-37-Sacrifices-72_eng_ob_1667_v5—slide 17</a:t>
            </a:r>
          </a:p>
          <a:p>
            <a:pPr eaLnBrk="1" hangingPunct="1"/>
            <a:r>
              <a:rPr lang="en-US" b="1" dirty="0">
                <a:latin typeface="Arial" panose="020B0604020202020204" pitchFamily="34" charset="0"/>
                <a:ea typeface="ＭＳ Ｐゴシック" charset="0"/>
                <a:cs typeface="Arial" panose="020B0604020202020204" pitchFamily="34" charset="0"/>
              </a:rPr>
              <a:t>OB-39-Salvation-2</a:t>
            </a:r>
          </a:p>
          <a:p>
            <a:pPr eaLnBrk="1" hangingPunct="1"/>
            <a:r>
              <a:rPr lang="en-US" b="1" dirty="0">
                <a:latin typeface="Arial" panose="020B0604020202020204" pitchFamily="34" charset="0"/>
                <a:ea typeface="ＭＳ Ｐゴシック" charset="0"/>
                <a:cs typeface="Arial" panose="020B0604020202020204" pitchFamily="34" charset="0"/>
              </a:rPr>
              <a:t>OS-03-Leviticus-13</a:t>
            </a:r>
          </a:p>
          <a:p>
            <a:pPr eaLnBrk="1" hangingPunct="1"/>
            <a:r>
              <a:rPr lang="en-US" b="1" dirty="0">
                <a:latin typeface="Arial" panose="020B0604020202020204" pitchFamily="34" charset="0"/>
                <a:ea typeface="ＭＳ Ｐゴシック" charset="0"/>
                <a:cs typeface="Arial" panose="020B0604020202020204" pitchFamily="34" charset="0"/>
              </a:rPr>
              <a:t>OP-03-Lev-27</a:t>
            </a:r>
          </a:p>
          <a:p>
            <a:pPr eaLnBrk="1" hangingPunct="1"/>
            <a:r>
              <a:rPr lang="en-US" b="1" dirty="0">
                <a:latin typeface="Arial" panose="020B0604020202020204" pitchFamily="34" charset="0"/>
                <a:ea typeface="ＭＳ Ｐゴシック" charset="0"/>
                <a:cs typeface="Arial" panose="020B0604020202020204" pitchFamily="34" charset="0"/>
              </a:rPr>
              <a:t>OP-Lev_6v24-7v10 Why All That Blood Sin &amp; Guilt Offerings-49_eng_op_v4.0—slide 34</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OS-04-Num-27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NP-Acts_15v1-35_Dont_Be_Law_Abiding_(</a:t>
            </a:r>
            <a:r>
              <a:rPr lang="en-US" b="1" dirty="0" err="1">
                <a:latin typeface="Arial" panose="020B0604020202020204" pitchFamily="34" charset="0"/>
                <a:ea typeface="ＭＳ Ｐゴシック" charset="0"/>
                <a:cs typeface="Arial" panose="020B0604020202020204" pitchFamily="34" charset="0"/>
              </a:rPr>
              <a:t>Rick_Griffith</a:t>
            </a:r>
            <a:r>
              <a:rPr lang="en-US" b="1" dirty="0">
                <a:latin typeface="Arial" panose="020B0604020202020204" pitchFamily="34" charset="0"/>
                <a:ea typeface="ＭＳ Ｐゴシック" charset="0"/>
                <a:cs typeface="Arial" panose="020B0604020202020204" pitchFamily="34" charset="0"/>
              </a:rPr>
              <a:t>)-61_eng_pr_v4—slide 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NS-05-Acts15-16-slide 26</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NS-Rom3-4-slide 77</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b="1" dirty="0">
                <a:latin typeface="Arial" panose="020B0604020202020204" pitchFamily="34" charset="0"/>
                <a:ea typeface="ＭＳ Ｐゴシック" charset="0"/>
                <a:cs typeface="Arial" panose="020B0604020202020204" pitchFamily="34" charset="0"/>
              </a:rPr>
              <a:t>NS-09-Galatians-48</a:t>
            </a:r>
          </a:p>
          <a:p>
            <a:pPr eaLnBrk="1" hangingPunct="1"/>
            <a:r>
              <a:rPr lang="en-US" b="1" dirty="0">
                <a:latin typeface="Arial" panose="020B0604020202020204" pitchFamily="34" charset="0"/>
                <a:ea typeface="ＭＳ Ｐゴシック" charset="0"/>
                <a:cs typeface="Arial" panose="020B0604020202020204" pitchFamily="34" charset="0"/>
              </a:rPr>
              <a:t>NS-20-James-30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NS-23-1Jn-58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SA-03-Biblical Terms-6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SA-15-Inheritance-26</a:t>
            </a:r>
          </a:p>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8697BAE-1412-4207-BD29-ADA95B723565}" type="slidenum">
              <a:rPr kumimoji="0" lang="en-US" altLang="en-US" sz="1200" b="0" i="0" u="none" strike="noStrike" kern="1200" cap="none" spc="0" normalizeH="0" baseline="0" noProof="0">
                <a:ln>
                  <a:noFill/>
                </a:ln>
                <a:solidFill>
                  <a:srgbClr val="000000"/>
                </a:solidFill>
                <a:effectLst/>
                <a:uLnTx/>
                <a:uFillTx/>
                <a:latin typeface="Tahom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Tahoma" pitchFamily="34" charset="0"/>
              <a:ea typeface="MS PGothic" pitchFamily="34" charset="-128"/>
              <a:cs typeface="+mn-cs"/>
            </a:endParaRPr>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0" dirty="0">
                <a:latin typeface="Times New Roman" charset="0"/>
                <a:ea typeface="ＭＳ Ｐゴシック" charset="0"/>
                <a:cs typeface="ＭＳ Ｐゴシック" charset="0"/>
              </a:rPr>
              <a:t>The grounds of salvation has always been the death of Christ—for believers before and after the cross.</a:t>
            </a:r>
          </a:p>
          <a:p>
            <a:pPr eaLnBrk="1" hangingPunct="1"/>
            <a:r>
              <a:rPr lang="en-US" b="0" dirty="0">
                <a:latin typeface="Times New Roman" charset="0"/>
                <a:ea typeface="ＭＳ Ｐゴシック" charset="0"/>
                <a:cs typeface="ＭＳ Ｐゴシック" charset="0"/>
              </a:rPr>
              <a:t>____________________</a:t>
            </a:r>
          </a:p>
          <a:p>
            <a:pPr eaLnBrk="1" hangingPunct="1"/>
            <a:r>
              <a:rPr lang="en-US" b="0" dirty="0">
                <a:latin typeface="Times New Roman" charset="0"/>
                <a:ea typeface="ＭＳ Ｐゴシック" charset="0"/>
                <a:cs typeface="ＭＳ Ｐゴシック" charset="0"/>
              </a:rPr>
              <a:t>Common English-78</a:t>
            </a:r>
          </a:p>
          <a:p>
            <a:pPr eaLnBrk="1" hangingPunct="1"/>
            <a:r>
              <a:rPr lang="en-US" b="0" dirty="0">
                <a:latin typeface="Times New Roman" charset="0"/>
                <a:ea typeface="ＭＳ Ｐゴシック" charset="0"/>
                <a:cs typeface="ＭＳ Ｐゴシック" charset="0"/>
              </a:rPr>
              <a:t>OB-37-Sacrifices-19</a:t>
            </a:r>
          </a:p>
          <a:p>
            <a:pPr eaLnBrk="1" hangingPunct="1"/>
            <a:r>
              <a:rPr lang="en-US" b="0" dirty="0">
                <a:latin typeface="Times New Roman" charset="0"/>
                <a:ea typeface="ＭＳ Ｐゴシック" charset="0"/>
                <a:cs typeface="ＭＳ Ｐゴシック" charset="0"/>
              </a:rPr>
              <a:t>OB-38-Salvation-4</a:t>
            </a:r>
          </a:p>
          <a:p>
            <a:pPr eaLnBrk="1" hangingPunct="1"/>
            <a:r>
              <a:rPr lang="en-US" b="0" dirty="0">
                <a:latin typeface="Times New Roman" charset="0"/>
                <a:ea typeface="ＭＳ Ｐゴシック" charset="0"/>
                <a:cs typeface="ＭＳ Ｐゴシック" charset="0"/>
              </a:rPr>
              <a:t>OS-03-Leviticus-73</a:t>
            </a:r>
          </a:p>
          <a:p>
            <a:pPr eaLnBrk="1" hangingPunct="1"/>
            <a:r>
              <a:rPr lang="en-US" b="0" dirty="0">
                <a:latin typeface="Times New Roman" charset="0"/>
                <a:ea typeface="ＭＳ Ｐゴシック" charset="0"/>
                <a:cs typeface="ＭＳ Ｐゴシック" charset="0"/>
              </a:rPr>
              <a:t>NS-09-Galatians-50</a:t>
            </a:r>
          </a:p>
          <a:p>
            <a:pPr eaLnBrk="1" hangingPunct="1"/>
            <a:r>
              <a:rPr lang="en-US" b="0" dirty="0">
                <a:latin typeface="Times New Roman" charset="0"/>
                <a:ea typeface="ＭＳ Ｐゴシック" charset="0"/>
                <a:cs typeface="ＭＳ Ｐゴシック" charset="0"/>
              </a:rPr>
              <a:t>NS-20-James-32</a:t>
            </a:r>
          </a:p>
          <a:p>
            <a:pPr eaLnBrk="1" hangingPunct="1"/>
            <a:r>
              <a:rPr lang="en-US" b="0" dirty="0">
                <a:latin typeface="Arial" panose="020B0604020202020204" pitchFamily="34" charset="0"/>
                <a:ea typeface="ＭＳ Ｐゴシック" charset="0"/>
                <a:cs typeface="Arial" panose="020B0604020202020204" pitchFamily="34" charset="0"/>
              </a:rPr>
              <a:t>SA-03-Biblical Terminology-10</a:t>
            </a:r>
            <a:endParaRPr lang="en-US" b="0"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SA-15-Inheritance-26</a:t>
            </a:r>
            <a:endParaRPr lang="en-US" b="0" dirty="0">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05431BE-5D92-9A46-8599-E34E26FB0A5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90466" name="Rectangle 2"/>
          <p:cNvSpPr>
            <a:spLocks noGrp="1" noRot="1" noChangeAspect="1" noChangeArrowheads="1"/>
          </p:cNvSpPr>
          <p:nvPr>
            <p:ph type="sldImg"/>
          </p:nvPr>
        </p:nvSpPr>
        <p:spPr>
          <a:solidFill>
            <a:srgbClr val="FFFFFF"/>
          </a:solidFill>
          <a:ln/>
        </p:spPr>
      </p:sp>
      <p:sp>
        <p:nvSpPr>
          <p:cNvPr id="190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The OT plan of salvation is mirrored in the NT—both by simple faith in the Lamb pictured in the Passover.</a:t>
            </a:r>
          </a:p>
          <a:p>
            <a:pPr eaLnBrk="1" hangingPunct="1"/>
            <a:r>
              <a:rPr lang="en-US" dirty="0">
                <a:latin typeface="Times New Roman" charset="0"/>
                <a:ea typeface="ＭＳ Ｐゴシック" charset="0"/>
                <a:cs typeface="ＭＳ Ｐゴシック" charset="0"/>
              </a:rPr>
              <a:t>Exodus from Egypt is a type of the believer who leaves his slavery to sin—all believers in the Lamb are saved, including all Israelites who left Egypt as they demonstrated that faith by putting the blood on the doorposts of their homes (=positional sanctification).</a:t>
            </a:r>
          </a:p>
          <a:p>
            <a:pPr eaLnBrk="1" hangingPunct="1"/>
            <a:r>
              <a:rPr lang="en-US" dirty="0">
                <a:latin typeface="Times New Roman" charset="0"/>
                <a:ea typeface="ＭＳ Ｐゴシック" charset="0"/>
                <a:cs typeface="ＭＳ Ｐゴシック" charset="0"/>
              </a:rPr>
              <a:t>But both OT and NT believers must live a life of faith in God, pictured in Israel’s journey to Canaan and mirrored in the Christian’s growth or progressive sanctification.</a:t>
            </a:r>
          </a:p>
          <a:p>
            <a:pPr eaLnBrk="1" hangingPunct="1"/>
            <a:r>
              <a:rPr lang="en-US" dirty="0">
                <a:latin typeface="Times New Roman" charset="0"/>
                <a:ea typeface="ＭＳ Ｐゴシック" charset="0"/>
                <a:cs typeface="ＭＳ Ｐゴシック" charset="0"/>
              </a:rPr>
              <a:t>Finally, as OT believers confessed their ongoing sins in the sin and guilt sacrifices (for restoring fellowship with God—NOT for salvation!), so NT believers confess sins even after they are saved to restore their fellowship (NOT relationship!) with God.</a:t>
            </a:r>
          </a:p>
          <a:p>
            <a:pPr eaLnBrk="1" hangingPunct="1"/>
            <a:r>
              <a:rPr lang="en-US" dirty="0">
                <a:latin typeface="Times New Roman" charset="0"/>
                <a:ea typeface="ＭＳ Ｐゴシック" charset="0"/>
                <a:cs typeface="ＭＳ Ｐゴシック" charset="0"/>
              </a:rPr>
              <a:t>_________</a:t>
            </a:r>
          </a:p>
          <a:p>
            <a:pPr eaLnBrk="1" hangingPunct="1"/>
            <a:r>
              <a:rPr lang="en-US" dirty="0">
                <a:latin typeface="Times New Roman" charset="0"/>
                <a:ea typeface="ＭＳ Ｐゴシック" charset="0"/>
                <a:cs typeface="ＭＳ Ｐゴシック" charset="0"/>
              </a:rPr>
              <a:t>Common English-78</a:t>
            </a:r>
          </a:p>
          <a:p>
            <a:pPr eaLnBrk="1" hangingPunct="1"/>
            <a:r>
              <a:rPr lang="en-US" dirty="0">
                <a:latin typeface="Times New Roman" charset="0"/>
                <a:ea typeface="ＭＳ Ｐゴシック" charset="0"/>
                <a:cs typeface="ＭＳ Ｐゴシック" charset="0"/>
              </a:rPr>
              <a:t>OB-37-Sacrifices-18</a:t>
            </a:r>
          </a:p>
          <a:p>
            <a:pPr eaLnBrk="1" hangingPunct="1"/>
            <a:r>
              <a:rPr lang="en-US" dirty="0">
                <a:latin typeface="Times New Roman" charset="0"/>
                <a:ea typeface="ＭＳ Ｐゴシック" charset="0"/>
                <a:cs typeface="ＭＳ Ｐゴシック" charset="0"/>
              </a:rPr>
              <a:t>OS-00-Book Overviews-73</a:t>
            </a:r>
          </a:p>
          <a:p>
            <a:pPr eaLnBrk="1" hangingPunct="1"/>
            <a:r>
              <a:rPr lang="en-US" dirty="0">
                <a:latin typeface="Times New Roman" charset="0"/>
                <a:ea typeface="ＭＳ Ｐゴシック" charset="0"/>
                <a:cs typeface="ＭＳ Ｐゴシック" charset="0"/>
              </a:rPr>
              <a:t>OS-04-Numbers-13</a:t>
            </a:r>
          </a:p>
          <a:p>
            <a:pPr eaLnBrk="1" hangingPunct="1"/>
            <a:r>
              <a:rPr lang="en-US" dirty="0">
                <a:latin typeface="Times New Roman" charset="0"/>
                <a:ea typeface="ＭＳ Ｐゴシック" charset="0"/>
                <a:cs typeface="ＭＳ Ｐゴシック" charset="0"/>
              </a:rPr>
              <a:t>NS-09-Galatians-49</a:t>
            </a:r>
          </a:p>
          <a:p>
            <a:pPr eaLnBrk="1" hangingPunct="1"/>
            <a:r>
              <a:rPr lang="en-US" dirty="0">
                <a:latin typeface="Times New Roman" charset="0"/>
                <a:ea typeface="ＭＳ Ｐゴシック" charset="0"/>
                <a:cs typeface="ＭＳ Ｐゴシック" charset="0"/>
              </a:rPr>
              <a:t>NS-20-James-31</a:t>
            </a:r>
          </a:p>
          <a:p>
            <a:pPr eaLnBrk="1" hangingPunct="1"/>
            <a:r>
              <a:rPr lang="en-US" dirty="0">
                <a:latin typeface="Arial" panose="020B0604020202020204" pitchFamily="34" charset="0"/>
                <a:ea typeface="ＭＳ Ｐゴシック" charset="0"/>
                <a:cs typeface="Arial" panose="020B0604020202020204" pitchFamily="34" charset="0"/>
              </a:rPr>
              <a:t>SA-03-Biblical Terms-7</a:t>
            </a:r>
            <a:endParaRPr lang="en-US"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SA-15-Inheritance-26</a:t>
            </a:r>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Do we still have a relationship with God when we sin?</a:t>
            </a:r>
            <a:r>
              <a:rPr lang="en-US" baseline="0" dirty="0">
                <a:latin typeface="Arial" panose="020B0604020202020204" pitchFamily="34" charset="0"/>
                <a:ea typeface="ＭＳ Ｐゴシック" charset="0"/>
                <a:cs typeface="Arial" panose="020B0604020202020204" pitchFamily="34" charset="0"/>
              </a:rPr>
              <a:t>  Yes!</a:t>
            </a:r>
          </a:p>
          <a:p>
            <a:pPr eaLnBrk="1" hangingPunct="1"/>
            <a:r>
              <a:rPr lang="en-US" baseline="0" dirty="0">
                <a:latin typeface="Arial" panose="020B0604020202020204" pitchFamily="34" charset="0"/>
                <a:ea typeface="ＭＳ Ｐゴシック" charset="0"/>
                <a:cs typeface="Arial" panose="020B0604020202020204" pitchFamily="34" charset="0"/>
              </a:rPr>
              <a:t>Sin does not hinder our relationship with God but our fellowship with Him.</a:t>
            </a:r>
          </a:p>
          <a:p>
            <a:pPr eaLnBrk="1" hangingPunct="1"/>
            <a:r>
              <a:rPr lang="en-US" baseline="0" dirty="0">
                <a:latin typeface="Arial" panose="020B0604020202020204" pitchFamily="34" charset="0"/>
                <a:ea typeface="ＭＳ Ｐゴシック" charset="0"/>
                <a:cs typeface="Arial" panose="020B0604020202020204" pitchFamily="34" charset="0"/>
              </a:rPr>
              <a:t>OT sacrifices did not establish a relationship with God but rather they restored their fellowship with God</a:t>
            </a:r>
          </a:p>
          <a:p>
            <a:pPr eaLnBrk="1" hangingPunct="1"/>
            <a:r>
              <a:rPr lang="en-US" baseline="0" dirty="0">
                <a:latin typeface="Arial" panose="020B0604020202020204" pitchFamily="34" charset="0"/>
                <a:ea typeface="ＭＳ Ｐゴシック" charset="0"/>
                <a:cs typeface="Arial" panose="020B0604020202020204" pitchFamily="34" charset="0"/>
              </a:rPr>
              <a:t>________</a:t>
            </a:r>
          </a:p>
          <a:p>
            <a:pPr eaLnBrk="1" hangingPunct="1"/>
            <a:r>
              <a:rPr lang="en-US" dirty="0">
                <a:latin typeface="Arial" panose="020B0604020202020204" pitchFamily="34" charset="0"/>
                <a:ea typeface="ＭＳ Ｐゴシック" charset="0"/>
                <a:cs typeface="Arial" panose="020B0604020202020204" pitchFamily="34" charset="0"/>
              </a:rPr>
              <a:t>OS-03-Leviticus-14</a:t>
            </a:r>
          </a:p>
          <a:p>
            <a:pPr eaLnBrk="1" hangingPunct="1"/>
            <a:r>
              <a:rPr lang="en-US" dirty="0">
                <a:latin typeface="Arial" panose="020B0604020202020204" pitchFamily="34" charset="0"/>
                <a:ea typeface="ＭＳ Ｐゴシック" charset="0"/>
                <a:cs typeface="Arial" panose="020B0604020202020204" pitchFamily="34" charset="0"/>
              </a:rPr>
              <a:t>OS-04-Num-29</a:t>
            </a:r>
          </a:p>
          <a:p>
            <a:pPr eaLnBrk="1" hangingPunct="1"/>
            <a:r>
              <a:rPr lang="en-US" dirty="0">
                <a:latin typeface="Arial" panose="020B0604020202020204" pitchFamily="34" charset="0"/>
                <a:ea typeface="ＭＳ Ｐゴシック" charset="0"/>
                <a:cs typeface="Arial" panose="020B0604020202020204" pitchFamily="34" charset="0"/>
              </a:rPr>
              <a:t>OP-02-Lev-28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NS-23-1Jn-58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SA-03-Biblical Terms-9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SA-15-Inheritance-27</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385174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Our relationship with God can be compared to a pipe.</a:t>
            </a:r>
          </a:p>
          <a:p>
            <a:pPr eaLnBrk="1" hangingPunct="1"/>
            <a:r>
              <a:rPr lang="en-US" dirty="0">
                <a:latin typeface="Arial" panose="020B0604020202020204" pitchFamily="34" charset="0"/>
                <a:ea typeface="ＭＳ Ｐゴシック" charset="0"/>
                <a:cs typeface="Arial" panose="020B0604020202020204" pitchFamily="34" charset="0"/>
              </a:rPr>
              <a:t>Occasionally the pipe gets a clog—like sin—that hinders our fellowship with God.</a:t>
            </a:r>
          </a:p>
          <a:p>
            <a:pPr eaLnBrk="1" hangingPunct="1"/>
            <a:r>
              <a:rPr lang="en-US" dirty="0">
                <a:latin typeface="Arial" panose="020B0604020202020204" pitchFamily="34" charset="0"/>
                <a:ea typeface="ＭＳ Ｐゴシック" charset="0"/>
                <a:cs typeface="Arial" panose="020B0604020202020204" pitchFamily="34" charset="0"/>
              </a:rPr>
              <a:t>Do we still have a relationship with God when we sin?</a:t>
            </a:r>
            <a:r>
              <a:rPr lang="en-US" baseline="0" dirty="0">
                <a:latin typeface="Arial" panose="020B0604020202020204" pitchFamily="34" charset="0"/>
                <a:ea typeface="ＭＳ Ｐゴシック" charset="0"/>
                <a:cs typeface="Arial" panose="020B0604020202020204" pitchFamily="34" charset="0"/>
              </a:rPr>
              <a:t>  Yes!</a:t>
            </a:r>
          </a:p>
          <a:p>
            <a:pPr eaLnBrk="1" hangingPunct="1"/>
            <a:r>
              <a:rPr lang="en-US" baseline="0" dirty="0">
                <a:latin typeface="Arial" panose="020B0604020202020204" pitchFamily="34" charset="0"/>
                <a:ea typeface="ＭＳ Ｐゴシック" charset="0"/>
                <a:cs typeface="Arial" panose="020B0604020202020204" pitchFamily="34" charset="0"/>
              </a:rPr>
              <a:t>Sin does not hinder our relationship with God but our fellowship with Him.</a:t>
            </a:r>
          </a:p>
          <a:p>
            <a:pPr eaLnBrk="1" hangingPunct="1"/>
            <a:r>
              <a:rPr lang="en-US" baseline="0" dirty="0">
                <a:latin typeface="Arial" panose="020B0604020202020204" pitchFamily="34" charset="0"/>
                <a:ea typeface="ＭＳ Ｐゴシック" charset="0"/>
                <a:cs typeface="Arial" panose="020B0604020202020204" pitchFamily="34" charset="0"/>
              </a:rPr>
              <a:t>_________</a:t>
            </a:r>
          </a:p>
          <a:p>
            <a:pPr eaLnBrk="1" hangingPunct="1"/>
            <a:r>
              <a:rPr lang="en-US" baseline="0" dirty="0">
                <a:latin typeface="Arial" panose="020B0604020202020204" pitchFamily="34" charset="0"/>
                <a:ea typeface="ＭＳ Ｐゴシック" charset="0"/>
                <a:cs typeface="Arial" panose="020B0604020202020204" pitchFamily="34" charset="0"/>
              </a:rPr>
              <a:t>OB-38-Salvation-11</a:t>
            </a:r>
          </a:p>
          <a:p>
            <a:pPr eaLnBrk="1" hangingPunct="1"/>
            <a:r>
              <a:rPr lang="en-US" baseline="0" dirty="0">
                <a:latin typeface="Arial" panose="020B0604020202020204" pitchFamily="34" charset="0"/>
                <a:ea typeface="ＭＳ Ｐゴシック" charset="0"/>
                <a:cs typeface="Arial" panose="020B0604020202020204" pitchFamily="34" charset="0"/>
              </a:rPr>
              <a:t>OS-03-Leviticus-56, 72, 130</a:t>
            </a:r>
          </a:p>
          <a:p>
            <a:pPr eaLnBrk="1" hangingPunct="1"/>
            <a:r>
              <a:rPr lang="en-US" baseline="0" dirty="0">
                <a:latin typeface="Arial" panose="020B0604020202020204" pitchFamily="34" charset="0"/>
                <a:ea typeface="ＭＳ Ｐゴシック" charset="0"/>
                <a:cs typeface="Arial" panose="020B0604020202020204" pitchFamily="34" charset="0"/>
              </a:rPr>
              <a:t>OS-04-Numbers-30</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NS-23-1Jn-59</a:t>
            </a:r>
          </a:p>
          <a:p>
            <a:pPr eaLnBrk="1" hangingPunct="1"/>
            <a:r>
              <a:rPr lang="en-US" dirty="0">
                <a:latin typeface="Arial" panose="020B0604020202020204" pitchFamily="34" charset="0"/>
                <a:ea typeface="ＭＳ Ｐゴシック" charset="0"/>
                <a:cs typeface="Arial" panose="020B0604020202020204" pitchFamily="34" charset="0"/>
              </a:rPr>
              <a:t>SA-03-Biblical Terms-9</a:t>
            </a:r>
          </a:p>
          <a:p>
            <a:pPr eaLnBrk="1" hangingPunct="1"/>
            <a:r>
              <a:rPr lang="en-US" dirty="0">
                <a:latin typeface="Arial" panose="020B0604020202020204" pitchFamily="34" charset="0"/>
                <a:ea typeface="ＭＳ Ｐゴシック" charset="0"/>
                <a:cs typeface="Arial" panose="020B0604020202020204" pitchFamily="34" charset="0"/>
              </a:rPr>
              <a:t>SA-15-Inheritance-28</a:t>
            </a:r>
          </a:p>
        </p:txBody>
      </p:sp>
    </p:spTree>
    <p:extLst>
      <p:ext uri="{BB962C8B-B14F-4D97-AF65-F5344CB8AC3E}">
        <p14:creationId xmlns:p14="http://schemas.microsoft.com/office/powerpoint/2010/main" val="4249589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D6BE033D-A969-4E52-87B3-827387381ACB}" type="slidenum">
              <a:rPr lang="en-US" altLang="en-US" sz="1200"/>
              <a:pPr/>
              <a:t>2</a:t>
            </a:fld>
            <a:endParaRPr lang="en-US" altLang="en-US" sz="1200"/>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buClr>
                <a:srgbClr val="0000FF"/>
              </a:buClr>
            </a:pPr>
            <a:fld id="{C9ABB811-0F13-4650-95BE-9CBF136D8BF0}" type="slidenum">
              <a:rPr lang="en-US" altLang="en-US" sz="1200">
                <a:solidFill>
                  <a:srgbClr val="000000"/>
                </a:solidFill>
              </a:rPr>
              <a:pPr>
                <a:buClr>
                  <a:srgbClr val="0000FF"/>
                </a:buClr>
              </a:pPr>
              <a:t>22</a:t>
            </a:fld>
            <a:endParaRPr lang="en-US" altLang="en-US" sz="1200">
              <a:solidFill>
                <a:srgbClr val="000000"/>
              </a:solidFill>
            </a:endParaRPr>
          </a:p>
        </p:txBody>
      </p:sp>
      <p:sp>
        <p:nvSpPr>
          <p:cNvPr id="168962" name="Rectangle 2"/>
          <p:cNvSpPr>
            <a:spLocks noGrp="1" noRot="1" noChangeAspect="1" noChangeArrowheads="1"/>
          </p:cNvSpPr>
          <p:nvPr>
            <p:ph type="sldImg"/>
          </p:nvPr>
        </p:nvSpPr>
        <p:spPr>
          <a:solidFill>
            <a:srgbClr val="FFFFFF"/>
          </a:solidFill>
          <a:ln/>
        </p:spPr>
      </p:sp>
      <p:sp>
        <p:nvSpPr>
          <p:cNvPr id="16896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cs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CD122B7B-D190-45A4-B013-0FA76ABF0E74}" type="slidenum">
              <a:rPr lang="en-US" altLang="en-US" sz="1200"/>
              <a:pPr/>
              <a:t>23</a:t>
            </a:fld>
            <a:endParaRPr lang="en-US" altLang="en-US" sz="1200"/>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79F1A865-07B2-454F-AB75-90D9F04C5DCE}" type="slidenum">
              <a:rPr lang="en-US" altLang="en-US" sz="1200"/>
              <a:pPr/>
              <a:t>24</a:t>
            </a:fld>
            <a:endParaRPr lang="en-US" altLang="en-US" sz="1200"/>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067F1727-86B2-4EC1-AF8F-C939921EFB65}" type="slidenum">
              <a:rPr lang="en-US" altLang="en-US" sz="1200"/>
              <a:pPr/>
              <a:t>26</a:t>
            </a:fld>
            <a:endParaRPr lang="en-US" altLang="en-US" sz="1200"/>
          </a:p>
        </p:txBody>
      </p:sp>
      <p:sp>
        <p:nvSpPr>
          <p:cNvPr id="176130" name="Rectangle 2"/>
          <p:cNvSpPr>
            <a:spLocks noGrp="1" noRot="1" noChangeAspect="1" noChangeArrowheads="1"/>
          </p:cNvSpPr>
          <p:nvPr>
            <p:ph type="sldImg"/>
          </p:nvPr>
        </p:nvSpPr>
        <p:spPr>
          <a:solidFill>
            <a:srgbClr val="FFFFFF"/>
          </a:solidFill>
          <a:ln/>
        </p:spPr>
      </p:sp>
      <p:sp>
        <p:nvSpPr>
          <p:cNvPr id="17613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2BCE40CC-C8E0-44FE-B7BE-B420012333AD}" type="slidenum">
              <a:rPr lang="en-US" altLang="en-US" sz="1200"/>
              <a:pPr/>
              <a:t>27</a:t>
            </a:fld>
            <a:endParaRPr lang="en-US" altLang="en-US" sz="1200"/>
          </a:p>
        </p:txBody>
      </p:sp>
      <p:sp>
        <p:nvSpPr>
          <p:cNvPr id="178178" name="Rectangle 2"/>
          <p:cNvSpPr>
            <a:spLocks noGrp="1" noRot="1" noChangeAspect="1" noChangeArrowheads="1"/>
          </p:cNvSpPr>
          <p:nvPr>
            <p:ph type="sldImg"/>
          </p:nvPr>
        </p:nvSpPr>
        <p:spPr>
          <a:solidFill>
            <a:srgbClr val="FFFFFF"/>
          </a:solidFill>
          <a:ln/>
        </p:spPr>
      </p:sp>
      <p:sp>
        <p:nvSpPr>
          <p:cNvPr id="17817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7863102B-8B71-4080-84A1-EC743E4A077E}" type="slidenum">
              <a:rPr lang="en-US" altLang="en-US" sz="1200"/>
              <a:pPr/>
              <a:t>28</a:t>
            </a:fld>
            <a:endParaRPr lang="en-US" altLang="en-US" sz="1200"/>
          </a:p>
        </p:txBody>
      </p:sp>
      <p:sp>
        <p:nvSpPr>
          <p:cNvPr id="180226" name="Rectangle 1026"/>
          <p:cNvSpPr>
            <a:spLocks noGrp="1" noRot="1" noChangeAspect="1" noChangeArrowheads="1"/>
          </p:cNvSpPr>
          <p:nvPr>
            <p:ph type="sldImg"/>
          </p:nvPr>
        </p:nvSpPr>
        <p:spPr>
          <a:solidFill>
            <a:srgbClr val="FFFFFF"/>
          </a:solidFill>
          <a:ln/>
        </p:spPr>
      </p:sp>
      <p:sp>
        <p:nvSpPr>
          <p:cNvPr id="180227"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00180C7D-F913-4C5C-83B9-DD9A077E56C0}" type="slidenum">
              <a:rPr lang="en-US" altLang="en-US" sz="1200"/>
              <a:pPr/>
              <a:t>29</a:t>
            </a:fld>
            <a:endParaRPr lang="en-US" altLang="en-US" sz="1200"/>
          </a:p>
        </p:txBody>
      </p:sp>
      <p:sp>
        <p:nvSpPr>
          <p:cNvPr id="182274" name="Rectangle 2"/>
          <p:cNvSpPr>
            <a:spLocks noGrp="1" noRot="1" noChangeAspect="1" noChangeArrowheads="1"/>
          </p:cNvSpPr>
          <p:nvPr>
            <p:ph type="sldImg"/>
          </p:nvPr>
        </p:nvSpPr>
        <p:spPr>
          <a:solidFill>
            <a:srgbClr val="FFFFFF"/>
          </a:solidFill>
          <a:ln/>
        </p:spPr>
      </p:sp>
      <p:sp>
        <p:nvSpPr>
          <p:cNvPr id="18227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71E2552C-B742-40DD-941B-F38D681FD611}" type="slidenum">
              <a:rPr lang="en-US" altLang="en-US" sz="1200"/>
              <a:pPr/>
              <a:t>30</a:t>
            </a:fld>
            <a:endParaRPr lang="en-US" altLang="en-US" sz="1200"/>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EDF8CB40-49E9-4FB7-93E2-2713BD497EC9}" type="slidenum">
              <a:rPr lang="en-US" altLang="en-US" sz="1200"/>
              <a:pPr/>
              <a:t>31</a:t>
            </a:fld>
            <a:endParaRPr lang="en-US" altLang="en-US" sz="1200"/>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D1CEF83B-B9A2-4D2E-A62F-41249B536378}" type="slidenum">
              <a:rPr lang="en-US" altLang="en-US" sz="1200"/>
              <a:pPr/>
              <a:t>32</a:t>
            </a:fld>
            <a:endParaRPr lang="en-US" altLang="en-US" sz="1200"/>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F0A76326-C61D-4E16-B879-DC74892E9464}" type="slidenum">
              <a:rPr lang="en-US" altLang="en-US" sz="1200"/>
              <a:pPr/>
              <a:t>3</a:t>
            </a:fld>
            <a:endParaRPr lang="en-US" altLang="en-US" sz="1200"/>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A1F57580-43F2-42B4-8A57-569A1DF0F99C}" type="slidenum">
              <a:rPr lang="en-US" altLang="en-US" sz="1200"/>
              <a:pPr/>
              <a:t>33</a:t>
            </a:fld>
            <a:endParaRPr lang="en-US" altLang="en-US" sz="1200"/>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5CBAF28C-A21C-4C28-9148-1DE4EE626BB0}" type="slidenum">
              <a:rPr lang="en-US" altLang="en-US" sz="1200"/>
              <a:pPr/>
              <a:t>34</a:t>
            </a:fld>
            <a:endParaRPr lang="en-US" altLang="en-US" sz="1200"/>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49DE9AC4-6FB4-45AE-A554-DD34E99F9BD1}" type="slidenum">
              <a:rPr lang="en-US" altLang="en-US" sz="1200"/>
              <a:pPr/>
              <a:t>35</a:t>
            </a:fld>
            <a:endParaRPr lang="en-US" altLang="en-US" sz="1200"/>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itchFamily="18" charset="0"/>
              </a:rPr>
              <a:t>#35 in original file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21866FC0-E235-43DA-A8B4-1503BF43DF85}" type="slidenum">
              <a:rPr lang="en-US" altLang="en-US" sz="1200"/>
              <a:pPr/>
              <a:t>36</a:t>
            </a:fld>
            <a:endParaRPr lang="en-US" altLang="en-US" sz="1200"/>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itchFamily="18" charset="0"/>
              </a:rPr>
              <a:t>#45 in original file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60CF4700-53B5-43BF-A4E3-A447BBF98AF1}" type="slidenum">
              <a:rPr lang="en-US" altLang="en-US" sz="1200"/>
              <a:pPr/>
              <a:t>37</a:t>
            </a:fld>
            <a:endParaRPr lang="en-US" altLang="en-US" sz="1200"/>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itchFamily="18" charset="0"/>
              </a:rPr>
              <a:t>#45 in original file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DBB20D2A-04B2-457A-96A6-71CFC5CF9116}" type="slidenum">
              <a:rPr lang="en-US" altLang="en-US" sz="1200"/>
              <a:pPr/>
              <a:t>38</a:t>
            </a:fld>
            <a:endParaRPr lang="en-US" altLang="en-US" sz="1200"/>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itchFamily="18" charset="0"/>
              </a:rPr>
              <a:t>#45 in original file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EEBA7585-8753-4C3A-8F9C-E8830130AEA3}" type="slidenum">
              <a:rPr lang="en-US" altLang="en-US" sz="1200"/>
              <a:pPr/>
              <a:t>39</a:t>
            </a:fld>
            <a:endParaRPr lang="en-US" altLang="en-US" sz="1200"/>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itchFamily="18" charset="0"/>
              </a:rPr>
              <a:t>#45 in original file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3C9F8CE2-5F03-4AAF-977B-2C3D10D36EAE}" type="slidenum">
              <a:rPr lang="en-US" altLang="en-US" sz="1200"/>
              <a:pPr/>
              <a:t>40</a:t>
            </a:fld>
            <a:endParaRPr lang="en-US" altLang="en-US" sz="1200"/>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itchFamily="18" charset="0"/>
              </a:rPr>
              <a:t>#45 in original file</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E7EC5AD0-2583-487B-8795-5B64E3022EA4}" type="slidenum">
              <a:rPr lang="en-US" altLang="en-US" sz="1200"/>
              <a:pPr/>
              <a:t>41</a:t>
            </a:fld>
            <a:endParaRPr lang="en-US" altLang="en-US" sz="1200"/>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itchFamily="18" charset="0"/>
              </a:rPr>
              <a:t>#45 in original file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F7907CAC-E0FD-4B43-AB65-A6F53DB04896}" type="slidenum">
              <a:rPr lang="en-US" altLang="en-US" sz="1200"/>
              <a:pPr/>
              <a:t>42</a:t>
            </a:fld>
            <a:endParaRPr lang="en-US" altLang="en-US" sz="1200"/>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itchFamily="18" charset="0"/>
              </a:rPr>
              <a:t>#45 in original file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98B70D8C-341E-467D-8C98-060B9F4D40E1}" type="slidenum">
              <a:rPr lang="en-US" altLang="en-US" sz="1200"/>
              <a:pPr/>
              <a:t>4</a:t>
            </a:fld>
            <a:endParaRPr lang="en-US" altLang="en-US" sz="1200"/>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A0425EF4-E242-469F-AFF0-620F9299BCFB}" type="slidenum">
              <a:rPr lang="en-US" altLang="en-US" sz="1200"/>
              <a:pPr/>
              <a:t>43</a:t>
            </a:fld>
            <a:endParaRPr lang="en-US" altLang="en-US" sz="1200"/>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itchFamily="18" charset="0"/>
              </a:rPr>
              <a:t>#45 in original file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72DFBB3B-D5A1-42F2-B896-C12999AFFD51}" type="slidenum">
              <a:rPr lang="en-US" altLang="en-US" sz="1200"/>
              <a:pPr/>
              <a:t>44</a:t>
            </a:fld>
            <a:endParaRPr lang="en-US" altLang="en-US" sz="1200"/>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itchFamily="18" charset="0"/>
              </a:rPr>
              <a:t>#45 in original file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0BCF2AAC-3F71-4A81-BBF1-534DDECDCF2D}" type="slidenum">
              <a:rPr lang="en-US" altLang="en-US" sz="1200"/>
              <a:pPr/>
              <a:t>45</a:t>
            </a:fld>
            <a:endParaRPr lang="en-US" altLang="en-US" sz="1200"/>
          </a:p>
        </p:txBody>
      </p:sp>
      <p:sp>
        <p:nvSpPr>
          <p:cNvPr id="215042" name="Rectangle 2"/>
          <p:cNvSpPr>
            <a:spLocks noGrp="1" noRot="1" noChangeAspect="1" noChangeArrowheads="1"/>
          </p:cNvSpPr>
          <p:nvPr>
            <p:ph type="sldImg"/>
          </p:nvPr>
        </p:nvSpPr>
        <p:spPr>
          <a:solidFill>
            <a:srgbClr val="FFFFFF"/>
          </a:solidFill>
          <a:ln/>
        </p:spPr>
      </p:sp>
      <p:sp>
        <p:nvSpPr>
          <p:cNvPr id="21504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2374F8D3-8FEC-4783-BFF3-971A49F9874C}" type="slidenum">
              <a:rPr lang="en-US" altLang="en-US" sz="1200"/>
              <a:pPr/>
              <a:t>46</a:t>
            </a:fld>
            <a:endParaRPr lang="en-US" altLang="en-US" sz="1200"/>
          </a:p>
        </p:txBody>
      </p:sp>
      <p:sp>
        <p:nvSpPr>
          <p:cNvPr id="217090" name="Rectangle 2"/>
          <p:cNvSpPr>
            <a:spLocks noGrp="1" noRot="1" noChangeAspect="1" noChangeArrowheads="1"/>
          </p:cNvSpPr>
          <p:nvPr>
            <p:ph type="sldImg"/>
          </p:nvPr>
        </p:nvSpPr>
        <p:spPr>
          <a:solidFill>
            <a:srgbClr val="FFFFFF"/>
          </a:solidFill>
          <a:ln/>
        </p:spPr>
      </p:sp>
      <p:sp>
        <p:nvSpPr>
          <p:cNvPr id="21709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F1315631-C131-4944-9E9E-3530A7DD6714}" type="slidenum">
              <a:rPr lang="en-US" altLang="en-US" sz="1200"/>
              <a:pPr/>
              <a:t>47</a:t>
            </a:fld>
            <a:endParaRPr lang="en-US" altLang="en-US" sz="1200"/>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F67C470F-E1C5-407B-B3D5-D918BC8ECAD4}" type="slidenum">
              <a:rPr lang="en-US" altLang="en-US" sz="1200"/>
              <a:pPr/>
              <a:t>48</a:t>
            </a:fld>
            <a:endParaRPr lang="en-US" altLang="en-US" sz="1200"/>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CACD788B-A336-45AE-9D88-B1D34A5DF69F}" type="slidenum">
              <a:rPr lang="en-US" altLang="en-US" sz="1200"/>
              <a:pPr/>
              <a:t>49</a:t>
            </a:fld>
            <a:endParaRPr lang="en-US" altLang="en-US" sz="1200"/>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34C06BAB-03B0-4928-B8B2-E471D2151812}" type="slidenum">
              <a:rPr lang="en-US" altLang="en-US" sz="1200"/>
              <a:pPr/>
              <a:t>50</a:t>
            </a:fld>
            <a:endParaRPr lang="en-US" altLang="en-US" sz="1200"/>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DFC4941A-36F8-4323-9B14-BCDBEF4611EA}" type="slidenum">
              <a:rPr lang="en-US" altLang="en-US" sz="1200"/>
              <a:pPr/>
              <a:t>51</a:t>
            </a:fld>
            <a:endParaRPr lang="en-US" altLang="en-US" sz="1200"/>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765B9EA6-ED6B-4850-8C93-D9D41773C813}" type="slidenum">
              <a:rPr lang="en-US" altLang="en-US" sz="1200"/>
              <a:pPr/>
              <a:t>52</a:t>
            </a:fld>
            <a:endParaRPr lang="en-US" altLang="en-US" sz="1200"/>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CB3EEBB8-8F64-4178-9C29-917F0985D1BD}" type="slidenum">
              <a:rPr lang="en-US" altLang="en-US" sz="1200"/>
              <a:pPr/>
              <a:t>5</a:t>
            </a:fld>
            <a:endParaRPr lang="en-US" altLang="en-US" sz="1200"/>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6C5DD22B-EC8D-44CE-AC70-C0C4C86A7FBA}" type="slidenum">
              <a:rPr lang="en-US" altLang="en-US" sz="1200"/>
              <a:pPr/>
              <a:t>54</a:t>
            </a:fld>
            <a:endParaRPr lang="en-US" altLang="en-US" sz="1200"/>
          </a:p>
        </p:txBody>
      </p:sp>
      <p:sp>
        <p:nvSpPr>
          <p:cNvPr id="232450" name="Rectangle 2"/>
          <p:cNvSpPr>
            <a:spLocks noGrp="1" noRot="1" noChangeAspect="1" noChangeArrowheads="1"/>
          </p:cNvSpPr>
          <p:nvPr>
            <p:ph type="sldImg"/>
          </p:nvPr>
        </p:nvSpPr>
        <p:spPr>
          <a:solidFill>
            <a:srgbClr val="FFFFFF"/>
          </a:solidFill>
          <a:ln/>
        </p:spPr>
      </p:sp>
      <p:sp>
        <p:nvSpPr>
          <p:cNvPr id="2324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ACEDD80E-3BC5-40CC-85A7-C5800E59CB06}" type="slidenum">
              <a:rPr lang="en-US" altLang="en-US" sz="1200"/>
              <a:pPr/>
              <a:t>55</a:t>
            </a:fld>
            <a:endParaRPr lang="en-US" altLang="en-US" sz="1200"/>
          </a:p>
        </p:txBody>
      </p:sp>
      <p:sp>
        <p:nvSpPr>
          <p:cNvPr id="234498" name="Rectangle 2"/>
          <p:cNvSpPr>
            <a:spLocks noGrp="1" noRot="1" noChangeAspect="1" noChangeArrowheads="1"/>
          </p:cNvSpPr>
          <p:nvPr>
            <p:ph type="sldImg"/>
          </p:nvPr>
        </p:nvSpPr>
        <p:spPr>
          <a:solidFill>
            <a:srgbClr val="FFFFFF"/>
          </a:solidFill>
          <a:ln/>
        </p:spPr>
      </p:sp>
      <p:sp>
        <p:nvSpPr>
          <p:cNvPr id="23449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18F4480D-5B75-4986-9EA7-FAD77F863B85}" type="slidenum">
              <a:rPr lang="en-US" altLang="en-US" sz="1200"/>
              <a:pPr/>
              <a:t>56</a:t>
            </a:fld>
            <a:endParaRPr lang="en-US" altLang="en-US" sz="1200"/>
          </a:p>
        </p:txBody>
      </p:sp>
      <p:sp>
        <p:nvSpPr>
          <p:cNvPr id="236546" name="Rectangle 2"/>
          <p:cNvSpPr>
            <a:spLocks noGrp="1" noRot="1" noChangeAspect="1" noChangeArrowheads="1"/>
          </p:cNvSpPr>
          <p:nvPr>
            <p:ph type="sldImg"/>
          </p:nvPr>
        </p:nvSpPr>
        <p:spPr>
          <a:solidFill>
            <a:srgbClr val="FFFFFF"/>
          </a:solidFill>
          <a:ln/>
        </p:spPr>
      </p:sp>
      <p:sp>
        <p:nvSpPr>
          <p:cNvPr id="23654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4E3EDBB5-F883-4AE2-8F9D-1A72FD2BEDC5}" type="slidenum">
              <a:rPr lang="en-US" altLang="en-US" sz="1200"/>
              <a:pPr/>
              <a:t>57</a:t>
            </a:fld>
            <a:endParaRPr lang="en-US" altLang="en-US" sz="1200"/>
          </a:p>
        </p:txBody>
      </p:sp>
      <p:sp>
        <p:nvSpPr>
          <p:cNvPr id="238594" name="Rectangle 2"/>
          <p:cNvSpPr>
            <a:spLocks noGrp="1" noRot="1" noChangeAspect="1" noChangeArrowheads="1"/>
          </p:cNvSpPr>
          <p:nvPr>
            <p:ph type="sldImg"/>
          </p:nvPr>
        </p:nvSpPr>
        <p:spPr>
          <a:solidFill>
            <a:srgbClr val="FFFFFF"/>
          </a:solidFill>
          <a:ln/>
        </p:spPr>
      </p:sp>
      <p:sp>
        <p:nvSpPr>
          <p:cNvPr id="23859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AC2A5AB7-067D-4079-B70F-43D66C761AF7}" type="slidenum">
              <a:rPr lang="en-US" altLang="en-US" sz="1200"/>
              <a:pPr/>
              <a:t>58</a:t>
            </a:fld>
            <a:endParaRPr lang="en-US" altLang="en-US" sz="1200"/>
          </a:p>
        </p:txBody>
      </p:sp>
      <p:sp>
        <p:nvSpPr>
          <p:cNvPr id="240642" name="Rectangle 2"/>
          <p:cNvSpPr>
            <a:spLocks noGrp="1" noRot="1" noChangeAspect="1" noChangeArrowheads="1"/>
          </p:cNvSpPr>
          <p:nvPr>
            <p:ph type="sldImg"/>
          </p:nvPr>
        </p:nvSpPr>
        <p:spPr>
          <a:solidFill>
            <a:srgbClr val="FFFFFF"/>
          </a:solidFill>
          <a:ln/>
        </p:spPr>
      </p:sp>
      <p:sp>
        <p:nvSpPr>
          <p:cNvPr id="24064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B314408A-59A7-4FCB-9024-CC87725041A2}" type="slidenum">
              <a:rPr lang="en-US" altLang="en-US" sz="1200"/>
              <a:pPr/>
              <a:t>59</a:t>
            </a:fld>
            <a:endParaRPr lang="en-US" altLang="en-US" sz="1200"/>
          </a:p>
        </p:txBody>
      </p:sp>
      <p:sp>
        <p:nvSpPr>
          <p:cNvPr id="242690" name="Rectangle 2"/>
          <p:cNvSpPr>
            <a:spLocks noGrp="1" noRot="1" noChangeAspect="1" noChangeArrowheads="1"/>
          </p:cNvSpPr>
          <p:nvPr>
            <p:ph type="sldImg"/>
          </p:nvPr>
        </p:nvSpPr>
        <p:spPr>
          <a:solidFill>
            <a:srgbClr val="FFFFFF"/>
          </a:solidFill>
          <a:ln/>
        </p:spPr>
      </p:sp>
      <p:sp>
        <p:nvSpPr>
          <p:cNvPr id="24269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58D8E060-DABB-48C0-B826-951B3852128E}" type="slidenum">
              <a:rPr lang="en-US" altLang="en-US" sz="1200"/>
              <a:pPr/>
              <a:t>60</a:t>
            </a:fld>
            <a:endParaRPr lang="en-US" altLang="en-US" sz="1200"/>
          </a:p>
        </p:txBody>
      </p:sp>
      <p:sp>
        <p:nvSpPr>
          <p:cNvPr id="244738" name="Rectangle 2"/>
          <p:cNvSpPr>
            <a:spLocks noGrp="1" noRot="1" noChangeAspect="1" noChangeArrowheads="1"/>
          </p:cNvSpPr>
          <p:nvPr>
            <p:ph type="sldImg"/>
          </p:nvPr>
        </p:nvSpPr>
        <p:spPr>
          <a:solidFill>
            <a:srgbClr val="FFFFFF"/>
          </a:solidFill>
          <a:ln/>
        </p:spPr>
      </p:sp>
      <p:sp>
        <p:nvSpPr>
          <p:cNvPr id="24473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2707EF8A-30A4-4BCF-B93D-14653D397242}" type="slidenum">
              <a:rPr lang="en-US" altLang="en-US" sz="1200"/>
              <a:pPr/>
              <a:t>61</a:t>
            </a:fld>
            <a:endParaRPr lang="en-US" altLang="en-US" sz="1200"/>
          </a:p>
        </p:txBody>
      </p:sp>
      <p:sp>
        <p:nvSpPr>
          <p:cNvPr id="246786" name="Rectangle 2"/>
          <p:cNvSpPr>
            <a:spLocks noGrp="1" noRot="1" noChangeAspect="1" noChangeArrowheads="1"/>
          </p:cNvSpPr>
          <p:nvPr>
            <p:ph type="sldImg"/>
          </p:nvPr>
        </p:nvSpPr>
        <p:spPr>
          <a:solidFill>
            <a:srgbClr val="FFFFFF"/>
          </a:solidFill>
          <a:ln/>
        </p:spPr>
      </p:sp>
      <p:sp>
        <p:nvSpPr>
          <p:cNvPr id="24678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D1963E7D-7D2B-487F-8634-CF466B457CD9}" type="slidenum">
              <a:rPr lang="en-US" altLang="en-US" sz="1200"/>
              <a:pPr/>
              <a:t>62</a:t>
            </a:fld>
            <a:endParaRPr lang="en-US" altLang="en-US" sz="1200"/>
          </a:p>
        </p:txBody>
      </p:sp>
      <p:sp>
        <p:nvSpPr>
          <p:cNvPr id="248834" name="Rectangle 2"/>
          <p:cNvSpPr>
            <a:spLocks noGrp="1" noRot="1" noChangeAspect="1" noChangeArrowheads="1"/>
          </p:cNvSpPr>
          <p:nvPr>
            <p:ph type="sldImg"/>
          </p:nvPr>
        </p:nvSpPr>
        <p:spPr>
          <a:solidFill>
            <a:srgbClr val="FFFFFF"/>
          </a:solidFill>
          <a:ln/>
        </p:spPr>
      </p:sp>
      <p:sp>
        <p:nvSpPr>
          <p:cNvPr id="24883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095EB1F8-3056-4896-A7B8-0836F047345C}" type="slidenum">
              <a:rPr lang="en-US" altLang="en-US" sz="1200"/>
              <a:pPr/>
              <a:t>63</a:t>
            </a:fld>
            <a:endParaRPr lang="en-US" altLang="en-US" sz="1200"/>
          </a:p>
        </p:txBody>
      </p:sp>
      <p:sp>
        <p:nvSpPr>
          <p:cNvPr id="250882" name="Rectangle 2"/>
          <p:cNvSpPr>
            <a:spLocks noGrp="1" noRot="1" noChangeAspect="1" noChangeArrowheads="1"/>
          </p:cNvSpPr>
          <p:nvPr>
            <p:ph type="sldImg"/>
          </p:nvPr>
        </p:nvSpPr>
        <p:spPr>
          <a:solidFill>
            <a:srgbClr val="FFFFFF"/>
          </a:solidFill>
          <a:ln/>
        </p:spPr>
      </p:sp>
      <p:sp>
        <p:nvSpPr>
          <p:cNvPr id="25088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6DE18FBF-A0CB-481D-884D-7C883E07BEFA}" type="slidenum">
              <a:rPr lang="en-US" altLang="en-US" sz="1200"/>
              <a:pPr/>
              <a:t>7</a:t>
            </a:fld>
            <a:endParaRPr lang="en-US" altLang="en-US" sz="1200"/>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5B88C1CD-2103-42C2-A1D1-EEB6E2F77CA7}" type="slidenum">
              <a:rPr lang="en-US" altLang="en-US" sz="1200"/>
              <a:pPr/>
              <a:t>64</a:t>
            </a:fld>
            <a:endParaRPr lang="en-US" altLang="en-US" sz="1200"/>
          </a:p>
        </p:txBody>
      </p:sp>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E51FFADD-94FB-434C-AD05-E79626857359}" type="slidenum">
              <a:rPr lang="en-US" altLang="en-US" sz="1200"/>
              <a:pPr/>
              <a:t>65</a:t>
            </a:fld>
            <a:endParaRPr lang="en-US" altLang="en-US" sz="1200"/>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C715D286-84D2-49E9-AF1F-12223C06A6B1}" type="slidenum">
              <a:rPr lang="en-US" altLang="en-US" sz="1200"/>
              <a:pPr/>
              <a:t>66</a:t>
            </a:fld>
            <a:endParaRPr lang="en-US" altLang="en-US" sz="1200"/>
          </a:p>
        </p:txBody>
      </p:sp>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69A6DE82-7101-4C89-B08B-D3F742D7E94F}" type="slidenum">
              <a:rPr lang="en-US" altLang="en-US" sz="1200"/>
              <a:pPr/>
              <a:t>67</a:t>
            </a:fld>
            <a:endParaRPr lang="en-US" altLang="en-US" sz="1200"/>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28299BDE-4A26-415C-BAEA-0318B0B844B6}" type="slidenum">
              <a:rPr lang="en-US" altLang="en-US" sz="1200"/>
              <a:pPr/>
              <a:t>68</a:t>
            </a:fld>
            <a:endParaRPr lang="en-US" altLang="en-US" sz="1200"/>
          </a:p>
        </p:txBody>
      </p:sp>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E2BD12F5-9B5C-48A3-88CF-034163CCA8A2}" type="slidenum">
              <a:rPr lang="en-US" altLang="en-US" sz="1200"/>
              <a:pPr/>
              <a:t>69</a:t>
            </a:fld>
            <a:endParaRPr lang="en-US" altLang="en-US" sz="1200"/>
          </a:p>
        </p:txBody>
      </p:sp>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D7486FAB-303E-4A8F-AE72-A89D1C3F98A6}" type="slidenum">
              <a:rPr lang="en-US" altLang="en-US" sz="1200"/>
              <a:pPr/>
              <a:t>70</a:t>
            </a:fld>
            <a:endParaRPr lang="en-US" altLang="en-US" sz="1200"/>
          </a:p>
        </p:txBody>
      </p:sp>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72</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85B3061C-78DE-4CF3-A5DC-B14D0AFA47A6}" type="slidenum">
              <a:rPr lang="en-US" altLang="en-US" sz="1200"/>
              <a:pPr/>
              <a:t>8</a:t>
            </a:fld>
            <a:endParaRPr lang="en-US" altLang="en-US" sz="1200"/>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471C9176-C715-4496-A62A-0FCD95A28A55}" type="slidenum">
              <a:rPr lang="en-US" altLang="en-US" sz="1200"/>
              <a:pPr/>
              <a:t>9</a:t>
            </a:fld>
            <a:endParaRPr lang="en-US" altLang="en-US" sz="1200"/>
          </a:p>
        </p:txBody>
      </p:sp>
      <p:sp>
        <p:nvSpPr>
          <p:cNvPr id="154626" name="Rectangle 1026"/>
          <p:cNvSpPr>
            <a:spLocks noGrp="1" noRot="1" noChangeAspect="1" noChangeArrowheads="1" noTextEdit="1"/>
          </p:cNvSpPr>
          <p:nvPr>
            <p:ph type="sldImg"/>
          </p:nvPr>
        </p:nvSpPr>
        <p:spPr>
          <a:ln/>
        </p:spPr>
      </p:sp>
      <p:sp>
        <p:nvSpPr>
          <p:cNvPr id="154627"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1C68B2AD-775B-47CF-B542-392631001A20}" type="slidenum">
              <a:rPr lang="en-US" altLang="en-US" sz="1200"/>
              <a:pPr/>
              <a:t>10</a:t>
            </a:fld>
            <a:endParaRPr lang="en-US" altLang="en-US" sz="1200"/>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Tahoma" pitchFamily="-112" charset="-52"/>
                  <a:ea typeface="+mn-ea"/>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Tahoma" pitchFamily="-112" charset="-52"/>
                  <a:ea typeface="+mn-ea"/>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Tahoma" pitchFamily="-112" charset="-52"/>
                  <a:ea typeface="+mn-ea"/>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655 h 1906"/>
                <a:gd name="T4" fmla="*/ 5776 w 5740"/>
                <a:gd name="T5" fmla="*/ 1655 h 1906"/>
                <a:gd name="T6" fmla="*/ 577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0251"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025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endParaRPr lang="en-US" alt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endParaRPr lang="en-US" alt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B6D4C986-BE13-462F-9D5C-83DC1F1EA115}" type="slidenum">
              <a:rPr lang="en-US" altLang="en-US"/>
              <a:pPr/>
              <a:t>‹#›</a:t>
            </a:fld>
            <a:endParaRPr lang="en-US" altLang="en-US"/>
          </a:p>
        </p:txBody>
      </p:sp>
    </p:spTree>
    <p:extLst>
      <p:ext uri="{BB962C8B-B14F-4D97-AF65-F5344CB8AC3E}">
        <p14:creationId xmlns:p14="http://schemas.microsoft.com/office/powerpoint/2010/main" val="613477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ACB4D97C-6E7E-43C6-BCCF-C6EC5D1E6E43}"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00402347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sz="1800"/>
            </a:lvl1pPr>
          </a:lstStyle>
          <a:p>
            <a:endParaRPr lang="en-US" altLang="en-US"/>
          </a:p>
        </p:txBody>
      </p:sp>
      <p:sp>
        <p:nvSpPr>
          <p:cNvPr id="3" name="Rectangle 5"/>
          <p:cNvSpPr>
            <a:spLocks noGrp="1" noChangeArrowheads="1"/>
          </p:cNvSpPr>
          <p:nvPr>
            <p:ph type="ftr" sz="quarter" idx="11"/>
          </p:nvPr>
        </p:nvSpPr>
        <p:spPr/>
        <p:txBody>
          <a:bodyPr/>
          <a:lstStyle>
            <a:lvl1pPr>
              <a:defRPr sz="1800"/>
            </a:lvl1pPr>
          </a:lstStyle>
          <a:p>
            <a:endParaRPr lang="en-US" altLang="en-US"/>
          </a:p>
        </p:txBody>
      </p:sp>
      <p:sp>
        <p:nvSpPr>
          <p:cNvPr id="4" name="Rectangle 6"/>
          <p:cNvSpPr>
            <a:spLocks noGrp="1" noChangeArrowheads="1"/>
          </p:cNvSpPr>
          <p:nvPr>
            <p:ph type="sldNum" sz="quarter" idx="12"/>
          </p:nvPr>
        </p:nvSpPr>
        <p:spPr/>
        <p:txBody>
          <a:bodyPr/>
          <a:lstStyle>
            <a:lvl1pPr algn="l">
              <a:defRPr sz="1800"/>
            </a:lvl1pPr>
          </a:lstStyle>
          <a:p>
            <a:fld id="{565291DA-DEC3-4BB8-9628-09091378FFE4}" type="slidenum">
              <a:rPr lang="en-US" altLang="en-US"/>
              <a:pPr/>
              <a:t>‹#›</a:t>
            </a:fld>
            <a:endParaRPr lang="en-US" altLang="en-US"/>
          </a:p>
        </p:txBody>
      </p:sp>
    </p:spTree>
    <p:extLst>
      <p:ext uri="{BB962C8B-B14F-4D97-AF65-F5344CB8AC3E}">
        <p14:creationId xmlns:p14="http://schemas.microsoft.com/office/powerpoint/2010/main" val="2835144377"/>
      </p:ext>
    </p:extLst>
  </p:cSld>
  <p:clrMapOvr>
    <a:masterClrMapping/>
  </p:clrMapOvr>
  <p:transition spd="med">
    <p:randomBar dir="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a:defRPr sz="1800"/>
            </a:lvl1pPr>
          </a:lstStyle>
          <a:p>
            <a:endParaRPr lang="en-US" altLang="en-US"/>
          </a:p>
        </p:txBody>
      </p:sp>
      <p:sp>
        <p:nvSpPr>
          <p:cNvPr id="5" name="Rectangle 20"/>
          <p:cNvSpPr>
            <a:spLocks noGrp="1" noChangeArrowheads="1"/>
          </p:cNvSpPr>
          <p:nvPr>
            <p:ph type="ftr" sz="quarter" idx="11"/>
          </p:nvPr>
        </p:nvSpPr>
        <p:spPr/>
        <p:txBody>
          <a:bodyPr/>
          <a:lstStyle>
            <a:lvl1pPr>
              <a:defRPr sz="1800"/>
            </a:lvl1pPr>
          </a:lstStyle>
          <a:p>
            <a:endParaRPr lang="en-US" altLang="en-US"/>
          </a:p>
        </p:txBody>
      </p:sp>
      <p:sp>
        <p:nvSpPr>
          <p:cNvPr id="6" name="Rectangle 21"/>
          <p:cNvSpPr>
            <a:spLocks noGrp="1" noChangeArrowheads="1"/>
          </p:cNvSpPr>
          <p:nvPr>
            <p:ph type="sldNum" sz="quarter" idx="12"/>
          </p:nvPr>
        </p:nvSpPr>
        <p:spPr/>
        <p:txBody>
          <a:bodyPr/>
          <a:lstStyle>
            <a:lvl1pPr algn="l">
              <a:defRPr sz="1800"/>
            </a:lvl1pPr>
          </a:lstStyle>
          <a:p>
            <a:fld id="{3162E96A-FE24-4912-A15D-DFFCE3AAF946}" type="slidenum">
              <a:rPr lang="en-US" altLang="en-US"/>
              <a:pPr/>
              <a:t>‹#›</a:t>
            </a:fld>
            <a:endParaRPr lang="en-US" altLang="en-US"/>
          </a:p>
        </p:txBody>
      </p:sp>
    </p:spTree>
    <p:extLst>
      <p:ext uri="{BB962C8B-B14F-4D97-AF65-F5344CB8AC3E}">
        <p14:creationId xmlns:p14="http://schemas.microsoft.com/office/powerpoint/2010/main" val="425319503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a:defRPr sz="1800"/>
            </a:lvl1pPr>
          </a:lstStyle>
          <a:p>
            <a:endParaRPr lang="en-US" altLang="en-US"/>
          </a:p>
        </p:txBody>
      </p:sp>
      <p:sp>
        <p:nvSpPr>
          <p:cNvPr id="5" name="Rectangle 20"/>
          <p:cNvSpPr>
            <a:spLocks noGrp="1" noChangeArrowheads="1"/>
          </p:cNvSpPr>
          <p:nvPr>
            <p:ph type="ftr" sz="quarter" idx="11"/>
          </p:nvPr>
        </p:nvSpPr>
        <p:spPr/>
        <p:txBody>
          <a:bodyPr/>
          <a:lstStyle>
            <a:lvl1pPr>
              <a:defRPr sz="1800"/>
            </a:lvl1pPr>
          </a:lstStyle>
          <a:p>
            <a:endParaRPr lang="en-US" altLang="en-US"/>
          </a:p>
        </p:txBody>
      </p:sp>
      <p:sp>
        <p:nvSpPr>
          <p:cNvPr id="6" name="Rectangle 21"/>
          <p:cNvSpPr>
            <a:spLocks noGrp="1" noChangeArrowheads="1"/>
          </p:cNvSpPr>
          <p:nvPr>
            <p:ph type="sldNum" sz="quarter" idx="12"/>
          </p:nvPr>
        </p:nvSpPr>
        <p:spPr/>
        <p:txBody>
          <a:bodyPr/>
          <a:lstStyle>
            <a:lvl1pPr algn="l">
              <a:defRPr sz="1800"/>
            </a:lvl1pPr>
          </a:lstStyle>
          <a:p>
            <a:fld id="{E59630CA-D56C-4E6E-9110-1EF14F2011D5}" type="slidenum">
              <a:rPr lang="en-US" altLang="en-US"/>
              <a:pPr/>
              <a:t>‹#›</a:t>
            </a:fld>
            <a:endParaRPr lang="en-US" altLang="en-US"/>
          </a:p>
        </p:txBody>
      </p:sp>
    </p:spTree>
    <p:extLst>
      <p:ext uri="{BB962C8B-B14F-4D97-AF65-F5344CB8AC3E}">
        <p14:creationId xmlns:p14="http://schemas.microsoft.com/office/powerpoint/2010/main" val="396206967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sz="1800"/>
            </a:lvl1pPr>
          </a:lstStyle>
          <a:p>
            <a:endParaRPr lang="en-US" altLang="en-US"/>
          </a:p>
        </p:txBody>
      </p:sp>
      <p:sp>
        <p:nvSpPr>
          <p:cNvPr id="4" name="Rectangle 5"/>
          <p:cNvSpPr>
            <a:spLocks noGrp="1" noChangeArrowheads="1"/>
          </p:cNvSpPr>
          <p:nvPr>
            <p:ph type="ftr" sz="quarter" idx="11"/>
          </p:nvPr>
        </p:nvSpPr>
        <p:spPr/>
        <p:txBody>
          <a:bodyPr/>
          <a:lstStyle>
            <a:lvl1pPr>
              <a:defRPr sz="1800"/>
            </a:lvl1pPr>
          </a:lstStyle>
          <a:p>
            <a:endParaRPr lang="en-US" altLang="en-US"/>
          </a:p>
        </p:txBody>
      </p:sp>
      <p:sp>
        <p:nvSpPr>
          <p:cNvPr id="5" name="Rectangle 6"/>
          <p:cNvSpPr>
            <a:spLocks noGrp="1" noChangeArrowheads="1"/>
          </p:cNvSpPr>
          <p:nvPr>
            <p:ph type="sldNum" sz="quarter" idx="12"/>
          </p:nvPr>
        </p:nvSpPr>
        <p:spPr/>
        <p:txBody>
          <a:bodyPr/>
          <a:lstStyle>
            <a:lvl1pPr algn="l">
              <a:defRPr sz="1800"/>
            </a:lvl1pPr>
          </a:lstStyle>
          <a:p>
            <a:fld id="{20FF5C2C-0DA6-4A5D-A171-505C3491F540}" type="slidenum">
              <a:rPr lang="en-US" altLang="en-US"/>
              <a:pPr/>
              <a:t>‹#›</a:t>
            </a:fld>
            <a:endParaRPr lang="en-US" altLang="en-US"/>
          </a:p>
        </p:txBody>
      </p:sp>
    </p:spTree>
    <p:extLst>
      <p:ext uri="{BB962C8B-B14F-4D97-AF65-F5344CB8AC3E}">
        <p14:creationId xmlns:p14="http://schemas.microsoft.com/office/powerpoint/2010/main" val="1393118095"/>
      </p:ext>
    </p:extLst>
  </p:cSld>
  <p:clrMapOvr>
    <a:masterClrMapping/>
  </p:clrMapOvr>
  <p:transition spd="med">
    <p:randomBar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endParaRPr lang="en-US" altLang="en-US"/>
          </a:p>
        </p:txBody>
      </p:sp>
      <p:sp>
        <p:nvSpPr>
          <p:cNvPr id="5" name="Rectangle 11"/>
          <p:cNvSpPr>
            <a:spLocks noGrp="1" noChangeArrowheads="1"/>
          </p:cNvSpPr>
          <p:nvPr>
            <p:ph type="ftr" sz="quarter" idx="11"/>
          </p:nvPr>
        </p:nvSpPr>
        <p:spPr>
          <a:ln/>
        </p:spPr>
        <p:txBody>
          <a:bodyPr/>
          <a:lstStyle>
            <a:lvl1pPr>
              <a:defRPr/>
            </a:lvl1pPr>
          </a:lstStyle>
          <a:p>
            <a:endParaRPr lang="en-US" altLang="en-US"/>
          </a:p>
        </p:txBody>
      </p:sp>
      <p:sp>
        <p:nvSpPr>
          <p:cNvPr id="6" name="Rectangle 12"/>
          <p:cNvSpPr>
            <a:spLocks noGrp="1" noChangeArrowheads="1"/>
          </p:cNvSpPr>
          <p:nvPr>
            <p:ph type="sldNum" sz="quarter" idx="12"/>
          </p:nvPr>
        </p:nvSpPr>
        <p:spPr>
          <a:ln/>
        </p:spPr>
        <p:txBody>
          <a:bodyPr/>
          <a:lstStyle>
            <a:lvl1pPr>
              <a:defRPr/>
            </a:lvl1pPr>
          </a:lstStyle>
          <a:p>
            <a:fld id="{BFBD1B9D-A675-40FB-8EBE-75C7C46A8516}" type="slidenum">
              <a:rPr lang="en-US" altLang="en-US"/>
              <a:pPr/>
              <a:t>‹#›</a:t>
            </a:fld>
            <a:endParaRPr lang="en-US" altLang="en-US"/>
          </a:p>
        </p:txBody>
      </p:sp>
    </p:spTree>
    <p:extLst>
      <p:ext uri="{BB962C8B-B14F-4D97-AF65-F5344CB8AC3E}">
        <p14:creationId xmlns:p14="http://schemas.microsoft.com/office/powerpoint/2010/main" val="295350138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323CFE26-9C41-484A-9ECF-93389A86A00B}" type="slidenum">
              <a:rPr lang="en-US" altLang="en-US"/>
              <a:pPr/>
              <a:t>‹#›</a:t>
            </a:fld>
            <a:endParaRPr lang="en-US" altLang="en-US"/>
          </a:p>
        </p:txBody>
      </p:sp>
    </p:spTree>
    <p:extLst>
      <p:ext uri="{BB962C8B-B14F-4D97-AF65-F5344CB8AC3E}">
        <p14:creationId xmlns:p14="http://schemas.microsoft.com/office/powerpoint/2010/main" val="317876442"/>
      </p:ext>
    </p:extLst>
  </p:cSld>
  <p:clrMapOvr>
    <a:masterClrMapping/>
  </p:clrMapOvr>
  <p:transition spd="med">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48476638-6C73-47CA-89DA-A262AA2AC072}" type="slidenum">
              <a:rPr lang="en-US" altLang="en-US"/>
              <a:pPr/>
              <a:t>‹#›</a:t>
            </a:fld>
            <a:endParaRPr lang="en-US" altLang="en-US"/>
          </a:p>
        </p:txBody>
      </p:sp>
    </p:spTree>
    <p:extLst>
      <p:ext uri="{BB962C8B-B14F-4D97-AF65-F5344CB8AC3E}">
        <p14:creationId xmlns:p14="http://schemas.microsoft.com/office/powerpoint/2010/main" val="878948068"/>
      </p:ext>
    </p:extLst>
  </p:cSld>
  <p:clrMapOvr>
    <a:masterClrMapping/>
  </p:clrMapOvr>
  <p:transition spd="med">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216BDFE1-1579-4DAA-B65E-4A40D596D5F7}" type="slidenum">
              <a:rPr lang="en-US" altLang="en-US"/>
              <a:pPr/>
              <a:t>‹#›</a:t>
            </a:fld>
            <a:endParaRPr lang="en-US" altLang="en-US"/>
          </a:p>
        </p:txBody>
      </p:sp>
    </p:spTree>
    <p:extLst>
      <p:ext uri="{BB962C8B-B14F-4D97-AF65-F5344CB8AC3E}">
        <p14:creationId xmlns:p14="http://schemas.microsoft.com/office/powerpoint/2010/main" val="44357723"/>
      </p:ext>
    </p:extLst>
  </p:cSld>
  <p:clrMapOvr>
    <a:masterClrMapping/>
  </p:clrMapOvr>
  <p:transition spd="med">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89CC7752-8155-4FDA-851B-FF0D973A3396}" type="slidenum">
              <a:rPr lang="en-US" altLang="en-US"/>
              <a:pPr/>
              <a:t>‹#›</a:t>
            </a:fld>
            <a:endParaRPr lang="en-US" altLang="en-US"/>
          </a:p>
        </p:txBody>
      </p:sp>
    </p:spTree>
    <p:extLst>
      <p:ext uri="{BB962C8B-B14F-4D97-AF65-F5344CB8AC3E}">
        <p14:creationId xmlns:p14="http://schemas.microsoft.com/office/powerpoint/2010/main" val="295502722"/>
      </p:ext>
    </p:extLst>
  </p:cSld>
  <p:clrMapOvr>
    <a:masterClrMapping/>
  </p:clrMapOvr>
  <p:transitio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03F42A25-37AC-448F-AF6A-75593B69D75A}" type="slidenum">
              <a:rPr lang="en-US" altLang="en-US"/>
              <a:pPr/>
              <a:t>‹#›</a:t>
            </a:fld>
            <a:endParaRPr lang="en-US" altLang="en-US"/>
          </a:p>
        </p:txBody>
      </p:sp>
    </p:spTree>
    <p:extLst>
      <p:ext uri="{BB962C8B-B14F-4D97-AF65-F5344CB8AC3E}">
        <p14:creationId xmlns:p14="http://schemas.microsoft.com/office/powerpoint/2010/main" val="785207074"/>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BEFAD00A-548A-4270-B798-3A5D57DE745D}"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83947312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7B5FBEB2-899C-428C-AEA8-9756D2723E41}" type="slidenum">
              <a:rPr lang="en-US" altLang="en-US"/>
              <a:pPr/>
              <a:t>‹#›</a:t>
            </a:fld>
            <a:endParaRPr lang="en-US" altLang="en-US"/>
          </a:p>
        </p:txBody>
      </p:sp>
    </p:spTree>
    <p:extLst>
      <p:ext uri="{BB962C8B-B14F-4D97-AF65-F5344CB8AC3E}">
        <p14:creationId xmlns:p14="http://schemas.microsoft.com/office/powerpoint/2010/main" val="2334041084"/>
      </p:ext>
    </p:extLst>
  </p:cSld>
  <p:clrMapOvr>
    <a:masterClrMapping/>
  </p:clrMapOvr>
  <p:transitio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24329D50-D2DF-43F2-823F-421EF61B755E}" type="slidenum">
              <a:rPr lang="en-US" altLang="en-US"/>
              <a:pPr/>
              <a:t>‹#›</a:t>
            </a:fld>
            <a:endParaRPr lang="en-US" altLang="en-US"/>
          </a:p>
        </p:txBody>
      </p:sp>
    </p:spTree>
    <p:extLst>
      <p:ext uri="{BB962C8B-B14F-4D97-AF65-F5344CB8AC3E}">
        <p14:creationId xmlns:p14="http://schemas.microsoft.com/office/powerpoint/2010/main" val="1198162457"/>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2E4C6091-90EB-4460-9721-DF6717C14DE5}" type="slidenum">
              <a:rPr lang="en-US" altLang="en-US"/>
              <a:pPr/>
              <a:t>‹#›</a:t>
            </a:fld>
            <a:endParaRPr lang="en-US" altLang="en-US"/>
          </a:p>
        </p:txBody>
      </p:sp>
    </p:spTree>
    <p:extLst>
      <p:ext uri="{BB962C8B-B14F-4D97-AF65-F5344CB8AC3E}">
        <p14:creationId xmlns:p14="http://schemas.microsoft.com/office/powerpoint/2010/main" val="711732958"/>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9ECF1733-54CC-42D2-BBAE-8CB178DE59DF}" type="slidenum">
              <a:rPr lang="en-US" altLang="en-US"/>
              <a:pPr/>
              <a:t>‹#›</a:t>
            </a:fld>
            <a:endParaRPr lang="en-US" altLang="en-US"/>
          </a:p>
        </p:txBody>
      </p:sp>
    </p:spTree>
    <p:extLst>
      <p:ext uri="{BB962C8B-B14F-4D97-AF65-F5344CB8AC3E}">
        <p14:creationId xmlns:p14="http://schemas.microsoft.com/office/powerpoint/2010/main" val="3144328291"/>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01D8E255-D0C7-42D4-ACB1-217279B1A9A2}" type="slidenum">
              <a:rPr lang="en-US" altLang="en-US"/>
              <a:pPr/>
              <a:t>‹#›</a:t>
            </a:fld>
            <a:endParaRPr lang="en-US" altLang="en-US"/>
          </a:p>
        </p:txBody>
      </p:sp>
    </p:spTree>
    <p:extLst>
      <p:ext uri="{BB962C8B-B14F-4D97-AF65-F5344CB8AC3E}">
        <p14:creationId xmlns:p14="http://schemas.microsoft.com/office/powerpoint/2010/main" val="2132998862"/>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DB2053D5-E909-4CE2-9A94-06B74F1E4CF6}" type="slidenum">
              <a:rPr lang="en-US" altLang="en-US"/>
              <a:pPr/>
              <a:t>‹#›</a:t>
            </a:fld>
            <a:endParaRPr lang="en-US" altLang="en-US"/>
          </a:p>
        </p:txBody>
      </p:sp>
    </p:spTree>
    <p:extLst>
      <p:ext uri="{BB962C8B-B14F-4D97-AF65-F5344CB8AC3E}">
        <p14:creationId xmlns:p14="http://schemas.microsoft.com/office/powerpoint/2010/main" val="3397625831"/>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9F7FB97F-8C2D-42E9-9F7D-C20013588D5B}" type="slidenum">
              <a:rPr lang="en-US" altLang="en-US"/>
              <a:pPr/>
              <a:t>‹#›</a:t>
            </a:fld>
            <a:endParaRPr lang="en-US" altLang="en-US"/>
          </a:p>
        </p:txBody>
      </p:sp>
    </p:spTree>
    <p:extLst>
      <p:ext uri="{BB962C8B-B14F-4D97-AF65-F5344CB8AC3E}">
        <p14:creationId xmlns:p14="http://schemas.microsoft.com/office/powerpoint/2010/main" val="1376998093"/>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endParaRPr lang="en-US" altLang="en-US"/>
          </a:p>
        </p:txBody>
      </p:sp>
      <p:sp>
        <p:nvSpPr>
          <p:cNvPr id="5"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14"/>
          <p:cNvSpPr>
            <a:spLocks noGrp="1" noChangeArrowheads="1"/>
          </p:cNvSpPr>
          <p:nvPr>
            <p:ph type="sldNum" sz="quarter" idx="12"/>
          </p:nvPr>
        </p:nvSpPr>
        <p:spPr/>
        <p:txBody>
          <a:bodyPr/>
          <a:lstStyle>
            <a:lvl1pPr eaLnBrk="0" hangingPunct="0">
              <a:defRPr/>
            </a:lvl1pPr>
          </a:lstStyle>
          <a:p>
            <a:fld id="{723A3E4C-2BC4-4AD1-988E-924EFE107980}" type="slidenum">
              <a:rPr lang="en-US" altLang="en-US"/>
              <a:pPr/>
              <a:t>‹#›</a:t>
            </a:fld>
            <a:endParaRPr lang="en-US" altLang="en-US"/>
          </a:p>
        </p:txBody>
      </p:sp>
    </p:spTree>
    <p:extLst>
      <p:ext uri="{BB962C8B-B14F-4D97-AF65-F5344CB8AC3E}">
        <p14:creationId xmlns:p14="http://schemas.microsoft.com/office/powerpoint/2010/main" val="4115739433"/>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endParaRPr lang="en-US" altLang="en-US"/>
          </a:p>
        </p:txBody>
      </p:sp>
      <p:sp>
        <p:nvSpPr>
          <p:cNvPr id="5"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14"/>
          <p:cNvSpPr>
            <a:spLocks noGrp="1" noChangeArrowheads="1"/>
          </p:cNvSpPr>
          <p:nvPr>
            <p:ph type="sldNum" sz="quarter" idx="12"/>
          </p:nvPr>
        </p:nvSpPr>
        <p:spPr/>
        <p:txBody>
          <a:bodyPr/>
          <a:lstStyle>
            <a:lvl1pPr eaLnBrk="0" hangingPunct="0">
              <a:defRPr/>
            </a:lvl1pPr>
          </a:lstStyle>
          <a:p>
            <a:fld id="{9F9643DE-22AA-453C-A0C2-7F53E2C739F6}" type="slidenum">
              <a:rPr lang="en-US" altLang="en-US"/>
              <a:pPr/>
              <a:t>‹#›</a:t>
            </a:fld>
            <a:endParaRPr lang="en-US" altLang="en-US"/>
          </a:p>
        </p:txBody>
      </p:sp>
    </p:spTree>
    <p:extLst>
      <p:ext uri="{BB962C8B-B14F-4D97-AF65-F5344CB8AC3E}">
        <p14:creationId xmlns:p14="http://schemas.microsoft.com/office/powerpoint/2010/main" val="4185136909"/>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endParaRPr lang="en-US" altLang="en-US"/>
          </a:p>
        </p:txBody>
      </p:sp>
      <p:sp>
        <p:nvSpPr>
          <p:cNvPr id="6"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14"/>
          <p:cNvSpPr>
            <a:spLocks noGrp="1" noChangeArrowheads="1"/>
          </p:cNvSpPr>
          <p:nvPr>
            <p:ph type="sldNum" sz="quarter" idx="12"/>
          </p:nvPr>
        </p:nvSpPr>
        <p:spPr/>
        <p:txBody>
          <a:bodyPr/>
          <a:lstStyle>
            <a:lvl1pPr eaLnBrk="0" hangingPunct="0">
              <a:defRPr/>
            </a:lvl1pPr>
          </a:lstStyle>
          <a:p>
            <a:fld id="{250F6E95-ED20-4B98-B0BF-8D4C8C0154F1}" type="slidenum">
              <a:rPr lang="en-US" altLang="en-US"/>
              <a:pPr/>
              <a:t>‹#›</a:t>
            </a:fld>
            <a:endParaRPr lang="en-US" altLang="en-US"/>
          </a:p>
        </p:txBody>
      </p:sp>
    </p:spTree>
    <p:extLst>
      <p:ext uri="{BB962C8B-B14F-4D97-AF65-F5344CB8AC3E}">
        <p14:creationId xmlns:p14="http://schemas.microsoft.com/office/powerpoint/2010/main" val="1029321516"/>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s>
            <a:gs pos="100000">
              <a:srgbClr val="32324A"/>
            </a:gs>
          </a:gsLst>
          <a:lin ang="2700000" scaled="1"/>
        </a:gradFill>
        <a:effectLst/>
      </p:bgPr>
    </p:bg>
    <p:spTree>
      <p:nvGrpSpPr>
        <p:cNvPr id="1" name=""/>
        <p:cNvGrpSpPr/>
        <p:nvPr/>
      </p:nvGrpSpPr>
      <p:grpSpPr>
        <a:xfrm>
          <a:off x="0" y="0"/>
          <a:ext cx="0" cy="0"/>
          <a:chOff x="0" y="0"/>
          <a:chExt cx="0" cy="0"/>
        </a:xfrm>
      </p:grpSpPr>
      <p:grpSp>
        <p:nvGrpSpPr>
          <p:cNvPr id="4" name="Group 1026"/>
          <p:cNvGrpSpPr>
            <a:grpSpLocks/>
          </p:cNvGrpSpPr>
          <p:nvPr/>
        </p:nvGrpSpPr>
        <p:grpSpPr bwMode="auto">
          <a:xfrm>
            <a:off x="-498475" y="1311275"/>
            <a:ext cx="10429875" cy="5908675"/>
            <a:chOff x="-313" y="824"/>
            <a:chExt cx="6570" cy="3722"/>
          </a:xfrm>
        </p:grpSpPr>
        <p:sp>
          <p:nvSpPr>
            <p:cNvPr id="5" name="Rectangle 1027"/>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6" name="Rectangle 1028"/>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7" name="Rectangle 1029"/>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8" name="Rectangle 1030"/>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9" name="Rectangle 1031"/>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10" name="Rectangle 1032"/>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11" name="Rectangle 1033"/>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12" name="Rectangle 1034"/>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13" name="Rectangle 1035"/>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14" name="Rectangle 1036"/>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15" name="Rectangle 1037"/>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16" name="Rectangle 1038"/>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17" name="Rectangle 1039"/>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18" name="Rectangle 1040"/>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19" name="Rectangle 1041"/>
            <p:cNvSpPr>
              <a:spLocks noChangeArrowheads="1"/>
            </p:cNvSpPr>
            <p:nvPr userDrawn="1"/>
          </p:nvSpPr>
          <p:spPr bwMode="hidden">
            <a:xfrm rot="18603245" flipV="1">
              <a:off x="4054"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20" name="Rectangle 1042"/>
            <p:cNvSpPr>
              <a:spLocks noChangeArrowheads="1"/>
            </p:cNvSpPr>
            <p:nvPr userDrawn="1"/>
          </p:nvSpPr>
          <p:spPr bwMode="hidden">
            <a:xfrm rot="39991575" flipH="1" flipV="1">
              <a:off x="5375"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21" name="Rectangle 1043"/>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22" name="Rectangle 1044"/>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23" name="Rectangle 1045"/>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24" name="Rectangle 1046"/>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25" name="Rectangle 1047"/>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26" name="Rectangle 1048"/>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27" name="Rectangle 1049"/>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28" name="Rectangle 1050"/>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29" name="Rectangle 1051"/>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30" name="Rectangle 1052"/>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31" name="Rectangle 1053"/>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32" name="Rectangle 1054"/>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33" name="Rectangle 1055"/>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34" name="Rectangle 1056"/>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35" name="Rectangle 1057"/>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36" name="Rectangle 1058"/>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37" name="Oval 1059"/>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8" name="Oval 1060"/>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9" name="Oval 1061"/>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0" name="Oval 1062"/>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 name="Oval 1063"/>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2" name="Oval 1064"/>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3" name="Oval 1065"/>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4" name="Oval 1066"/>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5" name="Oval 1067"/>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6" name="Oval 1068"/>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7" name="Oval 1069"/>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8" name="Oval 1070"/>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9" name="Oval 1071"/>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50" name="Oval 1072"/>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51" name="Oval 1073"/>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52" name="Oval 1074"/>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53" name="Oval 1075"/>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54" name="Oval 1076"/>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55" name="Oval 1077"/>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56" name="Oval 1078"/>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57" name="Oval 1079"/>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58" name="Oval 1080"/>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59" name="Oval 1081"/>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60" name="Oval 1082"/>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61" name="Oval 1083"/>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62" name="Oval 1084"/>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63" name="Oval 1085"/>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64" name="Oval 1086"/>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65" name="Oval 1087"/>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66" name="Oval 1088"/>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67" name="Oval 1089"/>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68" name="Oval 1090"/>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69" name="Oval 1091"/>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0" name="Oval 1092"/>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1" name="Oval 1093"/>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2" name="Oval 1094"/>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3" name="Oval 1095"/>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4" name="Oval 1096"/>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5" name="Oval 1097"/>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6" name="Oval 1098"/>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7" name="Oval 1099"/>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8" name="Oval 1100"/>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9" name="Oval 1101"/>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80" name="Oval 1102"/>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81" name="Oval 1103"/>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82" name="Oval 1104"/>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83" name="Oval 1105"/>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84" name="Oval 1106"/>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85" name="Oval 1107"/>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86" name="Oval 1108"/>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87" name="Oval 1109"/>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88" name="Oval 1110"/>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89" name="Oval 1111"/>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90" name="Oval 1112"/>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91" name="Oval 1113"/>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92" name="Oval 1114"/>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93" name="Oval 1115"/>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94" name="Oval 1116"/>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95" name="Oval 1117"/>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96" name="Oval 1118"/>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97" name="Oval 1119"/>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98" name="Oval 1120"/>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99" name="Oval 1121"/>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00" name="Oval 1122"/>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01" name="Oval 1123"/>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02" name="Oval 1124"/>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03" name="Oval 1125"/>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04" name="Oval 1126"/>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05" name="Oval 1127"/>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06" name="Oval 1128"/>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07" name="Oval 1129"/>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08" name="Oval 1130"/>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09" name="Oval 1131"/>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10" name="Oval 1132"/>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11" name="Oval 1133"/>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12" name="Oval 1134"/>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13" name="Oval 1135"/>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14" name="Oval 1136"/>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15" name="Oval 1137"/>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16" name="Oval 1138"/>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17" name="Oval 1139"/>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18" name="Oval 1140"/>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19" name="Oval 1141"/>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20" name="Oval 1142"/>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21" name="Oval 1143"/>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22" name="Oval 1144"/>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23" name="Oval 1145"/>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24" name="Oval 1146"/>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25" name="Oval 1147"/>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26" name="Oval 1148"/>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27" name="Oval 1149"/>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28" name="Oval 1150"/>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29" name="Oval 1151"/>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30" name="Oval 1152"/>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31" name="Oval 1153"/>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32" name="Oval 1154"/>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33" name="Oval 1155"/>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34" name="Oval 1156"/>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35" name="Oval 1157"/>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36" name="Oval 1158"/>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37" name="Oval 1159"/>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38" name="Oval 1160"/>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39" name="Oval 1161"/>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40" name="Oval 1162"/>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41" name="Oval 1163"/>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42" name="Oval 1164"/>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43" name="Oval 1165"/>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44" name="Oval 1166"/>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45" name="Oval 1167"/>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46" name="Oval 1168"/>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47" name="Oval 1169"/>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48" name="Oval 1170"/>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49" name="Oval 1171"/>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50" name="Oval 1172"/>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51" name="Oval 1173"/>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52" name="Oval 1174"/>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53" name="Oval 1175"/>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54" name="Oval 1176"/>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55" name="Oval 1177"/>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56" name="Oval 1178"/>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57" name="Oval 1179"/>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58" name="Oval 1180"/>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59" name="Oval 1181"/>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60" name="Oval 1182"/>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61" name="Oval 1183"/>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62" name="Oval 1184"/>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63" name="Oval 1185"/>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64" name="Oval 1186"/>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65" name="Oval 1187"/>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66" name="Oval 1188"/>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67" name="Oval 1189"/>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68" name="Oval 1190"/>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69" name="Oval 1191"/>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70" name="Oval 1192"/>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71" name="Oval 1193"/>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72" name="Oval 1194"/>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73" name="Oval 1195"/>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74" name="Oval 1196"/>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75" name="Oval 1197"/>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76" name="Oval 1198"/>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77" name="Oval 1199"/>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78" name="Oval 1200"/>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79" name="Oval 1201"/>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80" name="Oval 1202"/>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81" name="Oval 1203"/>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82" name="Oval 1204"/>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83" name="Oval 1205"/>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84" name="Oval 1206"/>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85" name="Oval 1207"/>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86" name="Oval 1208"/>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87" name="Oval 1209"/>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88" name="Oval 1210"/>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89" name="Oval 1211"/>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90" name="Oval 1212"/>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91" name="Oval 1213"/>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92" name="Oval 1214"/>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93" name="Oval 1215"/>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94" name="Oval 1216"/>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95" name="Oval 1217"/>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96" name="Oval 1218"/>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97" name="Oval 1219"/>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98" name="Oval 1220"/>
            <p:cNvSpPr>
              <a:spLocks noChangeArrowheads="1"/>
            </p:cNvSpPr>
            <p:nvPr/>
          </p:nvSpPr>
          <p:spPr bwMode="hidden">
            <a:xfrm>
              <a:off x="3255" y="4071"/>
              <a:ext cx="196" cy="10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99" name="Oval 1221"/>
            <p:cNvSpPr>
              <a:spLocks noChangeArrowheads="1"/>
            </p:cNvSpPr>
            <p:nvPr/>
          </p:nvSpPr>
          <p:spPr bwMode="hidden">
            <a:xfrm>
              <a:off x="3651" y="3693"/>
              <a:ext cx="196" cy="11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00" name="Oval 1222"/>
            <p:cNvSpPr>
              <a:spLocks noChangeArrowheads="1"/>
            </p:cNvSpPr>
            <p:nvPr/>
          </p:nvSpPr>
          <p:spPr bwMode="hidden">
            <a:xfrm>
              <a:off x="4773" y="3705"/>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01" name="Oval 1223"/>
            <p:cNvSpPr>
              <a:spLocks noChangeArrowheads="1"/>
            </p:cNvSpPr>
            <p:nvPr/>
          </p:nvSpPr>
          <p:spPr bwMode="hidden">
            <a:xfrm>
              <a:off x="4491" y="4049"/>
              <a:ext cx="196" cy="10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02" name="Oval 1224"/>
            <p:cNvSpPr>
              <a:spLocks noChangeArrowheads="1"/>
            </p:cNvSpPr>
            <p:nvPr/>
          </p:nvSpPr>
          <p:spPr bwMode="hidden">
            <a:xfrm>
              <a:off x="3989" y="3396"/>
              <a:ext cx="168" cy="9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03" name="Oval 1225"/>
            <p:cNvSpPr>
              <a:spLocks noChangeArrowheads="1"/>
            </p:cNvSpPr>
            <p:nvPr/>
          </p:nvSpPr>
          <p:spPr bwMode="hidden">
            <a:xfrm>
              <a:off x="4263" y="3141"/>
              <a:ext cx="167"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04" name="Oval 1226"/>
            <p:cNvSpPr>
              <a:spLocks noChangeArrowheads="1"/>
            </p:cNvSpPr>
            <p:nvPr/>
          </p:nvSpPr>
          <p:spPr bwMode="hidden">
            <a:xfrm>
              <a:off x="5044" y="3418"/>
              <a:ext cx="167" cy="9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05" name="Oval 1227"/>
            <p:cNvSpPr>
              <a:spLocks noChangeArrowheads="1"/>
            </p:cNvSpPr>
            <p:nvPr/>
          </p:nvSpPr>
          <p:spPr bwMode="hidden">
            <a:xfrm>
              <a:off x="4553" y="28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06" name="Oval 1228"/>
            <p:cNvSpPr>
              <a:spLocks noChangeArrowheads="1"/>
            </p:cNvSpPr>
            <p:nvPr/>
          </p:nvSpPr>
          <p:spPr bwMode="hidden">
            <a:xfrm>
              <a:off x="5293" y="3116"/>
              <a:ext cx="168"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07" name="Oval 1229"/>
            <p:cNvSpPr>
              <a:spLocks noChangeArrowheads="1"/>
            </p:cNvSpPr>
            <p:nvPr/>
          </p:nvSpPr>
          <p:spPr bwMode="hidden">
            <a:xfrm>
              <a:off x="5497" y="2879"/>
              <a:ext cx="156" cy="89"/>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08" name="Oval 1230"/>
            <p:cNvSpPr>
              <a:spLocks noChangeArrowheads="1"/>
            </p:cNvSpPr>
            <p:nvPr/>
          </p:nvSpPr>
          <p:spPr bwMode="hidden">
            <a:xfrm>
              <a:off x="4772" y="26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09" name="Oval 1231"/>
            <p:cNvSpPr>
              <a:spLocks noChangeArrowheads="1"/>
            </p:cNvSpPr>
            <p:nvPr/>
          </p:nvSpPr>
          <p:spPr bwMode="hidden">
            <a:xfrm>
              <a:off x="4966" y="2488"/>
              <a:ext cx="156" cy="84"/>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10" name="Oval 1232"/>
            <p:cNvSpPr>
              <a:spLocks noChangeArrowheads="1"/>
            </p:cNvSpPr>
            <p:nvPr/>
          </p:nvSpPr>
          <p:spPr bwMode="hidden">
            <a:xfrm>
              <a:off x="5444" y="2052"/>
              <a:ext cx="134"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11" name="Oval 1233"/>
            <p:cNvSpPr>
              <a:spLocks noChangeArrowheads="1"/>
            </p:cNvSpPr>
            <p:nvPr/>
          </p:nvSpPr>
          <p:spPr bwMode="hidden">
            <a:xfrm>
              <a:off x="5161" y="2314"/>
              <a:ext cx="140"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12" name="Oval 1234"/>
            <p:cNvSpPr>
              <a:spLocks noChangeArrowheads="1"/>
            </p:cNvSpPr>
            <p:nvPr/>
          </p:nvSpPr>
          <p:spPr bwMode="hidden">
            <a:xfrm>
              <a:off x="5318" y="2176"/>
              <a:ext cx="134" cy="6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13" name="Oval 1235"/>
            <p:cNvSpPr>
              <a:spLocks noChangeArrowheads="1"/>
            </p:cNvSpPr>
            <p:nvPr/>
          </p:nvSpPr>
          <p:spPr bwMode="hidden">
            <a:xfrm>
              <a:off x="5581" y="1933"/>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14" name="Oval 1236"/>
            <p:cNvSpPr>
              <a:spLocks noChangeArrowheads="1"/>
            </p:cNvSpPr>
            <p:nvPr/>
          </p:nvSpPr>
          <p:spPr bwMode="hidden">
            <a:xfrm>
              <a:off x="5689" y="1811"/>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15" name="Oval 1237"/>
            <p:cNvSpPr>
              <a:spLocks noChangeArrowheads="1"/>
            </p:cNvSpPr>
            <p:nvPr/>
          </p:nvSpPr>
          <p:spPr bwMode="hidden">
            <a:xfrm>
              <a:off x="5663" y="2680"/>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16" name="Oval 1238"/>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17" name="Oval 1239"/>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18" name="Oval 1240"/>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19" name="Oval 1241"/>
            <p:cNvSpPr>
              <a:spLocks noChangeArrowheads="1"/>
            </p:cNvSpPr>
            <p:nvPr/>
          </p:nvSpPr>
          <p:spPr bwMode="hidden">
            <a:xfrm>
              <a:off x="5624" y="4010"/>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sp>
        <p:nvSpPr>
          <p:cNvPr id="349402" name="Rectangle 1242"/>
          <p:cNvSpPr>
            <a:spLocks noGrp="1" noChangeArrowheads="1"/>
          </p:cNvSpPr>
          <p:nvPr>
            <p:ph type="ctrTitle" sz="quarter"/>
          </p:nvPr>
        </p:nvSpPr>
        <p:spPr>
          <a:xfrm>
            <a:off x="685800" y="1844675"/>
            <a:ext cx="7772400" cy="1736725"/>
          </a:xfrm>
        </p:spPr>
        <p:txBody>
          <a:bodyPr anchor="b" anchorCtr="1"/>
          <a:lstStyle>
            <a:lvl1pPr>
              <a:defRPr sz="5400"/>
            </a:lvl1pPr>
          </a:lstStyle>
          <a:p>
            <a:r>
              <a:rPr lang="en-US"/>
              <a:t>Click to edit Master title style</a:t>
            </a:r>
          </a:p>
        </p:txBody>
      </p:sp>
      <p:sp>
        <p:nvSpPr>
          <p:cNvPr id="349403" name="Rectangle 12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220" name="Rectangle 1244"/>
          <p:cNvSpPr>
            <a:spLocks noGrp="1" noChangeArrowheads="1"/>
          </p:cNvSpPr>
          <p:nvPr>
            <p:ph type="dt" sz="quarter" idx="10"/>
          </p:nvPr>
        </p:nvSpPr>
        <p:spPr/>
        <p:txBody>
          <a:bodyPr/>
          <a:lstStyle>
            <a:lvl1pPr>
              <a:defRPr/>
            </a:lvl1pPr>
          </a:lstStyle>
          <a:p>
            <a:endParaRPr lang="en-US" altLang="en-US"/>
          </a:p>
        </p:txBody>
      </p:sp>
      <p:sp>
        <p:nvSpPr>
          <p:cNvPr id="221" name="Rectangle 1245"/>
          <p:cNvSpPr>
            <a:spLocks noGrp="1" noChangeArrowheads="1"/>
          </p:cNvSpPr>
          <p:nvPr>
            <p:ph type="ftr" sz="quarter" idx="11"/>
          </p:nvPr>
        </p:nvSpPr>
        <p:spPr>
          <a:xfrm>
            <a:off x="3124200" y="6248400"/>
            <a:ext cx="2895600" cy="457200"/>
          </a:xfrm>
        </p:spPr>
        <p:txBody>
          <a:bodyPr/>
          <a:lstStyle>
            <a:lvl1pPr>
              <a:defRPr/>
            </a:lvl1pPr>
          </a:lstStyle>
          <a:p>
            <a:endParaRPr lang="en-US" altLang="en-US"/>
          </a:p>
        </p:txBody>
      </p:sp>
      <p:sp>
        <p:nvSpPr>
          <p:cNvPr id="222" name="Rectangle 1246"/>
          <p:cNvSpPr>
            <a:spLocks noGrp="1" noChangeArrowheads="1"/>
          </p:cNvSpPr>
          <p:nvPr>
            <p:ph type="sldNum" sz="quarter" idx="12"/>
          </p:nvPr>
        </p:nvSpPr>
        <p:spPr/>
        <p:txBody>
          <a:bodyPr/>
          <a:lstStyle>
            <a:lvl1pPr>
              <a:defRPr/>
            </a:lvl1pPr>
          </a:lstStyle>
          <a:p>
            <a:fld id="{E523A27E-5793-4336-B630-7E62A8374E83}" type="slidenum">
              <a:rPr lang="en-US" altLang="en-US"/>
              <a:pPr/>
              <a:t>‹#›</a:t>
            </a:fld>
            <a:endParaRPr lang="en-US" altLang="en-US"/>
          </a:p>
        </p:txBody>
      </p:sp>
    </p:spTree>
    <p:extLst>
      <p:ext uri="{BB962C8B-B14F-4D97-AF65-F5344CB8AC3E}">
        <p14:creationId xmlns:p14="http://schemas.microsoft.com/office/powerpoint/2010/main" val="397295791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endParaRPr lang="en-US" altLang="en-US"/>
          </a:p>
        </p:txBody>
      </p:sp>
      <p:sp>
        <p:nvSpPr>
          <p:cNvPr id="8"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9" name="Rectangle 14"/>
          <p:cNvSpPr>
            <a:spLocks noGrp="1" noChangeArrowheads="1"/>
          </p:cNvSpPr>
          <p:nvPr>
            <p:ph type="sldNum" sz="quarter" idx="12"/>
          </p:nvPr>
        </p:nvSpPr>
        <p:spPr/>
        <p:txBody>
          <a:bodyPr/>
          <a:lstStyle>
            <a:lvl1pPr eaLnBrk="0" hangingPunct="0">
              <a:defRPr/>
            </a:lvl1pPr>
          </a:lstStyle>
          <a:p>
            <a:fld id="{304E93DB-ABFD-49F6-A4E4-4458CAE25E16}" type="slidenum">
              <a:rPr lang="en-US" altLang="en-US"/>
              <a:pPr/>
              <a:t>‹#›</a:t>
            </a:fld>
            <a:endParaRPr lang="en-US" altLang="en-US"/>
          </a:p>
        </p:txBody>
      </p:sp>
    </p:spTree>
    <p:extLst>
      <p:ext uri="{BB962C8B-B14F-4D97-AF65-F5344CB8AC3E}">
        <p14:creationId xmlns:p14="http://schemas.microsoft.com/office/powerpoint/2010/main" val="2112095467"/>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endParaRPr lang="en-US" altLang="en-US"/>
          </a:p>
        </p:txBody>
      </p:sp>
      <p:sp>
        <p:nvSpPr>
          <p:cNvPr id="4"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5" name="Rectangle 14"/>
          <p:cNvSpPr>
            <a:spLocks noGrp="1" noChangeArrowheads="1"/>
          </p:cNvSpPr>
          <p:nvPr>
            <p:ph type="sldNum" sz="quarter" idx="12"/>
          </p:nvPr>
        </p:nvSpPr>
        <p:spPr/>
        <p:txBody>
          <a:bodyPr/>
          <a:lstStyle>
            <a:lvl1pPr eaLnBrk="0" hangingPunct="0">
              <a:defRPr/>
            </a:lvl1pPr>
          </a:lstStyle>
          <a:p>
            <a:fld id="{83A47EB9-4DD8-462C-8940-5FF1E31942E1}" type="slidenum">
              <a:rPr lang="en-US" altLang="en-US"/>
              <a:pPr/>
              <a:t>‹#›</a:t>
            </a:fld>
            <a:endParaRPr lang="en-US" altLang="en-US"/>
          </a:p>
        </p:txBody>
      </p:sp>
    </p:spTree>
    <p:extLst>
      <p:ext uri="{BB962C8B-B14F-4D97-AF65-F5344CB8AC3E}">
        <p14:creationId xmlns:p14="http://schemas.microsoft.com/office/powerpoint/2010/main" val="1663526890"/>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endParaRPr lang="en-US" altLang="en-US"/>
          </a:p>
        </p:txBody>
      </p:sp>
      <p:sp>
        <p:nvSpPr>
          <p:cNvPr id="3"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4" name="Rectangle 14"/>
          <p:cNvSpPr>
            <a:spLocks noGrp="1" noChangeArrowheads="1"/>
          </p:cNvSpPr>
          <p:nvPr>
            <p:ph type="sldNum" sz="quarter" idx="12"/>
          </p:nvPr>
        </p:nvSpPr>
        <p:spPr/>
        <p:txBody>
          <a:bodyPr/>
          <a:lstStyle>
            <a:lvl1pPr eaLnBrk="0" hangingPunct="0">
              <a:defRPr/>
            </a:lvl1pPr>
          </a:lstStyle>
          <a:p>
            <a:fld id="{B77A7E14-923F-49B1-A1A3-C7CE27EADEF6}" type="slidenum">
              <a:rPr lang="en-US" altLang="en-US"/>
              <a:pPr/>
              <a:t>‹#›</a:t>
            </a:fld>
            <a:endParaRPr lang="en-US" altLang="en-US"/>
          </a:p>
        </p:txBody>
      </p:sp>
    </p:spTree>
    <p:extLst>
      <p:ext uri="{BB962C8B-B14F-4D97-AF65-F5344CB8AC3E}">
        <p14:creationId xmlns:p14="http://schemas.microsoft.com/office/powerpoint/2010/main" val="517335803"/>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endParaRPr lang="en-US" altLang="en-US"/>
          </a:p>
        </p:txBody>
      </p:sp>
      <p:sp>
        <p:nvSpPr>
          <p:cNvPr id="6"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14"/>
          <p:cNvSpPr>
            <a:spLocks noGrp="1" noChangeArrowheads="1"/>
          </p:cNvSpPr>
          <p:nvPr>
            <p:ph type="sldNum" sz="quarter" idx="12"/>
          </p:nvPr>
        </p:nvSpPr>
        <p:spPr/>
        <p:txBody>
          <a:bodyPr/>
          <a:lstStyle>
            <a:lvl1pPr eaLnBrk="0" hangingPunct="0">
              <a:defRPr/>
            </a:lvl1pPr>
          </a:lstStyle>
          <a:p>
            <a:fld id="{9E49C45C-DC57-49BB-9F2E-03B61C2D2AF6}" type="slidenum">
              <a:rPr lang="en-US" altLang="en-US"/>
              <a:pPr/>
              <a:t>‹#›</a:t>
            </a:fld>
            <a:endParaRPr lang="en-US" altLang="en-US"/>
          </a:p>
        </p:txBody>
      </p:sp>
    </p:spTree>
    <p:extLst>
      <p:ext uri="{BB962C8B-B14F-4D97-AF65-F5344CB8AC3E}">
        <p14:creationId xmlns:p14="http://schemas.microsoft.com/office/powerpoint/2010/main" val="607258266"/>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endParaRPr lang="en-US" altLang="en-US"/>
          </a:p>
        </p:txBody>
      </p:sp>
      <p:sp>
        <p:nvSpPr>
          <p:cNvPr id="6"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14"/>
          <p:cNvSpPr>
            <a:spLocks noGrp="1" noChangeArrowheads="1"/>
          </p:cNvSpPr>
          <p:nvPr>
            <p:ph type="sldNum" sz="quarter" idx="12"/>
          </p:nvPr>
        </p:nvSpPr>
        <p:spPr/>
        <p:txBody>
          <a:bodyPr/>
          <a:lstStyle>
            <a:lvl1pPr eaLnBrk="0" hangingPunct="0">
              <a:defRPr/>
            </a:lvl1pPr>
          </a:lstStyle>
          <a:p>
            <a:fld id="{D05427A7-1EDA-410D-90D2-6163808E34B8}" type="slidenum">
              <a:rPr lang="en-US" altLang="en-US"/>
              <a:pPr/>
              <a:t>‹#›</a:t>
            </a:fld>
            <a:endParaRPr lang="en-US" altLang="en-US"/>
          </a:p>
        </p:txBody>
      </p:sp>
    </p:spTree>
    <p:extLst>
      <p:ext uri="{BB962C8B-B14F-4D97-AF65-F5344CB8AC3E}">
        <p14:creationId xmlns:p14="http://schemas.microsoft.com/office/powerpoint/2010/main" val="2626472838"/>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endParaRPr lang="en-US" altLang="en-US"/>
          </a:p>
        </p:txBody>
      </p:sp>
      <p:sp>
        <p:nvSpPr>
          <p:cNvPr id="5"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14"/>
          <p:cNvSpPr>
            <a:spLocks noGrp="1" noChangeArrowheads="1"/>
          </p:cNvSpPr>
          <p:nvPr>
            <p:ph type="sldNum" sz="quarter" idx="12"/>
          </p:nvPr>
        </p:nvSpPr>
        <p:spPr/>
        <p:txBody>
          <a:bodyPr/>
          <a:lstStyle>
            <a:lvl1pPr eaLnBrk="0" hangingPunct="0">
              <a:defRPr/>
            </a:lvl1pPr>
          </a:lstStyle>
          <a:p>
            <a:fld id="{7318A37F-6D76-43F5-85BC-7FBFDEB1BF3B}" type="slidenum">
              <a:rPr lang="en-US" altLang="en-US"/>
              <a:pPr/>
              <a:t>‹#›</a:t>
            </a:fld>
            <a:endParaRPr lang="en-US" altLang="en-US"/>
          </a:p>
        </p:txBody>
      </p:sp>
    </p:spTree>
    <p:extLst>
      <p:ext uri="{BB962C8B-B14F-4D97-AF65-F5344CB8AC3E}">
        <p14:creationId xmlns:p14="http://schemas.microsoft.com/office/powerpoint/2010/main" val="2736376988"/>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endParaRPr lang="en-US" altLang="en-US"/>
          </a:p>
        </p:txBody>
      </p:sp>
      <p:sp>
        <p:nvSpPr>
          <p:cNvPr id="5"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14"/>
          <p:cNvSpPr>
            <a:spLocks noGrp="1" noChangeArrowheads="1"/>
          </p:cNvSpPr>
          <p:nvPr>
            <p:ph type="sldNum" sz="quarter" idx="12"/>
          </p:nvPr>
        </p:nvSpPr>
        <p:spPr/>
        <p:txBody>
          <a:bodyPr/>
          <a:lstStyle>
            <a:lvl1pPr eaLnBrk="0" hangingPunct="0">
              <a:defRPr/>
            </a:lvl1pPr>
          </a:lstStyle>
          <a:p>
            <a:fld id="{4EE9D2EA-BB30-4D31-AAAE-75ACF8182402}" type="slidenum">
              <a:rPr lang="en-US" altLang="en-US"/>
              <a:pPr/>
              <a:t>‹#›</a:t>
            </a:fld>
            <a:endParaRPr lang="en-US" altLang="en-US"/>
          </a:p>
        </p:txBody>
      </p:sp>
    </p:spTree>
    <p:extLst>
      <p:ext uri="{BB962C8B-B14F-4D97-AF65-F5344CB8AC3E}">
        <p14:creationId xmlns:p14="http://schemas.microsoft.com/office/powerpoint/2010/main" val="662422066"/>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605369809"/>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295439431"/>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41475158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42"/>
          <p:cNvSpPr>
            <a:spLocks noGrp="1" noChangeArrowheads="1"/>
          </p:cNvSpPr>
          <p:nvPr>
            <p:ph type="sldNum" sz="quarter" idx="10"/>
          </p:nvPr>
        </p:nvSpPr>
        <p:spPr>
          <a:ln/>
        </p:spPr>
        <p:txBody>
          <a:bodyPr/>
          <a:lstStyle>
            <a:lvl1pPr>
              <a:defRPr/>
            </a:lvl1pPr>
          </a:lstStyle>
          <a:p>
            <a:fld id="{19FF6CFB-E063-418A-BC06-FBD111D19152}" type="slidenum">
              <a:rPr lang="en-US" altLang="en-US"/>
              <a:pPr/>
              <a:t>‹#›</a:t>
            </a:fld>
            <a:endParaRPr lang="en-US" altLang="en-US"/>
          </a:p>
        </p:txBody>
      </p:sp>
      <p:sp>
        <p:nvSpPr>
          <p:cNvPr id="5" name="Rectangle 1243"/>
          <p:cNvSpPr>
            <a:spLocks noGrp="1" noChangeArrowheads="1"/>
          </p:cNvSpPr>
          <p:nvPr>
            <p:ph type="dt" sz="half" idx="11"/>
          </p:nvPr>
        </p:nvSpPr>
        <p:spPr>
          <a:ln/>
        </p:spPr>
        <p:txBody>
          <a:bodyPr/>
          <a:lstStyle>
            <a:lvl1pPr>
              <a:defRPr/>
            </a:lvl1pPr>
          </a:lstStyle>
          <a:p>
            <a:endParaRPr lang="en-US" altLang="en-US"/>
          </a:p>
        </p:txBody>
      </p:sp>
      <p:sp>
        <p:nvSpPr>
          <p:cNvPr id="6" name="Rectangle 124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86148789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465285761"/>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103346324"/>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386905117"/>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821855565"/>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615757951"/>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213261189"/>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139064890"/>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208771777"/>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1032716"/>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3951534"/>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42"/>
          <p:cNvSpPr>
            <a:spLocks noGrp="1" noChangeArrowheads="1"/>
          </p:cNvSpPr>
          <p:nvPr>
            <p:ph type="sldNum" sz="quarter" idx="10"/>
          </p:nvPr>
        </p:nvSpPr>
        <p:spPr>
          <a:ln/>
        </p:spPr>
        <p:txBody>
          <a:bodyPr/>
          <a:lstStyle>
            <a:lvl1pPr>
              <a:defRPr/>
            </a:lvl1pPr>
          </a:lstStyle>
          <a:p>
            <a:fld id="{7214D0E1-635E-44DD-ACF4-1F0C16D2259D}" type="slidenum">
              <a:rPr lang="en-US" altLang="en-US"/>
              <a:pPr/>
              <a:t>‹#›</a:t>
            </a:fld>
            <a:endParaRPr lang="en-US" altLang="en-US"/>
          </a:p>
        </p:txBody>
      </p:sp>
      <p:sp>
        <p:nvSpPr>
          <p:cNvPr id="5" name="Rectangle 1243"/>
          <p:cNvSpPr>
            <a:spLocks noGrp="1" noChangeArrowheads="1"/>
          </p:cNvSpPr>
          <p:nvPr>
            <p:ph type="dt" sz="half" idx="11"/>
          </p:nvPr>
        </p:nvSpPr>
        <p:spPr>
          <a:ln/>
        </p:spPr>
        <p:txBody>
          <a:bodyPr/>
          <a:lstStyle>
            <a:lvl1pPr>
              <a:defRPr/>
            </a:lvl1pPr>
          </a:lstStyle>
          <a:p>
            <a:endParaRPr lang="en-US" altLang="en-US"/>
          </a:p>
        </p:txBody>
      </p:sp>
      <p:sp>
        <p:nvSpPr>
          <p:cNvPr id="6" name="Rectangle 124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8807759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5298227"/>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6906178"/>
      </p:ext>
    </p:extLst>
  </p:cSld>
  <p:clrMapOvr>
    <a:masterClrMapping/>
  </p:clrMapOvr>
  <p:transitio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7995033"/>
      </p:ext>
    </p:extLst>
  </p:cSld>
  <p:clrMapOvr>
    <a:masterClrMapping/>
  </p:clrMapOvr>
  <p:transitio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9471446"/>
      </p:ext>
    </p:extLst>
  </p:cSld>
  <p:clrMapOvr>
    <a:masterClrMapping/>
  </p:clrMapOvr>
  <p:transition spd="med">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6009139"/>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5778452"/>
      </p:ext>
    </p:extLst>
  </p:cSld>
  <p:clrMapOvr>
    <a:masterClrMapping/>
  </p:clrMapOvr>
  <p:transitio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3790429"/>
      </p:ext>
    </p:extLst>
  </p:cSld>
  <p:clrMapOvr>
    <a:masterClrMapping/>
  </p:clrMapOvr>
  <p:transitio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5410020"/>
      </p:ext>
    </p:extLst>
  </p:cSld>
  <p:clrMapOvr>
    <a:masterClrMapping/>
  </p:clrMapOvr>
  <p:transitio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8085161"/>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2E90B9D5-8B7A-274D-B3A2-A063A8C1E01A}" type="slidenum">
              <a:rPr lang="en-US"/>
              <a:pPr>
                <a:defRPr/>
              </a:pPr>
              <a:t>‹#›</a:t>
            </a:fld>
            <a:endParaRPr lang="en-US"/>
          </a:p>
        </p:txBody>
      </p:sp>
    </p:spTree>
    <p:extLst>
      <p:ext uri="{BB962C8B-B14F-4D97-AF65-F5344CB8AC3E}">
        <p14:creationId xmlns:p14="http://schemas.microsoft.com/office/powerpoint/2010/main" val="8105954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42"/>
          <p:cNvSpPr>
            <a:spLocks noGrp="1" noChangeArrowheads="1"/>
          </p:cNvSpPr>
          <p:nvPr>
            <p:ph type="sldNum" sz="quarter" idx="10"/>
          </p:nvPr>
        </p:nvSpPr>
        <p:spPr>
          <a:ln/>
        </p:spPr>
        <p:txBody>
          <a:bodyPr/>
          <a:lstStyle>
            <a:lvl1pPr>
              <a:defRPr/>
            </a:lvl1pPr>
          </a:lstStyle>
          <a:p>
            <a:fld id="{F0FDB2AE-BB7C-4C0F-8AEE-44CBAC755437}" type="slidenum">
              <a:rPr lang="en-US" altLang="en-US"/>
              <a:pPr/>
              <a:t>‹#›</a:t>
            </a:fld>
            <a:endParaRPr lang="en-US" altLang="en-US"/>
          </a:p>
        </p:txBody>
      </p:sp>
      <p:sp>
        <p:nvSpPr>
          <p:cNvPr id="6" name="Rectangle 1243"/>
          <p:cNvSpPr>
            <a:spLocks noGrp="1" noChangeArrowheads="1"/>
          </p:cNvSpPr>
          <p:nvPr>
            <p:ph type="dt" sz="half" idx="11"/>
          </p:nvPr>
        </p:nvSpPr>
        <p:spPr>
          <a:ln/>
        </p:spPr>
        <p:txBody>
          <a:bodyPr/>
          <a:lstStyle>
            <a:lvl1pPr>
              <a:defRPr/>
            </a:lvl1pPr>
          </a:lstStyle>
          <a:p>
            <a:endParaRPr lang="en-US" altLang="en-US"/>
          </a:p>
        </p:txBody>
      </p:sp>
      <p:sp>
        <p:nvSpPr>
          <p:cNvPr id="7" name="Rectangle 124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53843665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36791E86-09EF-C948-9037-9C4D22CA3D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4342231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5CD1F8D1-6D1A-FF46-BF6B-AAFE33BF7D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8995489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38D25CC2-AE33-294E-A5D7-97881FD14D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2698722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034C818E-DB55-5843-8C62-E29C1F8E85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1268803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B60D6F16-4109-BA44-8571-A253FE82CCD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8982066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E06CBCD6-A162-654B-A226-8E2EA2F1C0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8243325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57937E36-317D-E045-8CDA-BEB29D7311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8781878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B202FBD5-220B-2A4B-AE3E-4A40331C74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8184188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F2525731-46C6-3C4D-A9CA-6D24FB96BA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6402937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A9FE689-DE00-2F41-808C-E241E1972C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939339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42"/>
          <p:cNvSpPr>
            <a:spLocks noGrp="1" noChangeArrowheads="1"/>
          </p:cNvSpPr>
          <p:nvPr>
            <p:ph type="sldNum" sz="quarter" idx="10"/>
          </p:nvPr>
        </p:nvSpPr>
        <p:spPr>
          <a:ln/>
        </p:spPr>
        <p:txBody>
          <a:bodyPr/>
          <a:lstStyle>
            <a:lvl1pPr>
              <a:defRPr/>
            </a:lvl1pPr>
          </a:lstStyle>
          <a:p>
            <a:fld id="{C26F1E3C-30E0-4613-B44F-0BD760BB2617}" type="slidenum">
              <a:rPr lang="en-US" altLang="en-US"/>
              <a:pPr/>
              <a:t>‹#›</a:t>
            </a:fld>
            <a:endParaRPr lang="en-US" altLang="en-US"/>
          </a:p>
        </p:txBody>
      </p:sp>
      <p:sp>
        <p:nvSpPr>
          <p:cNvPr id="8" name="Rectangle 1243"/>
          <p:cNvSpPr>
            <a:spLocks noGrp="1" noChangeArrowheads="1"/>
          </p:cNvSpPr>
          <p:nvPr>
            <p:ph type="dt" sz="half" idx="11"/>
          </p:nvPr>
        </p:nvSpPr>
        <p:spPr>
          <a:ln/>
        </p:spPr>
        <p:txBody>
          <a:bodyPr/>
          <a:lstStyle>
            <a:lvl1pPr>
              <a:defRPr/>
            </a:lvl1pPr>
          </a:lstStyle>
          <a:p>
            <a:endParaRPr lang="en-US" altLang="en-US"/>
          </a:p>
        </p:txBody>
      </p:sp>
      <p:sp>
        <p:nvSpPr>
          <p:cNvPr id="9" name="Rectangle 124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39918681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AEF508B1-279F-364B-AAE8-F8FE35B535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0117365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32847938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62308940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38523185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00245135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9686600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76126262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42132048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21475063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4910905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42"/>
          <p:cNvSpPr>
            <a:spLocks noGrp="1" noChangeArrowheads="1"/>
          </p:cNvSpPr>
          <p:nvPr>
            <p:ph type="sldNum" sz="quarter" idx="10"/>
          </p:nvPr>
        </p:nvSpPr>
        <p:spPr>
          <a:ln/>
        </p:spPr>
        <p:txBody>
          <a:bodyPr/>
          <a:lstStyle>
            <a:lvl1pPr>
              <a:defRPr/>
            </a:lvl1pPr>
          </a:lstStyle>
          <a:p>
            <a:fld id="{782E789F-DF68-4F98-8D62-374A91AEE4F6}" type="slidenum">
              <a:rPr lang="en-US" altLang="en-US"/>
              <a:pPr/>
              <a:t>‹#›</a:t>
            </a:fld>
            <a:endParaRPr lang="en-US" altLang="en-US"/>
          </a:p>
        </p:txBody>
      </p:sp>
      <p:sp>
        <p:nvSpPr>
          <p:cNvPr id="4" name="Rectangle 1243"/>
          <p:cNvSpPr>
            <a:spLocks noGrp="1" noChangeArrowheads="1"/>
          </p:cNvSpPr>
          <p:nvPr>
            <p:ph type="dt" sz="half" idx="11"/>
          </p:nvPr>
        </p:nvSpPr>
        <p:spPr>
          <a:ln/>
        </p:spPr>
        <p:txBody>
          <a:bodyPr/>
          <a:lstStyle>
            <a:lvl1pPr>
              <a:defRPr/>
            </a:lvl1pPr>
          </a:lstStyle>
          <a:p>
            <a:endParaRPr lang="en-US" altLang="en-US"/>
          </a:p>
        </p:txBody>
      </p:sp>
      <p:sp>
        <p:nvSpPr>
          <p:cNvPr id="5" name="Rectangle 124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90266759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27027340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47748821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06429618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63548508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86050" name="Rectangle 1026"/>
          <p:cNvSpPr>
            <a:spLocks noGrp="1" noChangeArrowheads="1"/>
          </p:cNvSpPr>
          <p:nvPr>
            <p:ph type="ctrTitle"/>
          </p:nvPr>
        </p:nvSpPr>
        <p:spPr>
          <a:xfrm>
            <a:off x="838200" y="1981200"/>
            <a:ext cx="6553200" cy="990600"/>
          </a:xfrm>
        </p:spPr>
        <p:txBody>
          <a:bodyPr/>
          <a:lstStyle>
            <a:lvl1pPr>
              <a:defRPr sz="4000"/>
            </a:lvl1pPr>
          </a:lstStyle>
          <a:p>
            <a:r>
              <a:rPr lang="en-US"/>
              <a:t>Click to edit Master title style</a:t>
            </a:r>
          </a:p>
        </p:txBody>
      </p:sp>
      <p:sp>
        <p:nvSpPr>
          <p:cNvPr id="386051" name="Rectangle 1027"/>
          <p:cNvSpPr>
            <a:spLocks noGrp="1" noChangeArrowheads="1"/>
          </p:cNvSpPr>
          <p:nvPr>
            <p:ph type="subTitle" idx="1"/>
          </p:nvPr>
        </p:nvSpPr>
        <p:spPr>
          <a:xfrm>
            <a:off x="838200" y="3048000"/>
            <a:ext cx="6553200" cy="1219200"/>
          </a:xfrm>
        </p:spPr>
        <p:txBody>
          <a:bodyPr anchor="ctr"/>
          <a:lstStyle>
            <a:lvl1pPr marL="0" indent="0">
              <a:buFont typeface="Wingdings" pitchFamily="-108" charset="2"/>
              <a:buNone/>
              <a:defRPr/>
            </a:lvl1pPr>
          </a:lstStyle>
          <a:p>
            <a:r>
              <a:rPr lang="en-US"/>
              <a:t>Click to edit Master subtitle style</a:t>
            </a:r>
          </a:p>
        </p:txBody>
      </p:sp>
      <p:sp>
        <p:nvSpPr>
          <p:cNvPr id="4" name="Rectangle 1028"/>
          <p:cNvSpPr>
            <a:spLocks noGrp="1" noChangeArrowheads="1"/>
          </p:cNvSpPr>
          <p:nvPr>
            <p:ph type="dt" sz="half" idx="10"/>
          </p:nvPr>
        </p:nvSpPr>
        <p:spPr>
          <a:xfrm>
            <a:off x="838200" y="6248400"/>
            <a:ext cx="1905000" cy="457200"/>
          </a:xfrm>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xfrm>
            <a:off x="3505200" y="6248400"/>
            <a:ext cx="2895600" cy="457200"/>
          </a:xfrm>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xfrm>
            <a:off x="7086600" y="6248400"/>
            <a:ext cx="1905000" cy="457200"/>
          </a:xfrm>
        </p:spPr>
        <p:txBody>
          <a:bodyPr/>
          <a:lstStyle>
            <a:lvl1pPr>
              <a:defRPr/>
            </a:lvl1pPr>
          </a:lstStyle>
          <a:p>
            <a:pPr>
              <a:defRPr/>
            </a:pPr>
            <a:fld id="{75177E2C-CB54-4045-B7B7-B71AB7EA8E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3178929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61CA131-B6C6-6043-9015-CED182AB56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5765555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611D814-1A51-FF47-9F20-6065B5E55EF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0568361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739E099-62B8-5C4B-B65B-1D3CD854738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0329844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66CD2F22-2D72-F544-B863-D516D451075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9709622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BD16529B-4949-E84F-868F-004171585EB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891608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42"/>
          <p:cNvSpPr>
            <a:spLocks noGrp="1" noChangeArrowheads="1"/>
          </p:cNvSpPr>
          <p:nvPr>
            <p:ph type="sldNum" sz="quarter" idx="10"/>
          </p:nvPr>
        </p:nvSpPr>
        <p:spPr>
          <a:ln/>
        </p:spPr>
        <p:txBody>
          <a:bodyPr/>
          <a:lstStyle>
            <a:lvl1pPr>
              <a:defRPr/>
            </a:lvl1pPr>
          </a:lstStyle>
          <a:p>
            <a:fld id="{55E41C8A-BA6C-4B82-8DA5-702842D08230}" type="slidenum">
              <a:rPr lang="en-US" altLang="en-US"/>
              <a:pPr/>
              <a:t>‹#›</a:t>
            </a:fld>
            <a:endParaRPr lang="en-US" altLang="en-US"/>
          </a:p>
        </p:txBody>
      </p:sp>
      <p:sp>
        <p:nvSpPr>
          <p:cNvPr id="3" name="Rectangle 1243"/>
          <p:cNvSpPr>
            <a:spLocks noGrp="1" noChangeArrowheads="1"/>
          </p:cNvSpPr>
          <p:nvPr>
            <p:ph type="dt" sz="half" idx="11"/>
          </p:nvPr>
        </p:nvSpPr>
        <p:spPr>
          <a:ln/>
        </p:spPr>
        <p:txBody>
          <a:bodyPr/>
          <a:lstStyle>
            <a:lvl1pPr>
              <a:defRPr/>
            </a:lvl1pPr>
          </a:lstStyle>
          <a:p>
            <a:endParaRPr lang="en-US" altLang="en-US"/>
          </a:p>
        </p:txBody>
      </p:sp>
      <p:sp>
        <p:nvSpPr>
          <p:cNvPr id="4" name="Rectangle 124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41792328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03276B5C-BFB1-0E4F-A2DD-2BE75BC9145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4696496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4A056596-39D9-C64E-8E1E-A41335A58E4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2530882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32CC74B3-4FAB-5E4B-B43C-7816EF0FF6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2677298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5BF0F7E-FC0A-EE4A-B88E-890BEB1D844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4504737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381000"/>
            <a:ext cx="18859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81000"/>
            <a:ext cx="55054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C09113D-EFDC-4843-9603-86017D2001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557069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42"/>
          <p:cNvSpPr>
            <a:spLocks noGrp="1" noChangeArrowheads="1"/>
          </p:cNvSpPr>
          <p:nvPr>
            <p:ph type="sldNum" sz="quarter" idx="10"/>
          </p:nvPr>
        </p:nvSpPr>
        <p:spPr>
          <a:ln/>
        </p:spPr>
        <p:txBody>
          <a:bodyPr/>
          <a:lstStyle>
            <a:lvl1pPr>
              <a:defRPr/>
            </a:lvl1pPr>
          </a:lstStyle>
          <a:p>
            <a:fld id="{C2D36C52-AB6E-47D5-AB6F-BBC46272E311}" type="slidenum">
              <a:rPr lang="en-US" altLang="en-US"/>
              <a:pPr/>
              <a:t>‹#›</a:t>
            </a:fld>
            <a:endParaRPr lang="en-US" altLang="en-US"/>
          </a:p>
        </p:txBody>
      </p:sp>
      <p:sp>
        <p:nvSpPr>
          <p:cNvPr id="6" name="Rectangle 1243"/>
          <p:cNvSpPr>
            <a:spLocks noGrp="1" noChangeArrowheads="1"/>
          </p:cNvSpPr>
          <p:nvPr>
            <p:ph type="dt" sz="half" idx="11"/>
          </p:nvPr>
        </p:nvSpPr>
        <p:spPr>
          <a:ln/>
        </p:spPr>
        <p:txBody>
          <a:bodyPr/>
          <a:lstStyle>
            <a:lvl1pPr>
              <a:defRPr/>
            </a:lvl1pPr>
          </a:lstStyle>
          <a:p>
            <a:endParaRPr lang="en-US" altLang="en-US"/>
          </a:p>
        </p:txBody>
      </p:sp>
      <p:sp>
        <p:nvSpPr>
          <p:cNvPr id="7" name="Rectangle 124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802447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3D2C239D-AD5F-4C76-B240-C43AFE2BEA5F}"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6047124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42"/>
          <p:cNvSpPr>
            <a:spLocks noGrp="1" noChangeArrowheads="1"/>
          </p:cNvSpPr>
          <p:nvPr>
            <p:ph type="sldNum" sz="quarter" idx="10"/>
          </p:nvPr>
        </p:nvSpPr>
        <p:spPr>
          <a:ln/>
        </p:spPr>
        <p:txBody>
          <a:bodyPr/>
          <a:lstStyle>
            <a:lvl1pPr>
              <a:defRPr/>
            </a:lvl1pPr>
          </a:lstStyle>
          <a:p>
            <a:fld id="{2B064B44-1A97-4590-AC3D-8826D8AF7267}" type="slidenum">
              <a:rPr lang="en-US" altLang="en-US"/>
              <a:pPr/>
              <a:t>‹#›</a:t>
            </a:fld>
            <a:endParaRPr lang="en-US" altLang="en-US"/>
          </a:p>
        </p:txBody>
      </p:sp>
      <p:sp>
        <p:nvSpPr>
          <p:cNvPr id="6" name="Rectangle 1243"/>
          <p:cNvSpPr>
            <a:spLocks noGrp="1" noChangeArrowheads="1"/>
          </p:cNvSpPr>
          <p:nvPr>
            <p:ph type="dt" sz="half" idx="11"/>
          </p:nvPr>
        </p:nvSpPr>
        <p:spPr>
          <a:ln/>
        </p:spPr>
        <p:txBody>
          <a:bodyPr/>
          <a:lstStyle>
            <a:lvl1pPr>
              <a:defRPr/>
            </a:lvl1pPr>
          </a:lstStyle>
          <a:p>
            <a:endParaRPr lang="en-US" altLang="en-US"/>
          </a:p>
        </p:txBody>
      </p:sp>
      <p:sp>
        <p:nvSpPr>
          <p:cNvPr id="7" name="Rectangle 124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7352487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42"/>
          <p:cNvSpPr>
            <a:spLocks noGrp="1" noChangeArrowheads="1"/>
          </p:cNvSpPr>
          <p:nvPr>
            <p:ph type="sldNum" sz="quarter" idx="10"/>
          </p:nvPr>
        </p:nvSpPr>
        <p:spPr>
          <a:ln/>
        </p:spPr>
        <p:txBody>
          <a:bodyPr/>
          <a:lstStyle>
            <a:lvl1pPr>
              <a:defRPr/>
            </a:lvl1pPr>
          </a:lstStyle>
          <a:p>
            <a:fld id="{3255D8A7-FFE1-478B-9574-3A1FA10F9320}" type="slidenum">
              <a:rPr lang="en-US" altLang="en-US"/>
              <a:pPr/>
              <a:t>‹#›</a:t>
            </a:fld>
            <a:endParaRPr lang="en-US" altLang="en-US"/>
          </a:p>
        </p:txBody>
      </p:sp>
      <p:sp>
        <p:nvSpPr>
          <p:cNvPr id="5" name="Rectangle 1243"/>
          <p:cNvSpPr>
            <a:spLocks noGrp="1" noChangeArrowheads="1"/>
          </p:cNvSpPr>
          <p:nvPr>
            <p:ph type="dt" sz="half" idx="11"/>
          </p:nvPr>
        </p:nvSpPr>
        <p:spPr>
          <a:ln/>
        </p:spPr>
        <p:txBody>
          <a:bodyPr/>
          <a:lstStyle>
            <a:lvl1pPr>
              <a:defRPr/>
            </a:lvl1pPr>
          </a:lstStyle>
          <a:p>
            <a:endParaRPr lang="en-US" altLang="en-US"/>
          </a:p>
        </p:txBody>
      </p:sp>
      <p:sp>
        <p:nvSpPr>
          <p:cNvPr id="6" name="Rectangle 124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8095319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94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94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42"/>
          <p:cNvSpPr>
            <a:spLocks noGrp="1" noChangeArrowheads="1"/>
          </p:cNvSpPr>
          <p:nvPr>
            <p:ph type="sldNum" sz="quarter" idx="10"/>
          </p:nvPr>
        </p:nvSpPr>
        <p:spPr>
          <a:ln/>
        </p:spPr>
        <p:txBody>
          <a:bodyPr/>
          <a:lstStyle>
            <a:lvl1pPr>
              <a:defRPr/>
            </a:lvl1pPr>
          </a:lstStyle>
          <a:p>
            <a:fld id="{5E4123C8-4BC7-455F-92C3-C688B54FC6B1}" type="slidenum">
              <a:rPr lang="en-US" altLang="en-US"/>
              <a:pPr/>
              <a:t>‹#›</a:t>
            </a:fld>
            <a:endParaRPr lang="en-US" altLang="en-US"/>
          </a:p>
        </p:txBody>
      </p:sp>
      <p:sp>
        <p:nvSpPr>
          <p:cNvPr id="5" name="Rectangle 1243"/>
          <p:cNvSpPr>
            <a:spLocks noGrp="1" noChangeArrowheads="1"/>
          </p:cNvSpPr>
          <p:nvPr>
            <p:ph type="dt" sz="half" idx="11"/>
          </p:nvPr>
        </p:nvSpPr>
        <p:spPr>
          <a:ln/>
        </p:spPr>
        <p:txBody>
          <a:bodyPr/>
          <a:lstStyle>
            <a:lvl1pPr>
              <a:defRPr/>
            </a:lvl1pPr>
          </a:lstStyle>
          <a:p>
            <a:endParaRPr lang="en-US" altLang="en-US"/>
          </a:p>
        </p:txBody>
      </p:sp>
      <p:sp>
        <p:nvSpPr>
          <p:cNvPr id="6" name="Rectangle 124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7419838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5" name="Freeform 1027"/>
          <p:cNvSpPr>
            <a:spLocks/>
          </p:cNvSpPr>
          <p:nvPr/>
        </p:nvSpPr>
        <p:spPr bwMode="white">
          <a:xfrm>
            <a:off x="-9525" y="4489450"/>
            <a:ext cx="5754688" cy="2368550"/>
          </a:xfrm>
          <a:custGeom>
            <a:avLst/>
            <a:gdLst>
              <a:gd name="T0" fmla="*/ 0 w 3625"/>
              <a:gd name="T1" fmla="*/ 2147483647 h 1492"/>
              <a:gd name="T2" fmla="*/ 0 w 3625"/>
              <a:gd name="T3" fmla="*/ 0 h 1492"/>
              <a:gd name="T4" fmla="*/ 430947550 w 3625"/>
              <a:gd name="T5" fmla="*/ 7561263 h 1492"/>
              <a:gd name="T6" fmla="*/ 894656340 w 3625"/>
              <a:gd name="T7" fmla="*/ 22682200 h 1492"/>
              <a:gd name="T8" fmla="*/ 1257558872 w 3625"/>
              <a:gd name="T9" fmla="*/ 52924075 h 1492"/>
              <a:gd name="T10" fmla="*/ 1638101705 w 3625"/>
              <a:gd name="T11" fmla="*/ 90725625 h 1492"/>
              <a:gd name="T12" fmla="*/ 2038807377 w 3625"/>
              <a:gd name="T13" fmla="*/ 136088438 h 1492"/>
              <a:gd name="T14" fmla="*/ 2147483647 w 3625"/>
              <a:gd name="T15" fmla="*/ 196572188 h 1492"/>
              <a:gd name="T16" fmla="*/ 2147483647 w 3625"/>
              <a:gd name="T17" fmla="*/ 264617200 h 1492"/>
              <a:gd name="T18" fmla="*/ 2147483647 w 3625"/>
              <a:gd name="T19" fmla="*/ 335181575 h 1492"/>
              <a:gd name="T20" fmla="*/ 2147483647 w 3625"/>
              <a:gd name="T21" fmla="*/ 441028138 h 1492"/>
              <a:gd name="T22" fmla="*/ 2147483647 w 3625"/>
              <a:gd name="T23" fmla="*/ 546874700 h 1492"/>
              <a:gd name="T24" fmla="*/ 2147483647 w 3625"/>
              <a:gd name="T25" fmla="*/ 677922825 h 1492"/>
              <a:gd name="T26" fmla="*/ 2147483647 w 3625"/>
              <a:gd name="T27" fmla="*/ 776208125 h 1492"/>
              <a:gd name="T28" fmla="*/ 2147483647 w 3625"/>
              <a:gd name="T29" fmla="*/ 967740000 h 1492"/>
              <a:gd name="T30" fmla="*/ 2147483647 w 3625"/>
              <a:gd name="T31" fmla="*/ 1118949375 h 1492"/>
              <a:gd name="T32" fmla="*/ 2147483647 w 3625"/>
              <a:gd name="T33" fmla="*/ 1378526263 h 1492"/>
              <a:gd name="T34" fmla="*/ 2147483647 w 3625"/>
              <a:gd name="T35" fmla="*/ 1668343438 h 1492"/>
              <a:gd name="T36" fmla="*/ 2147483647 w 3625"/>
              <a:gd name="T37" fmla="*/ 1980842813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miter lim="800000"/>
                <a:headEnd type="none" w="sm" len="sm"/>
                <a:tailEnd type="none" w="sm" len="sm"/>
              </a14:hiddenLine>
            </a:ext>
          </a:extLst>
        </p:spPr>
        <p:txBody>
          <a:bodyPr wrap="none" anchor="ctr"/>
          <a:lstStyle/>
          <a:p>
            <a:endParaRPr lang="en-GB"/>
          </a:p>
        </p:txBody>
      </p:sp>
      <p:sp>
        <p:nvSpPr>
          <p:cNvPr id="6" name="Freeform 1028"/>
          <p:cNvSpPr>
            <a:spLocks/>
          </p:cNvSpPr>
          <p:nvPr/>
        </p:nvSpPr>
        <p:spPr bwMode="white">
          <a:xfrm>
            <a:off x="0" y="3817938"/>
            <a:ext cx="8164513" cy="3019425"/>
          </a:xfrm>
          <a:custGeom>
            <a:avLst/>
            <a:gdLst>
              <a:gd name="T0" fmla="*/ 2147483647 w 5143"/>
              <a:gd name="T1" fmla="*/ 1020664075 h 1902"/>
              <a:gd name="T2" fmla="*/ 2147483647 w 5143"/>
              <a:gd name="T3" fmla="*/ 839212825 h 1902"/>
              <a:gd name="T4" fmla="*/ 2147483647 w 5143"/>
              <a:gd name="T5" fmla="*/ 657761575 h 1902"/>
              <a:gd name="T6" fmla="*/ 2147483647 w 5143"/>
              <a:gd name="T7" fmla="*/ 498990938 h 1902"/>
              <a:gd name="T8" fmla="*/ 2147483647 w 5143"/>
              <a:gd name="T9" fmla="*/ 385584700 h 1902"/>
              <a:gd name="T10" fmla="*/ 2147483647 w 5143"/>
              <a:gd name="T11" fmla="*/ 279738138 h 1902"/>
              <a:gd name="T12" fmla="*/ 2147483647 w 5143"/>
              <a:gd name="T13" fmla="*/ 189012513 h 1902"/>
              <a:gd name="T14" fmla="*/ 2147483647 w 5143"/>
              <a:gd name="T15" fmla="*/ 120967500 h 1902"/>
              <a:gd name="T16" fmla="*/ 1882557628 w 5143"/>
              <a:gd name="T17" fmla="*/ 75604688 h 1902"/>
              <a:gd name="T18" fmla="*/ 1262599152 w 5143"/>
              <a:gd name="T19" fmla="*/ 37803138 h 1902"/>
              <a:gd name="T20" fmla="*/ 619958475 w 5143"/>
              <a:gd name="T21" fmla="*/ 7561263 h 1902"/>
              <a:gd name="T22" fmla="*/ 0 w 5143"/>
              <a:gd name="T23" fmla="*/ 0 h 1902"/>
              <a:gd name="T24" fmla="*/ 0 w 5143"/>
              <a:gd name="T25" fmla="*/ 693043763 h 1902"/>
              <a:gd name="T26" fmla="*/ 0 w 5143"/>
              <a:gd name="T27" fmla="*/ 869454700 h 1902"/>
              <a:gd name="T28" fmla="*/ 0 w 5143"/>
              <a:gd name="T29" fmla="*/ 693043763 h 1902"/>
              <a:gd name="T30" fmla="*/ 0 w 5143"/>
              <a:gd name="T31" fmla="*/ 861893438 h 1902"/>
              <a:gd name="T32" fmla="*/ 854333815 w 5143"/>
              <a:gd name="T33" fmla="*/ 884575638 h 1902"/>
              <a:gd name="T34" fmla="*/ 1527214781 w 5143"/>
              <a:gd name="T35" fmla="*/ 937498125 h 1902"/>
              <a:gd name="T36" fmla="*/ 2147173256 w 5143"/>
              <a:gd name="T37" fmla="*/ 1005543138 h 1902"/>
              <a:gd name="T38" fmla="*/ 2147483647 w 5143"/>
              <a:gd name="T39" fmla="*/ 1096268763 h 1902"/>
              <a:gd name="T40" fmla="*/ 2147483647 w 5143"/>
              <a:gd name="T41" fmla="*/ 1194554063 h 1902"/>
              <a:gd name="T42" fmla="*/ 2147483647 w 5143"/>
              <a:gd name="T43" fmla="*/ 1360884375 h 1902"/>
              <a:gd name="T44" fmla="*/ 2147483647 w 5143"/>
              <a:gd name="T45" fmla="*/ 1519655013 h 1902"/>
              <a:gd name="T46" fmla="*/ 2147483647 w 5143"/>
              <a:gd name="T47" fmla="*/ 1708665938 h 1902"/>
              <a:gd name="T48" fmla="*/ 2147483647 w 5143"/>
              <a:gd name="T49" fmla="*/ 1882557513 h 1902"/>
              <a:gd name="T50" fmla="*/ 2147483647 w 5143"/>
              <a:gd name="T51" fmla="*/ 2147173125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018645950 h 1902"/>
              <a:gd name="T86" fmla="*/ 2147483647 w 5143"/>
              <a:gd name="T87" fmla="*/ 1769149688 h 1902"/>
              <a:gd name="T88" fmla="*/ 2147483647 w 5143"/>
              <a:gd name="T89" fmla="*/ 1481851875 h 1902"/>
              <a:gd name="T90" fmla="*/ 2147483647 w 5143"/>
              <a:gd name="T91" fmla="*/ 1232357200 h 1902"/>
              <a:gd name="T92" fmla="*/ 2147483647 w 5143"/>
              <a:gd name="T93" fmla="*/ 1020664075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GB"/>
          </a:p>
        </p:txBody>
      </p:sp>
      <p:sp>
        <p:nvSpPr>
          <p:cNvPr id="7" name="Freeform 1029"/>
          <p:cNvSpPr>
            <a:spLocks/>
          </p:cNvSpPr>
          <p:nvPr/>
        </p:nvSpPr>
        <p:spPr bwMode="white">
          <a:xfrm>
            <a:off x="0" y="3146425"/>
            <a:ext cx="9144000" cy="3690938"/>
          </a:xfrm>
          <a:custGeom>
            <a:avLst/>
            <a:gdLst>
              <a:gd name="T0" fmla="*/ 0 w 5760"/>
              <a:gd name="T1" fmla="*/ 0 h 2325"/>
              <a:gd name="T2" fmla="*/ 0 w 5760"/>
              <a:gd name="T3" fmla="*/ 854333878 h 2325"/>
              <a:gd name="T4" fmla="*/ 1406247188 w 5760"/>
              <a:gd name="T5" fmla="*/ 899696697 h 2325"/>
              <a:gd name="T6" fmla="*/ 2033766888 w 5760"/>
              <a:gd name="T7" fmla="*/ 945059516 h 2325"/>
              <a:gd name="T8" fmla="*/ 2147483647 w 5760"/>
              <a:gd name="T9" fmla="*/ 1005543274 h 2325"/>
              <a:gd name="T10" fmla="*/ 2147483647 w 5760"/>
              <a:gd name="T11" fmla="*/ 1073586708 h 2325"/>
              <a:gd name="T12" fmla="*/ 2147483647 w 5760"/>
              <a:gd name="T13" fmla="*/ 1171873609 h 2325"/>
              <a:gd name="T14" fmla="*/ 2147483647 w 5760"/>
              <a:gd name="T15" fmla="*/ 1285279862 h 2325"/>
              <a:gd name="T16" fmla="*/ 2147483647 w 5760"/>
              <a:gd name="T17" fmla="*/ 1436489257 h 2325"/>
              <a:gd name="T18" fmla="*/ 2147483647 w 5760"/>
              <a:gd name="T19" fmla="*/ 1587698653 h 2325"/>
              <a:gd name="T20" fmla="*/ 2147483647 w 5760"/>
              <a:gd name="T21" fmla="*/ 1731348372 h 2325"/>
              <a:gd name="T22" fmla="*/ 2147483647 w 5760"/>
              <a:gd name="T23" fmla="*/ 1912799647 h 2325"/>
              <a:gd name="T24" fmla="*/ 2147483647 w 5760"/>
              <a:gd name="T25" fmla="*/ 2109371861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09371861 h 2325"/>
              <a:gd name="T62" fmla="*/ 2147483647 w 5760"/>
              <a:gd name="T63" fmla="*/ 1943041526 h 2325"/>
              <a:gd name="T64" fmla="*/ 2147483647 w 5760"/>
              <a:gd name="T65" fmla="*/ 1791832130 h 2325"/>
              <a:gd name="T66" fmla="*/ 2147483647 w 5760"/>
              <a:gd name="T67" fmla="*/ 1640622735 h 2325"/>
              <a:gd name="T68" fmla="*/ 2147483647 w 5760"/>
              <a:gd name="T69" fmla="*/ 1512093955 h 2325"/>
              <a:gd name="T70" fmla="*/ 2147483647 w 5760"/>
              <a:gd name="T71" fmla="*/ 1391126438 h 2325"/>
              <a:gd name="T72" fmla="*/ 2147483647 w 5760"/>
              <a:gd name="T73" fmla="*/ 1217236427 h 2325"/>
              <a:gd name="T74" fmla="*/ 2147483647 w 5760"/>
              <a:gd name="T75" fmla="*/ 1066027032 h 2325"/>
              <a:gd name="T76" fmla="*/ 2147483647 w 5760"/>
              <a:gd name="T77" fmla="*/ 945059516 h 2325"/>
              <a:gd name="T78" fmla="*/ 2147483647 w 5760"/>
              <a:gd name="T79" fmla="*/ 786288857 h 2325"/>
              <a:gd name="T80" fmla="*/ 2147483647 w 5760"/>
              <a:gd name="T81" fmla="*/ 657761664 h 2325"/>
              <a:gd name="T82" fmla="*/ 2147483647 w 5760"/>
              <a:gd name="T83" fmla="*/ 536794148 h 2325"/>
              <a:gd name="T84" fmla="*/ 2147483647 w 5760"/>
              <a:gd name="T85" fmla="*/ 430947571 h 2325"/>
              <a:gd name="T86" fmla="*/ 2147483647 w 5760"/>
              <a:gd name="T87" fmla="*/ 347781610 h 2325"/>
              <a:gd name="T88" fmla="*/ 2147483647 w 5760"/>
              <a:gd name="T89" fmla="*/ 272176912 h 2325"/>
              <a:gd name="T90" fmla="*/ 2147483647 w 5760"/>
              <a:gd name="T91" fmla="*/ 204133478 h 2325"/>
              <a:gd name="T92" fmla="*/ 2147483647 w 5760"/>
              <a:gd name="T93" fmla="*/ 151209395 h 2325"/>
              <a:gd name="T94" fmla="*/ 2147483647 w 5760"/>
              <a:gd name="T95" fmla="*/ 90725637 h 2325"/>
              <a:gd name="T96" fmla="*/ 2086689375 w 5760"/>
              <a:gd name="T97" fmla="*/ 52924082 h 2325"/>
              <a:gd name="T98" fmla="*/ 1406247188 w 5760"/>
              <a:gd name="T99" fmla="*/ 30241879 h 2325"/>
              <a:gd name="T100" fmla="*/ 710684063 w 5760"/>
              <a:gd name="T101" fmla="*/ 7561264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GB"/>
          </a:p>
        </p:txBody>
      </p:sp>
      <p:sp>
        <p:nvSpPr>
          <p:cNvPr id="8" name="Freeform 1030"/>
          <p:cNvSpPr>
            <a:spLocks/>
          </p:cNvSpPr>
          <p:nvPr/>
        </p:nvSpPr>
        <p:spPr bwMode="white">
          <a:xfrm>
            <a:off x="0" y="2460625"/>
            <a:ext cx="9144000" cy="2497138"/>
          </a:xfrm>
          <a:custGeom>
            <a:avLst/>
            <a:gdLst>
              <a:gd name="T0" fmla="*/ 0 w 5760"/>
              <a:gd name="T1" fmla="*/ 0 h 1573"/>
              <a:gd name="T2" fmla="*/ 0 w 5760"/>
              <a:gd name="T3" fmla="*/ 884575815 h 1573"/>
              <a:gd name="T4" fmla="*/ 710684063 w 5760"/>
              <a:gd name="T5" fmla="*/ 899696755 h 1573"/>
              <a:gd name="T6" fmla="*/ 1580138763 w 5760"/>
              <a:gd name="T7" fmla="*/ 914817696 h 1573"/>
              <a:gd name="T8" fmla="*/ 2147483647 w 5760"/>
              <a:gd name="T9" fmla="*/ 945059577 h 1573"/>
              <a:gd name="T10" fmla="*/ 2147483647 w 5760"/>
              <a:gd name="T11" fmla="*/ 990422398 h 1573"/>
              <a:gd name="T12" fmla="*/ 2147483647 w 5760"/>
              <a:gd name="T13" fmla="*/ 1035785220 h 1573"/>
              <a:gd name="T14" fmla="*/ 2147483647 w 5760"/>
              <a:gd name="T15" fmla="*/ 1096268982 h 1573"/>
              <a:gd name="T16" fmla="*/ 2147483647 w 5760"/>
              <a:gd name="T17" fmla="*/ 1164312421 h 1573"/>
              <a:gd name="T18" fmla="*/ 2147483647 w 5760"/>
              <a:gd name="T19" fmla="*/ 1270159004 h 1573"/>
              <a:gd name="T20" fmla="*/ 2147483647 w 5760"/>
              <a:gd name="T21" fmla="*/ 1383566852 h 1573"/>
              <a:gd name="T22" fmla="*/ 2147483647 w 5760"/>
              <a:gd name="T23" fmla="*/ 1504534376 h 1573"/>
              <a:gd name="T24" fmla="*/ 2147483647 w 5760"/>
              <a:gd name="T25" fmla="*/ 1633061577 h 1573"/>
              <a:gd name="T26" fmla="*/ 2147483647 w 5760"/>
              <a:gd name="T27" fmla="*/ 1784270982 h 1573"/>
              <a:gd name="T28" fmla="*/ 2147483647 w 5760"/>
              <a:gd name="T29" fmla="*/ 1890117566 h 1573"/>
              <a:gd name="T30" fmla="*/ 2147483647 w 5760"/>
              <a:gd name="T31" fmla="*/ 2041326971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1595260019 h 1573"/>
              <a:gd name="T54" fmla="*/ 2147483647 w 5760"/>
              <a:gd name="T55" fmla="*/ 1436489350 h 1573"/>
              <a:gd name="T56" fmla="*/ 2147483647 w 5760"/>
              <a:gd name="T57" fmla="*/ 1262599328 h 1573"/>
              <a:gd name="T58" fmla="*/ 2147483647 w 5760"/>
              <a:gd name="T59" fmla="*/ 1118949599 h 1573"/>
              <a:gd name="T60" fmla="*/ 2147483647 w 5760"/>
              <a:gd name="T61" fmla="*/ 997982075 h 1573"/>
              <a:gd name="T62" fmla="*/ 2147483647 w 5760"/>
              <a:gd name="T63" fmla="*/ 877014551 h 1573"/>
              <a:gd name="T64" fmla="*/ 2147483647 w 5760"/>
              <a:gd name="T65" fmla="*/ 740926086 h 1573"/>
              <a:gd name="T66" fmla="*/ 2147483647 w 5760"/>
              <a:gd name="T67" fmla="*/ 635079502 h 1573"/>
              <a:gd name="T68" fmla="*/ 2147483647 w 5760"/>
              <a:gd name="T69" fmla="*/ 536794182 h 1573"/>
              <a:gd name="T70" fmla="*/ 2147483647 w 5760"/>
              <a:gd name="T71" fmla="*/ 461189480 h 1573"/>
              <a:gd name="T72" fmla="*/ 2147483647 w 5760"/>
              <a:gd name="T73" fmla="*/ 385584777 h 1573"/>
              <a:gd name="T74" fmla="*/ 2147483647 w 5760"/>
              <a:gd name="T75" fmla="*/ 325101015 h 1573"/>
              <a:gd name="T76" fmla="*/ 2147483647 w 5760"/>
              <a:gd name="T77" fmla="*/ 264617253 h 1573"/>
              <a:gd name="T78" fmla="*/ 2147483647 w 5760"/>
              <a:gd name="T79" fmla="*/ 219254431 h 1573"/>
              <a:gd name="T80" fmla="*/ 2147483647 w 5760"/>
              <a:gd name="T81" fmla="*/ 166330346 h 1573"/>
              <a:gd name="T82" fmla="*/ 2147483647 w 5760"/>
              <a:gd name="T83" fmla="*/ 120967524 h 1573"/>
              <a:gd name="T84" fmla="*/ 2147483647 w 5760"/>
              <a:gd name="T85" fmla="*/ 98286907 h 1573"/>
              <a:gd name="T86" fmla="*/ 2147483647 w 5760"/>
              <a:gd name="T87" fmla="*/ 68045026 h 1573"/>
              <a:gd name="T88" fmla="*/ 2147483647 w 5760"/>
              <a:gd name="T89" fmla="*/ 37803145 h 1573"/>
              <a:gd name="T90" fmla="*/ 1799391563 w 5760"/>
              <a:gd name="T91" fmla="*/ 30241881 h 1573"/>
              <a:gd name="T92" fmla="*/ 1285279688 w 5760"/>
              <a:gd name="T93" fmla="*/ 15120941 h 1573"/>
              <a:gd name="T94" fmla="*/ 612398763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GB"/>
          </a:p>
        </p:txBody>
      </p:sp>
      <p:sp>
        <p:nvSpPr>
          <p:cNvPr id="9" name="Freeform 1031"/>
          <p:cNvSpPr>
            <a:spLocks/>
          </p:cNvSpPr>
          <p:nvPr/>
        </p:nvSpPr>
        <p:spPr bwMode="white">
          <a:xfrm>
            <a:off x="0" y="1793875"/>
            <a:ext cx="9144000" cy="1539875"/>
          </a:xfrm>
          <a:custGeom>
            <a:avLst/>
            <a:gdLst>
              <a:gd name="T0" fmla="*/ 0 w 5760"/>
              <a:gd name="T1" fmla="*/ 0 h 970"/>
              <a:gd name="T2" fmla="*/ 0 w 5760"/>
              <a:gd name="T3" fmla="*/ 854333763 h 970"/>
              <a:gd name="T4" fmla="*/ 801409688 w 5760"/>
              <a:gd name="T5" fmla="*/ 861893438 h 970"/>
              <a:gd name="T6" fmla="*/ 1489413138 w 5760"/>
              <a:gd name="T7" fmla="*/ 877014375 h 970"/>
              <a:gd name="T8" fmla="*/ 2132052188 w 5760"/>
              <a:gd name="T9" fmla="*/ 892135313 h 970"/>
              <a:gd name="T10" fmla="*/ 2147483647 w 5760"/>
              <a:gd name="T11" fmla="*/ 907256250 h 970"/>
              <a:gd name="T12" fmla="*/ 2147483647 w 5760"/>
              <a:gd name="T13" fmla="*/ 922377188 h 970"/>
              <a:gd name="T14" fmla="*/ 2147483647 w 5760"/>
              <a:gd name="T15" fmla="*/ 960180325 h 970"/>
              <a:gd name="T16" fmla="*/ 2147483647 w 5760"/>
              <a:gd name="T17" fmla="*/ 1005543138 h 970"/>
              <a:gd name="T18" fmla="*/ 2147483647 w 5760"/>
              <a:gd name="T19" fmla="*/ 1058465625 h 970"/>
              <a:gd name="T20" fmla="*/ 2147483647 w 5760"/>
              <a:gd name="T21" fmla="*/ 1141631575 h 970"/>
              <a:gd name="T22" fmla="*/ 2147483647 w 5760"/>
              <a:gd name="T23" fmla="*/ 1202115325 h 970"/>
              <a:gd name="T24" fmla="*/ 2147483647 w 5760"/>
              <a:gd name="T25" fmla="*/ 1277720013 h 970"/>
              <a:gd name="T26" fmla="*/ 2147483647 w 5760"/>
              <a:gd name="T27" fmla="*/ 1368445638 h 970"/>
              <a:gd name="T28" fmla="*/ 2147483647 w 5760"/>
              <a:gd name="T29" fmla="*/ 1474292200 h 970"/>
              <a:gd name="T30" fmla="*/ 2147483647 w 5760"/>
              <a:gd name="T31" fmla="*/ 1557456563 h 970"/>
              <a:gd name="T32" fmla="*/ 2147483647 w 5760"/>
              <a:gd name="T33" fmla="*/ 1685985325 h 970"/>
              <a:gd name="T34" fmla="*/ 2147483647 w 5760"/>
              <a:gd name="T35" fmla="*/ 1829633438 h 970"/>
              <a:gd name="T36" fmla="*/ 2147483647 w 5760"/>
              <a:gd name="T37" fmla="*/ 1980842813 h 970"/>
              <a:gd name="T38" fmla="*/ 2147483647 w 5760"/>
              <a:gd name="T39" fmla="*/ 2132052188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GB"/>
          </a:p>
        </p:txBody>
      </p:sp>
      <p:sp>
        <p:nvSpPr>
          <p:cNvPr id="10" name="Freeform 1032"/>
          <p:cNvSpPr>
            <a:spLocks/>
          </p:cNvSpPr>
          <p:nvPr/>
        </p:nvSpPr>
        <p:spPr bwMode="white">
          <a:xfrm>
            <a:off x="0" y="-20638"/>
            <a:ext cx="9144000" cy="1682751"/>
          </a:xfrm>
          <a:custGeom>
            <a:avLst/>
            <a:gdLst>
              <a:gd name="T0" fmla="*/ 0 w 5760"/>
              <a:gd name="T1" fmla="*/ 1897679578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1693251 h 1060"/>
              <a:gd name="T12" fmla="*/ 2147483647 w 5760"/>
              <a:gd name="T13" fmla="*/ 400705876 h 1060"/>
              <a:gd name="T14" fmla="*/ 2147483647 w 5760"/>
              <a:gd name="T15" fmla="*/ 559475020 h 1060"/>
              <a:gd name="T16" fmla="*/ 2147483647 w 5760"/>
              <a:gd name="T17" fmla="*/ 672882912 h 1060"/>
              <a:gd name="T18" fmla="*/ 2147483647 w 5760"/>
              <a:gd name="T19" fmla="*/ 816531110 h 1060"/>
              <a:gd name="T20" fmla="*/ 2147483647 w 5760"/>
              <a:gd name="T21" fmla="*/ 922377736 h 1060"/>
              <a:gd name="T22" fmla="*/ 2147483647 w 5760"/>
              <a:gd name="T23" fmla="*/ 1043345308 h 1060"/>
              <a:gd name="T24" fmla="*/ 2147483647 w 5760"/>
              <a:gd name="T25" fmla="*/ 1179433826 h 1060"/>
              <a:gd name="T26" fmla="*/ 2147483647 w 5760"/>
              <a:gd name="T27" fmla="*/ 1270159505 h 1060"/>
              <a:gd name="T28" fmla="*/ 2147483647 w 5760"/>
              <a:gd name="T29" fmla="*/ 1368446451 h 1060"/>
              <a:gd name="T30" fmla="*/ 2147483647 w 5760"/>
              <a:gd name="T31" fmla="*/ 1459172130 h 1060"/>
              <a:gd name="T32" fmla="*/ 2147483647 w 5760"/>
              <a:gd name="T33" fmla="*/ 1527217183 h 1060"/>
              <a:gd name="T34" fmla="*/ 2147483647 w 5760"/>
              <a:gd name="T35" fmla="*/ 1595260648 h 1060"/>
              <a:gd name="T36" fmla="*/ 2147483647 w 5760"/>
              <a:gd name="T37" fmla="*/ 1648184754 h 1060"/>
              <a:gd name="T38" fmla="*/ 2147483647 w 5760"/>
              <a:gd name="T39" fmla="*/ 1701107273 h 1060"/>
              <a:gd name="T40" fmla="*/ 2147483647 w 5760"/>
              <a:gd name="T41" fmla="*/ 1746470113 h 1060"/>
              <a:gd name="T42" fmla="*/ 2147483647 w 5760"/>
              <a:gd name="T43" fmla="*/ 1784273273 h 1060"/>
              <a:gd name="T44" fmla="*/ 2147483647 w 5760"/>
              <a:gd name="T45" fmla="*/ 1814515166 h 1060"/>
              <a:gd name="T46" fmla="*/ 2147483647 w 5760"/>
              <a:gd name="T47" fmla="*/ 1844757059 h 1060"/>
              <a:gd name="T48" fmla="*/ 2147483647 w 5760"/>
              <a:gd name="T49" fmla="*/ 1859878005 h 1060"/>
              <a:gd name="T50" fmla="*/ 1345763438 w 5760"/>
              <a:gd name="T51" fmla="*/ 1882558631 h 1060"/>
              <a:gd name="T52" fmla="*/ 506552200 w 5760"/>
              <a:gd name="T53" fmla="*/ 1897679578 h 1060"/>
              <a:gd name="T54" fmla="*/ 0 w 5760"/>
              <a:gd name="T55" fmla="*/ 1897679578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GB"/>
          </a:p>
        </p:txBody>
      </p:sp>
      <p:sp>
        <p:nvSpPr>
          <p:cNvPr id="11" name="Freeform 1033"/>
          <p:cNvSpPr>
            <a:spLocks/>
          </p:cNvSpPr>
          <p:nvPr/>
        </p:nvSpPr>
        <p:spPr bwMode="white">
          <a:xfrm>
            <a:off x="0" y="-20638"/>
            <a:ext cx="8388350" cy="1068388"/>
          </a:xfrm>
          <a:custGeom>
            <a:avLst/>
            <a:gdLst>
              <a:gd name="T0" fmla="*/ 0 w 5284"/>
              <a:gd name="T1" fmla="*/ 922377619 h 673"/>
              <a:gd name="T2" fmla="*/ 0 w 5284"/>
              <a:gd name="T3" fmla="*/ 1693545793 h 673"/>
              <a:gd name="T4" fmla="*/ 763608138 w 5284"/>
              <a:gd name="T5" fmla="*/ 1693545793 h 673"/>
              <a:gd name="T6" fmla="*/ 1822073763 w 5284"/>
              <a:gd name="T7" fmla="*/ 1670865169 h 673"/>
              <a:gd name="T8" fmla="*/ 2147483647 w 5284"/>
              <a:gd name="T9" fmla="*/ 1648182959 h 673"/>
              <a:gd name="T10" fmla="*/ 2147483647 w 5284"/>
              <a:gd name="T11" fmla="*/ 1617941070 h 673"/>
              <a:gd name="T12" fmla="*/ 2147483647 w 5284"/>
              <a:gd name="T13" fmla="*/ 1587699181 h 673"/>
              <a:gd name="T14" fmla="*/ 2147483647 w 5284"/>
              <a:gd name="T15" fmla="*/ 1549897613 h 673"/>
              <a:gd name="T16" fmla="*/ 2147483647 w 5284"/>
              <a:gd name="T17" fmla="*/ 1527215402 h 673"/>
              <a:gd name="T18" fmla="*/ 2147483647 w 5284"/>
              <a:gd name="T19" fmla="*/ 1481852568 h 673"/>
              <a:gd name="T20" fmla="*/ 2147483647 w 5284"/>
              <a:gd name="T21" fmla="*/ 1436489735 h 673"/>
              <a:gd name="T22" fmla="*/ 2147483647 w 5284"/>
              <a:gd name="T23" fmla="*/ 1376005956 h 673"/>
              <a:gd name="T24" fmla="*/ 2147483647 w 5284"/>
              <a:gd name="T25" fmla="*/ 1330643123 h 673"/>
              <a:gd name="T26" fmla="*/ 2147483647 w 5284"/>
              <a:gd name="T27" fmla="*/ 1255038400 h 673"/>
              <a:gd name="T28" fmla="*/ 2147483647 w 5284"/>
              <a:gd name="T29" fmla="*/ 1194554622 h 673"/>
              <a:gd name="T30" fmla="*/ 2147483647 w 5284"/>
              <a:gd name="T31" fmla="*/ 1126511165 h 673"/>
              <a:gd name="T32" fmla="*/ 2147483647 w 5284"/>
              <a:gd name="T33" fmla="*/ 1058466120 h 673"/>
              <a:gd name="T34" fmla="*/ 2147483647 w 5284"/>
              <a:gd name="T35" fmla="*/ 967740453 h 673"/>
              <a:gd name="T36" fmla="*/ 2147483647 w 5284"/>
              <a:gd name="T37" fmla="*/ 884576051 h 673"/>
              <a:gd name="T38" fmla="*/ 2147483647 w 5284"/>
              <a:gd name="T39" fmla="*/ 801410063 h 673"/>
              <a:gd name="T40" fmla="*/ 2147483647 w 5284"/>
              <a:gd name="T41" fmla="*/ 703124717 h 673"/>
              <a:gd name="T42" fmla="*/ 2147483647 w 5284"/>
              <a:gd name="T43" fmla="*/ 597278105 h 673"/>
              <a:gd name="T44" fmla="*/ 2147483647 w 5284"/>
              <a:gd name="T45" fmla="*/ 483870226 h 673"/>
              <a:gd name="T46" fmla="*/ 2147483647 w 5284"/>
              <a:gd name="T47" fmla="*/ 370463936 h 673"/>
              <a:gd name="T48" fmla="*/ 2147483647 w 5284"/>
              <a:gd name="T49" fmla="*/ 226814169 h 673"/>
              <a:gd name="T50" fmla="*/ 2147483647 w 5284"/>
              <a:gd name="T51" fmla="*/ 105846612 h 673"/>
              <a:gd name="T52" fmla="*/ 2147483647 w 5284"/>
              <a:gd name="T53" fmla="*/ 0 h 673"/>
              <a:gd name="T54" fmla="*/ 2147483647 w 5284"/>
              <a:gd name="T55" fmla="*/ 0 h 673"/>
              <a:gd name="T56" fmla="*/ 2147483647 w 5284"/>
              <a:gd name="T57" fmla="*/ 143649767 h 673"/>
              <a:gd name="T58" fmla="*/ 2147483647 w 5284"/>
              <a:gd name="T59" fmla="*/ 272177002 h 673"/>
              <a:gd name="T60" fmla="*/ 2147483647 w 5284"/>
              <a:gd name="T61" fmla="*/ 378023614 h 673"/>
              <a:gd name="T62" fmla="*/ 2147483647 w 5284"/>
              <a:gd name="T63" fmla="*/ 461189603 h 673"/>
              <a:gd name="T64" fmla="*/ 2147483647 w 5284"/>
              <a:gd name="T65" fmla="*/ 536794326 h 673"/>
              <a:gd name="T66" fmla="*/ 2147483647 w 5284"/>
              <a:gd name="T67" fmla="*/ 612399049 h 673"/>
              <a:gd name="T68" fmla="*/ 2147483647 w 5284"/>
              <a:gd name="T69" fmla="*/ 688003772 h 673"/>
              <a:gd name="T70" fmla="*/ 2147483647 w 5284"/>
              <a:gd name="T71" fmla="*/ 748487550 h 673"/>
              <a:gd name="T72" fmla="*/ 2147483647 w 5284"/>
              <a:gd name="T73" fmla="*/ 786289118 h 673"/>
              <a:gd name="T74" fmla="*/ 2147483647 w 5284"/>
              <a:gd name="T75" fmla="*/ 831651952 h 673"/>
              <a:gd name="T76" fmla="*/ 2147483647 w 5284"/>
              <a:gd name="T77" fmla="*/ 861893841 h 673"/>
              <a:gd name="T78" fmla="*/ 1754028750 w 5284"/>
              <a:gd name="T79" fmla="*/ 892135730 h 673"/>
              <a:gd name="T80" fmla="*/ 1262599075 w 5284"/>
              <a:gd name="T81" fmla="*/ 907256675 h 673"/>
              <a:gd name="T82" fmla="*/ 703124388 w 5284"/>
              <a:gd name="T83" fmla="*/ 922377619 h 673"/>
              <a:gd name="T84" fmla="*/ 249496263 w 5284"/>
              <a:gd name="T85" fmla="*/ 929938885 h 673"/>
              <a:gd name="T86" fmla="*/ 0 w 5284"/>
              <a:gd name="T87" fmla="*/ 922377619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GB"/>
          </a:p>
        </p:txBody>
      </p:sp>
      <p:sp>
        <p:nvSpPr>
          <p:cNvPr id="12" name="Freeform 1034"/>
          <p:cNvSpPr>
            <a:spLocks/>
          </p:cNvSpPr>
          <p:nvPr/>
        </p:nvSpPr>
        <p:spPr bwMode="white">
          <a:xfrm>
            <a:off x="0" y="-20638"/>
            <a:ext cx="4578350" cy="454026"/>
          </a:xfrm>
          <a:custGeom>
            <a:avLst/>
            <a:gdLst>
              <a:gd name="T0" fmla="*/ 0 w 2884"/>
              <a:gd name="T1" fmla="*/ 0 h 286"/>
              <a:gd name="T2" fmla="*/ 0 w 2884"/>
              <a:gd name="T3" fmla="*/ 718246907 h 286"/>
              <a:gd name="T4" fmla="*/ 483870000 w 2884"/>
              <a:gd name="T5" fmla="*/ 718246907 h 286"/>
              <a:gd name="T6" fmla="*/ 967740000 w 2884"/>
              <a:gd name="T7" fmla="*/ 710687215 h 286"/>
              <a:gd name="T8" fmla="*/ 1459171263 w 2884"/>
              <a:gd name="T9" fmla="*/ 695566244 h 286"/>
              <a:gd name="T10" fmla="*/ 1988404075 w 2884"/>
              <a:gd name="T11" fmla="*/ 672883995 h 286"/>
              <a:gd name="T12" fmla="*/ 2147483647 w 2884"/>
              <a:gd name="T13" fmla="*/ 650203332 h 286"/>
              <a:gd name="T14" fmla="*/ 2147483647 w 2884"/>
              <a:gd name="T15" fmla="*/ 619961390 h 286"/>
              <a:gd name="T16" fmla="*/ 2147483647 w 2884"/>
              <a:gd name="T17" fmla="*/ 589719449 h 286"/>
              <a:gd name="T18" fmla="*/ 2147483647 w 2884"/>
              <a:gd name="T19" fmla="*/ 559477507 h 286"/>
              <a:gd name="T20" fmla="*/ 2147483647 w 2884"/>
              <a:gd name="T21" fmla="*/ 506553316 h 286"/>
              <a:gd name="T22" fmla="*/ 2147483647 w 2884"/>
              <a:gd name="T23" fmla="*/ 400706520 h 286"/>
              <a:gd name="T24" fmla="*/ 2147483647 w 2884"/>
              <a:gd name="T25" fmla="*/ 294859724 h 286"/>
              <a:gd name="T26" fmla="*/ 2147483647 w 2884"/>
              <a:gd name="T27" fmla="*/ 151209708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224267" name="Rectangle 1035"/>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vl1pPr>
          </a:lstStyle>
          <a:p>
            <a:r>
              <a:rPr lang="en-US"/>
              <a:t>Click to edit Master title style</a:t>
            </a:r>
          </a:p>
        </p:txBody>
      </p:sp>
      <p:sp>
        <p:nvSpPr>
          <p:cNvPr id="224268" name="Rectangle 1036"/>
          <p:cNvSpPr>
            <a:spLocks noGrp="1" noChangeArrowheads="1"/>
          </p:cNvSpPr>
          <p:nvPr>
            <p:ph type="subTitle"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3" name="Rectangle 1037"/>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endParaRPr lang="en-US" altLang="en-US"/>
          </a:p>
        </p:txBody>
      </p:sp>
      <p:sp>
        <p:nvSpPr>
          <p:cNvPr id="14" name="Rectangle 1038"/>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endParaRPr lang="en-US" altLang="en-US"/>
          </a:p>
        </p:txBody>
      </p:sp>
      <p:sp>
        <p:nvSpPr>
          <p:cNvPr id="15" name="Rectangle 1039"/>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fld id="{272FC75A-DA2C-4F3B-8B2C-6D01B231D0AF}" type="slidenum">
              <a:rPr lang="en-US" altLang="en-US"/>
              <a:pPr/>
              <a:t>‹#›</a:t>
            </a:fld>
            <a:endParaRPr lang="en-US" altLang="en-US"/>
          </a:p>
        </p:txBody>
      </p:sp>
    </p:spTree>
    <p:extLst>
      <p:ext uri="{BB962C8B-B14F-4D97-AF65-F5344CB8AC3E}">
        <p14:creationId xmlns:p14="http://schemas.microsoft.com/office/powerpoint/2010/main" val="2773013983"/>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8949340"/>
      </p:ext>
    </p:extLst>
  </p:cSld>
  <p:clrMapOvr>
    <a:masterClrMapping/>
  </p:clrMapOvr>
  <p:transition>
    <p:cu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57973273"/>
      </p:ext>
    </p:extLst>
  </p:cSld>
  <p:clrMapOvr>
    <a:masterClrMapping/>
  </p:clrMapOvr>
  <p:transition>
    <p:cu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6225567"/>
      </p:ext>
    </p:extLst>
  </p:cSld>
  <p:clrMapOvr>
    <a:masterClrMapping/>
  </p:clrMapOvr>
  <p:transition>
    <p:cu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4034058"/>
      </p:ext>
    </p:extLst>
  </p:cSld>
  <p:clrMapOvr>
    <a:masterClrMapping/>
  </p:clrMapOvr>
  <p:transition>
    <p:cu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800933226"/>
      </p:ext>
    </p:extLst>
  </p:cSld>
  <p:clrMapOvr>
    <a:masterClrMapping/>
  </p:clrMapOvr>
  <p:transition>
    <p:cu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8807820"/>
      </p:ext>
    </p:extLst>
  </p:cSld>
  <p:clrMapOvr>
    <a:masterClrMapping/>
  </p:clrMapOvr>
  <p:transition>
    <p:cu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DD5CD3AC-A944-4DAD-BC90-5AA6688F38A6}"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4327613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42602262"/>
      </p:ext>
    </p:extLst>
  </p:cSld>
  <p:clrMapOvr>
    <a:masterClrMapping/>
  </p:clrMapOvr>
  <p:transition>
    <p:cu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61012166"/>
      </p:ext>
    </p:extLst>
  </p:cSld>
  <p:clrMapOvr>
    <a:masterClrMapping/>
  </p:clrMapOvr>
  <p:transition>
    <p:cu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9268611"/>
      </p:ext>
    </p:extLst>
  </p:cSld>
  <p:clrMapOvr>
    <a:masterClrMapping/>
  </p:clrMapOvr>
  <p:transition>
    <p:cu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8666169"/>
      </p:ext>
    </p:extLst>
  </p:cSld>
  <p:clrMapOvr>
    <a:masterClrMapping/>
  </p:clrMapOvr>
  <p:transition>
    <p:cu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8458200" cy="5943600"/>
            <a:chOff x="0" y="0"/>
            <a:chExt cx="5328" cy="3744"/>
          </a:xfrm>
        </p:grpSpPr>
        <p:sp>
          <p:nvSpPr>
            <p:cNvPr id="5" name="Freeform 1027"/>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ahoma" pitchFamily="-112" charset="-52"/>
                <a:ea typeface="+mn-ea"/>
              </a:endParaRPr>
            </a:p>
          </p:txBody>
        </p:sp>
        <p:sp>
          <p:nvSpPr>
            <p:cNvPr id="6" name="Freeform 1028"/>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47461" name="Rectangle 1029"/>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47465" name="Rectangle 103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1030"/>
          <p:cNvSpPr>
            <a:spLocks noGrp="1" noChangeArrowheads="1"/>
          </p:cNvSpPr>
          <p:nvPr>
            <p:ph type="dt" sz="quarter" idx="10"/>
          </p:nvPr>
        </p:nvSpPr>
        <p:spPr/>
        <p:txBody>
          <a:bodyPr/>
          <a:lstStyle>
            <a:lvl1pPr>
              <a:defRPr/>
            </a:lvl1pPr>
          </a:lstStyle>
          <a:p>
            <a:endParaRPr lang="en-US" altLang="en-US"/>
          </a:p>
        </p:txBody>
      </p:sp>
      <p:sp>
        <p:nvSpPr>
          <p:cNvPr id="8" name="Rectangle 1031"/>
          <p:cNvSpPr>
            <a:spLocks noGrp="1" noChangeArrowheads="1"/>
          </p:cNvSpPr>
          <p:nvPr>
            <p:ph type="ftr" sz="quarter" idx="11"/>
          </p:nvPr>
        </p:nvSpPr>
        <p:spPr/>
        <p:txBody>
          <a:bodyPr/>
          <a:lstStyle>
            <a:lvl1pPr>
              <a:defRPr/>
            </a:lvl1pPr>
          </a:lstStyle>
          <a:p>
            <a:endParaRPr lang="en-US" altLang="en-US"/>
          </a:p>
        </p:txBody>
      </p:sp>
      <p:sp>
        <p:nvSpPr>
          <p:cNvPr id="9" name="Rectangle 1032"/>
          <p:cNvSpPr>
            <a:spLocks noGrp="1" noChangeArrowheads="1"/>
          </p:cNvSpPr>
          <p:nvPr>
            <p:ph type="sldNum" sz="quarter" idx="12"/>
          </p:nvPr>
        </p:nvSpPr>
        <p:spPr/>
        <p:txBody>
          <a:bodyPr/>
          <a:lstStyle>
            <a:lvl1pPr>
              <a:defRPr/>
            </a:lvl1pPr>
          </a:lstStyle>
          <a:p>
            <a:fld id="{3305A16C-2F53-4C97-98E5-3E406B5829E4}" type="slidenum">
              <a:rPr lang="en-US" altLang="en-US"/>
              <a:pPr/>
              <a:t>‹#›</a:t>
            </a:fld>
            <a:endParaRPr lang="en-US" altLang="en-US"/>
          </a:p>
        </p:txBody>
      </p:sp>
    </p:spTree>
    <p:extLst>
      <p:ext uri="{BB962C8B-B14F-4D97-AF65-F5344CB8AC3E}">
        <p14:creationId xmlns:p14="http://schemas.microsoft.com/office/powerpoint/2010/main" val="13888614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endParaRPr lang="en-US" altLang="en-US"/>
          </a:p>
        </p:txBody>
      </p:sp>
      <p:sp>
        <p:nvSpPr>
          <p:cNvPr id="5" name="Rectangle 1032"/>
          <p:cNvSpPr>
            <a:spLocks noGrp="1" noChangeArrowheads="1"/>
          </p:cNvSpPr>
          <p:nvPr>
            <p:ph type="ftr" sz="quarter" idx="11"/>
          </p:nvPr>
        </p:nvSpPr>
        <p:spPr>
          <a:ln/>
        </p:spPr>
        <p:txBody>
          <a:bodyPr/>
          <a:lstStyle>
            <a:lvl1pPr>
              <a:defRPr/>
            </a:lvl1pPr>
          </a:lstStyle>
          <a:p>
            <a:endParaRPr lang="en-US" altLang="en-US"/>
          </a:p>
        </p:txBody>
      </p:sp>
      <p:sp>
        <p:nvSpPr>
          <p:cNvPr id="6" name="Rectangle 1033"/>
          <p:cNvSpPr>
            <a:spLocks noGrp="1" noChangeArrowheads="1"/>
          </p:cNvSpPr>
          <p:nvPr>
            <p:ph type="sldNum" sz="quarter" idx="12"/>
          </p:nvPr>
        </p:nvSpPr>
        <p:spPr>
          <a:ln/>
        </p:spPr>
        <p:txBody>
          <a:bodyPr/>
          <a:lstStyle>
            <a:lvl1pPr>
              <a:defRPr/>
            </a:lvl1pPr>
          </a:lstStyle>
          <a:p>
            <a:fld id="{F17DA5EB-7ED8-4764-B55C-C10817E7D43A}" type="slidenum">
              <a:rPr lang="en-US" altLang="en-US"/>
              <a:pPr/>
              <a:t>‹#›</a:t>
            </a:fld>
            <a:endParaRPr lang="en-US" altLang="en-US"/>
          </a:p>
        </p:txBody>
      </p:sp>
    </p:spTree>
    <p:extLst>
      <p:ext uri="{BB962C8B-B14F-4D97-AF65-F5344CB8AC3E}">
        <p14:creationId xmlns:p14="http://schemas.microsoft.com/office/powerpoint/2010/main" val="7079189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a:ln/>
        </p:spPr>
        <p:txBody>
          <a:bodyPr/>
          <a:lstStyle>
            <a:lvl1pPr>
              <a:defRPr/>
            </a:lvl1pPr>
          </a:lstStyle>
          <a:p>
            <a:endParaRPr lang="en-US" altLang="en-US"/>
          </a:p>
        </p:txBody>
      </p:sp>
      <p:sp>
        <p:nvSpPr>
          <p:cNvPr id="5" name="Rectangle 1032"/>
          <p:cNvSpPr>
            <a:spLocks noGrp="1" noChangeArrowheads="1"/>
          </p:cNvSpPr>
          <p:nvPr>
            <p:ph type="ftr" sz="quarter" idx="11"/>
          </p:nvPr>
        </p:nvSpPr>
        <p:spPr>
          <a:ln/>
        </p:spPr>
        <p:txBody>
          <a:bodyPr/>
          <a:lstStyle>
            <a:lvl1pPr>
              <a:defRPr/>
            </a:lvl1pPr>
          </a:lstStyle>
          <a:p>
            <a:endParaRPr lang="en-US" altLang="en-US"/>
          </a:p>
        </p:txBody>
      </p:sp>
      <p:sp>
        <p:nvSpPr>
          <p:cNvPr id="6" name="Rectangle 1033"/>
          <p:cNvSpPr>
            <a:spLocks noGrp="1" noChangeArrowheads="1"/>
          </p:cNvSpPr>
          <p:nvPr>
            <p:ph type="sldNum" sz="quarter" idx="12"/>
          </p:nvPr>
        </p:nvSpPr>
        <p:spPr>
          <a:ln/>
        </p:spPr>
        <p:txBody>
          <a:bodyPr/>
          <a:lstStyle>
            <a:lvl1pPr>
              <a:defRPr/>
            </a:lvl1pPr>
          </a:lstStyle>
          <a:p>
            <a:fld id="{4801347C-8601-4888-9BEA-F2643D4968A7}" type="slidenum">
              <a:rPr lang="en-US" altLang="en-US"/>
              <a:pPr/>
              <a:t>‹#›</a:t>
            </a:fld>
            <a:endParaRPr lang="en-US" altLang="en-US"/>
          </a:p>
        </p:txBody>
      </p:sp>
    </p:spTree>
    <p:extLst>
      <p:ext uri="{BB962C8B-B14F-4D97-AF65-F5344CB8AC3E}">
        <p14:creationId xmlns:p14="http://schemas.microsoft.com/office/powerpoint/2010/main" val="5498631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a:ln/>
        </p:spPr>
        <p:txBody>
          <a:bodyPr/>
          <a:lstStyle>
            <a:lvl1pPr>
              <a:defRPr/>
            </a:lvl1pPr>
          </a:lstStyle>
          <a:p>
            <a:endParaRPr lang="en-US" altLang="en-US"/>
          </a:p>
        </p:txBody>
      </p:sp>
      <p:sp>
        <p:nvSpPr>
          <p:cNvPr id="6" name="Rectangle 1032"/>
          <p:cNvSpPr>
            <a:spLocks noGrp="1" noChangeArrowheads="1"/>
          </p:cNvSpPr>
          <p:nvPr>
            <p:ph type="ftr" sz="quarter" idx="11"/>
          </p:nvPr>
        </p:nvSpPr>
        <p:spPr>
          <a:ln/>
        </p:spPr>
        <p:txBody>
          <a:bodyPr/>
          <a:lstStyle>
            <a:lvl1pPr>
              <a:defRPr/>
            </a:lvl1pPr>
          </a:lstStyle>
          <a:p>
            <a:endParaRPr lang="en-US" altLang="en-US"/>
          </a:p>
        </p:txBody>
      </p:sp>
      <p:sp>
        <p:nvSpPr>
          <p:cNvPr id="7" name="Rectangle 1033"/>
          <p:cNvSpPr>
            <a:spLocks noGrp="1" noChangeArrowheads="1"/>
          </p:cNvSpPr>
          <p:nvPr>
            <p:ph type="sldNum" sz="quarter" idx="12"/>
          </p:nvPr>
        </p:nvSpPr>
        <p:spPr>
          <a:ln/>
        </p:spPr>
        <p:txBody>
          <a:bodyPr/>
          <a:lstStyle>
            <a:lvl1pPr>
              <a:defRPr/>
            </a:lvl1pPr>
          </a:lstStyle>
          <a:p>
            <a:fld id="{A8FAF0B4-5F4F-42B4-AA31-750E7A9C6A35}" type="slidenum">
              <a:rPr lang="en-US" altLang="en-US"/>
              <a:pPr/>
              <a:t>‹#›</a:t>
            </a:fld>
            <a:endParaRPr lang="en-US" altLang="en-US"/>
          </a:p>
        </p:txBody>
      </p:sp>
    </p:spTree>
    <p:extLst>
      <p:ext uri="{BB962C8B-B14F-4D97-AF65-F5344CB8AC3E}">
        <p14:creationId xmlns:p14="http://schemas.microsoft.com/office/powerpoint/2010/main" val="36514513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a:ln/>
        </p:spPr>
        <p:txBody>
          <a:bodyPr/>
          <a:lstStyle>
            <a:lvl1pPr>
              <a:defRPr/>
            </a:lvl1pPr>
          </a:lstStyle>
          <a:p>
            <a:endParaRPr lang="en-US" altLang="en-US"/>
          </a:p>
        </p:txBody>
      </p:sp>
      <p:sp>
        <p:nvSpPr>
          <p:cNvPr id="8" name="Rectangle 1032"/>
          <p:cNvSpPr>
            <a:spLocks noGrp="1" noChangeArrowheads="1"/>
          </p:cNvSpPr>
          <p:nvPr>
            <p:ph type="ftr" sz="quarter" idx="11"/>
          </p:nvPr>
        </p:nvSpPr>
        <p:spPr>
          <a:ln/>
        </p:spPr>
        <p:txBody>
          <a:bodyPr/>
          <a:lstStyle>
            <a:lvl1pPr>
              <a:defRPr/>
            </a:lvl1pPr>
          </a:lstStyle>
          <a:p>
            <a:endParaRPr lang="en-US" altLang="en-US"/>
          </a:p>
        </p:txBody>
      </p:sp>
      <p:sp>
        <p:nvSpPr>
          <p:cNvPr id="9" name="Rectangle 1033"/>
          <p:cNvSpPr>
            <a:spLocks noGrp="1" noChangeArrowheads="1"/>
          </p:cNvSpPr>
          <p:nvPr>
            <p:ph type="sldNum" sz="quarter" idx="12"/>
          </p:nvPr>
        </p:nvSpPr>
        <p:spPr>
          <a:ln/>
        </p:spPr>
        <p:txBody>
          <a:bodyPr/>
          <a:lstStyle>
            <a:lvl1pPr>
              <a:defRPr/>
            </a:lvl1pPr>
          </a:lstStyle>
          <a:p>
            <a:fld id="{92808EC4-C233-4AB2-B469-372CB318F7A1}" type="slidenum">
              <a:rPr lang="en-US" altLang="en-US"/>
              <a:pPr/>
              <a:t>‹#›</a:t>
            </a:fld>
            <a:endParaRPr lang="en-US" altLang="en-US"/>
          </a:p>
        </p:txBody>
      </p:sp>
    </p:spTree>
    <p:extLst>
      <p:ext uri="{BB962C8B-B14F-4D97-AF65-F5344CB8AC3E}">
        <p14:creationId xmlns:p14="http://schemas.microsoft.com/office/powerpoint/2010/main" val="8445362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a:ln/>
        </p:spPr>
        <p:txBody>
          <a:bodyPr/>
          <a:lstStyle>
            <a:lvl1pPr>
              <a:defRPr/>
            </a:lvl1pPr>
          </a:lstStyle>
          <a:p>
            <a:endParaRPr lang="en-US" altLang="en-US"/>
          </a:p>
        </p:txBody>
      </p:sp>
      <p:sp>
        <p:nvSpPr>
          <p:cNvPr id="4" name="Rectangle 1032"/>
          <p:cNvSpPr>
            <a:spLocks noGrp="1" noChangeArrowheads="1"/>
          </p:cNvSpPr>
          <p:nvPr>
            <p:ph type="ftr" sz="quarter" idx="11"/>
          </p:nvPr>
        </p:nvSpPr>
        <p:spPr>
          <a:ln/>
        </p:spPr>
        <p:txBody>
          <a:bodyPr/>
          <a:lstStyle>
            <a:lvl1pPr>
              <a:defRPr/>
            </a:lvl1pPr>
          </a:lstStyle>
          <a:p>
            <a:endParaRPr lang="en-US" altLang="en-US"/>
          </a:p>
        </p:txBody>
      </p:sp>
      <p:sp>
        <p:nvSpPr>
          <p:cNvPr id="5" name="Rectangle 1033"/>
          <p:cNvSpPr>
            <a:spLocks noGrp="1" noChangeArrowheads="1"/>
          </p:cNvSpPr>
          <p:nvPr>
            <p:ph type="sldNum" sz="quarter" idx="12"/>
          </p:nvPr>
        </p:nvSpPr>
        <p:spPr>
          <a:ln/>
        </p:spPr>
        <p:txBody>
          <a:bodyPr/>
          <a:lstStyle>
            <a:lvl1pPr>
              <a:defRPr/>
            </a:lvl1pPr>
          </a:lstStyle>
          <a:p>
            <a:fld id="{D962EA8E-7B59-46DE-95D9-CAEBFE5D135D}" type="slidenum">
              <a:rPr lang="en-US" altLang="en-US"/>
              <a:pPr/>
              <a:t>‹#›</a:t>
            </a:fld>
            <a:endParaRPr lang="en-US" altLang="en-US"/>
          </a:p>
        </p:txBody>
      </p:sp>
    </p:spTree>
    <p:extLst>
      <p:ext uri="{BB962C8B-B14F-4D97-AF65-F5344CB8AC3E}">
        <p14:creationId xmlns:p14="http://schemas.microsoft.com/office/powerpoint/2010/main" val="2402711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D599BD10-E045-4FB2-B464-13CA9FF408EF}"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0901506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a:ln/>
        </p:spPr>
        <p:txBody>
          <a:bodyPr/>
          <a:lstStyle>
            <a:lvl1pPr>
              <a:defRPr/>
            </a:lvl1pPr>
          </a:lstStyle>
          <a:p>
            <a:endParaRPr lang="en-US" altLang="en-US"/>
          </a:p>
        </p:txBody>
      </p:sp>
      <p:sp>
        <p:nvSpPr>
          <p:cNvPr id="3" name="Rectangle 1032"/>
          <p:cNvSpPr>
            <a:spLocks noGrp="1" noChangeArrowheads="1"/>
          </p:cNvSpPr>
          <p:nvPr>
            <p:ph type="ftr" sz="quarter" idx="11"/>
          </p:nvPr>
        </p:nvSpPr>
        <p:spPr>
          <a:ln/>
        </p:spPr>
        <p:txBody>
          <a:bodyPr/>
          <a:lstStyle>
            <a:lvl1pPr>
              <a:defRPr/>
            </a:lvl1pPr>
          </a:lstStyle>
          <a:p>
            <a:endParaRPr lang="en-US" altLang="en-US"/>
          </a:p>
        </p:txBody>
      </p:sp>
      <p:sp>
        <p:nvSpPr>
          <p:cNvPr id="4" name="Rectangle 1033"/>
          <p:cNvSpPr>
            <a:spLocks noGrp="1" noChangeArrowheads="1"/>
          </p:cNvSpPr>
          <p:nvPr>
            <p:ph type="sldNum" sz="quarter" idx="12"/>
          </p:nvPr>
        </p:nvSpPr>
        <p:spPr>
          <a:ln/>
        </p:spPr>
        <p:txBody>
          <a:bodyPr/>
          <a:lstStyle>
            <a:lvl1pPr>
              <a:defRPr/>
            </a:lvl1pPr>
          </a:lstStyle>
          <a:p>
            <a:fld id="{A11456FD-B655-4F9E-BEDF-40B7C2FDC138}" type="slidenum">
              <a:rPr lang="en-US" altLang="en-US"/>
              <a:pPr/>
              <a:t>‹#›</a:t>
            </a:fld>
            <a:endParaRPr lang="en-US" altLang="en-US"/>
          </a:p>
        </p:txBody>
      </p:sp>
    </p:spTree>
    <p:extLst>
      <p:ext uri="{BB962C8B-B14F-4D97-AF65-F5344CB8AC3E}">
        <p14:creationId xmlns:p14="http://schemas.microsoft.com/office/powerpoint/2010/main" val="28684325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endParaRPr lang="en-US" altLang="en-US"/>
          </a:p>
        </p:txBody>
      </p:sp>
      <p:sp>
        <p:nvSpPr>
          <p:cNvPr id="6" name="Rectangle 1032"/>
          <p:cNvSpPr>
            <a:spLocks noGrp="1" noChangeArrowheads="1"/>
          </p:cNvSpPr>
          <p:nvPr>
            <p:ph type="ftr" sz="quarter" idx="11"/>
          </p:nvPr>
        </p:nvSpPr>
        <p:spPr>
          <a:ln/>
        </p:spPr>
        <p:txBody>
          <a:bodyPr/>
          <a:lstStyle>
            <a:lvl1pPr>
              <a:defRPr/>
            </a:lvl1pPr>
          </a:lstStyle>
          <a:p>
            <a:endParaRPr lang="en-US" altLang="en-US"/>
          </a:p>
        </p:txBody>
      </p:sp>
      <p:sp>
        <p:nvSpPr>
          <p:cNvPr id="7" name="Rectangle 1033"/>
          <p:cNvSpPr>
            <a:spLocks noGrp="1" noChangeArrowheads="1"/>
          </p:cNvSpPr>
          <p:nvPr>
            <p:ph type="sldNum" sz="quarter" idx="12"/>
          </p:nvPr>
        </p:nvSpPr>
        <p:spPr>
          <a:ln/>
        </p:spPr>
        <p:txBody>
          <a:bodyPr/>
          <a:lstStyle>
            <a:lvl1pPr>
              <a:defRPr/>
            </a:lvl1pPr>
          </a:lstStyle>
          <a:p>
            <a:fld id="{902D0933-8D08-4F58-A547-7E1299FCDB0B}" type="slidenum">
              <a:rPr lang="en-US" altLang="en-US"/>
              <a:pPr/>
              <a:t>‹#›</a:t>
            </a:fld>
            <a:endParaRPr lang="en-US" altLang="en-US"/>
          </a:p>
        </p:txBody>
      </p:sp>
    </p:spTree>
    <p:extLst>
      <p:ext uri="{BB962C8B-B14F-4D97-AF65-F5344CB8AC3E}">
        <p14:creationId xmlns:p14="http://schemas.microsoft.com/office/powerpoint/2010/main" val="3067608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endParaRPr lang="en-US" altLang="en-US"/>
          </a:p>
        </p:txBody>
      </p:sp>
      <p:sp>
        <p:nvSpPr>
          <p:cNvPr id="6" name="Rectangle 1032"/>
          <p:cNvSpPr>
            <a:spLocks noGrp="1" noChangeArrowheads="1"/>
          </p:cNvSpPr>
          <p:nvPr>
            <p:ph type="ftr" sz="quarter" idx="11"/>
          </p:nvPr>
        </p:nvSpPr>
        <p:spPr>
          <a:ln/>
        </p:spPr>
        <p:txBody>
          <a:bodyPr/>
          <a:lstStyle>
            <a:lvl1pPr>
              <a:defRPr/>
            </a:lvl1pPr>
          </a:lstStyle>
          <a:p>
            <a:endParaRPr lang="en-US" altLang="en-US"/>
          </a:p>
        </p:txBody>
      </p:sp>
      <p:sp>
        <p:nvSpPr>
          <p:cNvPr id="7" name="Rectangle 1033"/>
          <p:cNvSpPr>
            <a:spLocks noGrp="1" noChangeArrowheads="1"/>
          </p:cNvSpPr>
          <p:nvPr>
            <p:ph type="sldNum" sz="quarter" idx="12"/>
          </p:nvPr>
        </p:nvSpPr>
        <p:spPr>
          <a:ln/>
        </p:spPr>
        <p:txBody>
          <a:bodyPr/>
          <a:lstStyle>
            <a:lvl1pPr>
              <a:defRPr/>
            </a:lvl1pPr>
          </a:lstStyle>
          <a:p>
            <a:fld id="{C09B1BA1-AECC-4DFE-A2E9-547983FB12C6}" type="slidenum">
              <a:rPr lang="en-US" altLang="en-US"/>
              <a:pPr/>
              <a:t>‹#›</a:t>
            </a:fld>
            <a:endParaRPr lang="en-US" altLang="en-US"/>
          </a:p>
        </p:txBody>
      </p:sp>
    </p:spTree>
    <p:extLst>
      <p:ext uri="{BB962C8B-B14F-4D97-AF65-F5344CB8AC3E}">
        <p14:creationId xmlns:p14="http://schemas.microsoft.com/office/powerpoint/2010/main" val="5862099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endParaRPr lang="en-US" altLang="en-US"/>
          </a:p>
        </p:txBody>
      </p:sp>
      <p:sp>
        <p:nvSpPr>
          <p:cNvPr id="5" name="Rectangle 1032"/>
          <p:cNvSpPr>
            <a:spLocks noGrp="1" noChangeArrowheads="1"/>
          </p:cNvSpPr>
          <p:nvPr>
            <p:ph type="ftr" sz="quarter" idx="11"/>
          </p:nvPr>
        </p:nvSpPr>
        <p:spPr>
          <a:ln/>
        </p:spPr>
        <p:txBody>
          <a:bodyPr/>
          <a:lstStyle>
            <a:lvl1pPr>
              <a:defRPr/>
            </a:lvl1pPr>
          </a:lstStyle>
          <a:p>
            <a:endParaRPr lang="en-US" altLang="en-US"/>
          </a:p>
        </p:txBody>
      </p:sp>
      <p:sp>
        <p:nvSpPr>
          <p:cNvPr id="6" name="Rectangle 1033"/>
          <p:cNvSpPr>
            <a:spLocks noGrp="1" noChangeArrowheads="1"/>
          </p:cNvSpPr>
          <p:nvPr>
            <p:ph type="sldNum" sz="quarter" idx="12"/>
          </p:nvPr>
        </p:nvSpPr>
        <p:spPr>
          <a:ln/>
        </p:spPr>
        <p:txBody>
          <a:bodyPr/>
          <a:lstStyle>
            <a:lvl1pPr>
              <a:defRPr/>
            </a:lvl1pPr>
          </a:lstStyle>
          <a:p>
            <a:fld id="{F7B02773-5F7E-481E-9ED6-03BD5553C42E}" type="slidenum">
              <a:rPr lang="en-US" altLang="en-US"/>
              <a:pPr/>
              <a:t>‹#›</a:t>
            </a:fld>
            <a:endParaRPr lang="en-US" altLang="en-US"/>
          </a:p>
        </p:txBody>
      </p:sp>
    </p:spTree>
    <p:extLst>
      <p:ext uri="{BB962C8B-B14F-4D97-AF65-F5344CB8AC3E}">
        <p14:creationId xmlns:p14="http://schemas.microsoft.com/office/powerpoint/2010/main" val="19623783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endParaRPr lang="en-US" altLang="en-US"/>
          </a:p>
        </p:txBody>
      </p:sp>
      <p:sp>
        <p:nvSpPr>
          <p:cNvPr id="5" name="Rectangle 1032"/>
          <p:cNvSpPr>
            <a:spLocks noGrp="1" noChangeArrowheads="1"/>
          </p:cNvSpPr>
          <p:nvPr>
            <p:ph type="ftr" sz="quarter" idx="11"/>
          </p:nvPr>
        </p:nvSpPr>
        <p:spPr>
          <a:ln/>
        </p:spPr>
        <p:txBody>
          <a:bodyPr/>
          <a:lstStyle>
            <a:lvl1pPr>
              <a:defRPr/>
            </a:lvl1pPr>
          </a:lstStyle>
          <a:p>
            <a:endParaRPr lang="en-US" altLang="en-US"/>
          </a:p>
        </p:txBody>
      </p:sp>
      <p:sp>
        <p:nvSpPr>
          <p:cNvPr id="6" name="Rectangle 1033"/>
          <p:cNvSpPr>
            <a:spLocks noGrp="1" noChangeArrowheads="1"/>
          </p:cNvSpPr>
          <p:nvPr>
            <p:ph type="sldNum" sz="quarter" idx="12"/>
          </p:nvPr>
        </p:nvSpPr>
        <p:spPr>
          <a:ln/>
        </p:spPr>
        <p:txBody>
          <a:bodyPr/>
          <a:lstStyle>
            <a:lvl1pPr>
              <a:defRPr/>
            </a:lvl1pPr>
          </a:lstStyle>
          <a:p>
            <a:fld id="{88328B67-E8D9-4941-A87E-E3B7E2284F4A}" type="slidenum">
              <a:rPr lang="en-US" altLang="en-US"/>
              <a:pPr/>
              <a:t>‹#›</a:t>
            </a:fld>
            <a:endParaRPr lang="en-US" altLang="en-US"/>
          </a:p>
        </p:txBody>
      </p:sp>
    </p:spTree>
    <p:extLst>
      <p:ext uri="{BB962C8B-B14F-4D97-AF65-F5344CB8AC3E}">
        <p14:creationId xmlns:p14="http://schemas.microsoft.com/office/powerpoint/2010/main" val="33913988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Tahoma" pitchFamily="-112" charset="-52"/>
                <a:ea typeface="+mn-ea"/>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Tahoma" pitchFamily="-112" charset="-52"/>
                <a:ea typeface="+mn-ea"/>
              </a:endParaRPr>
            </a:p>
          </p:txBody>
        </p:sp>
        <p:sp>
          <p:nvSpPr>
            <p:cNvPr id="8"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Tahoma" pitchFamily="-112" charset="-52"/>
                <a:ea typeface="+mn-ea"/>
              </a:endParaRPr>
            </a:p>
          </p:txBody>
        </p:sp>
        <p:sp>
          <p:nvSpPr>
            <p:cNvPr id="10"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ahoma" pitchFamily="-112" charset="-52"/>
                <a:ea typeface="+mn-ea"/>
              </a:endParaRPr>
            </a:p>
          </p:txBody>
        </p:sp>
        <p:sp>
          <p:nvSpPr>
            <p:cNvPr id="13"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Tahoma" pitchFamily="-112" charset="-52"/>
                <a:ea typeface="+mn-ea"/>
              </a:endParaRPr>
            </a:p>
          </p:txBody>
        </p:sp>
        <p:sp>
          <p:nvSpPr>
            <p:cNvPr id="15"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17"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Tahoma" pitchFamily="-112" charset="-52"/>
                <a:ea typeface="+mn-ea"/>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Tahoma" pitchFamily="-112" charset="-52"/>
                <a:ea typeface="+mn-ea"/>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Tahoma" pitchFamily="-112" charset="-52"/>
                <a:ea typeface="+mn-ea"/>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Tahoma" pitchFamily="-112" charset="-52"/>
                <a:ea typeface="+mn-ea"/>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Tahoma" pitchFamily="-112" charset="-52"/>
                <a:ea typeface="+mn-ea"/>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Tahoma" pitchFamily="-112" charset="-52"/>
                <a:ea typeface="+mn-ea"/>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ahoma" pitchFamily="-112" charset="-52"/>
                <a:ea typeface="+mn-ea"/>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Tahoma" pitchFamily="-112" charset="-52"/>
                <a:ea typeface="+mn-ea"/>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ahoma" pitchFamily="-112" charset="-52"/>
                  <a:ea typeface="+mn-ea"/>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Tahoma" pitchFamily="-112" charset="-52"/>
                  <a:ea typeface="+mn-ea"/>
                </a:endParaRPr>
              </a:p>
            </p:txBody>
          </p:sp>
        </p:grpSp>
      </p:grpSp>
      <p:sp>
        <p:nvSpPr>
          <p:cNvPr id="144426"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44427"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endParaRPr lang="en-US" altLang="en-US"/>
          </a:p>
        </p:txBody>
      </p:sp>
      <p:sp>
        <p:nvSpPr>
          <p:cNvPr id="45" name="Rectangle 45"/>
          <p:cNvSpPr>
            <a:spLocks noGrp="1" noChangeArrowheads="1"/>
          </p:cNvSpPr>
          <p:nvPr>
            <p:ph type="ftr" sz="quarter" idx="11"/>
          </p:nvPr>
        </p:nvSpPr>
        <p:spPr/>
        <p:txBody>
          <a:bodyPr/>
          <a:lstStyle>
            <a:lvl1pPr>
              <a:defRPr/>
            </a:lvl1pPr>
          </a:lstStyle>
          <a:p>
            <a:endParaRPr lang="en-US" altLang="en-US"/>
          </a:p>
        </p:txBody>
      </p:sp>
      <p:sp>
        <p:nvSpPr>
          <p:cNvPr id="46" name="Rectangle 46"/>
          <p:cNvSpPr>
            <a:spLocks noGrp="1" noChangeArrowheads="1"/>
          </p:cNvSpPr>
          <p:nvPr>
            <p:ph type="sldNum" sz="quarter" idx="12"/>
          </p:nvPr>
        </p:nvSpPr>
        <p:spPr/>
        <p:txBody>
          <a:bodyPr/>
          <a:lstStyle>
            <a:lvl1pPr>
              <a:defRPr/>
            </a:lvl1pPr>
          </a:lstStyle>
          <a:p>
            <a:fld id="{3A2814AA-DFA6-48B2-9AAE-9D095756DA84}" type="slidenum">
              <a:rPr lang="en-US" altLang="en-US"/>
              <a:pPr/>
              <a:t>‹#›</a:t>
            </a:fld>
            <a:endParaRPr lang="en-US" altLang="en-US"/>
          </a:p>
        </p:txBody>
      </p:sp>
    </p:spTree>
    <p:extLst>
      <p:ext uri="{BB962C8B-B14F-4D97-AF65-F5344CB8AC3E}">
        <p14:creationId xmlns:p14="http://schemas.microsoft.com/office/powerpoint/2010/main" val="19426560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endParaRPr lang="en-US" altLang="en-US"/>
          </a:p>
        </p:txBody>
      </p:sp>
      <p:sp>
        <p:nvSpPr>
          <p:cNvPr id="5" name="Rectangle 1069"/>
          <p:cNvSpPr>
            <a:spLocks noGrp="1" noChangeArrowheads="1"/>
          </p:cNvSpPr>
          <p:nvPr>
            <p:ph type="ftr" sz="quarter" idx="11"/>
          </p:nvPr>
        </p:nvSpPr>
        <p:spPr>
          <a:ln/>
        </p:spPr>
        <p:txBody>
          <a:bodyPr/>
          <a:lstStyle>
            <a:lvl1pPr>
              <a:defRPr/>
            </a:lvl1pPr>
          </a:lstStyle>
          <a:p>
            <a:endParaRPr lang="en-US" altLang="en-US"/>
          </a:p>
        </p:txBody>
      </p:sp>
      <p:sp>
        <p:nvSpPr>
          <p:cNvPr id="6" name="Rectangle 1070"/>
          <p:cNvSpPr>
            <a:spLocks noGrp="1" noChangeArrowheads="1"/>
          </p:cNvSpPr>
          <p:nvPr>
            <p:ph type="sldNum" sz="quarter" idx="12"/>
          </p:nvPr>
        </p:nvSpPr>
        <p:spPr>
          <a:ln/>
        </p:spPr>
        <p:txBody>
          <a:bodyPr/>
          <a:lstStyle>
            <a:lvl1pPr>
              <a:defRPr/>
            </a:lvl1pPr>
          </a:lstStyle>
          <a:p>
            <a:fld id="{4E879C18-93CB-47AB-ACD1-2D748559B66C}" type="slidenum">
              <a:rPr lang="en-US" altLang="en-US"/>
              <a:pPr/>
              <a:t>‹#›</a:t>
            </a:fld>
            <a:endParaRPr lang="en-US" altLang="en-US"/>
          </a:p>
        </p:txBody>
      </p:sp>
    </p:spTree>
    <p:extLst>
      <p:ext uri="{BB962C8B-B14F-4D97-AF65-F5344CB8AC3E}">
        <p14:creationId xmlns:p14="http://schemas.microsoft.com/office/powerpoint/2010/main" val="42245354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8"/>
          <p:cNvSpPr>
            <a:spLocks noGrp="1" noChangeArrowheads="1"/>
          </p:cNvSpPr>
          <p:nvPr>
            <p:ph type="dt" sz="half" idx="10"/>
          </p:nvPr>
        </p:nvSpPr>
        <p:spPr>
          <a:ln/>
        </p:spPr>
        <p:txBody>
          <a:bodyPr/>
          <a:lstStyle>
            <a:lvl1pPr>
              <a:defRPr/>
            </a:lvl1pPr>
          </a:lstStyle>
          <a:p>
            <a:endParaRPr lang="en-US" altLang="en-US"/>
          </a:p>
        </p:txBody>
      </p:sp>
      <p:sp>
        <p:nvSpPr>
          <p:cNvPr id="5" name="Rectangle 1069"/>
          <p:cNvSpPr>
            <a:spLocks noGrp="1" noChangeArrowheads="1"/>
          </p:cNvSpPr>
          <p:nvPr>
            <p:ph type="ftr" sz="quarter" idx="11"/>
          </p:nvPr>
        </p:nvSpPr>
        <p:spPr>
          <a:ln/>
        </p:spPr>
        <p:txBody>
          <a:bodyPr/>
          <a:lstStyle>
            <a:lvl1pPr>
              <a:defRPr/>
            </a:lvl1pPr>
          </a:lstStyle>
          <a:p>
            <a:endParaRPr lang="en-US" altLang="en-US"/>
          </a:p>
        </p:txBody>
      </p:sp>
      <p:sp>
        <p:nvSpPr>
          <p:cNvPr id="6" name="Rectangle 1070"/>
          <p:cNvSpPr>
            <a:spLocks noGrp="1" noChangeArrowheads="1"/>
          </p:cNvSpPr>
          <p:nvPr>
            <p:ph type="sldNum" sz="quarter" idx="12"/>
          </p:nvPr>
        </p:nvSpPr>
        <p:spPr>
          <a:ln/>
        </p:spPr>
        <p:txBody>
          <a:bodyPr/>
          <a:lstStyle>
            <a:lvl1pPr>
              <a:defRPr/>
            </a:lvl1pPr>
          </a:lstStyle>
          <a:p>
            <a:fld id="{6A4FDADA-6D2A-411A-92C4-A11EF035D172}" type="slidenum">
              <a:rPr lang="en-US" altLang="en-US"/>
              <a:pPr/>
              <a:t>‹#›</a:t>
            </a:fld>
            <a:endParaRPr lang="en-US" altLang="en-US"/>
          </a:p>
        </p:txBody>
      </p:sp>
    </p:spTree>
    <p:extLst>
      <p:ext uri="{BB962C8B-B14F-4D97-AF65-F5344CB8AC3E}">
        <p14:creationId xmlns:p14="http://schemas.microsoft.com/office/powerpoint/2010/main" val="14707932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8"/>
          <p:cNvSpPr>
            <a:spLocks noGrp="1" noChangeArrowheads="1"/>
          </p:cNvSpPr>
          <p:nvPr>
            <p:ph type="dt" sz="half" idx="10"/>
          </p:nvPr>
        </p:nvSpPr>
        <p:spPr>
          <a:ln/>
        </p:spPr>
        <p:txBody>
          <a:bodyPr/>
          <a:lstStyle>
            <a:lvl1pPr>
              <a:defRPr/>
            </a:lvl1pPr>
          </a:lstStyle>
          <a:p>
            <a:endParaRPr lang="en-US" altLang="en-US"/>
          </a:p>
        </p:txBody>
      </p:sp>
      <p:sp>
        <p:nvSpPr>
          <p:cNvPr id="6" name="Rectangle 1069"/>
          <p:cNvSpPr>
            <a:spLocks noGrp="1" noChangeArrowheads="1"/>
          </p:cNvSpPr>
          <p:nvPr>
            <p:ph type="ftr" sz="quarter" idx="11"/>
          </p:nvPr>
        </p:nvSpPr>
        <p:spPr>
          <a:ln/>
        </p:spPr>
        <p:txBody>
          <a:bodyPr/>
          <a:lstStyle>
            <a:lvl1pPr>
              <a:defRPr/>
            </a:lvl1pPr>
          </a:lstStyle>
          <a:p>
            <a:endParaRPr lang="en-US" altLang="en-US"/>
          </a:p>
        </p:txBody>
      </p:sp>
      <p:sp>
        <p:nvSpPr>
          <p:cNvPr id="7" name="Rectangle 1070"/>
          <p:cNvSpPr>
            <a:spLocks noGrp="1" noChangeArrowheads="1"/>
          </p:cNvSpPr>
          <p:nvPr>
            <p:ph type="sldNum" sz="quarter" idx="12"/>
          </p:nvPr>
        </p:nvSpPr>
        <p:spPr>
          <a:ln/>
        </p:spPr>
        <p:txBody>
          <a:bodyPr/>
          <a:lstStyle>
            <a:lvl1pPr>
              <a:defRPr/>
            </a:lvl1pPr>
          </a:lstStyle>
          <a:p>
            <a:fld id="{31CDDAA4-7273-4F74-A109-F4F8D2E87AA3}" type="slidenum">
              <a:rPr lang="en-US" altLang="en-US"/>
              <a:pPr/>
              <a:t>‹#›</a:t>
            </a:fld>
            <a:endParaRPr lang="en-US" altLang="en-US"/>
          </a:p>
        </p:txBody>
      </p:sp>
    </p:spTree>
    <p:extLst>
      <p:ext uri="{BB962C8B-B14F-4D97-AF65-F5344CB8AC3E}">
        <p14:creationId xmlns:p14="http://schemas.microsoft.com/office/powerpoint/2010/main" val="25563677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8"/>
          <p:cNvSpPr>
            <a:spLocks noGrp="1" noChangeArrowheads="1"/>
          </p:cNvSpPr>
          <p:nvPr>
            <p:ph type="dt" sz="half" idx="10"/>
          </p:nvPr>
        </p:nvSpPr>
        <p:spPr>
          <a:ln/>
        </p:spPr>
        <p:txBody>
          <a:bodyPr/>
          <a:lstStyle>
            <a:lvl1pPr>
              <a:defRPr/>
            </a:lvl1pPr>
          </a:lstStyle>
          <a:p>
            <a:endParaRPr lang="en-US" altLang="en-US"/>
          </a:p>
        </p:txBody>
      </p:sp>
      <p:sp>
        <p:nvSpPr>
          <p:cNvPr id="8" name="Rectangle 1069"/>
          <p:cNvSpPr>
            <a:spLocks noGrp="1" noChangeArrowheads="1"/>
          </p:cNvSpPr>
          <p:nvPr>
            <p:ph type="ftr" sz="quarter" idx="11"/>
          </p:nvPr>
        </p:nvSpPr>
        <p:spPr>
          <a:ln/>
        </p:spPr>
        <p:txBody>
          <a:bodyPr/>
          <a:lstStyle>
            <a:lvl1pPr>
              <a:defRPr/>
            </a:lvl1pPr>
          </a:lstStyle>
          <a:p>
            <a:endParaRPr lang="en-US" altLang="en-US"/>
          </a:p>
        </p:txBody>
      </p:sp>
      <p:sp>
        <p:nvSpPr>
          <p:cNvPr id="9" name="Rectangle 1070"/>
          <p:cNvSpPr>
            <a:spLocks noGrp="1" noChangeArrowheads="1"/>
          </p:cNvSpPr>
          <p:nvPr>
            <p:ph type="sldNum" sz="quarter" idx="12"/>
          </p:nvPr>
        </p:nvSpPr>
        <p:spPr>
          <a:ln/>
        </p:spPr>
        <p:txBody>
          <a:bodyPr/>
          <a:lstStyle>
            <a:lvl1pPr>
              <a:defRPr/>
            </a:lvl1pPr>
          </a:lstStyle>
          <a:p>
            <a:fld id="{955440FB-DFD6-421A-BA0B-DD46F04EEF8C}" type="slidenum">
              <a:rPr lang="en-US" altLang="en-US"/>
              <a:pPr/>
              <a:t>‹#›</a:t>
            </a:fld>
            <a:endParaRPr lang="en-US" altLang="en-US"/>
          </a:p>
        </p:txBody>
      </p:sp>
    </p:spTree>
    <p:extLst>
      <p:ext uri="{BB962C8B-B14F-4D97-AF65-F5344CB8AC3E}">
        <p14:creationId xmlns:p14="http://schemas.microsoft.com/office/powerpoint/2010/main" val="2783367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endParaRPr lang="en-US" altLang="en-US"/>
          </a:p>
        </p:txBody>
      </p:sp>
      <p:sp>
        <p:nvSpPr>
          <p:cNvPr id="8" name="Rectangle 3"/>
          <p:cNvSpPr>
            <a:spLocks noGrp="1" noChangeArrowheads="1"/>
          </p:cNvSpPr>
          <p:nvPr>
            <p:ph type="sldNum" sz="quarter" idx="11"/>
          </p:nvPr>
        </p:nvSpPr>
        <p:spPr>
          <a:ln/>
        </p:spPr>
        <p:txBody>
          <a:bodyPr/>
          <a:lstStyle>
            <a:lvl1pPr>
              <a:defRPr/>
            </a:lvl1pPr>
          </a:lstStyle>
          <a:p>
            <a:fld id="{F3389B50-2985-4C70-B3D7-71A90D78BC94}" type="slidenum">
              <a:rPr lang="en-US" altLang="en-US"/>
              <a:pPr/>
              <a:t>‹#›</a:t>
            </a:fld>
            <a:endParaRPr lang="en-US" altLang="en-US"/>
          </a:p>
        </p:txBody>
      </p:sp>
      <p:sp>
        <p:nvSpPr>
          <p:cNvPr id="9"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0768765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8"/>
          <p:cNvSpPr>
            <a:spLocks noGrp="1" noChangeArrowheads="1"/>
          </p:cNvSpPr>
          <p:nvPr>
            <p:ph type="dt" sz="half" idx="10"/>
          </p:nvPr>
        </p:nvSpPr>
        <p:spPr>
          <a:ln/>
        </p:spPr>
        <p:txBody>
          <a:bodyPr/>
          <a:lstStyle>
            <a:lvl1pPr>
              <a:defRPr/>
            </a:lvl1pPr>
          </a:lstStyle>
          <a:p>
            <a:endParaRPr lang="en-US" altLang="en-US"/>
          </a:p>
        </p:txBody>
      </p:sp>
      <p:sp>
        <p:nvSpPr>
          <p:cNvPr id="4" name="Rectangle 1069"/>
          <p:cNvSpPr>
            <a:spLocks noGrp="1" noChangeArrowheads="1"/>
          </p:cNvSpPr>
          <p:nvPr>
            <p:ph type="ftr" sz="quarter" idx="11"/>
          </p:nvPr>
        </p:nvSpPr>
        <p:spPr>
          <a:ln/>
        </p:spPr>
        <p:txBody>
          <a:bodyPr/>
          <a:lstStyle>
            <a:lvl1pPr>
              <a:defRPr/>
            </a:lvl1pPr>
          </a:lstStyle>
          <a:p>
            <a:endParaRPr lang="en-US" altLang="en-US"/>
          </a:p>
        </p:txBody>
      </p:sp>
      <p:sp>
        <p:nvSpPr>
          <p:cNvPr id="5" name="Rectangle 1070"/>
          <p:cNvSpPr>
            <a:spLocks noGrp="1" noChangeArrowheads="1"/>
          </p:cNvSpPr>
          <p:nvPr>
            <p:ph type="sldNum" sz="quarter" idx="12"/>
          </p:nvPr>
        </p:nvSpPr>
        <p:spPr>
          <a:ln/>
        </p:spPr>
        <p:txBody>
          <a:bodyPr/>
          <a:lstStyle>
            <a:lvl1pPr>
              <a:defRPr/>
            </a:lvl1pPr>
          </a:lstStyle>
          <a:p>
            <a:fld id="{1C28C55A-5362-44DA-8235-1AFB1D72FB28}" type="slidenum">
              <a:rPr lang="en-US" altLang="en-US"/>
              <a:pPr/>
              <a:t>‹#›</a:t>
            </a:fld>
            <a:endParaRPr lang="en-US" altLang="en-US"/>
          </a:p>
        </p:txBody>
      </p:sp>
    </p:spTree>
    <p:extLst>
      <p:ext uri="{BB962C8B-B14F-4D97-AF65-F5344CB8AC3E}">
        <p14:creationId xmlns:p14="http://schemas.microsoft.com/office/powerpoint/2010/main" val="38580747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endParaRPr lang="en-US" altLang="en-US"/>
          </a:p>
        </p:txBody>
      </p:sp>
      <p:sp>
        <p:nvSpPr>
          <p:cNvPr id="3" name="Rectangle 1069"/>
          <p:cNvSpPr>
            <a:spLocks noGrp="1" noChangeArrowheads="1"/>
          </p:cNvSpPr>
          <p:nvPr>
            <p:ph type="ftr" sz="quarter" idx="11"/>
          </p:nvPr>
        </p:nvSpPr>
        <p:spPr>
          <a:ln/>
        </p:spPr>
        <p:txBody>
          <a:bodyPr/>
          <a:lstStyle>
            <a:lvl1pPr>
              <a:defRPr/>
            </a:lvl1pPr>
          </a:lstStyle>
          <a:p>
            <a:endParaRPr lang="en-US" altLang="en-US"/>
          </a:p>
        </p:txBody>
      </p:sp>
      <p:sp>
        <p:nvSpPr>
          <p:cNvPr id="4" name="Rectangle 1070"/>
          <p:cNvSpPr>
            <a:spLocks noGrp="1" noChangeArrowheads="1"/>
          </p:cNvSpPr>
          <p:nvPr>
            <p:ph type="sldNum" sz="quarter" idx="12"/>
          </p:nvPr>
        </p:nvSpPr>
        <p:spPr>
          <a:ln/>
        </p:spPr>
        <p:txBody>
          <a:bodyPr/>
          <a:lstStyle>
            <a:lvl1pPr>
              <a:defRPr/>
            </a:lvl1pPr>
          </a:lstStyle>
          <a:p>
            <a:fld id="{018D4E2D-A0B0-4702-A5CC-DA34A3E8F9D8}" type="slidenum">
              <a:rPr lang="en-US" altLang="en-US"/>
              <a:pPr/>
              <a:t>‹#›</a:t>
            </a:fld>
            <a:endParaRPr lang="en-US" altLang="en-US"/>
          </a:p>
        </p:txBody>
      </p:sp>
    </p:spTree>
    <p:extLst>
      <p:ext uri="{BB962C8B-B14F-4D97-AF65-F5344CB8AC3E}">
        <p14:creationId xmlns:p14="http://schemas.microsoft.com/office/powerpoint/2010/main" val="24461501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endParaRPr lang="en-US" altLang="en-US"/>
          </a:p>
        </p:txBody>
      </p:sp>
      <p:sp>
        <p:nvSpPr>
          <p:cNvPr id="6" name="Rectangle 1069"/>
          <p:cNvSpPr>
            <a:spLocks noGrp="1" noChangeArrowheads="1"/>
          </p:cNvSpPr>
          <p:nvPr>
            <p:ph type="ftr" sz="quarter" idx="11"/>
          </p:nvPr>
        </p:nvSpPr>
        <p:spPr>
          <a:ln/>
        </p:spPr>
        <p:txBody>
          <a:bodyPr/>
          <a:lstStyle>
            <a:lvl1pPr>
              <a:defRPr/>
            </a:lvl1pPr>
          </a:lstStyle>
          <a:p>
            <a:endParaRPr lang="en-US" altLang="en-US"/>
          </a:p>
        </p:txBody>
      </p:sp>
      <p:sp>
        <p:nvSpPr>
          <p:cNvPr id="7" name="Rectangle 1070"/>
          <p:cNvSpPr>
            <a:spLocks noGrp="1" noChangeArrowheads="1"/>
          </p:cNvSpPr>
          <p:nvPr>
            <p:ph type="sldNum" sz="quarter" idx="12"/>
          </p:nvPr>
        </p:nvSpPr>
        <p:spPr>
          <a:ln/>
        </p:spPr>
        <p:txBody>
          <a:bodyPr/>
          <a:lstStyle>
            <a:lvl1pPr>
              <a:defRPr/>
            </a:lvl1pPr>
          </a:lstStyle>
          <a:p>
            <a:fld id="{E95CC553-4DA3-4CC2-8CF3-C974596E8365}" type="slidenum">
              <a:rPr lang="en-US" altLang="en-US"/>
              <a:pPr/>
              <a:t>‹#›</a:t>
            </a:fld>
            <a:endParaRPr lang="en-US" altLang="en-US"/>
          </a:p>
        </p:txBody>
      </p:sp>
    </p:spTree>
    <p:extLst>
      <p:ext uri="{BB962C8B-B14F-4D97-AF65-F5344CB8AC3E}">
        <p14:creationId xmlns:p14="http://schemas.microsoft.com/office/powerpoint/2010/main" val="20062902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endParaRPr lang="en-US" altLang="en-US"/>
          </a:p>
        </p:txBody>
      </p:sp>
      <p:sp>
        <p:nvSpPr>
          <p:cNvPr id="6" name="Rectangle 1069"/>
          <p:cNvSpPr>
            <a:spLocks noGrp="1" noChangeArrowheads="1"/>
          </p:cNvSpPr>
          <p:nvPr>
            <p:ph type="ftr" sz="quarter" idx="11"/>
          </p:nvPr>
        </p:nvSpPr>
        <p:spPr>
          <a:ln/>
        </p:spPr>
        <p:txBody>
          <a:bodyPr/>
          <a:lstStyle>
            <a:lvl1pPr>
              <a:defRPr/>
            </a:lvl1pPr>
          </a:lstStyle>
          <a:p>
            <a:endParaRPr lang="en-US" altLang="en-US"/>
          </a:p>
        </p:txBody>
      </p:sp>
      <p:sp>
        <p:nvSpPr>
          <p:cNvPr id="7" name="Rectangle 1070"/>
          <p:cNvSpPr>
            <a:spLocks noGrp="1" noChangeArrowheads="1"/>
          </p:cNvSpPr>
          <p:nvPr>
            <p:ph type="sldNum" sz="quarter" idx="12"/>
          </p:nvPr>
        </p:nvSpPr>
        <p:spPr>
          <a:ln/>
        </p:spPr>
        <p:txBody>
          <a:bodyPr/>
          <a:lstStyle>
            <a:lvl1pPr>
              <a:defRPr/>
            </a:lvl1pPr>
          </a:lstStyle>
          <a:p>
            <a:fld id="{44FA3793-C530-4617-BBC5-58EF9078F5AA}" type="slidenum">
              <a:rPr lang="en-US" altLang="en-US"/>
              <a:pPr/>
              <a:t>‹#›</a:t>
            </a:fld>
            <a:endParaRPr lang="en-US" altLang="en-US"/>
          </a:p>
        </p:txBody>
      </p:sp>
    </p:spTree>
    <p:extLst>
      <p:ext uri="{BB962C8B-B14F-4D97-AF65-F5344CB8AC3E}">
        <p14:creationId xmlns:p14="http://schemas.microsoft.com/office/powerpoint/2010/main" val="26782014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endParaRPr lang="en-US" altLang="en-US"/>
          </a:p>
        </p:txBody>
      </p:sp>
      <p:sp>
        <p:nvSpPr>
          <p:cNvPr id="5" name="Rectangle 1069"/>
          <p:cNvSpPr>
            <a:spLocks noGrp="1" noChangeArrowheads="1"/>
          </p:cNvSpPr>
          <p:nvPr>
            <p:ph type="ftr" sz="quarter" idx="11"/>
          </p:nvPr>
        </p:nvSpPr>
        <p:spPr>
          <a:ln/>
        </p:spPr>
        <p:txBody>
          <a:bodyPr/>
          <a:lstStyle>
            <a:lvl1pPr>
              <a:defRPr/>
            </a:lvl1pPr>
          </a:lstStyle>
          <a:p>
            <a:endParaRPr lang="en-US" altLang="en-US"/>
          </a:p>
        </p:txBody>
      </p:sp>
      <p:sp>
        <p:nvSpPr>
          <p:cNvPr id="6" name="Rectangle 1070"/>
          <p:cNvSpPr>
            <a:spLocks noGrp="1" noChangeArrowheads="1"/>
          </p:cNvSpPr>
          <p:nvPr>
            <p:ph type="sldNum" sz="quarter" idx="12"/>
          </p:nvPr>
        </p:nvSpPr>
        <p:spPr>
          <a:ln/>
        </p:spPr>
        <p:txBody>
          <a:bodyPr/>
          <a:lstStyle>
            <a:lvl1pPr>
              <a:defRPr/>
            </a:lvl1pPr>
          </a:lstStyle>
          <a:p>
            <a:fld id="{25F9F124-A7D8-4997-85DE-5C2E29518D3A}" type="slidenum">
              <a:rPr lang="en-US" altLang="en-US"/>
              <a:pPr/>
              <a:t>‹#›</a:t>
            </a:fld>
            <a:endParaRPr lang="en-US" altLang="en-US"/>
          </a:p>
        </p:txBody>
      </p:sp>
    </p:spTree>
    <p:extLst>
      <p:ext uri="{BB962C8B-B14F-4D97-AF65-F5344CB8AC3E}">
        <p14:creationId xmlns:p14="http://schemas.microsoft.com/office/powerpoint/2010/main" val="25638999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endParaRPr lang="en-US" altLang="en-US"/>
          </a:p>
        </p:txBody>
      </p:sp>
      <p:sp>
        <p:nvSpPr>
          <p:cNvPr id="5" name="Rectangle 1069"/>
          <p:cNvSpPr>
            <a:spLocks noGrp="1" noChangeArrowheads="1"/>
          </p:cNvSpPr>
          <p:nvPr>
            <p:ph type="ftr" sz="quarter" idx="11"/>
          </p:nvPr>
        </p:nvSpPr>
        <p:spPr>
          <a:ln/>
        </p:spPr>
        <p:txBody>
          <a:bodyPr/>
          <a:lstStyle>
            <a:lvl1pPr>
              <a:defRPr/>
            </a:lvl1pPr>
          </a:lstStyle>
          <a:p>
            <a:endParaRPr lang="en-US" altLang="en-US"/>
          </a:p>
        </p:txBody>
      </p:sp>
      <p:sp>
        <p:nvSpPr>
          <p:cNvPr id="6" name="Rectangle 1070"/>
          <p:cNvSpPr>
            <a:spLocks noGrp="1" noChangeArrowheads="1"/>
          </p:cNvSpPr>
          <p:nvPr>
            <p:ph type="sldNum" sz="quarter" idx="12"/>
          </p:nvPr>
        </p:nvSpPr>
        <p:spPr>
          <a:ln/>
        </p:spPr>
        <p:txBody>
          <a:bodyPr/>
          <a:lstStyle>
            <a:lvl1pPr>
              <a:defRPr/>
            </a:lvl1pPr>
          </a:lstStyle>
          <a:p>
            <a:fld id="{21EDD3C1-53A2-4E8A-95B5-73DD200DC90F}" type="slidenum">
              <a:rPr lang="en-US" altLang="en-US"/>
              <a:pPr/>
              <a:t>‹#›</a:t>
            </a:fld>
            <a:endParaRPr lang="en-US" altLang="en-US"/>
          </a:p>
        </p:txBody>
      </p:sp>
    </p:spTree>
    <p:extLst>
      <p:ext uri="{BB962C8B-B14F-4D97-AF65-F5344CB8AC3E}">
        <p14:creationId xmlns:p14="http://schemas.microsoft.com/office/powerpoint/2010/main" val="40429505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GB"/>
              </a:p>
            </p:txBody>
          </p:sp>
        </p:grpSp>
      </p:grpSp>
      <p:sp>
        <p:nvSpPr>
          <p:cNvPr id="94236"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94237"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endParaRPr lang="en-US" alt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endParaRPr lang="en-US" alt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fld id="{527C3B49-6E05-4D5D-97F8-71280D0C9021}" type="slidenum">
              <a:rPr lang="en-US" altLang="en-US"/>
              <a:pPr/>
              <a:t>‹#›</a:t>
            </a:fld>
            <a:endParaRPr lang="en-US" altLang="en-US"/>
          </a:p>
        </p:txBody>
      </p:sp>
    </p:spTree>
    <p:extLst>
      <p:ext uri="{BB962C8B-B14F-4D97-AF65-F5344CB8AC3E}">
        <p14:creationId xmlns:p14="http://schemas.microsoft.com/office/powerpoint/2010/main" val="20595479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endParaRPr lang="en-US" altLang="en-US"/>
          </a:p>
        </p:txBody>
      </p:sp>
      <p:sp>
        <p:nvSpPr>
          <p:cNvPr id="5" name="Rectangle 20"/>
          <p:cNvSpPr>
            <a:spLocks noGrp="1" noChangeArrowheads="1"/>
          </p:cNvSpPr>
          <p:nvPr>
            <p:ph type="ftr" sz="quarter" idx="11"/>
          </p:nvPr>
        </p:nvSpPr>
        <p:spPr>
          <a:ln/>
        </p:spPr>
        <p:txBody>
          <a:bodyPr/>
          <a:lstStyle>
            <a:lvl1pPr>
              <a:defRPr/>
            </a:lvl1pPr>
          </a:lstStyle>
          <a:p>
            <a:endParaRPr lang="en-US" altLang="en-US"/>
          </a:p>
        </p:txBody>
      </p:sp>
      <p:sp>
        <p:nvSpPr>
          <p:cNvPr id="6" name="Rectangle 21"/>
          <p:cNvSpPr>
            <a:spLocks noGrp="1" noChangeArrowheads="1"/>
          </p:cNvSpPr>
          <p:nvPr>
            <p:ph type="sldNum" sz="quarter" idx="12"/>
          </p:nvPr>
        </p:nvSpPr>
        <p:spPr>
          <a:ln/>
        </p:spPr>
        <p:txBody>
          <a:bodyPr/>
          <a:lstStyle>
            <a:lvl1pPr>
              <a:defRPr/>
            </a:lvl1pPr>
          </a:lstStyle>
          <a:p>
            <a:fld id="{BE22EE53-095A-43CB-959E-5D47300534B7}" type="slidenum">
              <a:rPr lang="en-US" altLang="en-US"/>
              <a:pPr/>
              <a:t>‹#›</a:t>
            </a:fld>
            <a:endParaRPr lang="en-US" altLang="en-US"/>
          </a:p>
        </p:txBody>
      </p:sp>
    </p:spTree>
    <p:extLst>
      <p:ext uri="{BB962C8B-B14F-4D97-AF65-F5344CB8AC3E}">
        <p14:creationId xmlns:p14="http://schemas.microsoft.com/office/powerpoint/2010/main" val="23357376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endParaRPr lang="en-US" altLang="en-US"/>
          </a:p>
        </p:txBody>
      </p:sp>
      <p:sp>
        <p:nvSpPr>
          <p:cNvPr id="5" name="Rectangle 20"/>
          <p:cNvSpPr>
            <a:spLocks noGrp="1" noChangeArrowheads="1"/>
          </p:cNvSpPr>
          <p:nvPr>
            <p:ph type="ftr" sz="quarter" idx="11"/>
          </p:nvPr>
        </p:nvSpPr>
        <p:spPr>
          <a:ln/>
        </p:spPr>
        <p:txBody>
          <a:bodyPr/>
          <a:lstStyle>
            <a:lvl1pPr>
              <a:defRPr/>
            </a:lvl1pPr>
          </a:lstStyle>
          <a:p>
            <a:endParaRPr lang="en-US" altLang="en-US"/>
          </a:p>
        </p:txBody>
      </p:sp>
      <p:sp>
        <p:nvSpPr>
          <p:cNvPr id="6" name="Rectangle 21"/>
          <p:cNvSpPr>
            <a:spLocks noGrp="1" noChangeArrowheads="1"/>
          </p:cNvSpPr>
          <p:nvPr>
            <p:ph type="sldNum" sz="quarter" idx="12"/>
          </p:nvPr>
        </p:nvSpPr>
        <p:spPr>
          <a:ln/>
        </p:spPr>
        <p:txBody>
          <a:bodyPr/>
          <a:lstStyle>
            <a:lvl1pPr>
              <a:defRPr/>
            </a:lvl1pPr>
          </a:lstStyle>
          <a:p>
            <a:fld id="{05306AEA-1952-44E9-A03A-AB070AA0F366}" type="slidenum">
              <a:rPr lang="en-US" altLang="en-US"/>
              <a:pPr/>
              <a:t>‹#›</a:t>
            </a:fld>
            <a:endParaRPr lang="en-US" altLang="en-US"/>
          </a:p>
        </p:txBody>
      </p:sp>
    </p:spTree>
    <p:extLst>
      <p:ext uri="{BB962C8B-B14F-4D97-AF65-F5344CB8AC3E}">
        <p14:creationId xmlns:p14="http://schemas.microsoft.com/office/powerpoint/2010/main" val="5462305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endParaRPr lang="en-US" altLang="en-US"/>
          </a:p>
        </p:txBody>
      </p:sp>
      <p:sp>
        <p:nvSpPr>
          <p:cNvPr id="6" name="Rectangle 20"/>
          <p:cNvSpPr>
            <a:spLocks noGrp="1" noChangeArrowheads="1"/>
          </p:cNvSpPr>
          <p:nvPr>
            <p:ph type="ftr" sz="quarter" idx="11"/>
          </p:nvPr>
        </p:nvSpPr>
        <p:spPr>
          <a:ln/>
        </p:spPr>
        <p:txBody>
          <a:bodyPr/>
          <a:lstStyle>
            <a:lvl1pPr>
              <a:defRPr/>
            </a:lvl1pPr>
          </a:lstStyle>
          <a:p>
            <a:endParaRPr lang="en-US" altLang="en-US"/>
          </a:p>
        </p:txBody>
      </p:sp>
      <p:sp>
        <p:nvSpPr>
          <p:cNvPr id="7" name="Rectangle 21"/>
          <p:cNvSpPr>
            <a:spLocks noGrp="1" noChangeArrowheads="1"/>
          </p:cNvSpPr>
          <p:nvPr>
            <p:ph type="sldNum" sz="quarter" idx="12"/>
          </p:nvPr>
        </p:nvSpPr>
        <p:spPr>
          <a:ln/>
        </p:spPr>
        <p:txBody>
          <a:bodyPr/>
          <a:lstStyle>
            <a:lvl1pPr>
              <a:defRPr/>
            </a:lvl1pPr>
          </a:lstStyle>
          <a:p>
            <a:fld id="{A4311C0E-AB56-4DE7-B8B2-C98BBE1D06AC}" type="slidenum">
              <a:rPr lang="en-US" altLang="en-US"/>
              <a:pPr/>
              <a:t>‹#›</a:t>
            </a:fld>
            <a:endParaRPr lang="en-US" altLang="en-US"/>
          </a:p>
        </p:txBody>
      </p:sp>
    </p:spTree>
    <p:extLst>
      <p:ext uri="{BB962C8B-B14F-4D97-AF65-F5344CB8AC3E}">
        <p14:creationId xmlns:p14="http://schemas.microsoft.com/office/powerpoint/2010/main" val="2942290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endParaRPr lang="en-US" altLang="en-US"/>
          </a:p>
        </p:txBody>
      </p:sp>
      <p:sp>
        <p:nvSpPr>
          <p:cNvPr id="4" name="Rectangle 3"/>
          <p:cNvSpPr>
            <a:spLocks noGrp="1" noChangeArrowheads="1"/>
          </p:cNvSpPr>
          <p:nvPr>
            <p:ph type="sldNum" sz="quarter" idx="11"/>
          </p:nvPr>
        </p:nvSpPr>
        <p:spPr>
          <a:ln/>
        </p:spPr>
        <p:txBody>
          <a:bodyPr/>
          <a:lstStyle>
            <a:lvl1pPr>
              <a:defRPr/>
            </a:lvl1pPr>
          </a:lstStyle>
          <a:p>
            <a:fld id="{515A052D-1C34-4AC4-B1E6-9FC120E954C4}" type="slidenum">
              <a:rPr lang="en-US" altLang="en-US"/>
              <a:pPr/>
              <a:t>‹#›</a:t>
            </a:fld>
            <a:endParaRPr lang="en-US" altLang="en-US"/>
          </a:p>
        </p:txBody>
      </p:sp>
      <p:sp>
        <p:nvSpPr>
          <p:cNvPr id="5"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8421912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endParaRPr lang="en-US" altLang="en-US"/>
          </a:p>
        </p:txBody>
      </p:sp>
      <p:sp>
        <p:nvSpPr>
          <p:cNvPr id="8" name="Rectangle 20"/>
          <p:cNvSpPr>
            <a:spLocks noGrp="1" noChangeArrowheads="1"/>
          </p:cNvSpPr>
          <p:nvPr>
            <p:ph type="ftr" sz="quarter" idx="11"/>
          </p:nvPr>
        </p:nvSpPr>
        <p:spPr>
          <a:ln/>
        </p:spPr>
        <p:txBody>
          <a:bodyPr/>
          <a:lstStyle>
            <a:lvl1pPr>
              <a:defRPr/>
            </a:lvl1pPr>
          </a:lstStyle>
          <a:p>
            <a:endParaRPr lang="en-US" altLang="en-US"/>
          </a:p>
        </p:txBody>
      </p:sp>
      <p:sp>
        <p:nvSpPr>
          <p:cNvPr id="9" name="Rectangle 21"/>
          <p:cNvSpPr>
            <a:spLocks noGrp="1" noChangeArrowheads="1"/>
          </p:cNvSpPr>
          <p:nvPr>
            <p:ph type="sldNum" sz="quarter" idx="12"/>
          </p:nvPr>
        </p:nvSpPr>
        <p:spPr>
          <a:ln/>
        </p:spPr>
        <p:txBody>
          <a:bodyPr/>
          <a:lstStyle>
            <a:lvl1pPr>
              <a:defRPr/>
            </a:lvl1pPr>
          </a:lstStyle>
          <a:p>
            <a:fld id="{CD9C53CA-E937-47D2-9EEF-BA516A32A517}" type="slidenum">
              <a:rPr lang="en-US" altLang="en-US"/>
              <a:pPr/>
              <a:t>‹#›</a:t>
            </a:fld>
            <a:endParaRPr lang="en-US" altLang="en-US"/>
          </a:p>
        </p:txBody>
      </p:sp>
    </p:spTree>
    <p:extLst>
      <p:ext uri="{BB962C8B-B14F-4D97-AF65-F5344CB8AC3E}">
        <p14:creationId xmlns:p14="http://schemas.microsoft.com/office/powerpoint/2010/main" val="15480047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endParaRPr lang="en-US" altLang="en-US"/>
          </a:p>
        </p:txBody>
      </p:sp>
      <p:sp>
        <p:nvSpPr>
          <p:cNvPr id="4" name="Rectangle 20"/>
          <p:cNvSpPr>
            <a:spLocks noGrp="1" noChangeArrowheads="1"/>
          </p:cNvSpPr>
          <p:nvPr>
            <p:ph type="ftr" sz="quarter" idx="11"/>
          </p:nvPr>
        </p:nvSpPr>
        <p:spPr>
          <a:ln/>
        </p:spPr>
        <p:txBody>
          <a:bodyPr/>
          <a:lstStyle>
            <a:lvl1pPr>
              <a:defRPr/>
            </a:lvl1pPr>
          </a:lstStyle>
          <a:p>
            <a:endParaRPr lang="en-US" altLang="en-US"/>
          </a:p>
        </p:txBody>
      </p:sp>
      <p:sp>
        <p:nvSpPr>
          <p:cNvPr id="5" name="Rectangle 21"/>
          <p:cNvSpPr>
            <a:spLocks noGrp="1" noChangeArrowheads="1"/>
          </p:cNvSpPr>
          <p:nvPr>
            <p:ph type="sldNum" sz="quarter" idx="12"/>
          </p:nvPr>
        </p:nvSpPr>
        <p:spPr>
          <a:ln/>
        </p:spPr>
        <p:txBody>
          <a:bodyPr/>
          <a:lstStyle>
            <a:lvl1pPr>
              <a:defRPr/>
            </a:lvl1pPr>
          </a:lstStyle>
          <a:p>
            <a:fld id="{DB3B4C52-B44F-472F-BED6-D45B71AC3F62}" type="slidenum">
              <a:rPr lang="en-US" altLang="en-US"/>
              <a:pPr/>
              <a:t>‹#›</a:t>
            </a:fld>
            <a:endParaRPr lang="en-US" altLang="en-US"/>
          </a:p>
        </p:txBody>
      </p:sp>
    </p:spTree>
    <p:extLst>
      <p:ext uri="{BB962C8B-B14F-4D97-AF65-F5344CB8AC3E}">
        <p14:creationId xmlns:p14="http://schemas.microsoft.com/office/powerpoint/2010/main" val="7479923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endParaRPr lang="en-US" altLang="en-US"/>
          </a:p>
        </p:txBody>
      </p:sp>
      <p:sp>
        <p:nvSpPr>
          <p:cNvPr id="3" name="Rectangle 20"/>
          <p:cNvSpPr>
            <a:spLocks noGrp="1" noChangeArrowheads="1"/>
          </p:cNvSpPr>
          <p:nvPr>
            <p:ph type="ftr" sz="quarter" idx="11"/>
          </p:nvPr>
        </p:nvSpPr>
        <p:spPr>
          <a:ln/>
        </p:spPr>
        <p:txBody>
          <a:bodyPr/>
          <a:lstStyle>
            <a:lvl1pPr>
              <a:defRPr/>
            </a:lvl1pPr>
          </a:lstStyle>
          <a:p>
            <a:endParaRPr lang="en-US" altLang="en-US"/>
          </a:p>
        </p:txBody>
      </p:sp>
      <p:sp>
        <p:nvSpPr>
          <p:cNvPr id="4" name="Rectangle 21"/>
          <p:cNvSpPr>
            <a:spLocks noGrp="1" noChangeArrowheads="1"/>
          </p:cNvSpPr>
          <p:nvPr>
            <p:ph type="sldNum" sz="quarter" idx="12"/>
          </p:nvPr>
        </p:nvSpPr>
        <p:spPr>
          <a:ln/>
        </p:spPr>
        <p:txBody>
          <a:bodyPr/>
          <a:lstStyle>
            <a:lvl1pPr>
              <a:defRPr/>
            </a:lvl1pPr>
          </a:lstStyle>
          <a:p>
            <a:fld id="{67BAFC50-BE80-4D78-9CF1-940CCAD22590}" type="slidenum">
              <a:rPr lang="en-US" altLang="en-US"/>
              <a:pPr/>
              <a:t>‹#›</a:t>
            </a:fld>
            <a:endParaRPr lang="en-US" altLang="en-US"/>
          </a:p>
        </p:txBody>
      </p:sp>
    </p:spTree>
    <p:extLst>
      <p:ext uri="{BB962C8B-B14F-4D97-AF65-F5344CB8AC3E}">
        <p14:creationId xmlns:p14="http://schemas.microsoft.com/office/powerpoint/2010/main" val="27591800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endParaRPr lang="en-US" altLang="en-US"/>
          </a:p>
        </p:txBody>
      </p:sp>
      <p:sp>
        <p:nvSpPr>
          <p:cNvPr id="6" name="Rectangle 20"/>
          <p:cNvSpPr>
            <a:spLocks noGrp="1" noChangeArrowheads="1"/>
          </p:cNvSpPr>
          <p:nvPr>
            <p:ph type="ftr" sz="quarter" idx="11"/>
          </p:nvPr>
        </p:nvSpPr>
        <p:spPr>
          <a:ln/>
        </p:spPr>
        <p:txBody>
          <a:bodyPr/>
          <a:lstStyle>
            <a:lvl1pPr>
              <a:defRPr/>
            </a:lvl1pPr>
          </a:lstStyle>
          <a:p>
            <a:endParaRPr lang="en-US" altLang="en-US"/>
          </a:p>
        </p:txBody>
      </p:sp>
      <p:sp>
        <p:nvSpPr>
          <p:cNvPr id="7" name="Rectangle 21"/>
          <p:cNvSpPr>
            <a:spLocks noGrp="1" noChangeArrowheads="1"/>
          </p:cNvSpPr>
          <p:nvPr>
            <p:ph type="sldNum" sz="quarter" idx="12"/>
          </p:nvPr>
        </p:nvSpPr>
        <p:spPr>
          <a:ln/>
        </p:spPr>
        <p:txBody>
          <a:bodyPr/>
          <a:lstStyle>
            <a:lvl1pPr>
              <a:defRPr/>
            </a:lvl1pPr>
          </a:lstStyle>
          <a:p>
            <a:fld id="{E9F3BBB0-8F52-4AAD-AE00-77D402572147}" type="slidenum">
              <a:rPr lang="en-US" altLang="en-US"/>
              <a:pPr/>
              <a:t>‹#›</a:t>
            </a:fld>
            <a:endParaRPr lang="en-US" altLang="en-US"/>
          </a:p>
        </p:txBody>
      </p:sp>
    </p:spTree>
    <p:extLst>
      <p:ext uri="{BB962C8B-B14F-4D97-AF65-F5344CB8AC3E}">
        <p14:creationId xmlns:p14="http://schemas.microsoft.com/office/powerpoint/2010/main" val="7172573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endParaRPr lang="en-US" altLang="en-US"/>
          </a:p>
        </p:txBody>
      </p:sp>
      <p:sp>
        <p:nvSpPr>
          <p:cNvPr id="6" name="Rectangle 20"/>
          <p:cNvSpPr>
            <a:spLocks noGrp="1" noChangeArrowheads="1"/>
          </p:cNvSpPr>
          <p:nvPr>
            <p:ph type="ftr" sz="quarter" idx="11"/>
          </p:nvPr>
        </p:nvSpPr>
        <p:spPr>
          <a:ln/>
        </p:spPr>
        <p:txBody>
          <a:bodyPr/>
          <a:lstStyle>
            <a:lvl1pPr>
              <a:defRPr/>
            </a:lvl1pPr>
          </a:lstStyle>
          <a:p>
            <a:endParaRPr lang="en-US" altLang="en-US"/>
          </a:p>
        </p:txBody>
      </p:sp>
      <p:sp>
        <p:nvSpPr>
          <p:cNvPr id="7" name="Rectangle 21"/>
          <p:cNvSpPr>
            <a:spLocks noGrp="1" noChangeArrowheads="1"/>
          </p:cNvSpPr>
          <p:nvPr>
            <p:ph type="sldNum" sz="quarter" idx="12"/>
          </p:nvPr>
        </p:nvSpPr>
        <p:spPr>
          <a:ln/>
        </p:spPr>
        <p:txBody>
          <a:bodyPr/>
          <a:lstStyle>
            <a:lvl1pPr>
              <a:defRPr/>
            </a:lvl1pPr>
          </a:lstStyle>
          <a:p>
            <a:fld id="{6D6792BC-AC52-42B2-8810-359CB6E29B0B}" type="slidenum">
              <a:rPr lang="en-US" altLang="en-US"/>
              <a:pPr/>
              <a:t>‹#›</a:t>
            </a:fld>
            <a:endParaRPr lang="en-US" altLang="en-US"/>
          </a:p>
        </p:txBody>
      </p:sp>
    </p:spTree>
    <p:extLst>
      <p:ext uri="{BB962C8B-B14F-4D97-AF65-F5344CB8AC3E}">
        <p14:creationId xmlns:p14="http://schemas.microsoft.com/office/powerpoint/2010/main" val="39392530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endParaRPr lang="en-US" altLang="en-US"/>
          </a:p>
        </p:txBody>
      </p:sp>
      <p:sp>
        <p:nvSpPr>
          <p:cNvPr id="5" name="Rectangle 20"/>
          <p:cNvSpPr>
            <a:spLocks noGrp="1" noChangeArrowheads="1"/>
          </p:cNvSpPr>
          <p:nvPr>
            <p:ph type="ftr" sz="quarter" idx="11"/>
          </p:nvPr>
        </p:nvSpPr>
        <p:spPr>
          <a:ln/>
        </p:spPr>
        <p:txBody>
          <a:bodyPr/>
          <a:lstStyle>
            <a:lvl1pPr>
              <a:defRPr/>
            </a:lvl1pPr>
          </a:lstStyle>
          <a:p>
            <a:endParaRPr lang="en-US" altLang="en-US"/>
          </a:p>
        </p:txBody>
      </p:sp>
      <p:sp>
        <p:nvSpPr>
          <p:cNvPr id="6" name="Rectangle 21"/>
          <p:cNvSpPr>
            <a:spLocks noGrp="1" noChangeArrowheads="1"/>
          </p:cNvSpPr>
          <p:nvPr>
            <p:ph type="sldNum" sz="quarter" idx="12"/>
          </p:nvPr>
        </p:nvSpPr>
        <p:spPr>
          <a:ln/>
        </p:spPr>
        <p:txBody>
          <a:bodyPr/>
          <a:lstStyle>
            <a:lvl1pPr>
              <a:defRPr/>
            </a:lvl1pPr>
          </a:lstStyle>
          <a:p>
            <a:fld id="{2B73FA74-393E-4195-8A7B-CFB8EDA2D5C8}" type="slidenum">
              <a:rPr lang="en-US" altLang="en-US"/>
              <a:pPr/>
              <a:t>‹#›</a:t>
            </a:fld>
            <a:endParaRPr lang="en-US" altLang="en-US"/>
          </a:p>
        </p:txBody>
      </p:sp>
    </p:spTree>
    <p:extLst>
      <p:ext uri="{BB962C8B-B14F-4D97-AF65-F5344CB8AC3E}">
        <p14:creationId xmlns:p14="http://schemas.microsoft.com/office/powerpoint/2010/main" val="19783418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endParaRPr lang="en-US" altLang="en-US"/>
          </a:p>
        </p:txBody>
      </p:sp>
      <p:sp>
        <p:nvSpPr>
          <p:cNvPr id="5" name="Rectangle 20"/>
          <p:cNvSpPr>
            <a:spLocks noGrp="1" noChangeArrowheads="1"/>
          </p:cNvSpPr>
          <p:nvPr>
            <p:ph type="ftr" sz="quarter" idx="11"/>
          </p:nvPr>
        </p:nvSpPr>
        <p:spPr>
          <a:ln/>
        </p:spPr>
        <p:txBody>
          <a:bodyPr/>
          <a:lstStyle>
            <a:lvl1pPr>
              <a:defRPr/>
            </a:lvl1pPr>
          </a:lstStyle>
          <a:p>
            <a:endParaRPr lang="en-US" altLang="en-US"/>
          </a:p>
        </p:txBody>
      </p:sp>
      <p:sp>
        <p:nvSpPr>
          <p:cNvPr id="6" name="Rectangle 21"/>
          <p:cNvSpPr>
            <a:spLocks noGrp="1" noChangeArrowheads="1"/>
          </p:cNvSpPr>
          <p:nvPr>
            <p:ph type="sldNum" sz="quarter" idx="12"/>
          </p:nvPr>
        </p:nvSpPr>
        <p:spPr>
          <a:ln/>
        </p:spPr>
        <p:txBody>
          <a:bodyPr/>
          <a:lstStyle>
            <a:lvl1pPr>
              <a:defRPr/>
            </a:lvl1pPr>
          </a:lstStyle>
          <a:p>
            <a:fld id="{B3F9170F-3E44-49BE-A280-3225649AC06B}" type="slidenum">
              <a:rPr lang="en-US" altLang="en-US"/>
              <a:pPr/>
              <a:t>‹#›</a:t>
            </a:fld>
            <a:endParaRPr lang="en-US" altLang="en-US"/>
          </a:p>
        </p:txBody>
      </p:sp>
    </p:spTree>
    <p:extLst>
      <p:ext uri="{BB962C8B-B14F-4D97-AF65-F5344CB8AC3E}">
        <p14:creationId xmlns:p14="http://schemas.microsoft.com/office/powerpoint/2010/main" val="10069443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GB"/>
              </a:p>
            </p:txBody>
          </p:sp>
        </p:grpSp>
      </p:grpSp>
      <p:sp>
        <p:nvSpPr>
          <p:cNvPr id="31772"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31773"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endParaRPr lang="en-US" alt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endParaRPr lang="en-US" alt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fld id="{37EB3581-5CE4-4CA1-830F-050CA440B3BD}" type="slidenum">
              <a:rPr lang="en-US" altLang="en-US"/>
              <a:pPr/>
              <a:t>‹#›</a:t>
            </a:fld>
            <a:endParaRPr lang="en-US" altLang="en-US"/>
          </a:p>
        </p:txBody>
      </p:sp>
    </p:spTree>
    <p:extLst>
      <p:ext uri="{BB962C8B-B14F-4D97-AF65-F5344CB8AC3E}">
        <p14:creationId xmlns:p14="http://schemas.microsoft.com/office/powerpoint/2010/main" val="7314131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endParaRPr lang="en-US" altLang="en-US"/>
          </a:p>
        </p:txBody>
      </p:sp>
      <p:sp>
        <p:nvSpPr>
          <p:cNvPr id="5" name="Rectangle 20"/>
          <p:cNvSpPr>
            <a:spLocks noGrp="1" noChangeArrowheads="1"/>
          </p:cNvSpPr>
          <p:nvPr>
            <p:ph type="ftr" sz="quarter" idx="11"/>
          </p:nvPr>
        </p:nvSpPr>
        <p:spPr>
          <a:ln/>
        </p:spPr>
        <p:txBody>
          <a:bodyPr/>
          <a:lstStyle>
            <a:lvl1pPr>
              <a:defRPr/>
            </a:lvl1pPr>
          </a:lstStyle>
          <a:p>
            <a:endParaRPr lang="en-US" altLang="en-US"/>
          </a:p>
        </p:txBody>
      </p:sp>
      <p:sp>
        <p:nvSpPr>
          <p:cNvPr id="6" name="Rectangle 21"/>
          <p:cNvSpPr>
            <a:spLocks noGrp="1" noChangeArrowheads="1"/>
          </p:cNvSpPr>
          <p:nvPr>
            <p:ph type="sldNum" sz="quarter" idx="12"/>
          </p:nvPr>
        </p:nvSpPr>
        <p:spPr>
          <a:ln/>
        </p:spPr>
        <p:txBody>
          <a:bodyPr/>
          <a:lstStyle>
            <a:lvl1pPr>
              <a:defRPr/>
            </a:lvl1pPr>
          </a:lstStyle>
          <a:p>
            <a:fld id="{1030A041-EAE8-4627-B3E8-D8FE74D09D12}" type="slidenum">
              <a:rPr lang="en-US" altLang="en-US"/>
              <a:pPr/>
              <a:t>‹#›</a:t>
            </a:fld>
            <a:endParaRPr lang="en-US" altLang="en-US"/>
          </a:p>
        </p:txBody>
      </p:sp>
    </p:spTree>
    <p:extLst>
      <p:ext uri="{BB962C8B-B14F-4D97-AF65-F5344CB8AC3E}">
        <p14:creationId xmlns:p14="http://schemas.microsoft.com/office/powerpoint/2010/main" val="36300062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endParaRPr lang="en-US" altLang="en-US"/>
          </a:p>
        </p:txBody>
      </p:sp>
      <p:sp>
        <p:nvSpPr>
          <p:cNvPr id="5" name="Rectangle 20"/>
          <p:cNvSpPr>
            <a:spLocks noGrp="1" noChangeArrowheads="1"/>
          </p:cNvSpPr>
          <p:nvPr>
            <p:ph type="ftr" sz="quarter" idx="11"/>
          </p:nvPr>
        </p:nvSpPr>
        <p:spPr>
          <a:ln/>
        </p:spPr>
        <p:txBody>
          <a:bodyPr/>
          <a:lstStyle>
            <a:lvl1pPr>
              <a:defRPr/>
            </a:lvl1pPr>
          </a:lstStyle>
          <a:p>
            <a:endParaRPr lang="en-US" altLang="en-US"/>
          </a:p>
        </p:txBody>
      </p:sp>
      <p:sp>
        <p:nvSpPr>
          <p:cNvPr id="6" name="Rectangle 21"/>
          <p:cNvSpPr>
            <a:spLocks noGrp="1" noChangeArrowheads="1"/>
          </p:cNvSpPr>
          <p:nvPr>
            <p:ph type="sldNum" sz="quarter" idx="12"/>
          </p:nvPr>
        </p:nvSpPr>
        <p:spPr>
          <a:ln/>
        </p:spPr>
        <p:txBody>
          <a:bodyPr/>
          <a:lstStyle>
            <a:lvl1pPr>
              <a:defRPr/>
            </a:lvl1pPr>
          </a:lstStyle>
          <a:p>
            <a:fld id="{792C06E7-29CD-4280-95FF-16C502E041E6}" type="slidenum">
              <a:rPr lang="en-US" altLang="en-US"/>
              <a:pPr/>
              <a:t>‹#›</a:t>
            </a:fld>
            <a:endParaRPr lang="en-US" altLang="en-US"/>
          </a:p>
        </p:txBody>
      </p:sp>
    </p:spTree>
    <p:extLst>
      <p:ext uri="{BB962C8B-B14F-4D97-AF65-F5344CB8AC3E}">
        <p14:creationId xmlns:p14="http://schemas.microsoft.com/office/powerpoint/2010/main" val="1034461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endParaRPr lang="en-US" altLang="en-US"/>
          </a:p>
        </p:txBody>
      </p:sp>
      <p:sp>
        <p:nvSpPr>
          <p:cNvPr id="3" name="Rectangle 3"/>
          <p:cNvSpPr>
            <a:spLocks noGrp="1" noChangeArrowheads="1"/>
          </p:cNvSpPr>
          <p:nvPr>
            <p:ph type="sldNum" sz="quarter" idx="11"/>
          </p:nvPr>
        </p:nvSpPr>
        <p:spPr>
          <a:ln/>
        </p:spPr>
        <p:txBody>
          <a:bodyPr/>
          <a:lstStyle>
            <a:lvl1pPr>
              <a:defRPr/>
            </a:lvl1pPr>
          </a:lstStyle>
          <a:p>
            <a:fld id="{75B4B17F-67F1-46D1-B461-4314731BCC12}" type="slidenum">
              <a:rPr lang="en-US" altLang="en-US"/>
              <a:pPr/>
              <a:t>‹#›</a:t>
            </a:fld>
            <a:endParaRPr lang="en-US" altLang="en-US"/>
          </a:p>
        </p:txBody>
      </p:sp>
      <p:sp>
        <p:nvSpPr>
          <p:cNvPr id="4"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489463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endParaRPr lang="en-US" altLang="en-US"/>
          </a:p>
        </p:txBody>
      </p:sp>
      <p:sp>
        <p:nvSpPr>
          <p:cNvPr id="6" name="Rectangle 20"/>
          <p:cNvSpPr>
            <a:spLocks noGrp="1" noChangeArrowheads="1"/>
          </p:cNvSpPr>
          <p:nvPr>
            <p:ph type="ftr" sz="quarter" idx="11"/>
          </p:nvPr>
        </p:nvSpPr>
        <p:spPr>
          <a:ln/>
        </p:spPr>
        <p:txBody>
          <a:bodyPr/>
          <a:lstStyle>
            <a:lvl1pPr>
              <a:defRPr/>
            </a:lvl1pPr>
          </a:lstStyle>
          <a:p>
            <a:endParaRPr lang="en-US" altLang="en-US"/>
          </a:p>
        </p:txBody>
      </p:sp>
      <p:sp>
        <p:nvSpPr>
          <p:cNvPr id="7" name="Rectangle 21"/>
          <p:cNvSpPr>
            <a:spLocks noGrp="1" noChangeArrowheads="1"/>
          </p:cNvSpPr>
          <p:nvPr>
            <p:ph type="sldNum" sz="quarter" idx="12"/>
          </p:nvPr>
        </p:nvSpPr>
        <p:spPr>
          <a:ln/>
        </p:spPr>
        <p:txBody>
          <a:bodyPr/>
          <a:lstStyle>
            <a:lvl1pPr>
              <a:defRPr/>
            </a:lvl1pPr>
          </a:lstStyle>
          <a:p>
            <a:fld id="{F7F075B4-7BEB-43A9-89A6-357EC4C54386}" type="slidenum">
              <a:rPr lang="en-US" altLang="en-US"/>
              <a:pPr/>
              <a:t>‹#›</a:t>
            </a:fld>
            <a:endParaRPr lang="en-US" altLang="en-US"/>
          </a:p>
        </p:txBody>
      </p:sp>
    </p:spTree>
    <p:extLst>
      <p:ext uri="{BB962C8B-B14F-4D97-AF65-F5344CB8AC3E}">
        <p14:creationId xmlns:p14="http://schemas.microsoft.com/office/powerpoint/2010/main" val="8218907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endParaRPr lang="en-US" altLang="en-US"/>
          </a:p>
        </p:txBody>
      </p:sp>
      <p:sp>
        <p:nvSpPr>
          <p:cNvPr id="8" name="Rectangle 20"/>
          <p:cNvSpPr>
            <a:spLocks noGrp="1" noChangeArrowheads="1"/>
          </p:cNvSpPr>
          <p:nvPr>
            <p:ph type="ftr" sz="quarter" idx="11"/>
          </p:nvPr>
        </p:nvSpPr>
        <p:spPr>
          <a:ln/>
        </p:spPr>
        <p:txBody>
          <a:bodyPr/>
          <a:lstStyle>
            <a:lvl1pPr>
              <a:defRPr/>
            </a:lvl1pPr>
          </a:lstStyle>
          <a:p>
            <a:endParaRPr lang="en-US" altLang="en-US"/>
          </a:p>
        </p:txBody>
      </p:sp>
      <p:sp>
        <p:nvSpPr>
          <p:cNvPr id="9" name="Rectangle 21"/>
          <p:cNvSpPr>
            <a:spLocks noGrp="1" noChangeArrowheads="1"/>
          </p:cNvSpPr>
          <p:nvPr>
            <p:ph type="sldNum" sz="quarter" idx="12"/>
          </p:nvPr>
        </p:nvSpPr>
        <p:spPr>
          <a:ln/>
        </p:spPr>
        <p:txBody>
          <a:bodyPr/>
          <a:lstStyle>
            <a:lvl1pPr>
              <a:defRPr/>
            </a:lvl1pPr>
          </a:lstStyle>
          <a:p>
            <a:fld id="{2CDBFA46-6C03-4F39-BC84-E05A9D87F5C2}" type="slidenum">
              <a:rPr lang="en-US" altLang="en-US"/>
              <a:pPr/>
              <a:t>‹#›</a:t>
            </a:fld>
            <a:endParaRPr lang="en-US" altLang="en-US"/>
          </a:p>
        </p:txBody>
      </p:sp>
    </p:spTree>
    <p:extLst>
      <p:ext uri="{BB962C8B-B14F-4D97-AF65-F5344CB8AC3E}">
        <p14:creationId xmlns:p14="http://schemas.microsoft.com/office/powerpoint/2010/main" val="9508952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endParaRPr lang="en-US" altLang="en-US"/>
          </a:p>
        </p:txBody>
      </p:sp>
      <p:sp>
        <p:nvSpPr>
          <p:cNvPr id="4" name="Rectangle 20"/>
          <p:cNvSpPr>
            <a:spLocks noGrp="1" noChangeArrowheads="1"/>
          </p:cNvSpPr>
          <p:nvPr>
            <p:ph type="ftr" sz="quarter" idx="11"/>
          </p:nvPr>
        </p:nvSpPr>
        <p:spPr>
          <a:ln/>
        </p:spPr>
        <p:txBody>
          <a:bodyPr/>
          <a:lstStyle>
            <a:lvl1pPr>
              <a:defRPr/>
            </a:lvl1pPr>
          </a:lstStyle>
          <a:p>
            <a:endParaRPr lang="en-US" altLang="en-US"/>
          </a:p>
        </p:txBody>
      </p:sp>
      <p:sp>
        <p:nvSpPr>
          <p:cNvPr id="5" name="Rectangle 21"/>
          <p:cNvSpPr>
            <a:spLocks noGrp="1" noChangeArrowheads="1"/>
          </p:cNvSpPr>
          <p:nvPr>
            <p:ph type="sldNum" sz="quarter" idx="12"/>
          </p:nvPr>
        </p:nvSpPr>
        <p:spPr>
          <a:ln/>
        </p:spPr>
        <p:txBody>
          <a:bodyPr/>
          <a:lstStyle>
            <a:lvl1pPr>
              <a:defRPr/>
            </a:lvl1pPr>
          </a:lstStyle>
          <a:p>
            <a:fld id="{AA6ED46B-BB00-4371-B1E0-7C423F5A0383}" type="slidenum">
              <a:rPr lang="en-US" altLang="en-US"/>
              <a:pPr/>
              <a:t>‹#›</a:t>
            </a:fld>
            <a:endParaRPr lang="en-US" altLang="en-US"/>
          </a:p>
        </p:txBody>
      </p:sp>
    </p:spTree>
    <p:extLst>
      <p:ext uri="{BB962C8B-B14F-4D97-AF65-F5344CB8AC3E}">
        <p14:creationId xmlns:p14="http://schemas.microsoft.com/office/powerpoint/2010/main" val="38457669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endParaRPr lang="en-US" altLang="en-US"/>
          </a:p>
        </p:txBody>
      </p:sp>
      <p:sp>
        <p:nvSpPr>
          <p:cNvPr id="3" name="Rectangle 20"/>
          <p:cNvSpPr>
            <a:spLocks noGrp="1" noChangeArrowheads="1"/>
          </p:cNvSpPr>
          <p:nvPr>
            <p:ph type="ftr" sz="quarter" idx="11"/>
          </p:nvPr>
        </p:nvSpPr>
        <p:spPr>
          <a:ln/>
        </p:spPr>
        <p:txBody>
          <a:bodyPr/>
          <a:lstStyle>
            <a:lvl1pPr>
              <a:defRPr/>
            </a:lvl1pPr>
          </a:lstStyle>
          <a:p>
            <a:endParaRPr lang="en-US" altLang="en-US"/>
          </a:p>
        </p:txBody>
      </p:sp>
      <p:sp>
        <p:nvSpPr>
          <p:cNvPr id="4" name="Rectangle 21"/>
          <p:cNvSpPr>
            <a:spLocks noGrp="1" noChangeArrowheads="1"/>
          </p:cNvSpPr>
          <p:nvPr>
            <p:ph type="sldNum" sz="quarter" idx="12"/>
          </p:nvPr>
        </p:nvSpPr>
        <p:spPr>
          <a:ln/>
        </p:spPr>
        <p:txBody>
          <a:bodyPr/>
          <a:lstStyle>
            <a:lvl1pPr>
              <a:defRPr/>
            </a:lvl1pPr>
          </a:lstStyle>
          <a:p>
            <a:fld id="{2518F2FF-F396-4303-9E38-456CEA66A26D}" type="slidenum">
              <a:rPr lang="en-US" altLang="en-US"/>
              <a:pPr/>
              <a:t>‹#›</a:t>
            </a:fld>
            <a:endParaRPr lang="en-US" altLang="en-US"/>
          </a:p>
        </p:txBody>
      </p:sp>
    </p:spTree>
    <p:extLst>
      <p:ext uri="{BB962C8B-B14F-4D97-AF65-F5344CB8AC3E}">
        <p14:creationId xmlns:p14="http://schemas.microsoft.com/office/powerpoint/2010/main" val="23337600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endParaRPr lang="en-US" altLang="en-US"/>
          </a:p>
        </p:txBody>
      </p:sp>
      <p:sp>
        <p:nvSpPr>
          <p:cNvPr id="6" name="Rectangle 20"/>
          <p:cNvSpPr>
            <a:spLocks noGrp="1" noChangeArrowheads="1"/>
          </p:cNvSpPr>
          <p:nvPr>
            <p:ph type="ftr" sz="quarter" idx="11"/>
          </p:nvPr>
        </p:nvSpPr>
        <p:spPr>
          <a:ln/>
        </p:spPr>
        <p:txBody>
          <a:bodyPr/>
          <a:lstStyle>
            <a:lvl1pPr>
              <a:defRPr/>
            </a:lvl1pPr>
          </a:lstStyle>
          <a:p>
            <a:endParaRPr lang="en-US" altLang="en-US"/>
          </a:p>
        </p:txBody>
      </p:sp>
      <p:sp>
        <p:nvSpPr>
          <p:cNvPr id="7" name="Rectangle 21"/>
          <p:cNvSpPr>
            <a:spLocks noGrp="1" noChangeArrowheads="1"/>
          </p:cNvSpPr>
          <p:nvPr>
            <p:ph type="sldNum" sz="quarter" idx="12"/>
          </p:nvPr>
        </p:nvSpPr>
        <p:spPr>
          <a:ln/>
        </p:spPr>
        <p:txBody>
          <a:bodyPr/>
          <a:lstStyle>
            <a:lvl1pPr>
              <a:defRPr/>
            </a:lvl1pPr>
          </a:lstStyle>
          <a:p>
            <a:fld id="{08267077-694B-4872-B70F-034324A84029}" type="slidenum">
              <a:rPr lang="en-US" altLang="en-US"/>
              <a:pPr/>
              <a:t>‹#›</a:t>
            </a:fld>
            <a:endParaRPr lang="en-US" altLang="en-US"/>
          </a:p>
        </p:txBody>
      </p:sp>
    </p:spTree>
    <p:extLst>
      <p:ext uri="{BB962C8B-B14F-4D97-AF65-F5344CB8AC3E}">
        <p14:creationId xmlns:p14="http://schemas.microsoft.com/office/powerpoint/2010/main" val="27716469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endParaRPr lang="en-US" altLang="en-US"/>
          </a:p>
        </p:txBody>
      </p:sp>
      <p:sp>
        <p:nvSpPr>
          <p:cNvPr id="6" name="Rectangle 20"/>
          <p:cNvSpPr>
            <a:spLocks noGrp="1" noChangeArrowheads="1"/>
          </p:cNvSpPr>
          <p:nvPr>
            <p:ph type="ftr" sz="quarter" idx="11"/>
          </p:nvPr>
        </p:nvSpPr>
        <p:spPr>
          <a:ln/>
        </p:spPr>
        <p:txBody>
          <a:bodyPr/>
          <a:lstStyle>
            <a:lvl1pPr>
              <a:defRPr/>
            </a:lvl1pPr>
          </a:lstStyle>
          <a:p>
            <a:endParaRPr lang="en-US" altLang="en-US"/>
          </a:p>
        </p:txBody>
      </p:sp>
      <p:sp>
        <p:nvSpPr>
          <p:cNvPr id="7" name="Rectangle 21"/>
          <p:cNvSpPr>
            <a:spLocks noGrp="1" noChangeArrowheads="1"/>
          </p:cNvSpPr>
          <p:nvPr>
            <p:ph type="sldNum" sz="quarter" idx="12"/>
          </p:nvPr>
        </p:nvSpPr>
        <p:spPr>
          <a:ln/>
        </p:spPr>
        <p:txBody>
          <a:bodyPr/>
          <a:lstStyle>
            <a:lvl1pPr>
              <a:defRPr/>
            </a:lvl1pPr>
          </a:lstStyle>
          <a:p>
            <a:fld id="{F36EE44F-542D-4024-A0C6-FA7E905CBF82}" type="slidenum">
              <a:rPr lang="en-US" altLang="en-US"/>
              <a:pPr/>
              <a:t>‹#›</a:t>
            </a:fld>
            <a:endParaRPr lang="en-US" altLang="en-US"/>
          </a:p>
        </p:txBody>
      </p:sp>
    </p:spTree>
    <p:extLst>
      <p:ext uri="{BB962C8B-B14F-4D97-AF65-F5344CB8AC3E}">
        <p14:creationId xmlns:p14="http://schemas.microsoft.com/office/powerpoint/2010/main" val="22527546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endParaRPr lang="en-US" altLang="en-US"/>
          </a:p>
        </p:txBody>
      </p:sp>
      <p:sp>
        <p:nvSpPr>
          <p:cNvPr id="5" name="Rectangle 20"/>
          <p:cNvSpPr>
            <a:spLocks noGrp="1" noChangeArrowheads="1"/>
          </p:cNvSpPr>
          <p:nvPr>
            <p:ph type="ftr" sz="quarter" idx="11"/>
          </p:nvPr>
        </p:nvSpPr>
        <p:spPr>
          <a:ln/>
        </p:spPr>
        <p:txBody>
          <a:bodyPr/>
          <a:lstStyle>
            <a:lvl1pPr>
              <a:defRPr/>
            </a:lvl1pPr>
          </a:lstStyle>
          <a:p>
            <a:endParaRPr lang="en-US" altLang="en-US"/>
          </a:p>
        </p:txBody>
      </p:sp>
      <p:sp>
        <p:nvSpPr>
          <p:cNvPr id="6" name="Rectangle 21"/>
          <p:cNvSpPr>
            <a:spLocks noGrp="1" noChangeArrowheads="1"/>
          </p:cNvSpPr>
          <p:nvPr>
            <p:ph type="sldNum" sz="quarter" idx="12"/>
          </p:nvPr>
        </p:nvSpPr>
        <p:spPr>
          <a:ln/>
        </p:spPr>
        <p:txBody>
          <a:bodyPr/>
          <a:lstStyle>
            <a:lvl1pPr>
              <a:defRPr/>
            </a:lvl1pPr>
          </a:lstStyle>
          <a:p>
            <a:fld id="{318F7CA0-1276-453B-9C1F-892F9A256AB4}" type="slidenum">
              <a:rPr lang="en-US" altLang="en-US"/>
              <a:pPr/>
              <a:t>‹#›</a:t>
            </a:fld>
            <a:endParaRPr lang="en-US" altLang="en-US"/>
          </a:p>
        </p:txBody>
      </p:sp>
    </p:spTree>
    <p:extLst>
      <p:ext uri="{BB962C8B-B14F-4D97-AF65-F5344CB8AC3E}">
        <p14:creationId xmlns:p14="http://schemas.microsoft.com/office/powerpoint/2010/main" val="10721106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endParaRPr lang="en-US" altLang="en-US"/>
          </a:p>
        </p:txBody>
      </p:sp>
      <p:sp>
        <p:nvSpPr>
          <p:cNvPr id="5" name="Rectangle 20"/>
          <p:cNvSpPr>
            <a:spLocks noGrp="1" noChangeArrowheads="1"/>
          </p:cNvSpPr>
          <p:nvPr>
            <p:ph type="ftr" sz="quarter" idx="11"/>
          </p:nvPr>
        </p:nvSpPr>
        <p:spPr>
          <a:ln/>
        </p:spPr>
        <p:txBody>
          <a:bodyPr/>
          <a:lstStyle>
            <a:lvl1pPr>
              <a:defRPr/>
            </a:lvl1pPr>
          </a:lstStyle>
          <a:p>
            <a:endParaRPr lang="en-US" altLang="en-US"/>
          </a:p>
        </p:txBody>
      </p:sp>
      <p:sp>
        <p:nvSpPr>
          <p:cNvPr id="6" name="Rectangle 21"/>
          <p:cNvSpPr>
            <a:spLocks noGrp="1" noChangeArrowheads="1"/>
          </p:cNvSpPr>
          <p:nvPr>
            <p:ph type="sldNum" sz="quarter" idx="12"/>
          </p:nvPr>
        </p:nvSpPr>
        <p:spPr>
          <a:ln/>
        </p:spPr>
        <p:txBody>
          <a:bodyPr/>
          <a:lstStyle>
            <a:lvl1pPr>
              <a:defRPr/>
            </a:lvl1pPr>
          </a:lstStyle>
          <a:p>
            <a:fld id="{537BC70D-BD93-4ADE-A1E7-DDB35BC5F56F}" type="slidenum">
              <a:rPr lang="en-US" altLang="en-US"/>
              <a:pPr/>
              <a:t>‹#›</a:t>
            </a:fld>
            <a:endParaRPr lang="en-US" altLang="en-US"/>
          </a:p>
        </p:txBody>
      </p:sp>
    </p:spTree>
    <p:extLst>
      <p:ext uri="{BB962C8B-B14F-4D97-AF65-F5344CB8AC3E}">
        <p14:creationId xmlns:p14="http://schemas.microsoft.com/office/powerpoint/2010/main" val="25719051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FA20E569-CF5B-42EF-981C-880681A8FDC3}" type="slidenum">
              <a:rPr lang="en-US" altLang="en-US"/>
              <a:pPr/>
              <a:t>‹#›</a:t>
            </a:fld>
            <a:endParaRPr lang="en-US" altLang="en-US"/>
          </a:p>
        </p:txBody>
      </p:sp>
    </p:spTree>
    <p:extLst>
      <p:ext uri="{BB962C8B-B14F-4D97-AF65-F5344CB8AC3E}">
        <p14:creationId xmlns:p14="http://schemas.microsoft.com/office/powerpoint/2010/main" val="1990765051"/>
      </p:ext>
    </p:extLst>
  </p:cSld>
  <p:clrMapOvr>
    <a:masterClrMapping/>
  </p:clrMapOvr>
  <p:transition spd="med">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4953E302-C4C4-40EC-95C3-B5AF249DABEE}" type="slidenum">
              <a:rPr lang="en-US" altLang="en-US"/>
              <a:pPr/>
              <a:t>‹#›</a:t>
            </a:fld>
            <a:endParaRPr lang="en-US" altLang="en-US"/>
          </a:p>
        </p:txBody>
      </p:sp>
    </p:spTree>
    <p:extLst>
      <p:ext uri="{BB962C8B-B14F-4D97-AF65-F5344CB8AC3E}">
        <p14:creationId xmlns:p14="http://schemas.microsoft.com/office/powerpoint/2010/main" val="823585004"/>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94BE2EAF-DB46-484C-8A71-1C6FF41A9944}"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41307240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0C2FC0C3-05F2-4E96-825B-F4E1B9E97E54}" type="slidenum">
              <a:rPr lang="en-US" altLang="en-US"/>
              <a:pPr/>
              <a:t>‹#›</a:t>
            </a:fld>
            <a:endParaRPr lang="en-US" altLang="en-US"/>
          </a:p>
        </p:txBody>
      </p:sp>
    </p:spTree>
    <p:extLst>
      <p:ext uri="{BB962C8B-B14F-4D97-AF65-F5344CB8AC3E}">
        <p14:creationId xmlns:p14="http://schemas.microsoft.com/office/powerpoint/2010/main" val="2300213959"/>
      </p:ext>
    </p:extLst>
  </p:cSld>
  <p:clrMapOvr>
    <a:masterClrMapping/>
  </p:clrMapOvr>
  <p:transitio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19706F6C-C002-4076-9D77-AA4EA090A314}" type="slidenum">
              <a:rPr lang="en-US" altLang="en-US"/>
              <a:pPr/>
              <a:t>‹#›</a:t>
            </a:fld>
            <a:endParaRPr lang="en-US" altLang="en-US"/>
          </a:p>
        </p:txBody>
      </p:sp>
    </p:spTree>
    <p:extLst>
      <p:ext uri="{BB962C8B-B14F-4D97-AF65-F5344CB8AC3E}">
        <p14:creationId xmlns:p14="http://schemas.microsoft.com/office/powerpoint/2010/main" val="3431905753"/>
      </p:ext>
    </p:extLst>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endParaRPr lang="en-US" altLang="en-US"/>
          </a:p>
        </p:txBody>
      </p:sp>
      <p:sp>
        <p:nvSpPr>
          <p:cNvPr id="8" name="Rectangle 1029"/>
          <p:cNvSpPr>
            <a:spLocks noGrp="1" noChangeArrowheads="1"/>
          </p:cNvSpPr>
          <p:nvPr>
            <p:ph type="ftr" sz="quarter" idx="11"/>
          </p:nvPr>
        </p:nvSpPr>
        <p:spPr>
          <a:ln/>
        </p:spPr>
        <p:txBody>
          <a:bodyPr/>
          <a:lstStyle>
            <a:lvl1pPr>
              <a:defRPr/>
            </a:lvl1pPr>
          </a:lstStyle>
          <a:p>
            <a:endParaRPr lang="en-US" altLang="en-US"/>
          </a:p>
        </p:txBody>
      </p:sp>
      <p:sp>
        <p:nvSpPr>
          <p:cNvPr id="9" name="Rectangle 1030"/>
          <p:cNvSpPr>
            <a:spLocks noGrp="1" noChangeArrowheads="1"/>
          </p:cNvSpPr>
          <p:nvPr>
            <p:ph type="sldNum" sz="quarter" idx="12"/>
          </p:nvPr>
        </p:nvSpPr>
        <p:spPr>
          <a:ln/>
        </p:spPr>
        <p:txBody>
          <a:bodyPr/>
          <a:lstStyle>
            <a:lvl1pPr>
              <a:defRPr/>
            </a:lvl1pPr>
          </a:lstStyle>
          <a:p>
            <a:fld id="{19DB67D2-ADBD-44B1-9D31-1D8C4FFCCAAF}" type="slidenum">
              <a:rPr lang="en-US" altLang="en-US"/>
              <a:pPr/>
              <a:t>‹#›</a:t>
            </a:fld>
            <a:endParaRPr lang="en-US" altLang="en-US"/>
          </a:p>
        </p:txBody>
      </p:sp>
    </p:spTree>
    <p:extLst>
      <p:ext uri="{BB962C8B-B14F-4D97-AF65-F5344CB8AC3E}">
        <p14:creationId xmlns:p14="http://schemas.microsoft.com/office/powerpoint/2010/main" val="3361535985"/>
      </p:ext>
    </p:extLst>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endParaRPr lang="en-US" altLang="en-US"/>
          </a:p>
        </p:txBody>
      </p:sp>
      <p:sp>
        <p:nvSpPr>
          <p:cNvPr id="4" name="Rectangle 1029"/>
          <p:cNvSpPr>
            <a:spLocks noGrp="1" noChangeArrowheads="1"/>
          </p:cNvSpPr>
          <p:nvPr>
            <p:ph type="ftr" sz="quarter" idx="11"/>
          </p:nvPr>
        </p:nvSpPr>
        <p:spPr>
          <a:ln/>
        </p:spPr>
        <p:txBody>
          <a:bodyPr/>
          <a:lstStyle>
            <a:lvl1pPr>
              <a:defRPr/>
            </a:lvl1pPr>
          </a:lstStyle>
          <a:p>
            <a:endParaRPr lang="en-US" altLang="en-US"/>
          </a:p>
        </p:txBody>
      </p:sp>
      <p:sp>
        <p:nvSpPr>
          <p:cNvPr id="5" name="Rectangle 1030"/>
          <p:cNvSpPr>
            <a:spLocks noGrp="1" noChangeArrowheads="1"/>
          </p:cNvSpPr>
          <p:nvPr>
            <p:ph type="sldNum" sz="quarter" idx="12"/>
          </p:nvPr>
        </p:nvSpPr>
        <p:spPr>
          <a:ln/>
        </p:spPr>
        <p:txBody>
          <a:bodyPr/>
          <a:lstStyle>
            <a:lvl1pPr>
              <a:defRPr/>
            </a:lvl1pPr>
          </a:lstStyle>
          <a:p>
            <a:fld id="{99E05786-D5CF-487B-A6D7-C394310C86B7}" type="slidenum">
              <a:rPr lang="en-US" altLang="en-US"/>
              <a:pPr/>
              <a:t>‹#›</a:t>
            </a:fld>
            <a:endParaRPr lang="en-US" altLang="en-US"/>
          </a:p>
        </p:txBody>
      </p:sp>
    </p:spTree>
    <p:extLst>
      <p:ext uri="{BB962C8B-B14F-4D97-AF65-F5344CB8AC3E}">
        <p14:creationId xmlns:p14="http://schemas.microsoft.com/office/powerpoint/2010/main" val="3035368454"/>
      </p:ext>
    </p:extLst>
  </p:cSld>
  <p:clrMapOvr>
    <a:masterClrMapping/>
  </p:clrMapOvr>
  <p:transitio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endParaRPr lang="en-US" altLang="en-US"/>
          </a:p>
        </p:txBody>
      </p:sp>
      <p:sp>
        <p:nvSpPr>
          <p:cNvPr id="3" name="Rectangle 1029"/>
          <p:cNvSpPr>
            <a:spLocks noGrp="1" noChangeArrowheads="1"/>
          </p:cNvSpPr>
          <p:nvPr>
            <p:ph type="ftr" sz="quarter" idx="11"/>
          </p:nvPr>
        </p:nvSpPr>
        <p:spPr>
          <a:ln/>
        </p:spPr>
        <p:txBody>
          <a:bodyPr/>
          <a:lstStyle>
            <a:lvl1pPr>
              <a:defRPr/>
            </a:lvl1pPr>
          </a:lstStyle>
          <a:p>
            <a:endParaRPr lang="en-US" altLang="en-US"/>
          </a:p>
        </p:txBody>
      </p:sp>
      <p:sp>
        <p:nvSpPr>
          <p:cNvPr id="4" name="Rectangle 1030"/>
          <p:cNvSpPr>
            <a:spLocks noGrp="1" noChangeArrowheads="1"/>
          </p:cNvSpPr>
          <p:nvPr>
            <p:ph type="sldNum" sz="quarter" idx="12"/>
          </p:nvPr>
        </p:nvSpPr>
        <p:spPr>
          <a:ln/>
        </p:spPr>
        <p:txBody>
          <a:bodyPr/>
          <a:lstStyle>
            <a:lvl1pPr>
              <a:defRPr/>
            </a:lvl1pPr>
          </a:lstStyle>
          <a:p>
            <a:fld id="{C382ACA1-D948-4F8F-9486-428E94CFD347}" type="slidenum">
              <a:rPr lang="en-US" altLang="en-US"/>
              <a:pPr/>
              <a:t>‹#›</a:t>
            </a:fld>
            <a:endParaRPr lang="en-US" altLang="en-US"/>
          </a:p>
        </p:txBody>
      </p:sp>
    </p:spTree>
    <p:extLst>
      <p:ext uri="{BB962C8B-B14F-4D97-AF65-F5344CB8AC3E}">
        <p14:creationId xmlns:p14="http://schemas.microsoft.com/office/powerpoint/2010/main" val="4030427061"/>
      </p:ext>
    </p:extLst>
  </p:cSld>
  <p:clrMapOvr>
    <a:masterClrMapping/>
  </p:clrMapOvr>
  <p:transitio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70ECE413-FE10-4B2E-810E-80F7EF0B78E1}" type="slidenum">
              <a:rPr lang="en-US" altLang="en-US"/>
              <a:pPr/>
              <a:t>‹#›</a:t>
            </a:fld>
            <a:endParaRPr lang="en-US" altLang="en-US"/>
          </a:p>
        </p:txBody>
      </p:sp>
    </p:spTree>
    <p:extLst>
      <p:ext uri="{BB962C8B-B14F-4D97-AF65-F5344CB8AC3E}">
        <p14:creationId xmlns:p14="http://schemas.microsoft.com/office/powerpoint/2010/main" val="2781027113"/>
      </p:ext>
    </p:extLst>
  </p:cSld>
  <p:clrMapOvr>
    <a:masterClrMapping/>
  </p:clrMapOvr>
  <p:transitio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B228A323-4DA0-452D-BE6D-1AD9C720EFE2}" type="slidenum">
              <a:rPr lang="en-US" altLang="en-US"/>
              <a:pPr/>
              <a:t>‹#›</a:t>
            </a:fld>
            <a:endParaRPr lang="en-US" altLang="en-US"/>
          </a:p>
        </p:txBody>
      </p:sp>
    </p:spTree>
    <p:extLst>
      <p:ext uri="{BB962C8B-B14F-4D97-AF65-F5344CB8AC3E}">
        <p14:creationId xmlns:p14="http://schemas.microsoft.com/office/powerpoint/2010/main" val="876473368"/>
      </p:ext>
    </p:extLst>
  </p:cSld>
  <p:clrMapOvr>
    <a:masterClrMapping/>
  </p:clrMapOvr>
  <p:transitio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F9D0A50B-0621-492A-9671-9BAB42CF351D}" type="slidenum">
              <a:rPr lang="en-US" altLang="en-US"/>
              <a:pPr/>
              <a:t>‹#›</a:t>
            </a:fld>
            <a:endParaRPr lang="en-US" altLang="en-US"/>
          </a:p>
        </p:txBody>
      </p:sp>
    </p:spTree>
    <p:extLst>
      <p:ext uri="{BB962C8B-B14F-4D97-AF65-F5344CB8AC3E}">
        <p14:creationId xmlns:p14="http://schemas.microsoft.com/office/powerpoint/2010/main" val="3325224168"/>
      </p:ext>
    </p:extLst>
  </p:cSld>
  <p:clrMapOvr>
    <a:masterClrMapping/>
  </p:clrMapOvr>
  <p:transitio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EB466106-5E1F-402B-A4A2-42C1D83FA000}" type="slidenum">
              <a:rPr lang="en-US" altLang="en-US"/>
              <a:pPr/>
              <a:t>‹#›</a:t>
            </a:fld>
            <a:endParaRPr lang="en-US" altLang="en-US"/>
          </a:p>
        </p:txBody>
      </p:sp>
    </p:spTree>
    <p:extLst>
      <p:ext uri="{BB962C8B-B14F-4D97-AF65-F5344CB8AC3E}">
        <p14:creationId xmlns:p14="http://schemas.microsoft.com/office/powerpoint/2010/main" val="2204438844"/>
      </p:ext>
    </p:extLst>
  </p:cSld>
  <p:clrMapOvr>
    <a:masterClrMapping/>
  </p:clrMapOvr>
  <p:transitio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3124200"/>
            <a:ext cx="9144000" cy="3581400"/>
            <a:chOff x="0" y="1968"/>
            <a:chExt cx="5760" cy="2256"/>
          </a:xfrm>
        </p:grpSpPr>
        <p:sp>
          <p:nvSpPr>
            <p:cNvPr id="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2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2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2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2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2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2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2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2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2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2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3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3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3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3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3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3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3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3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3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3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4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4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4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4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4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4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4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4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4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4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5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5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5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5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5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5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5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5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5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5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6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6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6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6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6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6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6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6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grpSp>
      <p:sp>
        <p:nvSpPr>
          <p:cNvPr id="68" name="Freeform 1094"/>
          <p:cNvSpPr>
            <a:spLocks/>
          </p:cNvSpPr>
          <p:nvPr/>
        </p:nvSpPr>
        <p:spPr bwMode="auto">
          <a:xfrm rot="16200000">
            <a:off x="3871118" y="1005682"/>
            <a:ext cx="150813" cy="4845050"/>
          </a:xfrm>
          <a:custGeom>
            <a:avLst/>
            <a:gdLst>
              <a:gd name="T0" fmla="*/ 30241975 w 95"/>
              <a:gd name="T1" fmla="*/ 2147483647 h 3052"/>
              <a:gd name="T2" fmla="*/ 65524280 w 95"/>
              <a:gd name="T3" fmla="*/ 2147483647 h 3052"/>
              <a:gd name="T4" fmla="*/ 110887243 w 95"/>
              <a:gd name="T5" fmla="*/ 2147483647 h 3052"/>
              <a:gd name="T6" fmla="*/ 70564609 w 95"/>
              <a:gd name="T7" fmla="*/ 2147483647 h 3052"/>
              <a:gd name="T8" fmla="*/ 120967901 w 95"/>
              <a:gd name="T9" fmla="*/ 2147483647 h 3052"/>
              <a:gd name="T10" fmla="*/ 136088889 w 95"/>
              <a:gd name="T11" fmla="*/ 2147483647 h 3052"/>
              <a:gd name="T12" fmla="*/ 138609847 w 95"/>
              <a:gd name="T13" fmla="*/ 2147483647 h 3052"/>
              <a:gd name="T14" fmla="*/ 148690505 w 95"/>
              <a:gd name="T15" fmla="*/ 2147483647 h 3052"/>
              <a:gd name="T16" fmla="*/ 138609847 w 95"/>
              <a:gd name="T17" fmla="*/ 2147483647 h 3052"/>
              <a:gd name="T18" fmla="*/ 141129218 w 95"/>
              <a:gd name="T19" fmla="*/ 2147483647 h 3052"/>
              <a:gd name="T20" fmla="*/ 146169547 w 95"/>
              <a:gd name="T21" fmla="*/ 2147483647 h 3052"/>
              <a:gd name="T22" fmla="*/ 151209876 w 95"/>
              <a:gd name="T23" fmla="*/ 2147483647 h 3052"/>
              <a:gd name="T24" fmla="*/ 136088889 w 95"/>
              <a:gd name="T25" fmla="*/ 2147483647 h 3052"/>
              <a:gd name="T26" fmla="*/ 156250206 w 95"/>
              <a:gd name="T27" fmla="*/ 2147483647 h 3052"/>
              <a:gd name="T28" fmla="*/ 171371193 w 95"/>
              <a:gd name="T29" fmla="*/ 2147483647 h 3052"/>
              <a:gd name="T30" fmla="*/ 171371193 w 95"/>
              <a:gd name="T31" fmla="*/ 2147483647 h 3052"/>
              <a:gd name="T32" fmla="*/ 181451852 w 95"/>
              <a:gd name="T33" fmla="*/ 2147483647 h 3052"/>
              <a:gd name="T34" fmla="*/ 201613168 w 95"/>
              <a:gd name="T35" fmla="*/ 2147483647 h 3052"/>
              <a:gd name="T36" fmla="*/ 221774485 w 95"/>
              <a:gd name="T37" fmla="*/ 2147483647 h 3052"/>
              <a:gd name="T38" fmla="*/ 229335773 w 95"/>
              <a:gd name="T39" fmla="*/ 2147483647 h 3052"/>
              <a:gd name="T40" fmla="*/ 234376102 w 95"/>
              <a:gd name="T41" fmla="*/ 2147483647 h 3052"/>
              <a:gd name="T42" fmla="*/ 216734156 w 95"/>
              <a:gd name="T43" fmla="*/ 2147483647 h 3052"/>
              <a:gd name="T44" fmla="*/ 189013139 w 95"/>
              <a:gd name="T45" fmla="*/ 2147483647 h 3052"/>
              <a:gd name="T46" fmla="*/ 166330864 w 95"/>
              <a:gd name="T47" fmla="*/ 2147483647 h 3052"/>
              <a:gd name="T48" fmla="*/ 158771164 w 95"/>
              <a:gd name="T49" fmla="*/ 2091729688 h 3052"/>
              <a:gd name="T50" fmla="*/ 151209876 w 95"/>
              <a:gd name="T51" fmla="*/ 1668343438 h 3052"/>
              <a:gd name="T52" fmla="*/ 128529189 w 95"/>
              <a:gd name="T53" fmla="*/ 1118949375 h 3052"/>
              <a:gd name="T54" fmla="*/ 136088889 w 95"/>
              <a:gd name="T55" fmla="*/ 766127500 h 3052"/>
              <a:gd name="T56" fmla="*/ 136088889 w 95"/>
              <a:gd name="T57" fmla="*/ 660280938 h 3052"/>
              <a:gd name="T58" fmla="*/ 146169547 w 95"/>
              <a:gd name="T59" fmla="*/ 594756875 h 3052"/>
              <a:gd name="T60" fmla="*/ 158771164 w 95"/>
              <a:gd name="T61" fmla="*/ 478829688 h 3052"/>
              <a:gd name="T62" fmla="*/ 161290535 w 95"/>
              <a:gd name="T63" fmla="*/ 171370625 h 3052"/>
              <a:gd name="T64" fmla="*/ 151209876 w 95"/>
              <a:gd name="T65" fmla="*/ 90725625 h 3052"/>
              <a:gd name="T66" fmla="*/ 131048559 w 95"/>
              <a:gd name="T67" fmla="*/ 65524063 h 3052"/>
              <a:gd name="T68" fmla="*/ 98287213 w 95"/>
              <a:gd name="T69" fmla="*/ 0 h 3052"/>
              <a:gd name="T70" fmla="*/ 65524280 w 95"/>
              <a:gd name="T71" fmla="*/ 171370625 h 3052"/>
              <a:gd name="T72" fmla="*/ 55443621 w 95"/>
              <a:gd name="T73" fmla="*/ 141128750 h 3052"/>
              <a:gd name="T74" fmla="*/ 40322634 w 95"/>
              <a:gd name="T75" fmla="*/ 201612500 h 3052"/>
              <a:gd name="T76" fmla="*/ 12601617 w 95"/>
              <a:gd name="T77" fmla="*/ 337700938 h 3052"/>
              <a:gd name="T78" fmla="*/ 0 w 95"/>
              <a:gd name="T79" fmla="*/ 690522813 h 3052"/>
              <a:gd name="T80" fmla="*/ 17641946 w 95"/>
              <a:gd name="T81" fmla="*/ 942538438 h 3052"/>
              <a:gd name="T82" fmla="*/ 35282304 w 95"/>
              <a:gd name="T83" fmla="*/ 1018143125 h 3052"/>
              <a:gd name="T84" fmla="*/ 50403292 w 95"/>
              <a:gd name="T85" fmla="*/ 1370965000 h 3052"/>
              <a:gd name="T86" fmla="*/ 65524280 w 95"/>
              <a:gd name="T87" fmla="*/ 1471771250 h 3052"/>
              <a:gd name="T88" fmla="*/ 95766255 w 95"/>
              <a:gd name="T89" fmla="*/ 1864915625 h 3052"/>
              <a:gd name="T90" fmla="*/ 103327543 w 95"/>
              <a:gd name="T91" fmla="*/ 2147483647 h 3052"/>
              <a:gd name="T92" fmla="*/ 126008230 w 95"/>
              <a:gd name="T93" fmla="*/ 2147483647 h 3052"/>
              <a:gd name="T94" fmla="*/ 138609847 w 95"/>
              <a:gd name="T95" fmla="*/ 2147483647 h 3052"/>
              <a:gd name="T96" fmla="*/ 95766255 w 95"/>
              <a:gd name="T97" fmla="*/ 2147483647 h 3052"/>
              <a:gd name="T98" fmla="*/ 100806584 w 95"/>
              <a:gd name="T99" fmla="*/ 2147483647 h 3052"/>
              <a:gd name="T100" fmla="*/ 93246884 w 95"/>
              <a:gd name="T101" fmla="*/ 2147483647 h 3052"/>
              <a:gd name="T102" fmla="*/ 55443621 w 95"/>
              <a:gd name="T103" fmla="*/ 2147483647 h 3052"/>
              <a:gd name="T104" fmla="*/ 12601617 w 95"/>
              <a:gd name="T105" fmla="*/ 2147483647 h 3052"/>
              <a:gd name="T106" fmla="*/ 5040329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00772" name="Rectangle 1092"/>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200773" name="Rectangle 1093"/>
          <p:cNvSpPr>
            <a:spLocks noGrp="1" noChangeArrowheads="1"/>
          </p:cNvSpPr>
          <p:nvPr>
            <p:ph type="subTitle" idx="1"/>
          </p:nvPr>
        </p:nvSpPr>
        <p:spPr>
          <a:xfrm>
            <a:off x="1371600" y="3886200"/>
            <a:ext cx="6400800" cy="1752600"/>
          </a:xfrm>
        </p:spPr>
        <p:txBody>
          <a:bodyPr/>
          <a:lstStyle>
            <a:lvl1pPr marL="0" indent="101600" algn="ctr">
              <a:buFont typeface="Wingdings" pitchFamily="-112" charset="2"/>
              <a:buNone/>
              <a:defRPr/>
            </a:lvl1pPr>
          </a:lstStyle>
          <a:p>
            <a:r>
              <a:rPr lang="en-US" altLang="ja-JP"/>
              <a:t>Click to edit Master subtitle style</a:t>
            </a:r>
          </a:p>
        </p:txBody>
      </p:sp>
      <p:sp>
        <p:nvSpPr>
          <p:cNvPr id="69" name="Rectangle 1090"/>
          <p:cNvSpPr>
            <a:spLocks noGrp="1" noChangeArrowheads="1"/>
          </p:cNvSpPr>
          <p:nvPr>
            <p:ph type="dt" sz="half" idx="10"/>
          </p:nvPr>
        </p:nvSpPr>
        <p:spPr/>
        <p:txBody>
          <a:bodyPr/>
          <a:lstStyle>
            <a:lvl1pPr>
              <a:defRPr>
                <a:solidFill>
                  <a:schemeClr val="tx2"/>
                </a:solidFill>
              </a:defRPr>
            </a:lvl1pPr>
          </a:lstStyle>
          <a:p>
            <a:endParaRPr lang="en-US" altLang="ja-JP"/>
          </a:p>
        </p:txBody>
      </p:sp>
      <p:sp>
        <p:nvSpPr>
          <p:cNvPr id="70" name="Rectangle 1091"/>
          <p:cNvSpPr>
            <a:spLocks noGrp="1" noChangeArrowheads="1"/>
          </p:cNvSpPr>
          <p:nvPr>
            <p:ph type="ftr" sz="quarter" idx="11"/>
          </p:nvPr>
        </p:nvSpPr>
        <p:spPr>
          <a:xfrm>
            <a:off x="2057400" y="6248400"/>
            <a:ext cx="5257800" cy="457200"/>
          </a:xfrm>
        </p:spPr>
        <p:txBody>
          <a:bodyPr/>
          <a:lstStyle>
            <a:lvl1pPr>
              <a:defRPr>
                <a:solidFill>
                  <a:schemeClr val="tx2"/>
                </a:solidFill>
              </a:defRPr>
            </a:lvl1pPr>
          </a:lstStyle>
          <a:p>
            <a:endParaRPr lang="en-US" altLang="ja-JP"/>
          </a:p>
        </p:txBody>
      </p:sp>
      <p:sp>
        <p:nvSpPr>
          <p:cNvPr id="71" name="Rectangle 1095"/>
          <p:cNvSpPr>
            <a:spLocks noGrp="1" noChangeArrowheads="1"/>
          </p:cNvSpPr>
          <p:nvPr>
            <p:ph type="sldNum" sz="quarter" idx="12"/>
          </p:nvPr>
        </p:nvSpPr>
        <p:spPr/>
        <p:txBody>
          <a:bodyPr/>
          <a:lstStyle>
            <a:lvl1pPr algn="r">
              <a:defRPr/>
            </a:lvl1pPr>
          </a:lstStyle>
          <a:p>
            <a:fld id="{36FC27B6-4A14-49E5-8578-D5D0134F37C8}" type="slidenum">
              <a:rPr lang="en-US" altLang="ja-JP"/>
              <a:pPr/>
              <a:t>‹#›</a:t>
            </a:fld>
            <a:endParaRPr lang="en-US" altLang="ja-JP"/>
          </a:p>
        </p:txBody>
      </p:sp>
    </p:spTree>
    <p:extLst>
      <p:ext uri="{BB962C8B-B14F-4D97-AF65-F5344CB8AC3E}">
        <p14:creationId xmlns:p14="http://schemas.microsoft.com/office/powerpoint/2010/main" val="2989636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3011CEA6-4E16-420C-AA0F-A2502F37C080}"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93817182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a:ln/>
        </p:spPr>
        <p:txBody>
          <a:bodyPr/>
          <a:lstStyle>
            <a:lvl1pPr>
              <a:defRPr/>
            </a:lvl1pPr>
          </a:lstStyle>
          <a:p>
            <a:endParaRPr lang="en-US" altLang="ja-JP"/>
          </a:p>
        </p:txBody>
      </p:sp>
      <p:sp>
        <p:nvSpPr>
          <p:cNvPr id="5" name="Rectangle 1093"/>
          <p:cNvSpPr>
            <a:spLocks noGrp="1" noChangeArrowheads="1"/>
          </p:cNvSpPr>
          <p:nvPr>
            <p:ph type="ftr" sz="quarter" idx="11"/>
          </p:nvPr>
        </p:nvSpPr>
        <p:spPr>
          <a:ln/>
        </p:spPr>
        <p:txBody>
          <a:bodyPr/>
          <a:lstStyle>
            <a:lvl1pPr>
              <a:defRPr/>
            </a:lvl1pPr>
          </a:lstStyle>
          <a:p>
            <a:endParaRPr lang="en-US" altLang="ja-JP"/>
          </a:p>
        </p:txBody>
      </p:sp>
      <p:sp>
        <p:nvSpPr>
          <p:cNvPr id="6" name="Rectangle 1094"/>
          <p:cNvSpPr>
            <a:spLocks noGrp="1" noChangeArrowheads="1"/>
          </p:cNvSpPr>
          <p:nvPr>
            <p:ph type="sldNum" sz="quarter" idx="12"/>
          </p:nvPr>
        </p:nvSpPr>
        <p:spPr>
          <a:ln/>
        </p:spPr>
        <p:txBody>
          <a:bodyPr/>
          <a:lstStyle>
            <a:lvl1pPr>
              <a:defRPr/>
            </a:lvl1pPr>
          </a:lstStyle>
          <a:p>
            <a:fld id="{BC0EB0E4-ED89-4089-B278-1C4948639D58}" type="slidenum">
              <a:rPr lang="en-US" altLang="ja-JP"/>
              <a:pPr/>
              <a:t>‹#›</a:t>
            </a:fld>
            <a:endParaRPr lang="en-US" altLang="ja-JP"/>
          </a:p>
        </p:txBody>
      </p:sp>
    </p:spTree>
    <p:extLst>
      <p:ext uri="{BB962C8B-B14F-4D97-AF65-F5344CB8AC3E}">
        <p14:creationId xmlns:p14="http://schemas.microsoft.com/office/powerpoint/2010/main" val="11184674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92"/>
          <p:cNvSpPr>
            <a:spLocks noGrp="1" noChangeArrowheads="1"/>
          </p:cNvSpPr>
          <p:nvPr>
            <p:ph type="dt" sz="half" idx="10"/>
          </p:nvPr>
        </p:nvSpPr>
        <p:spPr>
          <a:ln/>
        </p:spPr>
        <p:txBody>
          <a:bodyPr/>
          <a:lstStyle>
            <a:lvl1pPr>
              <a:defRPr/>
            </a:lvl1pPr>
          </a:lstStyle>
          <a:p>
            <a:endParaRPr lang="en-US" altLang="ja-JP"/>
          </a:p>
        </p:txBody>
      </p:sp>
      <p:sp>
        <p:nvSpPr>
          <p:cNvPr id="5" name="Rectangle 1093"/>
          <p:cNvSpPr>
            <a:spLocks noGrp="1" noChangeArrowheads="1"/>
          </p:cNvSpPr>
          <p:nvPr>
            <p:ph type="ftr" sz="quarter" idx="11"/>
          </p:nvPr>
        </p:nvSpPr>
        <p:spPr>
          <a:ln/>
        </p:spPr>
        <p:txBody>
          <a:bodyPr/>
          <a:lstStyle>
            <a:lvl1pPr>
              <a:defRPr/>
            </a:lvl1pPr>
          </a:lstStyle>
          <a:p>
            <a:endParaRPr lang="en-US" altLang="ja-JP"/>
          </a:p>
        </p:txBody>
      </p:sp>
      <p:sp>
        <p:nvSpPr>
          <p:cNvPr id="6" name="Rectangle 1094"/>
          <p:cNvSpPr>
            <a:spLocks noGrp="1" noChangeArrowheads="1"/>
          </p:cNvSpPr>
          <p:nvPr>
            <p:ph type="sldNum" sz="quarter" idx="12"/>
          </p:nvPr>
        </p:nvSpPr>
        <p:spPr>
          <a:ln/>
        </p:spPr>
        <p:txBody>
          <a:bodyPr/>
          <a:lstStyle>
            <a:lvl1pPr>
              <a:defRPr/>
            </a:lvl1pPr>
          </a:lstStyle>
          <a:p>
            <a:fld id="{F70FC98A-061B-49BC-9718-D4DDD52625BB}" type="slidenum">
              <a:rPr lang="en-US" altLang="ja-JP"/>
              <a:pPr/>
              <a:t>‹#›</a:t>
            </a:fld>
            <a:endParaRPr lang="en-US" altLang="ja-JP"/>
          </a:p>
        </p:txBody>
      </p:sp>
    </p:spTree>
    <p:extLst>
      <p:ext uri="{BB962C8B-B14F-4D97-AF65-F5344CB8AC3E}">
        <p14:creationId xmlns:p14="http://schemas.microsoft.com/office/powerpoint/2010/main" val="12052921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92"/>
          <p:cNvSpPr>
            <a:spLocks noGrp="1" noChangeArrowheads="1"/>
          </p:cNvSpPr>
          <p:nvPr>
            <p:ph type="dt" sz="half" idx="10"/>
          </p:nvPr>
        </p:nvSpPr>
        <p:spPr>
          <a:ln/>
        </p:spPr>
        <p:txBody>
          <a:bodyPr/>
          <a:lstStyle>
            <a:lvl1pPr>
              <a:defRPr/>
            </a:lvl1pPr>
          </a:lstStyle>
          <a:p>
            <a:endParaRPr lang="en-US" altLang="ja-JP"/>
          </a:p>
        </p:txBody>
      </p:sp>
      <p:sp>
        <p:nvSpPr>
          <p:cNvPr id="6" name="Rectangle 1093"/>
          <p:cNvSpPr>
            <a:spLocks noGrp="1" noChangeArrowheads="1"/>
          </p:cNvSpPr>
          <p:nvPr>
            <p:ph type="ftr" sz="quarter" idx="11"/>
          </p:nvPr>
        </p:nvSpPr>
        <p:spPr>
          <a:ln/>
        </p:spPr>
        <p:txBody>
          <a:bodyPr/>
          <a:lstStyle>
            <a:lvl1pPr>
              <a:defRPr/>
            </a:lvl1pPr>
          </a:lstStyle>
          <a:p>
            <a:endParaRPr lang="en-US" altLang="ja-JP"/>
          </a:p>
        </p:txBody>
      </p:sp>
      <p:sp>
        <p:nvSpPr>
          <p:cNvPr id="7" name="Rectangle 1094"/>
          <p:cNvSpPr>
            <a:spLocks noGrp="1" noChangeArrowheads="1"/>
          </p:cNvSpPr>
          <p:nvPr>
            <p:ph type="sldNum" sz="quarter" idx="12"/>
          </p:nvPr>
        </p:nvSpPr>
        <p:spPr>
          <a:ln/>
        </p:spPr>
        <p:txBody>
          <a:bodyPr/>
          <a:lstStyle>
            <a:lvl1pPr>
              <a:defRPr/>
            </a:lvl1pPr>
          </a:lstStyle>
          <a:p>
            <a:fld id="{6E558BE5-D8E8-4682-A60F-991A0F903C37}" type="slidenum">
              <a:rPr lang="en-US" altLang="ja-JP"/>
              <a:pPr/>
              <a:t>‹#›</a:t>
            </a:fld>
            <a:endParaRPr lang="en-US" altLang="ja-JP"/>
          </a:p>
        </p:txBody>
      </p:sp>
    </p:spTree>
    <p:extLst>
      <p:ext uri="{BB962C8B-B14F-4D97-AF65-F5344CB8AC3E}">
        <p14:creationId xmlns:p14="http://schemas.microsoft.com/office/powerpoint/2010/main" val="41088415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92"/>
          <p:cNvSpPr>
            <a:spLocks noGrp="1" noChangeArrowheads="1"/>
          </p:cNvSpPr>
          <p:nvPr>
            <p:ph type="dt" sz="half" idx="10"/>
          </p:nvPr>
        </p:nvSpPr>
        <p:spPr>
          <a:ln/>
        </p:spPr>
        <p:txBody>
          <a:bodyPr/>
          <a:lstStyle>
            <a:lvl1pPr>
              <a:defRPr/>
            </a:lvl1pPr>
          </a:lstStyle>
          <a:p>
            <a:endParaRPr lang="en-US" altLang="ja-JP"/>
          </a:p>
        </p:txBody>
      </p:sp>
      <p:sp>
        <p:nvSpPr>
          <p:cNvPr id="8" name="Rectangle 1093"/>
          <p:cNvSpPr>
            <a:spLocks noGrp="1" noChangeArrowheads="1"/>
          </p:cNvSpPr>
          <p:nvPr>
            <p:ph type="ftr" sz="quarter" idx="11"/>
          </p:nvPr>
        </p:nvSpPr>
        <p:spPr>
          <a:ln/>
        </p:spPr>
        <p:txBody>
          <a:bodyPr/>
          <a:lstStyle>
            <a:lvl1pPr>
              <a:defRPr/>
            </a:lvl1pPr>
          </a:lstStyle>
          <a:p>
            <a:endParaRPr lang="en-US" altLang="ja-JP"/>
          </a:p>
        </p:txBody>
      </p:sp>
      <p:sp>
        <p:nvSpPr>
          <p:cNvPr id="9" name="Rectangle 1094"/>
          <p:cNvSpPr>
            <a:spLocks noGrp="1" noChangeArrowheads="1"/>
          </p:cNvSpPr>
          <p:nvPr>
            <p:ph type="sldNum" sz="quarter" idx="12"/>
          </p:nvPr>
        </p:nvSpPr>
        <p:spPr>
          <a:ln/>
        </p:spPr>
        <p:txBody>
          <a:bodyPr/>
          <a:lstStyle>
            <a:lvl1pPr>
              <a:defRPr/>
            </a:lvl1pPr>
          </a:lstStyle>
          <a:p>
            <a:fld id="{D5F9F0EF-F7BF-4D7A-82DF-DB8E230CB779}" type="slidenum">
              <a:rPr lang="en-US" altLang="ja-JP"/>
              <a:pPr/>
              <a:t>‹#›</a:t>
            </a:fld>
            <a:endParaRPr lang="en-US" altLang="ja-JP"/>
          </a:p>
        </p:txBody>
      </p:sp>
    </p:spTree>
    <p:extLst>
      <p:ext uri="{BB962C8B-B14F-4D97-AF65-F5344CB8AC3E}">
        <p14:creationId xmlns:p14="http://schemas.microsoft.com/office/powerpoint/2010/main" val="14788396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92"/>
          <p:cNvSpPr>
            <a:spLocks noGrp="1" noChangeArrowheads="1"/>
          </p:cNvSpPr>
          <p:nvPr>
            <p:ph type="dt" sz="half" idx="10"/>
          </p:nvPr>
        </p:nvSpPr>
        <p:spPr>
          <a:ln/>
        </p:spPr>
        <p:txBody>
          <a:bodyPr/>
          <a:lstStyle>
            <a:lvl1pPr>
              <a:defRPr/>
            </a:lvl1pPr>
          </a:lstStyle>
          <a:p>
            <a:endParaRPr lang="en-US" altLang="ja-JP"/>
          </a:p>
        </p:txBody>
      </p:sp>
      <p:sp>
        <p:nvSpPr>
          <p:cNvPr id="4" name="Rectangle 1093"/>
          <p:cNvSpPr>
            <a:spLocks noGrp="1" noChangeArrowheads="1"/>
          </p:cNvSpPr>
          <p:nvPr>
            <p:ph type="ftr" sz="quarter" idx="11"/>
          </p:nvPr>
        </p:nvSpPr>
        <p:spPr>
          <a:ln/>
        </p:spPr>
        <p:txBody>
          <a:bodyPr/>
          <a:lstStyle>
            <a:lvl1pPr>
              <a:defRPr/>
            </a:lvl1pPr>
          </a:lstStyle>
          <a:p>
            <a:endParaRPr lang="en-US" altLang="ja-JP"/>
          </a:p>
        </p:txBody>
      </p:sp>
      <p:sp>
        <p:nvSpPr>
          <p:cNvPr id="5" name="Rectangle 1094"/>
          <p:cNvSpPr>
            <a:spLocks noGrp="1" noChangeArrowheads="1"/>
          </p:cNvSpPr>
          <p:nvPr>
            <p:ph type="sldNum" sz="quarter" idx="12"/>
          </p:nvPr>
        </p:nvSpPr>
        <p:spPr>
          <a:ln/>
        </p:spPr>
        <p:txBody>
          <a:bodyPr/>
          <a:lstStyle>
            <a:lvl1pPr>
              <a:defRPr/>
            </a:lvl1pPr>
          </a:lstStyle>
          <a:p>
            <a:fld id="{A60B2D40-EED8-483C-A7A2-229F17B3AA72}" type="slidenum">
              <a:rPr lang="en-US" altLang="ja-JP"/>
              <a:pPr/>
              <a:t>‹#›</a:t>
            </a:fld>
            <a:endParaRPr lang="en-US" altLang="ja-JP"/>
          </a:p>
        </p:txBody>
      </p:sp>
    </p:spTree>
    <p:extLst>
      <p:ext uri="{BB962C8B-B14F-4D97-AF65-F5344CB8AC3E}">
        <p14:creationId xmlns:p14="http://schemas.microsoft.com/office/powerpoint/2010/main" val="370831401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92"/>
          <p:cNvSpPr>
            <a:spLocks noGrp="1" noChangeArrowheads="1"/>
          </p:cNvSpPr>
          <p:nvPr>
            <p:ph type="dt" sz="half" idx="10"/>
          </p:nvPr>
        </p:nvSpPr>
        <p:spPr>
          <a:ln/>
        </p:spPr>
        <p:txBody>
          <a:bodyPr/>
          <a:lstStyle>
            <a:lvl1pPr>
              <a:defRPr/>
            </a:lvl1pPr>
          </a:lstStyle>
          <a:p>
            <a:endParaRPr lang="en-US" altLang="ja-JP"/>
          </a:p>
        </p:txBody>
      </p:sp>
      <p:sp>
        <p:nvSpPr>
          <p:cNvPr id="3" name="Rectangle 1093"/>
          <p:cNvSpPr>
            <a:spLocks noGrp="1" noChangeArrowheads="1"/>
          </p:cNvSpPr>
          <p:nvPr>
            <p:ph type="ftr" sz="quarter" idx="11"/>
          </p:nvPr>
        </p:nvSpPr>
        <p:spPr>
          <a:ln/>
        </p:spPr>
        <p:txBody>
          <a:bodyPr/>
          <a:lstStyle>
            <a:lvl1pPr>
              <a:defRPr/>
            </a:lvl1pPr>
          </a:lstStyle>
          <a:p>
            <a:endParaRPr lang="en-US" altLang="ja-JP"/>
          </a:p>
        </p:txBody>
      </p:sp>
      <p:sp>
        <p:nvSpPr>
          <p:cNvPr id="4" name="Rectangle 1094"/>
          <p:cNvSpPr>
            <a:spLocks noGrp="1" noChangeArrowheads="1"/>
          </p:cNvSpPr>
          <p:nvPr>
            <p:ph type="sldNum" sz="quarter" idx="12"/>
          </p:nvPr>
        </p:nvSpPr>
        <p:spPr>
          <a:ln/>
        </p:spPr>
        <p:txBody>
          <a:bodyPr/>
          <a:lstStyle>
            <a:lvl1pPr>
              <a:defRPr/>
            </a:lvl1pPr>
          </a:lstStyle>
          <a:p>
            <a:fld id="{0E080D7B-A2DB-457E-8496-AA53335F9297}" type="slidenum">
              <a:rPr lang="en-US" altLang="ja-JP"/>
              <a:pPr/>
              <a:t>‹#›</a:t>
            </a:fld>
            <a:endParaRPr lang="en-US" altLang="ja-JP"/>
          </a:p>
        </p:txBody>
      </p:sp>
    </p:spTree>
    <p:extLst>
      <p:ext uri="{BB962C8B-B14F-4D97-AF65-F5344CB8AC3E}">
        <p14:creationId xmlns:p14="http://schemas.microsoft.com/office/powerpoint/2010/main" val="267616221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a:ln/>
        </p:spPr>
        <p:txBody>
          <a:bodyPr/>
          <a:lstStyle>
            <a:lvl1pPr>
              <a:defRPr/>
            </a:lvl1pPr>
          </a:lstStyle>
          <a:p>
            <a:endParaRPr lang="en-US" altLang="ja-JP"/>
          </a:p>
        </p:txBody>
      </p:sp>
      <p:sp>
        <p:nvSpPr>
          <p:cNvPr id="6" name="Rectangle 1093"/>
          <p:cNvSpPr>
            <a:spLocks noGrp="1" noChangeArrowheads="1"/>
          </p:cNvSpPr>
          <p:nvPr>
            <p:ph type="ftr" sz="quarter" idx="11"/>
          </p:nvPr>
        </p:nvSpPr>
        <p:spPr>
          <a:ln/>
        </p:spPr>
        <p:txBody>
          <a:bodyPr/>
          <a:lstStyle>
            <a:lvl1pPr>
              <a:defRPr/>
            </a:lvl1pPr>
          </a:lstStyle>
          <a:p>
            <a:endParaRPr lang="en-US" altLang="ja-JP"/>
          </a:p>
        </p:txBody>
      </p:sp>
      <p:sp>
        <p:nvSpPr>
          <p:cNvPr id="7" name="Rectangle 1094"/>
          <p:cNvSpPr>
            <a:spLocks noGrp="1" noChangeArrowheads="1"/>
          </p:cNvSpPr>
          <p:nvPr>
            <p:ph type="sldNum" sz="quarter" idx="12"/>
          </p:nvPr>
        </p:nvSpPr>
        <p:spPr>
          <a:ln/>
        </p:spPr>
        <p:txBody>
          <a:bodyPr/>
          <a:lstStyle>
            <a:lvl1pPr>
              <a:defRPr/>
            </a:lvl1pPr>
          </a:lstStyle>
          <a:p>
            <a:fld id="{453918B4-E34C-4410-BC1D-EC2C6613EAB2}" type="slidenum">
              <a:rPr lang="en-US" altLang="ja-JP"/>
              <a:pPr/>
              <a:t>‹#›</a:t>
            </a:fld>
            <a:endParaRPr lang="en-US" altLang="ja-JP"/>
          </a:p>
        </p:txBody>
      </p:sp>
    </p:spTree>
    <p:extLst>
      <p:ext uri="{BB962C8B-B14F-4D97-AF65-F5344CB8AC3E}">
        <p14:creationId xmlns:p14="http://schemas.microsoft.com/office/powerpoint/2010/main" val="1673863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a:ln/>
        </p:spPr>
        <p:txBody>
          <a:bodyPr/>
          <a:lstStyle>
            <a:lvl1pPr>
              <a:defRPr/>
            </a:lvl1pPr>
          </a:lstStyle>
          <a:p>
            <a:endParaRPr lang="en-US" altLang="ja-JP"/>
          </a:p>
        </p:txBody>
      </p:sp>
      <p:sp>
        <p:nvSpPr>
          <p:cNvPr id="6" name="Rectangle 1093"/>
          <p:cNvSpPr>
            <a:spLocks noGrp="1" noChangeArrowheads="1"/>
          </p:cNvSpPr>
          <p:nvPr>
            <p:ph type="ftr" sz="quarter" idx="11"/>
          </p:nvPr>
        </p:nvSpPr>
        <p:spPr>
          <a:ln/>
        </p:spPr>
        <p:txBody>
          <a:bodyPr/>
          <a:lstStyle>
            <a:lvl1pPr>
              <a:defRPr/>
            </a:lvl1pPr>
          </a:lstStyle>
          <a:p>
            <a:endParaRPr lang="en-US" altLang="ja-JP"/>
          </a:p>
        </p:txBody>
      </p:sp>
      <p:sp>
        <p:nvSpPr>
          <p:cNvPr id="7" name="Rectangle 1094"/>
          <p:cNvSpPr>
            <a:spLocks noGrp="1" noChangeArrowheads="1"/>
          </p:cNvSpPr>
          <p:nvPr>
            <p:ph type="sldNum" sz="quarter" idx="12"/>
          </p:nvPr>
        </p:nvSpPr>
        <p:spPr>
          <a:ln/>
        </p:spPr>
        <p:txBody>
          <a:bodyPr/>
          <a:lstStyle>
            <a:lvl1pPr>
              <a:defRPr/>
            </a:lvl1pPr>
          </a:lstStyle>
          <a:p>
            <a:fld id="{88884DBC-3F93-440E-BCB6-00AFD5DF13AE}" type="slidenum">
              <a:rPr lang="en-US" altLang="ja-JP"/>
              <a:pPr/>
              <a:t>‹#›</a:t>
            </a:fld>
            <a:endParaRPr lang="en-US" altLang="ja-JP"/>
          </a:p>
        </p:txBody>
      </p:sp>
    </p:spTree>
    <p:extLst>
      <p:ext uri="{BB962C8B-B14F-4D97-AF65-F5344CB8AC3E}">
        <p14:creationId xmlns:p14="http://schemas.microsoft.com/office/powerpoint/2010/main" val="17774416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a:ln/>
        </p:spPr>
        <p:txBody>
          <a:bodyPr/>
          <a:lstStyle>
            <a:lvl1pPr>
              <a:defRPr/>
            </a:lvl1pPr>
          </a:lstStyle>
          <a:p>
            <a:endParaRPr lang="en-US" altLang="ja-JP"/>
          </a:p>
        </p:txBody>
      </p:sp>
      <p:sp>
        <p:nvSpPr>
          <p:cNvPr id="5" name="Rectangle 1093"/>
          <p:cNvSpPr>
            <a:spLocks noGrp="1" noChangeArrowheads="1"/>
          </p:cNvSpPr>
          <p:nvPr>
            <p:ph type="ftr" sz="quarter" idx="11"/>
          </p:nvPr>
        </p:nvSpPr>
        <p:spPr>
          <a:ln/>
        </p:spPr>
        <p:txBody>
          <a:bodyPr/>
          <a:lstStyle>
            <a:lvl1pPr>
              <a:defRPr/>
            </a:lvl1pPr>
          </a:lstStyle>
          <a:p>
            <a:endParaRPr lang="en-US" altLang="ja-JP"/>
          </a:p>
        </p:txBody>
      </p:sp>
      <p:sp>
        <p:nvSpPr>
          <p:cNvPr id="6" name="Rectangle 1094"/>
          <p:cNvSpPr>
            <a:spLocks noGrp="1" noChangeArrowheads="1"/>
          </p:cNvSpPr>
          <p:nvPr>
            <p:ph type="sldNum" sz="quarter" idx="12"/>
          </p:nvPr>
        </p:nvSpPr>
        <p:spPr>
          <a:ln/>
        </p:spPr>
        <p:txBody>
          <a:bodyPr/>
          <a:lstStyle>
            <a:lvl1pPr>
              <a:defRPr/>
            </a:lvl1pPr>
          </a:lstStyle>
          <a:p>
            <a:fld id="{F4CD8D60-9D7F-4858-8BB1-1E5977E65664}" type="slidenum">
              <a:rPr lang="en-US" altLang="ja-JP"/>
              <a:pPr/>
              <a:t>‹#›</a:t>
            </a:fld>
            <a:endParaRPr lang="en-US" altLang="ja-JP"/>
          </a:p>
        </p:txBody>
      </p:sp>
    </p:spTree>
    <p:extLst>
      <p:ext uri="{BB962C8B-B14F-4D97-AF65-F5344CB8AC3E}">
        <p14:creationId xmlns:p14="http://schemas.microsoft.com/office/powerpoint/2010/main" val="13806629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a:ln/>
        </p:spPr>
        <p:txBody>
          <a:bodyPr/>
          <a:lstStyle>
            <a:lvl1pPr>
              <a:defRPr/>
            </a:lvl1pPr>
          </a:lstStyle>
          <a:p>
            <a:endParaRPr lang="en-US" altLang="ja-JP"/>
          </a:p>
        </p:txBody>
      </p:sp>
      <p:sp>
        <p:nvSpPr>
          <p:cNvPr id="5" name="Rectangle 1093"/>
          <p:cNvSpPr>
            <a:spLocks noGrp="1" noChangeArrowheads="1"/>
          </p:cNvSpPr>
          <p:nvPr>
            <p:ph type="ftr" sz="quarter" idx="11"/>
          </p:nvPr>
        </p:nvSpPr>
        <p:spPr>
          <a:ln/>
        </p:spPr>
        <p:txBody>
          <a:bodyPr/>
          <a:lstStyle>
            <a:lvl1pPr>
              <a:defRPr/>
            </a:lvl1pPr>
          </a:lstStyle>
          <a:p>
            <a:endParaRPr lang="en-US" altLang="ja-JP"/>
          </a:p>
        </p:txBody>
      </p:sp>
      <p:sp>
        <p:nvSpPr>
          <p:cNvPr id="6" name="Rectangle 1094"/>
          <p:cNvSpPr>
            <a:spLocks noGrp="1" noChangeArrowheads="1"/>
          </p:cNvSpPr>
          <p:nvPr>
            <p:ph type="sldNum" sz="quarter" idx="12"/>
          </p:nvPr>
        </p:nvSpPr>
        <p:spPr>
          <a:ln/>
        </p:spPr>
        <p:txBody>
          <a:bodyPr/>
          <a:lstStyle>
            <a:lvl1pPr>
              <a:defRPr/>
            </a:lvl1pPr>
          </a:lstStyle>
          <a:p>
            <a:fld id="{C3B41042-94A6-49C3-B9BC-C56AC503A6EA}" type="slidenum">
              <a:rPr lang="en-US" altLang="ja-JP"/>
              <a:pPr/>
              <a:t>‹#›</a:t>
            </a:fld>
            <a:endParaRPr lang="en-US" altLang="ja-JP"/>
          </a:p>
        </p:txBody>
      </p:sp>
    </p:spTree>
    <p:extLst>
      <p:ext uri="{BB962C8B-B14F-4D97-AF65-F5344CB8AC3E}">
        <p14:creationId xmlns:p14="http://schemas.microsoft.com/office/powerpoint/2010/main" val="3021942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0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0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03.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14.xml"/><Relationship Id="rId1" Type="http://schemas.openxmlformats.org/officeDocument/2006/relationships/slideLayout" Target="../slideLayouts/slideLayout10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heme" Target="../theme/theme15.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theme" Target="../theme/theme16.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7.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8.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theme" Target="../theme/theme19.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image" Target="../media/image7.jpeg"/><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21.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2.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4.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5.emf"/><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defRPr>
            </a:lvl1pPr>
          </a:lstStyle>
          <a:p>
            <a:endParaRPr lang="en-US" altLang="en-US"/>
          </a:p>
        </p:txBody>
      </p:sp>
      <p:sp>
        <p:nvSpPr>
          <p:cNvPr id="9219"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itchFamily="34" charset="0"/>
              </a:defRPr>
            </a:lvl1pPr>
          </a:lstStyle>
          <a:p>
            <a:fld id="{BE6DB5BB-6CDA-46AA-9A5C-7DCE3685B038}" type="slidenum">
              <a:rPr lang="en-US" altLang="en-US"/>
              <a:pPr/>
              <a:t>‹#›</a:t>
            </a:fld>
            <a:endParaRPr lang="en-US" alt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922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Tahoma" pitchFamily="-112" charset="-52"/>
                  <a:ea typeface="+mn-ea"/>
                </a:endParaRPr>
              </a:p>
            </p:txBody>
          </p:sp>
          <p:sp>
            <p:nvSpPr>
              <p:cNvPr id="922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Tahoma" pitchFamily="-112" charset="-52"/>
                  <a:ea typeface="+mn-ea"/>
                </a:endParaRPr>
              </a:p>
            </p:txBody>
          </p:sp>
          <p:sp>
            <p:nvSpPr>
              <p:cNvPr id="922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Tahoma" pitchFamily="-112" charset="-52"/>
                  <a:ea typeface="+mn-ea"/>
                </a:endParaRPr>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922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grpSp>
        <p:sp>
          <p:nvSpPr>
            <p:cNvPr id="922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1034" name="Freeform 12"/>
            <p:cNvSpPr>
              <a:spLocks/>
            </p:cNvSpPr>
            <p:nvPr/>
          </p:nvSpPr>
          <p:spPr bwMode="hidden">
            <a:xfrm>
              <a:off x="0" y="0"/>
              <a:ext cx="5758" cy="1776"/>
            </a:xfrm>
            <a:custGeom>
              <a:avLst/>
              <a:gdLst>
                <a:gd name="T0" fmla="*/ 0 w 5740"/>
                <a:gd name="T1" fmla="*/ 0 h 1906"/>
                <a:gd name="T2" fmla="*/ 0 w 5740"/>
                <a:gd name="T3" fmla="*/ 1655 h 1906"/>
                <a:gd name="T4" fmla="*/ 5776 w 5740"/>
                <a:gd name="T5" fmla="*/ 1655 h 1906"/>
                <a:gd name="T6" fmla="*/ 577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9229"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30"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itchFamily="34" charset="0"/>
              </a:defRPr>
            </a:lvl1pPr>
          </a:lstStyle>
          <a:p>
            <a:endParaRPr lang="en-US" altLang="en-US"/>
          </a:p>
        </p:txBody>
      </p:sp>
      <p:sp>
        <p:nvSpPr>
          <p:cNvPr id="9231"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837" r:id="rId1"/>
    <p:sldLayoutId id="2147484733" r:id="rId2"/>
    <p:sldLayoutId id="2147484734" r:id="rId3"/>
    <p:sldLayoutId id="2147484735" r:id="rId4"/>
    <p:sldLayoutId id="2147484736" r:id="rId5"/>
    <p:sldLayoutId id="2147484737" r:id="rId6"/>
    <p:sldLayoutId id="2147484738" r:id="rId7"/>
    <p:sldLayoutId id="2147484739" r:id="rId8"/>
    <p:sldLayoutId id="2147484740" r:id="rId9"/>
    <p:sldLayoutId id="2147484741" r:id="rId10"/>
    <p:sldLayoutId id="2147484742"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MS PGothic" pitchFamily="34"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Arial"/>
          <a:ea typeface="MS PGothic" pitchFamily="34" charset="-128"/>
          <a:cs typeface="Arial"/>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Arial"/>
          <a:ea typeface="MS PGothic" pitchFamily="34" charset="-128"/>
          <a:cs typeface="Arial"/>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Arial"/>
          <a:ea typeface="MS PGothic" pitchFamily="34" charset="-128"/>
          <a:cs typeface="Arial"/>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36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cs typeface="Times New Roman" pitchFamily="18" charset="0"/>
              </a:defRPr>
            </a:lvl1pPr>
          </a:lstStyle>
          <a:p>
            <a:endParaRPr lang="en-US" alt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8" charset="0"/>
                <a:cs typeface="Times New Roman" pitchFamily="18" charset="0"/>
              </a:defRPr>
            </a:lvl1pPr>
          </a:lstStyle>
          <a:p>
            <a:endParaRPr lang="en-US" alt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itchFamily="18" charset="0"/>
                <a:cs typeface="Times New Roman" pitchFamily="18" charset="0"/>
              </a:defRPr>
            </a:lvl1pPr>
          </a:lstStyle>
          <a:p>
            <a:fld id="{AD766167-031C-4427-8A8E-A1263EA2B81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856"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5714" name="Group 2"/>
          <p:cNvGrpSpPr>
            <a:grpSpLocks/>
          </p:cNvGrpSpPr>
          <p:nvPr/>
        </p:nvGrpSpPr>
        <p:grpSpPr bwMode="auto">
          <a:xfrm>
            <a:off x="685800" y="117475"/>
            <a:ext cx="8456613" cy="6738938"/>
            <a:chOff x="432" y="74"/>
            <a:chExt cx="5327" cy="4245"/>
          </a:xfrm>
        </p:grpSpPr>
        <p:sp>
          <p:nvSpPr>
            <p:cNvPr id="115720"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grpSp>
          <p:nvGrpSpPr>
            <p:cNvPr id="115721" name="Group 4"/>
            <p:cNvGrpSpPr>
              <a:grpSpLocks/>
            </p:cNvGrpSpPr>
            <p:nvPr/>
          </p:nvGrpSpPr>
          <p:grpSpPr bwMode="auto">
            <a:xfrm>
              <a:off x="2859" y="4250"/>
              <a:ext cx="2729" cy="41"/>
              <a:chOff x="2859" y="4250"/>
              <a:chExt cx="2729" cy="41"/>
            </a:xfrm>
          </p:grpSpPr>
          <p:sp>
            <p:nvSpPr>
              <p:cNvPr id="115726"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15727"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15728"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15729"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15730"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15731"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15732"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15733"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grpSp>
        <p:sp>
          <p:nvSpPr>
            <p:cNvPr id="115722" name="Rectangle 13"/>
            <p:cNvSpPr>
              <a:spLocks noChangeArrowheads="1"/>
            </p:cNvSpPr>
            <p:nvPr/>
          </p:nvSpPr>
          <p:spPr bwMode="invGray">
            <a:xfrm>
              <a:off x="480" y="480"/>
              <a:ext cx="5279" cy="48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15723"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15724"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15725"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grpSp>
      <p:sp>
        <p:nvSpPr>
          <p:cNvPr id="115715"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15716"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FFFFFF"/>
                </a:solidFill>
                <a:latin typeface="Times New Roman" pitchFamily="18" charset="0"/>
                <a:cs typeface="Times New Roman" pitchFamily="18" charset="0"/>
              </a:defRPr>
            </a:lvl1pPr>
          </a:lstStyle>
          <a:p>
            <a:endParaRPr lang="en-US" altLang="en-US"/>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FFFFFF"/>
                </a:solidFill>
                <a:latin typeface="Times New Roman" pitchFamily="18" charset="0"/>
                <a:cs typeface="Times New Roman" pitchFamily="18" charset="0"/>
              </a:defRPr>
            </a:lvl1pPr>
          </a:lstStyle>
          <a:p>
            <a:endParaRPr lang="en-US" altLang="en-US"/>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FFFFFF"/>
                </a:solidFill>
                <a:latin typeface="Times New Roman" pitchFamily="18" charset="0"/>
                <a:cs typeface="Times New Roman" pitchFamily="18" charset="0"/>
              </a:defRPr>
            </a:lvl1pPr>
          </a:lstStyle>
          <a:p>
            <a:fld id="{88616D5B-7D3C-470A-9CE9-C6036E30523C}"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857" r:id="rId1"/>
  </p:sldLayoutIdLst>
  <p:txStyles>
    <p:titleStyle>
      <a:lvl1pPr algn="ctr" rtl="0" eaLnBrk="0" fontAlgn="base" hangingPunct="0">
        <a:spcBef>
          <a:spcPct val="0"/>
        </a:spcBef>
        <a:spcAft>
          <a:spcPct val="0"/>
        </a:spcAft>
        <a:defRPr kumimoji="1" sz="4000">
          <a:solidFill>
            <a:schemeClr val="tx2"/>
          </a:solidFill>
          <a:latin typeface="Arial"/>
          <a:ea typeface="MS PGothic" pitchFamily="34" charset="-128"/>
          <a:cs typeface="Arial"/>
        </a:defRPr>
      </a:lvl1pPr>
      <a:lvl2pPr algn="ctr" rtl="0" eaLnBrk="0" fontAlgn="base" hangingPunct="0">
        <a:spcBef>
          <a:spcPct val="0"/>
        </a:spcBef>
        <a:spcAft>
          <a:spcPct val="0"/>
        </a:spcAft>
        <a:defRPr kumimoji="1" sz="4000">
          <a:solidFill>
            <a:schemeClr val="tx2"/>
          </a:solidFill>
          <a:latin typeface="Arial" charset="0"/>
          <a:ea typeface="MS PGothic" pitchFamily="34" charset="-128"/>
          <a:cs typeface="ＭＳ Ｐゴシック" pitchFamily="-111" charset="-128"/>
        </a:defRPr>
      </a:lvl2pPr>
      <a:lvl3pPr algn="ctr" rtl="0" eaLnBrk="0" fontAlgn="base" hangingPunct="0">
        <a:spcBef>
          <a:spcPct val="0"/>
        </a:spcBef>
        <a:spcAft>
          <a:spcPct val="0"/>
        </a:spcAft>
        <a:defRPr kumimoji="1" sz="4000">
          <a:solidFill>
            <a:schemeClr val="tx2"/>
          </a:solidFill>
          <a:latin typeface="Arial" charset="0"/>
          <a:ea typeface="MS PGothic" pitchFamily="34" charset="-128"/>
          <a:cs typeface="ＭＳ Ｐゴシック" pitchFamily="-111" charset="-128"/>
        </a:defRPr>
      </a:lvl3pPr>
      <a:lvl4pPr algn="ctr" rtl="0" eaLnBrk="0" fontAlgn="base" hangingPunct="0">
        <a:spcBef>
          <a:spcPct val="0"/>
        </a:spcBef>
        <a:spcAft>
          <a:spcPct val="0"/>
        </a:spcAft>
        <a:defRPr kumimoji="1" sz="4000">
          <a:solidFill>
            <a:schemeClr val="tx2"/>
          </a:solidFill>
          <a:latin typeface="Arial" charset="0"/>
          <a:ea typeface="MS PGothic" pitchFamily="34" charset="-128"/>
          <a:cs typeface="ＭＳ Ｐゴシック" pitchFamily="-111" charset="-128"/>
        </a:defRPr>
      </a:lvl4pPr>
      <a:lvl5pPr algn="ctr" rtl="0" eaLnBrk="0" fontAlgn="base" hangingPunct="0">
        <a:spcBef>
          <a:spcPct val="0"/>
        </a:spcBef>
        <a:spcAft>
          <a:spcPct val="0"/>
        </a:spcAft>
        <a:defRPr kumimoji="1" sz="4000">
          <a:solidFill>
            <a:schemeClr val="tx2"/>
          </a:solidFill>
          <a:latin typeface="Arial" charset="0"/>
          <a:ea typeface="MS PGothic" pitchFamily="34"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28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kumimoji="1" sz="24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kumimoji="1" sz="20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kumimoji="1">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har char="•"/>
        <a:defRPr kumimoji="1">
          <a:solidFill>
            <a:schemeClr val="tx1"/>
          </a:solidFill>
          <a:latin typeface="Arial"/>
          <a:ea typeface="MS PGothic" pitchFamily="34"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7762" name="Group 2"/>
          <p:cNvGrpSpPr>
            <a:grpSpLocks/>
          </p:cNvGrpSpPr>
          <p:nvPr/>
        </p:nvGrpSpPr>
        <p:grpSpPr bwMode="auto">
          <a:xfrm>
            <a:off x="685800" y="117475"/>
            <a:ext cx="8456613" cy="6738938"/>
            <a:chOff x="432" y="74"/>
            <a:chExt cx="5327" cy="4245"/>
          </a:xfrm>
        </p:grpSpPr>
        <p:sp>
          <p:nvSpPr>
            <p:cNvPr id="117768"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grpSp>
          <p:nvGrpSpPr>
            <p:cNvPr id="117769" name="Group 4"/>
            <p:cNvGrpSpPr>
              <a:grpSpLocks/>
            </p:cNvGrpSpPr>
            <p:nvPr/>
          </p:nvGrpSpPr>
          <p:grpSpPr bwMode="auto">
            <a:xfrm>
              <a:off x="2859" y="4250"/>
              <a:ext cx="2729" cy="41"/>
              <a:chOff x="2859" y="4250"/>
              <a:chExt cx="2729" cy="41"/>
            </a:xfrm>
          </p:grpSpPr>
          <p:sp>
            <p:nvSpPr>
              <p:cNvPr id="117774"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17775"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17776"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17777"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17778"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17779"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17780"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17781"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grpSp>
        <p:sp>
          <p:nvSpPr>
            <p:cNvPr id="117770" name="Rectangle 13"/>
            <p:cNvSpPr>
              <a:spLocks noChangeArrowheads="1"/>
            </p:cNvSpPr>
            <p:nvPr/>
          </p:nvSpPr>
          <p:spPr bwMode="invGray">
            <a:xfrm>
              <a:off x="480" y="480"/>
              <a:ext cx="5279" cy="48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17771"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17772"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17773"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grpSp>
      <p:sp>
        <p:nvSpPr>
          <p:cNvPr id="117763"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17764"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FFFFFF"/>
                </a:solidFill>
                <a:latin typeface="Times New Roman" pitchFamily="18" charset="0"/>
                <a:cs typeface="Times New Roman" pitchFamily="18" charset="0"/>
              </a:defRPr>
            </a:lvl1pPr>
          </a:lstStyle>
          <a:p>
            <a:endParaRPr lang="en-US" altLang="en-US"/>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FFFFFF"/>
                </a:solidFill>
                <a:latin typeface="Times New Roman" pitchFamily="18" charset="0"/>
                <a:cs typeface="Times New Roman" pitchFamily="18" charset="0"/>
              </a:defRPr>
            </a:lvl1pPr>
          </a:lstStyle>
          <a:p>
            <a:endParaRPr lang="en-US" altLang="en-US"/>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FFFFFF"/>
                </a:solidFill>
                <a:latin typeface="Times New Roman" pitchFamily="18" charset="0"/>
                <a:cs typeface="Times New Roman" pitchFamily="18" charset="0"/>
              </a:defRPr>
            </a:lvl1pPr>
          </a:lstStyle>
          <a:p>
            <a:fld id="{48342046-C622-4944-835D-224C4BF1D9BE}"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858" r:id="rId1"/>
  </p:sldLayoutIdLst>
  <p:txStyles>
    <p:titleStyle>
      <a:lvl1pPr algn="ctr" rtl="0" eaLnBrk="0" fontAlgn="base" hangingPunct="0">
        <a:spcBef>
          <a:spcPct val="0"/>
        </a:spcBef>
        <a:spcAft>
          <a:spcPct val="0"/>
        </a:spcAft>
        <a:defRPr kumimoji="1" sz="4400">
          <a:solidFill>
            <a:schemeClr val="tx2"/>
          </a:solidFill>
          <a:latin typeface="+mj-lt"/>
          <a:ea typeface="MS PGothic" pitchFamily="34" charset="-128"/>
          <a:cs typeface="ＭＳ Ｐゴシック" pitchFamily="-111" charset="-128"/>
        </a:defRPr>
      </a:lvl1pPr>
      <a:lvl2pPr algn="ctr" rtl="0" eaLnBrk="0" fontAlgn="base" hangingPunct="0">
        <a:spcBef>
          <a:spcPct val="0"/>
        </a:spcBef>
        <a:spcAft>
          <a:spcPct val="0"/>
        </a:spcAft>
        <a:defRPr kumimoji="1" sz="4400">
          <a:solidFill>
            <a:schemeClr val="tx2"/>
          </a:solidFill>
          <a:latin typeface="Times New Roman" pitchFamily="-108" charset="0"/>
          <a:ea typeface="MS PGothic" pitchFamily="34"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Times New Roman" pitchFamily="-108" charset="0"/>
          <a:ea typeface="MS PGothic" pitchFamily="34"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Times New Roman" pitchFamily="-108" charset="0"/>
          <a:ea typeface="MS PGothic" pitchFamily="34"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Times New Roman" pitchFamily="-108" charset="0"/>
          <a:ea typeface="MS PGothic" pitchFamily="34"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S PGothic" pitchFamily="34" charset="-128"/>
          <a:cs typeface="ＭＳ Ｐゴシック" pitchFamily="-111"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98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cs typeface="Times New Roman" pitchFamily="18" charset="0"/>
              </a:defRPr>
            </a:lvl1pPr>
          </a:lstStyle>
          <a:p>
            <a:endParaRPr lang="en-US" alt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8" charset="0"/>
                <a:cs typeface="Times New Roman" pitchFamily="18" charset="0"/>
              </a:defRPr>
            </a:lvl1pPr>
          </a:lstStyle>
          <a:p>
            <a:endParaRPr lang="en-US" alt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itchFamily="18" charset="0"/>
                <a:cs typeface="Times New Roman" pitchFamily="18" charset="0"/>
              </a:defRPr>
            </a:lvl1pPr>
          </a:lstStyle>
          <a:p>
            <a:fld id="{C3BC7D99-FC12-4319-905E-FEDFF3EEC31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859"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eaLnBrk="1" hangingPunct="1">
              <a:spcBef>
                <a:spcPct val="20000"/>
              </a:spcBef>
              <a:buClr>
                <a:srgbClr val="808000"/>
              </a:buClr>
              <a:buFont typeface="Wingdings" pitchFamily="24" charset="2"/>
              <a:buNone/>
              <a:defRPr/>
            </a:pPr>
            <a:endParaRPr lang="en-US" sz="3200">
              <a:solidFill>
                <a:srgbClr val="003300"/>
              </a:solidFill>
              <a:effectLst>
                <a:outerShdw blurRad="38100" dist="38100" dir="2700000" algn="tl">
                  <a:srgbClr val="000000">
                    <a:alpha val="43137"/>
                  </a:srgbClr>
                </a:outerShdw>
              </a:effectLst>
              <a:latin typeface="Arial" pitchFamily="24" charset="0"/>
              <a:ea typeface="Arial" pitchFamily="24" charset="0"/>
              <a:cs typeface="Arial" pitchFamily="24" charset="0"/>
            </a:endParaRPr>
          </a:p>
        </p:txBody>
      </p:sp>
      <p:sp>
        <p:nvSpPr>
          <p:cNvPr id="99331"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20000"/>
              </a:spcBef>
              <a:buClr>
                <a:srgbClr val="808000"/>
              </a:buClr>
              <a:buFont typeface="Wingdings" pitchFamily="2" charset="2"/>
              <a:buNone/>
            </a:pPr>
            <a:endParaRPr lang="en-US" altLang="en-US" sz="3200">
              <a:solidFill>
                <a:srgbClr val="003300"/>
              </a:solidFill>
              <a:effectLst>
                <a:outerShdw blurRad="38100" dist="38100" dir="2700000" algn="tl">
                  <a:srgbClr val="000000"/>
                </a:outerShdw>
              </a:effectLst>
              <a:latin typeface="Arial" pitchFamily="34" charset="0"/>
              <a:cs typeface="Arial" pitchFamily="34" charset="0"/>
            </a:endParaRPr>
          </a:p>
        </p:txBody>
      </p:sp>
      <p:sp>
        <p:nvSpPr>
          <p:cNvPr id="99332" name="Rectangle 4" descr="mutegras"/>
          <p:cNvSpPr>
            <a:spLocks noChangeArrowheads="1"/>
          </p:cNvSpPr>
          <p:nvPr/>
        </p:nvSpPr>
        <p:spPr bwMode="ltGray">
          <a:xfrm>
            <a:off x="0" y="0"/>
            <a:ext cx="9144000" cy="1524000"/>
          </a:xfrm>
          <a:prstGeom prst="rect">
            <a:avLst/>
          </a:prstGeom>
          <a:blipFill dpi="0" rotWithShape="0">
            <a:blip r:embed="rId3"/>
            <a:srcRect/>
            <a:tile tx="0" ty="0" sx="100000" sy="100000" flip="none" algn="tl"/>
          </a:blipFill>
          <a:ln w="9525">
            <a:no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20000"/>
              </a:spcBef>
              <a:buClr>
                <a:srgbClr val="808000"/>
              </a:buClr>
              <a:buFont typeface="Wingdings" pitchFamily="2" charset="2"/>
              <a:buNone/>
            </a:pPr>
            <a:endParaRPr lang="en-US" altLang="en-US" sz="3200">
              <a:solidFill>
                <a:srgbClr val="003300"/>
              </a:solidFill>
              <a:effectLst>
                <a:outerShdw blurRad="38100" dist="38100" dir="2700000" algn="tl">
                  <a:srgbClr val="C0C0C0"/>
                </a:outerShdw>
              </a:effectLst>
              <a:latin typeface="Arial" pitchFamily="34" charset="0"/>
              <a:cs typeface="Arial" pitchFamily="34" charset="0"/>
            </a:endParaRPr>
          </a:p>
        </p:txBody>
      </p:sp>
      <p:sp>
        <p:nvSpPr>
          <p:cNvPr id="99333" name="Rectangle 5" descr="mutegras"/>
          <p:cNvSpPr>
            <a:spLocks noChangeArrowheads="1"/>
          </p:cNvSpPr>
          <p:nvPr/>
        </p:nvSpPr>
        <p:spPr bwMode="ltGray">
          <a:xfrm>
            <a:off x="0" y="6553200"/>
            <a:ext cx="9144000" cy="304800"/>
          </a:xfrm>
          <a:prstGeom prst="rect">
            <a:avLst/>
          </a:prstGeom>
          <a:blipFill dpi="0" rotWithShape="0">
            <a:blip r:embed="rId3"/>
            <a:srcRect/>
            <a:tile tx="0" ty="0" sx="100000" sy="100000" flip="none" algn="tl"/>
          </a:blipFill>
          <a:ln w="9525">
            <a:no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20000"/>
              </a:spcBef>
              <a:buClr>
                <a:srgbClr val="808000"/>
              </a:buClr>
              <a:buFont typeface="Wingdings" pitchFamily="2" charset="2"/>
              <a:buNone/>
            </a:pPr>
            <a:endParaRPr lang="en-US" altLang="en-US" sz="3200">
              <a:solidFill>
                <a:srgbClr val="003300"/>
              </a:solidFill>
              <a:effectLst>
                <a:outerShdw blurRad="38100" dist="38100" dir="2700000" algn="tl">
                  <a:srgbClr val="C0C0C0"/>
                </a:outerShdw>
              </a:effectLst>
              <a:latin typeface="Arial" pitchFamily="34" charset="0"/>
              <a:cs typeface="Arial" pitchFamily="34" charset="0"/>
            </a:endParaRPr>
          </a:p>
        </p:txBody>
      </p:sp>
      <p:sp>
        <p:nvSpPr>
          <p:cNvPr id="99334"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eaLnBrk="1" hangingPunct="1">
              <a:spcBef>
                <a:spcPct val="20000"/>
              </a:spcBef>
              <a:buClr>
                <a:srgbClr val="808000"/>
              </a:buClr>
              <a:buFont typeface="Wingdings" pitchFamily="24" charset="2"/>
              <a:buNone/>
              <a:defRPr/>
            </a:pPr>
            <a:endParaRPr lang="en-US" sz="3200">
              <a:solidFill>
                <a:srgbClr val="003300"/>
              </a:solidFill>
              <a:effectLst>
                <a:outerShdw blurRad="38100" dist="38100" dir="2700000" algn="tl">
                  <a:srgbClr val="000000">
                    <a:alpha val="43137"/>
                  </a:srgbClr>
                </a:outerShdw>
              </a:effectLst>
              <a:latin typeface="Arial" pitchFamily="24" charset="0"/>
              <a:ea typeface="Arial" pitchFamily="24" charset="0"/>
              <a:cs typeface="Arial" pitchFamily="24" charset="0"/>
            </a:endParaRPr>
          </a:p>
        </p:txBody>
      </p:sp>
      <p:sp>
        <p:nvSpPr>
          <p:cNvPr id="99335"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20000"/>
              </a:spcBef>
              <a:buClr>
                <a:srgbClr val="808000"/>
              </a:buClr>
              <a:buFont typeface="Wingdings" pitchFamily="2" charset="2"/>
              <a:buNone/>
            </a:pPr>
            <a:endParaRPr lang="en-US" altLang="en-US" sz="3200">
              <a:solidFill>
                <a:srgbClr val="003300"/>
              </a:solidFill>
              <a:effectLst>
                <a:outerShdw blurRad="38100" dist="38100" dir="2700000" algn="tl">
                  <a:srgbClr val="000000"/>
                </a:outerShdw>
              </a:effectLst>
              <a:latin typeface="Arial" pitchFamily="34" charset="0"/>
              <a:cs typeface="Arial" pitchFamily="34" charset="0"/>
            </a:endParaRPr>
          </a:p>
        </p:txBody>
      </p:sp>
      <p:sp>
        <p:nvSpPr>
          <p:cNvPr id="99336"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1865"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933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rgbClr val="003300"/>
                </a:solidFill>
                <a:latin typeface="Times New Roman" pitchFamily="18" charset="0"/>
                <a:cs typeface="Arial" pitchFamily="34" charset="0"/>
              </a:defRPr>
            </a:lvl1pPr>
          </a:lstStyle>
          <a:p>
            <a:endParaRPr lang="en-US" altLang="en-US"/>
          </a:p>
        </p:txBody>
      </p:sp>
      <p:sp>
        <p:nvSpPr>
          <p:cNvPr id="9933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003300"/>
                </a:solidFill>
                <a:latin typeface="Times New Roman" pitchFamily="18" charset="0"/>
                <a:cs typeface="Arial" pitchFamily="34" charset="0"/>
              </a:defRPr>
            </a:lvl1pPr>
          </a:lstStyle>
          <a:p>
            <a:endParaRPr lang="en-US" altLang="en-US"/>
          </a:p>
        </p:txBody>
      </p:sp>
      <p:sp>
        <p:nvSpPr>
          <p:cNvPr id="9934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003300"/>
                </a:solidFill>
                <a:latin typeface="Times New Roman" pitchFamily="18" charset="0"/>
                <a:cs typeface="Arial" pitchFamily="34" charset="0"/>
              </a:defRPr>
            </a:lvl1pPr>
          </a:lstStyle>
          <a:p>
            <a:fld id="{35516D6E-A701-48EF-B50E-BD3AC64AE64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824" r:id="rId1"/>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ea typeface="MS PGothic" pitchFamily="34" charset="-128"/>
          <a:cs typeface="ＭＳ Ｐゴシック" charset="-128"/>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ea typeface="MS PGothic" pitchFamily="34" charset="-128"/>
          <a:cs typeface="ＭＳ Ｐゴシック" charset="-128"/>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ea typeface="MS PGothic" pitchFamily="34" charset="-128"/>
          <a:cs typeface="ＭＳ Ｐゴシック" charset="-128"/>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ea typeface="MS PGothic" pitchFamily="34" charset="-128"/>
          <a:cs typeface="ＭＳ Ｐゴシック" charset="-128"/>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2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MS PGothic" pitchFamily="34" charset="-128"/>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defRPr>
            </a:lvl1pPr>
          </a:lstStyle>
          <a:p>
            <a:endParaRPr lang="en-US" altLang="en-US"/>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8" charset="0"/>
              </a:defRPr>
            </a:lvl1pPr>
          </a:lstStyle>
          <a:p>
            <a:endParaRPr lang="en-US" altLang="en-US"/>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itchFamily="18" charset="0"/>
              </a:defRPr>
            </a:lvl1pPr>
          </a:lstStyle>
          <a:p>
            <a:fld id="{B812A0DD-3886-4FE1-85D1-37AFCF24BEA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825" r:id="rId1"/>
    <p:sldLayoutId id="2147484826" r:id="rId2"/>
    <p:sldLayoutId id="2147484827" r:id="rId3"/>
    <p:sldLayoutId id="2147484828" r:id="rId4"/>
    <p:sldLayoutId id="2147484829" r:id="rId5"/>
    <p:sldLayoutId id="2147484830" r:id="rId6"/>
    <p:sldLayoutId id="2147484831" r:id="rId7"/>
    <p:sldLayoutId id="2147484832" r:id="rId8"/>
    <p:sldLayoutId id="2147484833" r:id="rId9"/>
    <p:sldLayoutId id="2147484834" r:id="rId10"/>
    <p:sldLayoutId id="2147484835" r:id="rId11"/>
    <p:sldLayoutId id="2147484836"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89794"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8980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endParaRPr lang="en-US" altLang="en-US">
                <a:solidFill>
                  <a:srgbClr val="FFFFFF"/>
                </a:solidFill>
                <a:latin typeface="Times New Roman" pitchFamily="18" charset="0"/>
              </a:endParaRPr>
            </a:p>
          </p:txBody>
        </p:sp>
        <p:sp>
          <p:nvSpPr>
            <p:cNvPr id="28980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endParaRPr lang="en-US" altLang="en-US">
                <a:solidFill>
                  <a:srgbClr val="FFFFFF"/>
                </a:solidFill>
                <a:latin typeface="Times New Roman" pitchFamily="18" charset="0"/>
              </a:endParaRPr>
            </a:p>
          </p:txBody>
        </p:sp>
        <p:sp>
          <p:nvSpPr>
            <p:cNvPr id="28980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endParaRPr lang="en-US" altLang="en-US">
                <a:solidFill>
                  <a:srgbClr val="FFFFFF"/>
                </a:solidFill>
                <a:latin typeface="Times New Roman" pitchFamily="18"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34" charset="0"/>
              </a:defRPr>
            </a:lvl1pPr>
          </a:lstStyle>
          <a:p>
            <a:endParaRPr lang="en-US" alt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34" charset="0"/>
              </a:defRPr>
            </a:lvl1pPr>
          </a:lstStyle>
          <a:p>
            <a:endParaRPr lang="en-US" alt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pitchFamily="34" charset="0"/>
              </a:defRPr>
            </a:lvl1pPr>
          </a:lstStyle>
          <a:p>
            <a:fld id="{CA5513A7-0879-41D6-8FC7-8618D1C7077E}"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860" r:id="rId1"/>
    <p:sldLayoutId id="2147484861" r:id="rId2"/>
    <p:sldLayoutId id="2147484862" r:id="rId3"/>
    <p:sldLayoutId id="2147484863" r:id="rId4"/>
    <p:sldLayoutId id="2147484864" r:id="rId5"/>
    <p:sldLayoutId id="2147484865" r:id="rId6"/>
    <p:sldLayoutId id="2147484866" r:id="rId7"/>
    <p:sldLayoutId id="2147484867" r:id="rId8"/>
    <p:sldLayoutId id="2147484868" r:id="rId9"/>
    <p:sldLayoutId id="2147484869"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00000"/>
            </a:outerShdw>
          </a:effectLst>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00000"/>
            </a:outerShdw>
          </a:effectLst>
          <a:latin typeface="+mn-lt"/>
          <a:ea typeface="MS PGothic" pitchFamily="34" charset="-128"/>
          <a:cs typeface="Geneva" charset="0"/>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2309481564"/>
      </p:ext>
    </p:extLst>
  </p:cSld>
  <p:clrMap bg1="dk2" tx1="lt1" bg2="dk1" tx2="lt2" accent1="accent1" accent2="accent2" accent3="accent3" accent4="accent4" accent5="accent5" accent6="accent6" hlink="hlink" folHlink="folHlink"/>
  <p:sldLayoutIdLst>
    <p:sldLayoutId id="2147484872" r:id="rId1"/>
    <p:sldLayoutId id="2147484873" r:id="rId2"/>
    <p:sldLayoutId id="2147484874" r:id="rId3"/>
    <p:sldLayoutId id="2147484875" r:id="rId4"/>
    <p:sldLayoutId id="2147484876" r:id="rId5"/>
    <p:sldLayoutId id="2147484877" r:id="rId6"/>
    <p:sldLayoutId id="2147484878" r:id="rId7"/>
    <p:sldLayoutId id="2147484879" r:id="rId8"/>
    <p:sldLayoutId id="2147484880" r:id="rId9"/>
    <p:sldLayoutId id="2147484881" r:id="rId10"/>
    <p:sldLayoutId id="214748488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defTabSz="914400" fontAlgn="base">
              <a:spcBef>
                <a:spcPct val="0"/>
              </a:spcBef>
              <a:spcAft>
                <a:spcPct val="0"/>
              </a:spcAft>
              <a:defRPr/>
            </a:pPr>
            <a:fld id="{5C2A49A1-B744-154F-BF70-1B4AA0DC2927}" type="slidenum">
              <a:rPr lang="en-US" sz="1400">
                <a:solidFill>
                  <a:srgbClr val="000000"/>
                </a:solidFill>
                <a:ea typeface="ＭＳ Ｐゴシック" charset="0"/>
              </a:rPr>
              <a:pPr algn="r" defTabSz="914400" fontAlgn="base">
                <a:spcBef>
                  <a:spcPct val="0"/>
                </a:spcBef>
                <a:spcAft>
                  <a:spcPct val="0"/>
                </a:spcAft>
                <a:defRPr/>
              </a:pPr>
              <a:t>‹#›</a:t>
            </a:fld>
            <a:endParaRPr lang="en-US" sz="1400">
              <a:solidFill>
                <a:srgbClr val="000000"/>
              </a:solidFill>
              <a:ea typeface="ＭＳ Ｐゴシック" charset="0"/>
            </a:endParaRPr>
          </a:p>
        </p:txBody>
      </p:sp>
    </p:spTree>
    <p:extLst>
      <p:ext uri="{BB962C8B-B14F-4D97-AF65-F5344CB8AC3E}">
        <p14:creationId xmlns:p14="http://schemas.microsoft.com/office/powerpoint/2010/main" val="1015047811"/>
      </p:ext>
    </p:extLst>
  </p:cSld>
  <p:clrMap bg1="lt1" tx1="dk1" bg2="lt2" tx2="dk2" accent1="accent1" accent2="accent2" accent3="accent3" accent4="accent4" accent5="accent5" accent6="accent6" hlink="hlink" folHlink="folHlink"/>
  <p:sldLayoutIdLst>
    <p:sldLayoutId id="2147484884" r:id="rId1"/>
    <p:sldLayoutId id="2147484885" r:id="rId2"/>
    <p:sldLayoutId id="2147484886" r:id="rId3"/>
    <p:sldLayoutId id="2147484887" r:id="rId4"/>
    <p:sldLayoutId id="2147484888" r:id="rId5"/>
    <p:sldLayoutId id="2147484889" r:id="rId6"/>
    <p:sldLayoutId id="2147484890" r:id="rId7"/>
    <p:sldLayoutId id="2147484891" r:id="rId8"/>
    <p:sldLayoutId id="2147484892" r:id="rId9"/>
    <p:sldLayoutId id="2147484893" r:id="rId10"/>
    <p:sldLayoutId id="2147484894"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456613" cy="6738938"/>
            <a:chOff x="432" y="74"/>
            <a:chExt cx="5327" cy="4245"/>
          </a:xfrm>
        </p:grpSpPr>
        <p:sp>
          <p:nvSpPr>
            <p:cNvPr id="103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033" name="Group 4"/>
            <p:cNvGrpSpPr>
              <a:grpSpLocks/>
            </p:cNvGrpSpPr>
            <p:nvPr/>
          </p:nvGrpSpPr>
          <p:grpSpPr bwMode="auto">
            <a:xfrm>
              <a:off x="2859" y="4250"/>
              <a:ext cx="2729" cy="41"/>
              <a:chOff x="2859" y="4250"/>
              <a:chExt cx="2729" cy="41"/>
            </a:xfrm>
          </p:grpSpPr>
          <p:sp>
            <p:nvSpPr>
              <p:cNvPr id="103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034"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02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FFFFFF"/>
              </a:solidFill>
            </a:endParaRPr>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FFFFFF"/>
              </a:solidFill>
            </a:endParaRPr>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cs typeface="Times New Roman" charset="0"/>
              </a:defRPr>
            </a:lvl1pPr>
          </a:lstStyle>
          <a:p>
            <a:pPr algn="r" defTabSz="914400" eaLnBrk="0" fontAlgn="base" hangingPunct="0">
              <a:spcAft>
                <a:spcPct val="0"/>
              </a:spcAft>
              <a:defRPr/>
            </a:pPr>
            <a:fld id="{EE65F3BD-2025-CF4D-9022-D1CF420A00F0}" type="slidenum">
              <a:rPr lang="en-US" sz="1400">
                <a:solidFill>
                  <a:srgbClr val="FFFFFF"/>
                </a:solidFill>
                <a:ea typeface="ＭＳ Ｐゴシック" charset="0"/>
              </a:rPr>
              <a:pPr algn="r" defTabSz="914400" eaLnBrk="0" fontAlgn="base" hangingPunct="0">
                <a:spcAft>
                  <a:spcPct val="0"/>
                </a:spcAft>
                <a:defRPr/>
              </a:pPr>
              <a:t>‹#›</a:t>
            </a:fld>
            <a:endParaRPr lang="en-US" sz="1400">
              <a:solidFill>
                <a:srgbClr val="FFFFFF"/>
              </a:solidFill>
              <a:ea typeface="ＭＳ Ｐゴシック" charset="0"/>
            </a:endParaRPr>
          </a:p>
        </p:txBody>
      </p:sp>
    </p:spTree>
    <p:extLst>
      <p:ext uri="{BB962C8B-B14F-4D97-AF65-F5344CB8AC3E}">
        <p14:creationId xmlns:p14="http://schemas.microsoft.com/office/powerpoint/2010/main" val="80188192"/>
      </p:ext>
    </p:extLst>
  </p:cSld>
  <p:clrMap bg1="dk2" tx1="lt1" bg2="dk1" tx2="lt2" accent1="accent1" accent2="accent2" accent3="accent3" accent4="accent4" accent5="accent5" accent6="accent6" hlink="hlink" folHlink="folHlink"/>
  <p:sldLayoutIdLst>
    <p:sldLayoutId id="2147484896" r:id="rId1"/>
    <p:sldLayoutId id="2147484897" r:id="rId2"/>
    <p:sldLayoutId id="2147484898" r:id="rId3"/>
    <p:sldLayoutId id="2147484899" r:id="rId4"/>
    <p:sldLayoutId id="2147484900" r:id="rId5"/>
    <p:sldLayoutId id="2147484901" r:id="rId6"/>
    <p:sldLayoutId id="2147484902" r:id="rId7"/>
    <p:sldLayoutId id="2147484903" r:id="rId8"/>
    <p:sldLayoutId id="2147484904" r:id="rId9"/>
    <p:sldLayoutId id="2147484905" r:id="rId10"/>
    <p:sldLayoutId id="2147484906" r:id="rId11"/>
    <p:sldLayoutId id="2147484907" r:id="rId12"/>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2F2F47"/>
            </a:gs>
          </a:gsLst>
          <a:lin ang="2700000" scaled="1"/>
        </a:gradFill>
        <a:effectLst/>
      </p:bgPr>
    </p:bg>
    <p:spTree>
      <p:nvGrpSpPr>
        <p:cNvPr id="1" name=""/>
        <p:cNvGrpSpPr/>
        <p:nvPr/>
      </p:nvGrpSpPr>
      <p:grpSpPr>
        <a:xfrm>
          <a:off x="0" y="0"/>
          <a:ext cx="0" cy="0"/>
          <a:chOff x="0" y="0"/>
          <a:chExt cx="0" cy="0"/>
        </a:xfrm>
      </p:grpSpPr>
      <p:grpSp>
        <p:nvGrpSpPr>
          <p:cNvPr id="13314" name="Group 1026"/>
          <p:cNvGrpSpPr>
            <a:grpSpLocks/>
          </p:cNvGrpSpPr>
          <p:nvPr/>
        </p:nvGrpSpPr>
        <p:grpSpPr bwMode="auto">
          <a:xfrm>
            <a:off x="-496888" y="1308100"/>
            <a:ext cx="10429876" cy="5908675"/>
            <a:chOff x="-313" y="824"/>
            <a:chExt cx="6570" cy="3722"/>
          </a:xfrm>
        </p:grpSpPr>
        <p:sp>
          <p:nvSpPr>
            <p:cNvPr id="348163" name="Rectangle 1027"/>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64" name="Rectangle 1028"/>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65" name="Rectangle 1029"/>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66" name="Rectangle 1030"/>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67" name="Rectangle 1031"/>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68" name="Rectangle 1032"/>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69" name="Rectangle 1033"/>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70" name="Rectangle 1034"/>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71" name="Rectangle 1035"/>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72" name="Rectangle 1036"/>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73" name="Rectangle 1037"/>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74" name="Rectangle 1038"/>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75" name="Rectangle 1039"/>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76" name="Rectangle 1040"/>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77" name="Rectangle 1041"/>
            <p:cNvSpPr>
              <a:spLocks noChangeArrowheads="1"/>
            </p:cNvSpPr>
            <p:nvPr userDrawn="1"/>
          </p:nvSpPr>
          <p:spPr bwMode="hidden">
            <a:xfrm rot="18603245" flipV="1">
              <a:off x="4053"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78" name="Rectangle 1042"/>
            <p:cNvSpPr>
              <a:spLocks noChangeArrowheads="1"/>
            </p:cNvSpPr>
            <p:nvPr userDrawn="1"/>
          </p:nvSpPr>
          <p:spPr bwMode="hidden">
            <a:xfrm rot="39991575" flipH="1" flipV="1">
              <a:off x="5368"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79" name="Rectangle 1043"/>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80" name="Rectangle 1044"/>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81" name="Rectangle 1045"/>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82" name="Rectangle 1046"/>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83" name="Rectangle 1047"/>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84" name="Rectangle 1048"/>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85" name="Rectangle 1049"/>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86" name="Rectangle 1050"/>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87" name="Rectangle 1051"/>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88" name="Rectangle 1052"/>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89" name="Rectangle 1053"/>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90" name="Rectangle 1054"/>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91" name="Rectangle 1055"/>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92" name="Rectangle 1056"/>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93" name="Rectangle 1057"/>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94" name="Rectangle 1058"/>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95" name="Oval 1059"/>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196" name="Oval 1060"/>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197" name="Oval 1061"/>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198" name="Oval 1062"/>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199" name="Oval 1063"/>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00" name="Oval 1064"/>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01" name="Oval 1065"/>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02" name="Oval 1066"/>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03" name="Oval 1067"/>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04" name="Oval 1068"/>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05" name="Oval 1069"/>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06" name="Oval 1070"/>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07" name="Oval 1071"/>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08" name="Oval 1072"/>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09" name="Oval 1073"/>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10" name="Oval 1074"/>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11" name="Oval 1075"/>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12" name="Oval 1076"/>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13" name="Oval 1077"/>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14" name="Oval 1078"/>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15" name="Oval 1079"/>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16" name="Oval 1080"/>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17" name="Oval 1081"/>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18" name="Oval 1082"/>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19" name="Oval 1083"/>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20" name="Oval 1084"/>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21" name="Oval 1085"/>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22" name="Oval 1086"/>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23" name="Oval 1087"/>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24" name="Oval 1088"/>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25" name="Oval 1089"/>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26" name="Oval 1090"/>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27" name="Oval 1091"/>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28" name="Oval 1092"/>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29" name="Oval 1093"/>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30" name="Oval 1094"/>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31" name="Oval 1095"/>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32" name="Oval 1096"/>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33" name="Oval 1097"/>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34" name="Oval 1098"/>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35" name="Oval 1099"/>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36" name="Oval 1100"/>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37" name="Oval 1101"/>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38" name="Oval 1102"/>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39" name="Oval 1103"/>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40" name="Oval 1104"/>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41" name="Oval 1105"/>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42" name="Oval 1106"/>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43" name="Oval 1107"/>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44" name="Oval 1108"/>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45" name="Oval 1109"/>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46" name="Oval 1110"/>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47" name="Oval 1111"/>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48" name="Oval 1112"/>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49" name="Oval 1113"/>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50" name="Oval 1114"/>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51" name="Oval 1115"/>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52" name="Oval 1116"/>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53" name="Oval 1117"/>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54" name="Oval 1118"/>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55" name="Oval 1119"/>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56" name="Oval 1120"/>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57" name="Oval 1121"/>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58" name="Oval 1122"/>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59" name="Oval 1123"/>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60" name="Oval 1124"/>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61" name="Oval 1125"/>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62" name="Oval 1126"/>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63" name="Oval 1127"/>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64" name="Oval 1128"/>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65" name="Oval 1129"/>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66" name="Oval 1130"/>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67" name="Oval 1131"/>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68" name="Oval 1132"/>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69" name="Oval 1133"/>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70" name="Oval 1134"/>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71" name="Oval 1135"/>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72" name="Oval 1136"/>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73" name="Oval 1137"/>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74" name="Oval 1138"/>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75" name="Oval 1139"/>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76" name="Oval 1140"/>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77" name="Oval 1141"/>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78" name="Oval 1142"/>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79" name="Oval 1143"/>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80" name="Oval 1144"/>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81" name="Oval 1145"/>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82" name="Oval 1146"/>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83" name="Oval 1147"/>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84" name="Oval 1148"/>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85" name="Oval 1149"/>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86" name="Oval 1150"/>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87" name="Oval 1151"/>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88" name="Oval 1152"/>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89" name="Oval 1153"/>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90" name="Oval 1154"/>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91" name="Oval 1155"/>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92" name="Oval 1156"/>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93" name="Oval 1157"/>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94" name="Oval 1158"/>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95" name="Oval 1159"/>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96" name="Oval 1160"/>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97" name="Oval 1161"/>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98" name="Oval 1162"/>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99" name="Oval 1163"/>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00" name="Oval 1164"/>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01" name="Oval 1165"/>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02" name="Oval 1166"/>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03" name="Oval 1167"/>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04" name="Oval 1168"/>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05" name="Oval 1169"/>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06" name="Oval 1170"/>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07" name="Oval 1171"/>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08" name="Oval 1172"/>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09" name="Oval 1173"/>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10" name="Oval 1174"/>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11" name="Oval 1175"/>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12" name="Oval 1176"/>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13" name="Oval 1177"/>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14" name="Oval 1178"/>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15" name="Oval 1179"/>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16" name="Oval 1180"/>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17" name="Oval 1181"/>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18" name="Oval 1182"/>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19" name="Oval 1183"/>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20" name="Oval 1184"/>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21" name="Oval 1185"/>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22" name="Oval 1186"/>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23" name="Oval 1187"/>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24" name="Oval 1188"/>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25" name="Oval 1189"/>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26" name="Oval 1190"/>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27" name="Oval 1191"/>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28" name="Oval 1192"/>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29" name="Oval 1193"/>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30" name="Oval 1194"/>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31" name="Oval 1195"/>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32" name="Oval 1196"/>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33" name="Oval 1197"/>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34" name="Oval 1198"/>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35" name="Oval 1199"/>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36" name="Oval 1200"/>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37" name="Oval 1201"/>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38" name="Oval 1202"/>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39" name="Oval 1203"/>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40" name="Oval 1204"/>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41" name="Oval 1205"/>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42" name="Oval 1206"/>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43" name="Oval 1207"/>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44" name="Oval 1208"/>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45" name="Oval 1209"/>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46" name="Oval 1210"/>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47" name="Oval 1211"/>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48" name="Oval 1212"/>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49" name="Oval 1213"/>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50" name="Oval 1214"/>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51" name="Oval 1215"/>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52" name="Oval 1216"/>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53" name="Oval 1217"/>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54" name="Oval 1218"/>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55" name="Oval 1219"/>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56" name="Oval 1220"/>
            <p:cNvSpPr>
              <a:spLocks noChangeArrowheads="1"/>
            </p:cNvSpPr>
            <p:nvPr/>
          </p:nvSpPr>
          <p:spPr bwMode="hidden">
            <a:xfrm>
              <a:off x="3255" y="4071"/>
              <a:ext cx="196" cy="10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57" name="Oval 1221"/>
            <p:cNvSpPr>
              <a:spLocks noChangeArrowheads="1"/>
            </p:cNvSpPr>
            <p:nvPr/>
          </p:nvSpPr>
          <p:spPr bwMode="hidden">
            <a:xfrm>
              <a:off x="3651" y="3693"/>
              <a:ext cx="196" cy="11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58" name="Oval 1222"/>
            <p:cNvSpPr>
              <a:spLocks noChangeArrowheads="1"/>
            </p:cNvSpPr>
            <p:nvPr/>
          </p:nvSpPr>
          <p:spPr bwMode="hidden">
            <a:xfrm>
              <a:off x="4773" y="3705"/>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59" name="Oval 1223"/>
            <p:cNvSpPr>
              <a:spLocks noChangeArrowheads="1"/>
            </p:cNvSpPr>
            <p:nvPr/>
          </p:nvSpPr>
          <p:spPr bwMode="hidden">
            <a:xfrm>
              <a:off x="4491" y="4049"/>
              <a:ext cx="196" cy="10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60" name="Oval 1224"/>
            <p:cNvSpPr>
              <a:spLocks noChangeArrowheads="1"/>
            </p:cNvSpPr>
            <p:nvPr/>
          </p:nvSpPr>
          <p:spPr bwMode="hidden">
            <a:xfrm>
              <a:off x="3989" y="3396"/>
              <a:ext cx="168" cy="9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61" name="Oval 1225"/>
            <p:cNvSpPr>
              <a:spLocks noChangeArrowheads="1"/>
            </p:cNvSpPr>
            <p:nvPr/>
          </p:nvSpPr>
          <p:spPr bwMode="hidden">
            <a:xfrm>
              <a:off x="4263" y="3141"/>
              <a:ext cx="167"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62" name="Oval 1226"/>
            <p:cNvSpPr>
              <a:spLocks noChangeArrowheads="1"/>
            </p:cNvSpPr>
            <p:nvPr/>
          </p:nvSpPr>
          <p:spPr bwMode="hidden">
            <a:xfrm>
              <a:off x="5044" y="3418"/>
              <a:ext cx="167" cy="9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63" name="Oval 1227"/>
            <p:cNvSpPr>
              <a:spLocks noChangeArrowheads="1"/>
            </p:cNvSpPr>
            <p:nvPr/>
          </p:nvSpPr>
          <p:spPr bwMode="hidden">
            <a:xfrm>
              <a:off x="4553" y="28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64" name="Oval 1228"/>
            <p:cNvSpPr>
              <a:spLocks noChangeArrowheads="1"/>
            </p:cNvSpPr>
            <p:nvPr/>
          </p:nvSpPr>
          <p:spPr bwMode="hidden">
            <a:xfrm>
              <a:off x="5293" y="3116"/>
              <a:ext cx="168"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65" name="Oval 1229"/>
            <p:cNvSpPr>
              <a:spLocks noChangeArrowheads="1"/>
            </p:cNvSpPr>
            <p:nvPr/>
          </p:nvSpPr>
          <p:spPr bwMode="hidden">
            <a:xfrm>
              <a:off x="5497" y="2879"/>
              <a:ext cx="156" cy="89"/>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66" name="Oval 1230"/>
            <p:cNvSpPr>
              <a:spLocks noChangeArrowheads="1"/>
            </p:cNvSpPr>
            <p:nvPr/>
          </p:nvSpPr>
          <p:spPr bwMode="hidden">
            <a:xfrm>
              <a:off x="4772" y="26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67" name="Oval 1231"/>
            <p:cNvSpPr>
              <a:spLocks noChangeArrowheads="1"/>
            </p:cNvSpPr>
            <p:nvPr/>
          </p:nvSpPr>
          <p:spPr bwMode="hidden">
            <a:xfrm>
              <a:off x="4966" y="2488"/>
              <a:ext cx="156" cy="84"/>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68" name="Oval 1232"/>
            <p:cNvSpPr>
              <a:spLocks noChangeArrowheads="1"/>
            </p:cNvSpPr>
            <p:nvPr/>
          </p:nvSpPr>
          <p:spPr bwMode="hidden">
            <a:xfrm>
              <a:off x="5444" y="2052"/>
              <a:ext cx="134"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69" name="Oval 1233"/>
            <p:cNvSpPr>
              <a:spLocks noChangeArrowheads="1"/>
            </p:cNvSpPr>
            <p:nvPr/>
          </p:nvSpPr>
          <p:spPr bwMode="hidden">
            <a:xfrm>
              <a:off x="5161" y="2314"/>
              <a:ext cx="140"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70" name="Oval 1234"/>
            <p:cNvSpPr>
              <a:spLocks noChangeArrowheads="1"/>
            </p:cNvSpPr>
            <p:nvPr/>
          </p:nvSpPr>
          <p:spPr bwMode="hidden">
            <a:xfrm>
              <a:off x="5318" y="2176"/>
              <a:ext cx="134" cy="6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71" name="Oval 1235"/>
            <p:cNvSpPr>
              <a:spLocks noChangeArrowheads="1"/>
            </p:cNvSpPr>
            <p:nvPr/>
          </p:nvSpPr>
          <p:spPr bwMode="hidden">
            <a:xfrm>
              <a:off x="5581" y="1933"/>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72" name="Oval 1236"/>
            <p:cNvSpPr>
              <a:spLocks noChangeArrowheads="1"/>
            </p:cNvSpPr>
            <p:nvPr/>
          </p:nvSpPr>
          <p:spPr bwMode="hidden">
            <a:xfrm>
              <a:off x="5689" y="1811"/>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73" name="Oval 1237"/>
            <p:cNvSpPr>
              <a:spLocks noChangeArrowheads="1"/>
            </p:cNvSpPr>
            <p:nvPr/>
          </p:nvSpPr>
          <p:spPr bwMode="hidden">
            <a:xfrm>
              <a:off x="5663" y="2680"/>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74" name="Oval 1238"/>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75" name="Oval 1239"/>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76" name="Oval 1240"/>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77" name="Oval 1241"/>
            <p:cNvSpPr>
              <a:spLocks noChangeArrowheads="1"/>
            </p:cNvSpPr>
            <p:nvPr/>
          </p:nvSpPr>
          <p:spPr bwMode="hidden">
            <a:xfrm>
              <a:off x="5624" y="4010"/>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sp>
        <p:nvSpPr>
          <p:cNvPr id="348378" name="Rectangle 12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pitchFamily="34" charset="0"/>
              </a:defRPr>
            </a:lvl1pPr>
          </a:lstStyle>
          <a:p>
            <a:fld id="{66105FAD-2AEB-44A2-B970-BA4A68DA048A}" type="slidenum">
              <a:rPr lang="en-US" altLang="en-US"/>
              <a:pPr/>
              <a:t>‹#›</a:t>
            </a:fld>
            <a:endParaRPr lang="en-US" altLang="en-US"/>
          </a:p>
        </p:txBody>
      </p:sp>
      <p:sp>
        <p:nvSpPr>
          <p:cNvPr id="348379" name="Rectangle 1243"/>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34" charset="0"/>
              </a:defRPr>
            </a:lvl1pPr>
          </a:lstStyle>
          <a:p>
            <a:endParaRPr lang="en-US" altLang="en-US"/>
          </a:p>
        </p:txBody>
      </p:sp>
      <p:sp>
        <p:nvSpPr>
          <p:cNvPr id="348380" name="Rectangle 1244"/>
          <p:cNvSpPr>
            <a:spLocks noGrp="1" noChangeArrowheads="1"/>
          </p:cNvSpPr>
          <p:nvPr>
            <p:ph type="ftr" sz="quarter" idx="3"/>
          </p:nvPr>
        </p:nvSpPr>
        <p:spPr bwMode="auto">
          <a:xfrm>
            <a:off x="31242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34" charset="0"/>
              </a:defRPr>
            </a:lvl1pPr>
          </a:lstStyle>
          <a:p>
            <a:endParaRPr lang="en-US" altLang="en-US"/>
          </a:p>
        </p:txBody>
      </p:sp>
      <p:sp>
        <p:nvSpPr>
          <p:cNvPr id="348381" name="Rectangle 1245"/>
          <p:cNvSpPr>
            <a:spLocks noGrp="1" noChangeArrowheads="1"/>
          </p:cNvSpPr>
          <p:nvPr>
            <p:ph type="body" idx="1"/>
          </p:nvPr>
        </p:nvSpPr>
        <p:spPr bwMode="auto">
          <a:xfrm>
            <a:off x="457200" y="1600200"/>
            <a:ext cx="8229600" cy="4533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8382" name="Rectangle 1246"/>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dk2" tx1="lt1" bg2="dk1" tx2="lt2" accent1="accent1" accent2="accent2" accent3="accent3" accent4="accent4" accent5="accent5" accent6="accent6" hlink="hlink" folHlink="folHlink"/>
  <p:sldLayoutIdLst>
    <p:sldLayoutId id="2147484838" r:id="rId1"/>
    <p:sldLayoutId id="2147484743" r:id="rId2"/>
    <p:sldLayoutId id="2147484744" r:id="rId3"/>
    <p:sldLayoutId id="2147484745" r:id="rId4"/>
    <p:sldLayoutId id="2147484746" r:id="rId5"/>
    <p:sldLayoutId id="2147484747" r:id="rId6"/>
    <p:sldLayoutId id="2147484748" r:id="rId7"/>
    <p:sldLayoutId id="2147484749" r:id="rId8"/>
    <p:sldLayoutId id="2147484750" r:id="rId9"/>
    <p:sldLayoutId id="2147484751" r:id="rId10"/>
    <p:sldLayoutId id="214748475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cs typeface="Arial" pitchFamily="-112"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cs typeface="Arial" pitchFamily="-112"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cs typeface="Arial" pitchFamily="-112"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cs typeface="Arial" pitchFamily="-112"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lr>
          <a:schemeClr val="hlink"/>
        </a:buClr>
        <a:buFont typeface="Wingdings" pitchFamily="2" charset="2"/>
        <a:buBlip>
          <a:blip r:embed="rId13"/>
        </a:buBlip>
        <a:defRPr sz="3200">
          <a:solidFill>
            <a:schemeClr val="tx1"/>
          </a:solidFill>
          <a:effectLst>
            <a:outerShdw blurRad="38100" dist="38100" dir="2700000" algn="tl">
              <a:srgbClr val="000000"/>
            </a:outerShdw>
          </a:effectLst>
          <a:latin typeface="+mn-lt"/>
          <a:ea typeface="MS PGothic" pitchFamily="34" charset="-128"/>
          <a:cs typeface="+mn-cs"/>
        </a:defRPr>
      </a:lvl1pPr>
      <a:lvl2pPr marL="742950" indent="-285750" algn="l" rtl="0" eaLnBrk="0" fontAlgn="base" hangingPunct="0">
        <a:spcBef>
          <a:spcPct val="20000"/>
        </a:spcBef>
        <a:spcAft>
          <a:spcPct val="0"/>
        </a:spcAft>
        <a:buClr>
          <a:schemeClr val="folHlink"/>
        </a:buClr>
        <a:buSzPct val="50000"/>
        <a:buFont typeface="Wingdings" pitchFamily="2" charset="2"/>
        <a:buChar char="n"/>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itchFamily="2" charset="2"/>
        <a:buBlip>
          <a:blip r:embed="rId13"/>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50000"/>
        <a:buFont typeface="Wingdings" pitchFamily="2" charset="2"/>
        <a:buChar char="n"/>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itchFamily="2" charset="2"/>
        <a:buBlip>
          <a:blip r:embed="rId13"/>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Font typeface="Wingdings" pitchFamily="-112" charset="2"/>
        <a:buBlip>
          <a:blip r:embed="rId13"/>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Font typeface="Wingdings" pitchFamily="-112" charset="2"/>
        <a:buBlip>
          <a:blip r:embed="rId13"/>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Font typeface="Wingdings" pitchFamily="-112" charset="2"/>
        <a:buBlip>
          <a:blip r:embed="rId13"/>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Font typeface="Wingdings" pitchFamily="-112" charset="2"/>
        <a:buBlip>
          <a:blip r:embed="rId13"/>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11436117"/>
      </p:ext>
    </p:extLst>
  </p:cSld>
  <p:clrMap bg1="lt1" tx1="dk1" bg2="lt2" tx2="dk2" accent1="accent1" accent2="accent2" accent3="accent3" accent4="accent4" accent5="accent5" accent6="accent6" hlink="hlink" folHlink="folHlink"/>
  <p:sldLayoutIdLst>
    <p:sldLayoutId id="2147484909" r:id="rId1"/>
    <p:sldLayoutId id="2147484910" r:id="rId2"/>
    <p:sldLayoutId id="2147484911" r:id="rId3"/>
    <p:sldLayoutId id="2147484912" r:id="rId4"/>
    <p:sldLayoutId id="2147484913" r:id="rId5"/>
    <p:sldLayoutId id="2147484914" r:id="rId6"/>
    <p:sldLayoutId id="2147484915" r:id="rId7"/>
    <p:sldLayoutId id="2147484916" r:id="rId8"/>
    <p:sldLayoutId id="2147484917" r:id="rId9"/>
    <p:sldLayoutId id="2147484918" r:id="rId10"/>
    <p:sldLayoutId id="2147484919" r:id="rId11"/>
    <p:sldLayoutId id="2147484920" r:id="rId12"/>
    <p:sldLayoutId id="214748492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bwMode="auto">
          <a:xfrm>
            <a:off x="838200" y="381000"/>
            <a:ext cx="75438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1027"/>
          <p:cNvSpPr>
            <a:spLocks noGrp="1" noChangeArrowheads="1"/>
          </p:cNvSpPr>
          <p:nvPr>
            <p:ph type="body" idx="1"/>
          </p:nvPr>
        </p:nvSpPr>
        <p:spPr bwMode="auto">
          <a:xfrm>
            <a:off x="838200" y="1371600"/>
            <a:ext cx="75438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5028" name="Rectangle 1028"/>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a:solidFill>
                  <a:schemeClr val="tx1"/>
                </a:solidFill>
                <a:latin typeface="Arial" pitchFamily="-111" charset="0"/>
                <a:ea typeface="Times New Roman" pitchFamily="-111" charset="0"/>
                <a:cs typeface="Times New Roman" pitchFamily="-111" charset="0"/>
              </a:defRPr>
            </a:lvl1pPr>
          </a:lstStyle>
          <a:p>
            <a:pPr defTabSz="914400" eaLnBrk="0" fontAlgn="base" hangingPunct="0">
              <a:spcBef>
                <a:spcPct val="0"/>
              </a:spcBef>
              <a:spcAft>
                <a:spcPct val="0"/>
              </a:spcAft>
              <a:defRPr/>
            </a:pPr>
            <a:endParaRPr lang="en-US" sz="1400">
              <a:solidFill>
                <a:srgbClr val="FFFFFF"/>
              </a:solidFill>
            </a:endParaRPr>
          </a:p>
        </p:txBody>
      </p:sp>
      <p:sp>
        <p:nvSpPr>
          <p:cNvPr id="385029" name="Rectangle 1029"/>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a:solidFill>
                  <a:schemeClr val="tx1"/>
                </a:solidFill>
                <a:latin typeface="Arial" pitchFamily="-111" charset="0"/>
                <a:ea typeface="Times New Roman" pitchFamily="-111" charset="0"/>
                <a:cs typeface="Times New Roman" pitchFamily="-111" charset="0"/>
              </a:defRPr>
            </a:lvl1pPr>
          </a:lstStyle>
          <a:p>
            <a:pPr defTabSz="914400" eaLnBrk="0" fontAlgn="base" hangingPunct="0">
              <a:spcBef>
                <a:spcPct val="0"/>
              </a:spcBef>
              <a:spcAft>
                <a:spcPct val="0"/>
              </a:spcAft>
              <a:defRPr/>
            </a:pPr>
            <a:endParaRPr lang="en-US" sz="1400">
              <a:solidFill>
                <a:srgbClr val="FFFFFF"/>
              </a:solidFill>
            </a:endParaRPr>
          </a:p>
        </p:txBody>
      </p:sp>
      <p:sp>
        <p:nvSpPr>
          <p:cNvPr id="385030" name="Rectangle 1030"/>
          <p:cNvSpPr>
            <a:spLocks noGrp="1" noChangeArrowheads="1"/>
          </p:cNvSpPr>
          <p:nvPr>
            <p:ph type="sldNum" sz="quarter" idx="4"/>
          </p:nvPr>
        </p:nvSpPr>
        <p:spPr bwMode="auto">
          <a:xfrm>
            <a:off x="64770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a:solidFill>
                  <a:schemeClr val="tx1"/>
                </a:solidFill>
                <a:latin typeface="Arial" charset="0"/>
                <a:cs typeface="Times New Roman" charset="0"/>
              </a:defRPr>
            </a:lvl1pPr>
          </a:lstStyle>
          <a:p>
            <a:pPr algn="r" defTabSz="914400" eaLnBrk="0" fontAlgn="base" hangingPunct="0">
              <a:spcBef>
                <a:spcPct val="0"/>
              </a:spcBef>
              <a:spcAft>
                <a:spcPct val="0"/>
              </a:spcAft>
              <a:defRPr/>
            </a:pPr>
            <a:fld id="{EB34BEC7-1D4D-9A40-AC40-87224257A5D3}" type="slidenum">
              <a:rPr lang="en-US" sz="1400">
                <a:solidFill>
                  <a:srgbClr val="FFFFFF"/>
                </a:solidFill>
                <a:ea typeface="ＭＳ Ｐゴシック" charset="0"/>
              </a:rPr>
              <a:pPr algn="r" defTabSz="914400" eaLnBrk="0" fontAlgn="base" hangingPunct="0">
                <a:spcBef>
                  <a:spcPct val="0"/>
                </a:spcBef>
                <a:spcAft>
                  <a:spcPct val="0"/>
                </a:spcAft>
                <a:defRPr/>
              </a:pPr>
              <a:t>‹#›</a:t>
            </a:fld>
            <a:endParaRPr lang="en-US" sz="1400">
              <a:solidFill>
                <a:srgbClr val="FFFFFF"/>
              </a:solidFill>
              <a:ea typeface="ＭＳ Ｐゴシック" charset="0"/>
            </a:endParaRPr>
          </a:p>
        </p:txBody>
      </p:sp>
    </p:spTree>
    <p:extLst>
      <p:ext uri="{BB962C8B-B14F-4D97-AF65-F5344CB8AC3E}">
        <p14:creationId xmlns:p14="http://schemas.microsoft.com/office/powerpoint/2010/main" val="717555089"/>
      </p:ext>
    </p:extLst>
  </p:cSld>
  <p:clrMap bg1="dk2" tx1="lt1" bg2="dk1" tx2="lt2" accent1="accent1" accent2="accent2" accent3="accent3" accent4="accent4" accent5="accent5" accent6="accent6" hlink="hlink" folHlink="folHlink"/>
  <p:sldLayoutIdLst>
    <p:sldLayoutId id="2147484935" r:id="rId1"/>
    <p:sldLayoutId id="2147484936" r:id="rId2"/>
    <p:sldLayoutId id="2147484937" r:id="rId3"/>
    <p:sldLayoutId id="2147484938" r:id="rId4"/>
    <p:sldLayoutId id="2147484939" r:id="rId5"/>
    <p:sldLayoutId id="2147484940" r:id="rId6"/>
    <p:sldLayoutId id="2147484941" r:id="rId7"/>
    <p:sldLayoutId id="2147484942" r:id="rId8"/>
    <p:sldLayoutId id="2147484943" r:id="rId9"/>
    <p:sldLayoutId id="2147484944" r:id="rId10"/>
    <p:sldLayoutId id="2147484945" r:id="rId11"/>
  </p:sldLayoutIdLst>
  <p:txStyles>
    <p:titleStyle>
      <a:lvl1pPr algn="l" rtl="0" eaLnBrk="0" fontAlgn="base" hangingPunct="0">
        <a:lnSpc>
          <a:spcPct val="90000"/>
        </a:lnSpc>
        <a:spcBef>
          <a:spcPct val="0"/>
        </a:spcBef>
        <a:spcAft>
          <a:spcPct val="0"/>
        </a:spcAft>
        <a:defRPr sz="4200">
          <a:solidFill>
            <a:schemeClr val="tx2"/>
          </a:solidFill>
          <a:latin typeface="+mj-lt"/>
          <a:ea typeface="ＭＳ Ｐゴシック" pitchFamily="-111" charset="-128"/>
          <a:cs typeface="ＭＳ Ｐゴシック" pitchFamily="-111" charset="-128"/>
        </a:defRPr>
      </a:lvl1pPr>
      <a:lvl2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2pPr>
      <a:lvl3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3pPr>
      <a:lvl4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4pPr>
      <a:lvl5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5pPr>
      <a:lvl6pPr marL="457200" algn="l" rtl="0" eaLnBrk="0" fontAlgn="base" hangingPunct="0">
        <a:lnSpc>
          <a:spcPct val="90000"/>
        </a:lnSpc>
        <a:spcBef>
          <a:spcPct val="0"/>
        </a:spcBef>
        <a:spcAft>
          <a:spcPct val="0"/>
        </a:spcAft>
        <a:defRPr sz="4200">
          <a:solidFill>
            <a:schemeClr val="tx2"/>
          </a:solidFill>
          <a:latin typeface="Arial" pitchFamily="-108" charset="0"/>
        </a:defRPr>
      </a:lvl6pPr>
      <a:lvl7pPr marL="914400" algn="l" rtl="0" eaLnBrk="0" fontAlgn="base" hangingPunct="0">
        <a:lnSpc>
          <a:spcPct val="90000"/>
        </a:lnSpc>
        <a:spcBef>
          <a:spcPct val="0"/>
        </a:spcBef>
        <a:spcAft>
          <a:spcPct val="0"/>
        </a:spcAft>
        <a:defRPr sz="4200">
          <a:solidFill>
            <a:schemeClr val="tx2"/>
          </a:solidFill>
          <a:latin typeface="Arial" pitchFamily="-108" charset="0"/>
        </a:defRPr>
      </a:lvl7pPr>
      <a:lvl8pPr marL="1371600" algn="l" rtl="0" eaLnBrk="0" fontAlgn="base" hangingPunct="0">
        <a:lnSpc>
          <a:spcPct val="90000"/>
        </a:lnSpc>
        <a:spcBef>
          <a:spcPct val="0"/>
        </a:spcBef>
        <a:spcAft>
          <a:spcPct val="0"/>
        </a:spcAft>
        <a:defRPr sz="4200">
          <a:solidFill>
            <a:schemeClr val="tx2"/>
          </a:solidFill>
          <a:latin typeface="Arial" pitchFamily="-108" charset="0"/>
        </a:defRPr>
      </a:lvl8pPr>
      <a:lvl9pPr marL="1828800" algn="l" rtl="0" eaLnBrk="0" fontAlgn="base" hangingPunct="0">
        <a:lnSpc>
          <a:spcPct val="90000"/>
        </a:lnSpc>
        <a:spcBef>
          <a:spcPct val="0"/>
        </a:spcBef>
        <a:spcAft>
          <a:spcPct val="0"/>
        </a:spcAft>
        <a:defRPr sz="4200">
          <a:solidFill>
            <a:schemeClr val="tx2"/>
          </a:solidFill>
          <a:latin typeface="Arial" pitchFamily="-108"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pitchFamily="-108"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pitchFamily="-108"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ＭＳ Ｐゴシック" pitchFamily="-108"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ＭＳ Ｐゴシック" pitchFamily="-108" charset="-128"/>
        </a:defRPr>
      </a:lvl5pPr>
      <a:lvl6pPr marL="25146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6pPr>
      <a:lvl7pPr marL="29718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7pPr>
      <a:lvl8pPr marL="34290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8pPr>
      <a:lvl9pPr marL="38862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25602" name="Text Box 2"/>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ct val="50000"/>
              </a:spcBef>
            </a:pPr>
            <a:r>
              <a:rPr lang="en-US" altLang="en-US" sz="900" b="1">
                <a:solidFill>
                  <a:srgbClr val="FFFFFF"/>
                </a:solidFill>
                <a:latin typeface="Arial" pitchFamily="34" charset="0"/>
              </a:rPr>
              <a:t>© </a:t>
            </a:r>
            <a:r>
              <a:rPr lang="en-US" altLang="en-US" sz="1000" b="1">
                <a:solidFill>
                  <a:srgbClr val="FFFFFF"/>
                </a:solidFill>
                <a:latin typeface="Arial" pitchFamily="34" charset="0"/>
              </a:rPr>
              <a:t>2004</a:t>
            </a:r>
            <a:r>
              <a:rPr lang="en-US" altLang="en-US" sz="900" b="1">
                <a:solidFill>
                  <a:srgbClr val="FFFFFF"/>
                </a:solidFill>
                <a:latin typeface="Arial" pitchFamily="34" charset="0"/>
              </a:rPr>
              <a:t> TBBMI</a:t>
            </a:r>
          </a:p>
        </p:txBody>
      </p:sp>
      <p:sp>
        <p:nvSpPr>
          <p:cNvPr id="223235" name="Rectangle 3"/>
          <p:cNvSpPr>
            <a:spLocks noChangeArrowheads="1"/>
          </p:cNvSpPr>
          <p:nvPr userDrawn="1"/>
        </p:nvSpPr>
        <p:spPr bwMode="auto">
          <a:xfrm>
            <a:off x="7553325" y="6515100"/>
            <a:ext cx="741363" cy="268288"/>
          </a:xfrm>
          <a:prstGeom prst="rect">
            <a:avLst/>
          </a:prstGeom>
          <a:noFill/>
          <a:ln w="12700">
            <a:noFill/>
            <a:miter lim="800000"/>
            <a:headEnd/>
            <a:tailEnd/>
          </a:ln>
          <a:effec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1000" b="1">
                <a:effectLst>
                  <a:outerShdw blurRad="38100" dist="38100" dir="2700000" algn="tl">
                    <a:srgbClr val="000000"/>
                  </a:outerShdw>
                </a:effectLst>
                <a:latin typeface="Comic Sans MS" pitchFamily="66" charset="0"/>
              </a:rPr>
              <a:t>8.0.05B.</a:t>
            </a:r>
          </a:p>
        </p:txBody>
      </p:sp>
    </p:spTree>
  </p:cSld>
  <p:clrMap bg1="dk2" tx1="lt1" bg2="dk1" tx2="lt2" accent1="accent1" accent2="accent2" accent3="accent3" accent4="accent4" accent5="accent5" accent6="accent6" hlink="hlink" folHlink="folHlink"/>
  <p:sldLayoutIdLst>
    <p:sldLayoutId id="2147484839" r:id="rId1"/>
    <p:sldLayoutId id="2147484840" r:id="rId2"/>
    <p:sldLayoutId id="2147484841" r:id="rId3"/>
    <p:sldLayoutId id="2147484842" r:id="rId4"/>
    <p:sldLayoutId id="2147484843" r:id="rId5"/>
    <p:sldLayoutId id="2147484844" r:id="rId6"/>
    <p:sldLayoutId id="2147484845" r:id="rId7"/>
    <p:sldLayoutId id="2147484846" r:id="rId8"/>
    <p:sldLayoutId id="2147484847" r:id="rId9"/>
    <p:sldLayoutId id="2147484848" r:id="rId10"/>
    <p:sldLayoutId id="2147484849" r:id="rId11"/>
  </p:sldLayoutIdLst>
  <p:transition>
    <p:cu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1026"/>
          <p:cNvGrpSpPr>
            <a:grpSpLocks/>
          </p:cNvGrpSpPr>
          <p:nvPr/>
        </p:nvGrpSpPr>
        <p:grpSpPr bwMode="auto">
          <a:xfrm>
            <a:off x="0" y="0"/>
            <a:ext cx="7242175" cy="1981200"/>
            <a:chOff x="0" y="0"/>
            <a:chExt cx="4562" cy="1248"/>
          </a:xfrm>
        </p:grpSpPr>
        <p:sp>
          <p:nvSpPr>
            <p:cNvPr id="146435" name="Freeform 1027"/>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ahoma" pitchFamily="-112" charset="-52"/>
                <a:ea typeface="+mn-ea"/>
              </a:endParaRPr>
            </a:p>
          </p:txBody>
        </p:sp>
        <p:sp>
          <p:nvSpPr>
            <p:cNvPr id="27657" name="Freeform 1028"/>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46437" name="Rectangle 1029"/>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8" name="Rectangle 1030"/>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6439" name="Rectangle 1031"/>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ltLang="en-US"/>
          </a:p>
        </p:txBody>
      </p:sp>
      <p:sp>
        <p:nvSpPr>
          <p:cNvPr id="146440" name="Rectangle 103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ltLang="en-US"/>
          </a:p>
        </p:txBody>
      </p:sp>
      <p:sp>
        <p:nvSpPr>
          <p:cNvPr id="146441" name="Rectangle 103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7C55D83B-3AC2-46F2-8BF2-B5ABB2674B7F}"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850" r:id="rId1"/>
    <p:sldLayoutId id="2147484753" r:id="rId2"/>
    <p:sldLayoutId id="2147484754" r:id="rId3"/>
    <p:sldLayoutId id="2147484755" r:id="rId4"/>
    <p:sldLayoutId id="2147484756" r:id="rId5"/>
    <p:sldLayoutId id="2147484757" r:id="rId6"/>
    <p:sldLayoutId id="2147484758" r:id="rId7"/>
    <p:sldLayoutId id="2147484759" r:id="rId8"/>
    <p:sldLayoutId id="2147484760" r:id="rId9"/>
    <p:sldLayoutId id="2147484761" r:id="rId10"/>
    <p:sldLayoutId id="214748476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39938" name="Group 1026"/>
          <p:cNvGrpSpPr>
            <a:grpSpLocks/>
          </p:cNvGrpSpPr>
          <p:nvPr/>
        </p:nvGrpSpPr>
        <p:grpSpPr bwMode="auto">
          <a:xfrm>
            <a:off x="0" y="0"/>
            <a:ext cx="9144000" cy="6856413"/>
            <a:chOff x="0" y="0"/>
            <a:chExt cx="5760" cy="4319"/>
          </a:xfrm>
        </p:grpSpPr>
        <p:sp>
          <p:nvSpPr>
            <p:cNvPr id="143363"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Tahoma" pitchFamily="-112" charset="-52"/>
                <a:ea typeface="+mn-ea"/>
              </a:endParaRPr>
            </a:p>
          </p:txBody>
        </p:sp>
        <p:sp>
          <p:nvSpPr>
            <p:cNvPr id="143364"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143365"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Tahoma" pitchFamily="-112" charset="-52"/>
                <a:ea typeface="+mn-ea"/>
              </a:endParaRPr>
            </a:p>
          </p:txBody>
        </p:sp>
        <p:sp>
          <p:nvSpPr>
            <p:cNvPr id="39947" name="Freeform 1030"/>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3367"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Tahoma" pitchFamily="-112" charset="-52"/>
                <a:ea typeface="+mn-ea"/>
              </a:endParaRPr>
            </a:p>
          </p:txBody>
        </p:sp>
        <p:sp>
          <p:nvSpPr>
            <p:cNvPr id="39949" name="Freeform 1032"/>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9950" name="Freeform 1033"/>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3370"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ahoma" pitchFamily="-112" charset="-52"/>
                <a:ea typeface="+mn-ea"/>
              </a:endParaRPr>
            </a:p>
          </p:txBody>
        </p:sp>
        <p:sp>
          <p:nvSpPr>
            <p:cNvPr id="39952" name="Freeform 1035"/>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3372"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Tahoma" pitchFamily="-112" charset="-52"/>
                <a:ea typeface="+mn-ea"/>
              </a:endParaRPr>
            </a:p>
          </p:txBody>
        </p:sp>
        <p:sp>
          <p:nvSpPr>
            <p:cNvPr id="39954" name="Freeform 1037"/>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3374"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39956" name="Freeform 1039"/>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3376"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Tahoma" pitchFamily="-112" charset="-52"/>
                <a:ea typeface="+mn-ea"/>
              </a:endParaRPr>
            </a:p>
          </p:txBody>
        </p:sp>
        <p:sp>
          <p:nvSpPr>
            <p:cNvPr id="143377"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143378"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Tahoma" pitchFamily="-112" charset="-52"/>
                <a:ea typeface="+mn-ea"/>
              </a:endParaRPr>
            </a:p>
          </p:txBody>
        </p:sp>
        <p:sp>
          <p:nvSpPr>
            <p:cNvPr id="39960"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3380"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39962"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3382"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143383"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Tahoma" pitchFamily="-112" charset="-52"/>
                <a:ea typeface="+mn-ea"/>
              </a:endParaRPr>
            </a:p>
          </p:txBody>
        </p:sp>
        <p:sp>
          <p:nvSpPr>
            <p:cNvPr id="143384"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Tahoma" pitchFamily="-112" charset="-52"/>
                <a:ea typeface="+mn-ea"/>
              </a:endParaRPr>
            </a:p>
          </p:txBody>
        </p:sp>
        <p:sp>
          <p:nvSpPr>
            <p:cNvPr id="39966"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3386"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Tahoma" pitchFamily="-112" charset="-52"/>
                <a:ea typeface="+mn-ea"/>
              </a:endParaRPr>
            </a:p>
          </p:txBody>
        </p:sp>
        <p:sp>
          <p:nvSpPr>
            <p:cNvPr id="143387"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Tahoma" pitchFamily="-112" charset="-52"/>
                <a:ea typeface="+mn-ea"/>
              </a:endParaRPr>
            </a:p>
          </p:txBody>
        </p:sp>
        <p:sp>
          <p:nvSpPr>
            <p:cNvPr id="39969" name="Freeform 1052"/>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3389"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39971"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3391"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143392"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ahoma" pitchFamily="-112" charset="-52"/>
                <a:ea typeface="+mn-ea"/>
              </a:endParaRPr>
            </a:p>
          </p:txBody>
        </p:sp>
        <p:sp>
          <p:nvSpPr>
            <p:cNvPr id="143393"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143394"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143395"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Tahoma" pitchFamily="-112" charset="-52"/>
                <a:ea typeface="+mn-ea"/>
              </a:endParaRPr>
            </a:p>
          </p:txBody>
        </p:sp>
        <p:sp>
          <p:nvSpPr>
            <p:cNvPr id="143396"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143397"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143398"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grpSp>
          <p:nvGrpSpPr>
            <p:cNvPr id="39980" name="Group 1063"/>
            <p:cNvGrpSpPr>
              <a:grpSpLocks/>
            </p:cNvGrpSpPr>
            <p:nvPr userDrawn="1"/>
          </p:nvGrpSpPr>
          <p:grpSpPr bwMode="auto">
            <a:xfrm>
              <a:off x="0" y="1632"/>
              <a:ext cx="5758" cy="1858"/>
              <a:chOff x="0" y="1632"/>
              <a:chExt cx="5758" cy="1858"/>
            </a:xfrm>
          </p:grpSpPr>
          <p:sp>
            <p:nvSpPr>
              <p:cNvPr id="143400"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ahoma" pitchFamily="-112" charset="-52"/>
                  <a:ea typeface="+mn-ea"/>
                </a:endParaRPr>
              </a:p>
            </p:txBody>
          </p:sp>
          <p:sp>
            <p:nvSpPr>
              <p:cNvPr id="143401"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Tahoma" pitchFamily="-112" charset="-52"/>
                  <a:ea typeface="+mn-ea"/>
                </a:endParaRPr>
              </a:p>
            </p:txBody>
          </p:sp>
        </p:grpSp>
      </p:grpSp>
      <p:sp>
        <p:nvSpPr>
          <p:cNvPr id="143402"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403" name="Rectangle 1067"/>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404" name="Rectangle 1068"/>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34" charset="0"/>
              </a:defRPr>
            </a:lvl1pPr>
          </a:lstStyle>
          <a:p>
            <a:endParaRPr lang="en-US" altLang="en-US"/>
          </a:p>
        </p:txBody>
      </p:sp>
      <p:sp>
        <p:nvSpPr>
          <p:cNvPr id="143405"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34" charset="0"/>
              </a:defRPr>
            </a:lvl1pPr>
          </a:lstStyle>
          <a:p>
            <a:endParaRPr lang="en-US" altLang="en-US"/>
          </a:p>
        </p:txBody>
      </p:sp>
      <p:sp>
        <p:nvSpPr>
          <p:cNvPr id="143406"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pitchFamily="34" charset="0"/>
              </a:defRPr>
            </a:lvl1pPr>
          </a:lstStyle>
          <a:p>
            <a:fld id="{DC4058DF-A07A-4E45-AA2F-0AA207160A3D}"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851" r:id="rId1"/>
    <p:sldLayoutId id="2147484763" r:id="rId2"/>
    <p:sldLayoutId id="2147484764" r:id="rId3"/>
    <p:sldLayoutId id="2147484765" r:id="rId4"/>
    <p:sldLayoutId id="2147484766" r:id="rId5"/>
    <p:sldLayoutId id="2147484767" r:id="rId6"/>
    <p:sldLayoutId id="2147484768" r:id="rId7"/>
    <p:sldLayoutId id="2147484769" r:id="rId8"/>
    <p:sldLayoutId id="2147484770" r:id="rId9"/>
    <p:sldLayoutId id="2147484771" r:id="rId10"/>
    <p:sldLayoutId id="214748477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3"/>
        </a:buBlip>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4"/>
        </a:buBlip>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2226" name="Group 2"/>
          <p:cNvGrpSpPr>
            <a:grpSpLocks/>
          </p:cNvGrpSpPr>
          <p:nvPr/>
        </p:nvGrpSpPr>
        <p:grpSpPr bwMode="auto">
          <a:xfrm>
            <a:off x="685800" y="117475"/>
            <a:ext cx="8456613" cy="6738938"/>
            <a:chOff x="432" y="74"/>
            <a:chExt cx="5327" cy="4245"/>
          </a:xfrm>
        </p:grpSpPr>
        <p:sp>
          <p:nvSpPr>
            <p:cNvPr id="5223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nvGrpSpPr>
            <p:cNvPr id="52233" name="Group 4"/>
            <p:cNvGrpSpPr>
              <a:grpSpLocks/>
            </p:cNvGrpSpPr>
            <p:nvPr/>
          </p:nvGrpSpPr>
          <p:grpSpPr bwMode="auto">
            <a:xfrm>
              <a:off x="2859" y="4250"/>
              <a:ext cx="2729" cy="41"/>
              <a:chOff x="2859" y="4250"/>
              <a:chExt cx="2729" cy="41"/>
            </a:xfrm>
          </p:grpSpPr>
          <p:sp>
            <p:nvSpPr>
              <p:cNvPr id="5223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5223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5224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5224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5224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5224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5224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5224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sp>
          <p:nvSpPr>
            <p:cNvPr id="52234" name="Rectangle 13"/>
            <p:cNvSpPr>
              <a:spLocks noChangeArrowheads="1"/>
            </p:cNvSpPr>
            <p:nvPr/>
          </p:nvSpPr>
          <p:spPr bwMode="invGray">
            <a:xfrm>
              <a:off x="480" y="480"/>
              <a:ext cx="5279" cy="48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5223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5223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5223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sp>
        <p:nvSpPr>
          <p:cNvPr id="5222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5222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3203"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8" charset="0"/>
              </a:defRPr>
            </a:lvl1pPr>
          </a:lstStyle>
          <a:p>
            <a:endParaRPr lang="en-US" altLang="en-US"/>
          </a:p>
        </p:txBody>
      </p:sp>
      <p:sp>
        <p:nvSpPr>
          <p:cNvPr id="93204"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8" charset="0"/>
              </a:defRPr>
            </a:lvl1pPr>
          </a:lstStyle>
          <a:p>
            <a:endParaRPr lang="en-US" altLang="en-US"/>
          </a:p>
        </p:txBody>
      </p:sp>
      <p:sp>
        <p:nvSpPr>
          <p:cNvPr id="93205"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atin typeface="Times New Roman" pitchFamily="18" charset="0"/>
              </a:defRPr>
            </a:lvl1pPr>
          </a:lstStyle>
          <a:p>
            <a:fld id="{F23A531E-E67E-4197-8B41-D60544221682}"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852" r:id="rId1"/>
    <p:sldLayoutId id="2147484773" r:id="rId2"/>
    <p:sldLayoutId id="2147484774" r:id="rId3"/>
    <p:sldLayoutId id="2147484775" r:id="rId4"/>
    <p:sldLayoutId id="2147484776" r:id="rId5"/>
    <p:sldLayoutId id="2147484777" r:id="rId6"/>
    <p:sldLayoutId id="2147484778" r:id="rId7"/>
    <p:sldLayoutId id="2147484779" r:id="rId8"/>
    <p:sldLayoutId id="2147484780" r:id="rId9"/>
    <p:sldLayoutId id="2147484781" r:id="rId10"/>
    <p:sldLayoutId id="2147484782" r:id="rId11"/>
  </p:sldLayoutIdLst>
  <p:txStyles>
    <p:titleStyle>
      <a:lvl1pPr algn="ctr" rtl="0" eaLnBrk="0" fontAlgn="base" hangingPunct="0">
        <a:spcBef>
          <a:spcPct val="0"/>
        </a:spcBef>
        <a:spcAft>
          <a:spcPct val="0"/>
        </a:spcAft>
        <a:defRPr kumimoji="1"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kumimoji="1" sz="4400">
          <a:solidFill>
            <a:schemeClr val="tx2"/>
          </a:solidFill>
          <a:latin typeface="Times New Roman" pitchFamily="-112" charset="0"/>
          <a:ea typeface="MS PGothic" pitchFamily="34" charset="-128"/>
          <a:cs typeface="ＭＳ Ｐゴシック" charset="-128"/>
        </a:defRPr>
      </a:lvl2pPr>
      <a:lvl3pPr algn="ctr" rtl="0" eaLnBrk="0" fontAlgn="base" hangingPunct="0">
        <a:spcBef>
          <a:spcPct val="0"/>
        </a:spcBef>
        <a:spcAft>
          <a:spcPct val="0"/>
        </a:spcAft>
        <a:defRPr kumimoji="1" sz="4400">
          <a:solidFill>
            <a:schemeClr val="tx2"/>
          </a:solidFill>
          <a:latin typeface="Times New Roman" pitchFamily="-112" charset="0"/>
          <a:ea typeface="MS PGothic" pitchFamily="34" charset="-128"/>
          <a:cs typeface="ＭＳ Ｐゴシック" charset="-128"/>
        </a:defRPr>
      </a:lvl3pPr>
      <a:lvl4pPr algn="ctr" rtl="0" eaLnBrk="0" fontAlgn="base" hangingPunct="0">
        <a:spcBef>
          <a:spcPct val="0"/>
        </a:spcBef>
        <a:spcAft>
          <a:spcPct val="0"/>
        </a:spcAft>
        <a:defRPr kumimoji="1" sz="4400">
          <a:solidFill>
            <a:schemeClr val="tx2"/>
          </a:solidFill>
          <a:latin typeface="Times New Roman" pitchFamily="-112" charset="0"/>
          <a:ea typeface="MS PGothic" pitchFamily="34" charset="-128"/>
          <a:cs typeface="ＭＳ Ｐゴシック" charset="-128"/>
        </a:defRPr>
      </a:lvl4pPr>
      <a:lvl5pPr algn="ctr" rtl="0" eaLnBrk="0" fontAlgn="base" hangingPunct="0">
        <a:spcBef>
          <a:spcPct val="0"/>
        </a:spcBef>
        <a:spcAft>
          <a:spcPct val="0"/>
        </a:spcAft>
        <a:defRPr kumimoji="1" sz="4400">
          <a:solidFill>
            <a:schemeClr val="tx2"/>
          </a:solidFill>
          <a:latin typeface="Times New Roman" pitchFamily="-112" charset="0"/>
          <a:ea typeface="MS PGothic" pitchFamily="34" charset="-128"/>
          <a:cs typeface="ＭＳ Ｐゴシック" charset="-128"/>
        </a:defRPr>
      </a:lvl5pPr>
      <a:lvl6pPr marL="457200" algn="ctr" rtl="0" fontAlgn="base">
        <a:spcBef>
          <a:spcPct val="0"/>
        </a:spcBef>
        <a:spcAft>
          <a:spcPct val="0"/>
        </a:spcAft>
        <a:defRPr kumimoji="1" sz="4400">
          <a:solidFill>
            <a:schemeClr val="tx2"/>
          </a:solidFill>
          <a:latin typeface="Times New Roman" pitchFamily="-112" charset="0"/>
        </a:defRPr>
      </a:lvl6pPr>
      <a:lvl7pPr marL="914400" algn="ctr" rtl="0" fontAlgn="base">
        <a:spcBef>
          <a:spcPct val="0"/>
        </a:spcBef>
        <a:spcAft>
          <a:spcPct val="0"/>
        </a:spcAft>
        <a:defRPr kumimoji="1" sz="4400">
          <a:solidFill>
            <a:schemeClr val="tx2"/>
          </a:solidFill>
          <a:latin typeface="Times New Roman" pitchFamily="-112" charset="0"/>
        </a:defRPr>
      </a:lvl7pPr>
      <a:lvl8pPr marL="1371600" algn="ctr" rtl="0" fontAlgn="base">
        <a:spcBef>
          <a:spcPct val="0"/>
        </a:spcBef>
        <a:spcAft>
          <a:spcPct val="0"/>
        </a:spcAft>
        <a:defRPr kumimoji="1" sz="4400">
          <a:solidFill>
            <a:schemeClr val="tx2"/>
          </a:solidFill>
          <a:latin typeface="Times New Roman" pitchFamily="-112" charset="0"/>
        </a:defRPr>
      </a:lvl8pPr>
      <a:lvl9pPr marL="1828800" algn="ctr" rtl="0" fontAlgn="base">
        <a:spcBef>
          <a:spcPct val="0"/>
        </a:spcBef>
        <a:spcAft>
          <a:spcPct val="0"/>
        </a:spcAft>
        <a:defRPr kumimoji="1"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MS PGothic" pitchFamily="34" charset="-128"/>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6802" name="Group 2"/>
          <p:cNvGrpSpPr>
            <a:grpSpLocks/>
          </p:cNvGrpSpPr>
          <p:nvPr/>
        </p:nvGrpSpPr>
        <p:grpSpPr bwMode="auto">
          <a:xfrm>
            <a:off x="685800" y="117475"/>
            <a:ext cx="8456613" cy="6738938"/>
            <a:chOff x="432" y="74"/>
            <a:chExt cx="5327" cy="4245"/>
          </a:xfrm>
        </p:grpSpPr>
        <p:sp>
          <p:nvSpPr>
            <p:cNvPr id="76808"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nvGrpSpPr>
            <p:cNvPr id="76809" name="Group 4"/>
            <p:cNvGrpSpPr>
              <a:grpSpLocks/>
            </p:cNvGrpSpPr>
            <p:nvPr/>
          </p:nvGrpSpPr>
          <p:grpSpPr bwMode="auto">
            <a:xfrm>
              <a:off x="2859" y="4250"/>
              <a:ext cx="2729" cy="41"/>
              <a:chOff x="2859" y="4250"/>
              <a:chExt cx="2729" cy="41"/>
            </a:xfrm>
          </p:grpSpPr>
          <p:sp>
            <p:nvSpPr>
              <p:cNvPr id="76814"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6815"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6816"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6817"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6818"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6819"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6820"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6821"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sp>
          <p:nvSpPr>
            <p:cNvPr id="76810" name="Rectangle 13"/>
            <p:cNvSpPr>
              <a:spLocks noChangeArrowheads="1"/>
            </p:cNvSpPr>
            <p:nvPr/>
          </p:nvSpPr>
          <p:spPr bwMode="invGray">
            <a:xfrm>
              <a:off x="480" y="480"/>
              <a:ext cx="5279" cy="48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6811"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6812"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6813"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sp>
        <p:nvSpPr>
          <p:cNvPr id="76803"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76804"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39"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8" charset="0"/>
              </a:defRPr>
            </a:lvl1pPr>
          </a:lstStyle>
          <a:p>
            <a:endParaRPr lang="en-US" altLang="en-US"/>
          </a:p>
        </p:txBody>
      </p:sp>
      <p:sp>
        <p:nvSpPr>
          <p:cNvPr id="30740"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8" charset="0"/>
              </a:defRPr>
            </a:lvl1pPr>
          </a:lstStyle>
          <a:p>
            <a:endParaRPr lang="en-US" altLang="en-US"/>
          </a:p>
        </p:txBody>
      </p:sp>
      <p:sp>
        <p:nvSpPr>
          <p:cNvPr id="30741"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atin typeface="Times New Roman" pitchFamily="18" charset="0"/>
              </a:defRPr>
            </a:lvl1pPr>
          </a:lstStyle>
          <a:p>
            <a:fld id="{A840068A-84D2-4680-9587-4FFB54F92C2D}"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854" r:id="rId1"/>
    <p:sldLayoutId id="2147484793" r:id="rId2"/>
    <p:sldLayoutId id="2147484794" r:id="rId3"/>
    <p:sldLayoutId id="2147484795" r:id="rId4"/>
    <p:sldLayoutId id="2147484796" r:id="rId5"/>
    <p:sldLayoutId id="2147484797" r:id="rId6"/>
    <p:sldLayoutId id="2147484798" r:id="rId7"/>
    <p:sldLayoutId id="2147484799" r:id="rId8"/>
    <p:sldLayoutId id="2147484800" r:id="rId9"/>
    <p:sldLayoutId id="2147484801" r:id="rId10"/>
    <p:sldLayoutId id="2147484802" r:id="rId11"/>
  </p:sldLayoutIdLst>
  <p:txStyles>
    <p:titleStyle>
      <a:lvl1pPr algn="ctr" rtl="0" eaLnBrk="0" fontAlgn="base" hangingPunct="0">
        <a:spcBef>
          <a:spcPct val="0"/>
        </a:spcBef>
        <a:spcAft>
          <a:spcPct val="0"/>
        </a:spcAft>
        <a:defRPr kumimoji="1"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kumimoji="1" sz="4400">
          <a:solidFill>
            <a:schemeClr val="tx2"/>
          </a:solidFill>
          <a:latin typeface="Times New Roman" pitchFamily="-112" charset="0"/>
          <a:ea typeface="MS PGothic" pitchFamily="34" charset="-128"/>
          <a:cs typeface="ＭＳ Ｐゴシック" charset="-128"/>
        </a:defRPr>
      </a:lvl2pPr>
      <a:lvl3pPr algn="ctr" rtl="0" eaLnBrk="0" fontAlgn="base" hangingPunct="0">
        <a:spcBef>
          <a:spcPct val="0"/>
        </a:spcBef>
        <a:spcAft>
          <a:spcPct val="0"/>
        </a:spcAft>
        <a:defRPr kumimoji="1" sz="4400">
          <a:solidFill>
            <a:schemeClr val="tx2"/>
          </a:solidFill>
          <a:latin typeface="Times New Roman" pitchFamily="-112" charset="0"/>
          <a:ea typeface="MS PGothic" pitchFamily="34" charset="-128"/>
          <a:cs typeface="ＭＳ Ｐゴシック" charset="-128"/>
        </a:defRPr>
      </a:lvl3pPr>
      <a:lvl4pPr algn="ctr" rtl="0" eaLnBrk="0" fontAlgn="base" hangingPunct="0">
        <a:spcBef>
          <a:spcPct val="0"/>
        </a:spcBef>
        <a:spcAft>
          <a:spcPct val="0"/>
        </a:spcAft>
        <a:defRPr kumimoji="1" sz="4400">
          <a:solidFill>
            <a:schemeClr val="tx2"/>
          </a:solidFill>
          <a:latin typeface="Times New Roman" pitchFamily="-112" charset="0"/>
          <a:ea typeface="MS PGothic" pitchFamily="34" charset="-128"/>
          <a:cs typeface="ＭＳ Ｐゴシック" charset="-128"/>
        </a:defRPr>
      </a:lvl4pPr>
      <a:lvl5pPr algn="ctr" rtl="0" eaLnBrk="0" fontAlgn="base" hangingPunct="0">
        <a:spcBef>
          <a:spcPct val="0"/>
        </a:spcBef>
        <a:spcAft>
          <a:spcPct val="0"/>
        </a:spcAft>
        <a:defRPr kumimoji="1" sz="4400">
          <a:solidFill>
            <a:schemeClr val="tx2"/>
          </a:solidFill>
          <a:latin typeface="Times New Roman" pitchFamily="-112" charset="0"/>
          <a:ea typeface="MS PGothic" pitchFamily="34" charset="-128"/>
          <a:cs typeface="ＭＳ Ｐゴシック" charset="-128"/>
        </a:defRPr>
      </a:lvl5pPr>
      <a:lvl6pPr marL="457200" algn="ctr" rtl="0" fontAlgn="base">
        <a:spcBef>
          <a:spcPct val="0"/>
        </a:spcBef>
        <a:spcAft>
          <a:spcPct val="0"/>
        </a:spcAft>
        <a:defRPr kumimoji="1" sz="4400">
          <a:solidFill>
            <a:schemeClr val="tx2"/>
          </a:solidFill>
          <a:latin typeface="Times New Roman" pitchFamily="-112" charset="0"/>
        </a:defRPr>
      </a:lvl6pPr>
      <a:lvl7pPr marL="914400" algn="ctr" rtl="0" fontAlgn="base">
        <a:spcBef>
          <a:spcPct val="0"/>
        </a:spcBef>
        <a:spcAft>
          <a:spcPct val="0"/>
        </a:spcAft>
        <a:defRPr kumimoji="1" sz="4400">
          <a:solidFill>
            <a:schemeClr val="tx2"/>
          </a:solidFill>
          <a:latin typeface="Times New Roman" pitchFamily="-112" charset="0"/>
        </a:defRPr>
      </a:lvl7pPr>
      <a:lvl8pPr marL="1371600" algn="ctr" rtl="0" fontAlgn="base">
        <a:spcBef>
          <a:spcPct val="0"/>
        </a:spcBef>
        <a:spcAft>
          <a:spcPct val="0"/>
        </a:spcAft>
        <a:defRPr kumimoji="1" sz="4400">
          <a:solidFill>
            <a:schemeClr val="tx2"/>
          </a:solidFill>
          <a:latin typeface="Times New Roman" pitchFamily="-112" charset="0"/>
        </a:defRPr>
      </a:lvl8pPr>
      <a:lvl9pPr marL="1828800" algn="ctr" rtl="0" fontAlgn="base">
        <a:spcBef>
          <a:spcPct val="0"/>
        </a:spcBef>
        <a:spcAft>
          <a:spcPct val="0"/>
        </a:spcAft>
        <a:defRPr kumimoji="1"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MS PGothic" pitchFamily="34" charset="-128"/>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9090"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9091"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096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defRPr>
            </a:lvl1pPr>
          </a:lstStyle>
          <a:p>
            <a:endParaRPr lang="en-US" altLang="en-US"/>
          </a:p>
        </p:txBody>
      </p:sp>
      <p:sp>
        <p:nvSpPr>
          <p:cNvPr id="4096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defRPr>
            </a:lvl1pPr>
          </a:lstStyle>
          <a:p>
            <a:endParaRPr lang="en-US" altLang="en-US"/>
          </a:p>
        </p:txBody>
      </p:sp>
      <p:sp>
        <p:nvSpPr>
          <p:cNvPr id="4096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itchFamily="18" charset="0"/>
              </a:defRPr>
            </a:lvl1pPr>
          </a:lstStyle>
          <a:p>
            <a:fld id="{4851DD63-C30A-4D43-B145-8391AD5868C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803" r:id="rId1"/>
    <p:sldLayoutId id="2147484804" r:id="rId2"/>
    <p:sldLayoutId id="2147484805" r:id="rId3"/>
    <p:sldLayoutId id="2147484806" r:id="rId4"/>
    <p:sldLayoutId id="2147484807" r:id="rId5"/>
    <p:sldLayoutId id="2147484808" r:id="rId6"/>
    <p:sldLayoutId id="2147484809" r:id="rId7"/>
    <p:sldLayoutId id="2147484810" r:id="rId8"/>
    <p:sldLayoutId id="2147484811" r:id="rId9"/>
    <p:sldLayoutId id="2147484812" r:id="rId10"/>
    <p:sldLayoutId id="2147484813"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MS PGothic" pitchFamily="34" charset="-128"/>
          <a:cs typeface="Arial"/>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1378" name="Group 1026"/>
          <p:cNvGrpSpPr>
            <a:grpSpLocks/>
          </p:cNvGrpSpPr>
          <p:nvPr/>
        </p:nvGrpSpPr>
        <p:grpSpPr bwMode="auto">
          <a:xfrm>
            <a:off x="0" y="2286000"/>
            <a:ext cx="9144000" cy="3581400"/>
            <a:chOff x="0" y="1968"/>
            <a:chExt cx="5760" cy="2256"/>
          </a:xfrm>
        </p:grpSpPr>
        <p:sp>
          <p:nvSpPr>
            <p:cNvPr id="10138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38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38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38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38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39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39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39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39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39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39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39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39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39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39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0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0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0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0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0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0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0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0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0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0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1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1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1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1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1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1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1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1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1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1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2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2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2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2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2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2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2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2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2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2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3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3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3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3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3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3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3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3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3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3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4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4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4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4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4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4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4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4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grpSp>
      <p:sp>
        <p:nvSpPr>
          <p:cNvPr id="101379" name="Rectangle 1090"/>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01380" name="Rectangle 1091"/>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99748" name="Rectangle 1092"/>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latin typeface="Helvetica" charset="0"/>
                <a:ea typeface="Osaka" charset="-128"/>
              </a:defRPr>
            </a:lvl1pPr>
          </a:lstStyle>
          <a:p>
            <a:endParaRPr lang="en-US" altLang="ja-JP"/>
          </a:p>
        </p:txBody>
      </p:sp>
      <p:sp>
        <p:nvSpPr>
          <p:cNvPr id="199749" name="Rectangle 1093"/>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Helvetica" charset="0"/>
                <a:ea typeface="Osaka" charset="-128"/>
              </a:defRPr>
            </a:lvl1pPr>
          </a:lstStyle>
          <a:p>
            <a:endParaRPr lang="en-US" altLang="ja-JP"/>
          </a:p>
        </p:txBody>
      </p:sp>
      <p:sp>
        <p:nvSpPr>
          <p:cNvPr id="199750" name="Rectangle 1094"/>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Helvetica" charset="0"/>
                <a:ea typeface="Osaka" charset="-128"/>
              </a:defRPr>
            </a:lvl1pPr>
          </a:lstStyle>
          <a:p>
            <a:fld id="{BBD4B3A7-B696-4D1F-A056-F00FD799D760}" type="slidenum">
              <a:rPr lang="en-US" altLang="ja-JP"/>
              <a:pPr/>
              <a:t>‹#›</a:t>
            </a:fld>
            <a:endParaRPr lang="en-US" altLang="ja-JP"/>
          </a:p>
        </p:txBody>
      </p:sp>
      <p:pic>
        <p:nvPicPr>
          <p:cNvPr id="101384" name="Picture 109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4855" r:id="rId1"/>
    <p:sldLayoutId id="2147484814" r:id="rId2"/>
    <p:sldLayoutId id="2147484815" r:id="rId3"/>
    <p:sldLayoutId id="2147484816" r:id="rId4"/>
    <p:sldLayoutId id="2147484817" r:id="rId5"/>
    <p:sldLayoutId id="2147484818" r:id="rId6"/>
    <p:sldLayoutId id="2147484819" r:id="rId7"/>
    <p:sldLayoutId id="2147484820" r:id="rId8"/>
    <p:sldLayoutId id="2147484821" r:id="rId9"/>
    <p:sldLayoutId id="2147484822" r:id="rId10"/>
    <p:sldLayoutId id="2147484823"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12" charset="0"/>
          <a:ea typeface="Osaka" pitchFamily="-112" charset="-128"/>
          <a:cs typeface="Osaka" pitchFamily="-112" charset="-128"/>
        </a:defRPr>
      </a:lvl2pPr>
      <a:lvl3pPr algn="l" rtl="0" eaLnBrk="0" fontAlgn="base" hangingPunct="0">
        <a:spcBef>
          <a:spcPct val="0"/>
        </a:spcBef>
        <a:spcAft>
          <a:spcPct val="0"/>
        </a:spcAft>
        <a:defRPr kumimoji="1" sz="4000">
          <a:solidFill>
            <a:schemeClr val="tx2"/>
          </a:solidFill>
          <a:latin typeface="Helvetica" pitchFamily="-112" charset="0"/>
          <a:ea typeface="Osaka" pitchFamily="-112" charset="-128"/>
          <a:cs typeface="Osaka" pitchFamily="-112" charset="-128"/>
        </a:defRPr>
      </a:lvl3pPr>
      <a:lvl4pPr algn="l" rtl="0" eaLnBrk="0" fontAlgn="base" hangingPunct="0">
        <a:spcBef>
          <a:spcPct val="0"/>
        </a:spcBef>
        <a:spcAft>
          <a:spcPct val="0"/>
        </a:spcAft>
        <a:defRPr kumimoji="1" sz="4000">
          <a:solidFill>
            <a:schemeClr val="tx2"/>
          </a:solidFill>
          <a:latin typeface="Helvetica" pitchFamily="-112" charset="0"/>
          <a:ea typeface="Osaka" pitchFamily="-112" charset="-128"/>
          <a:cs typeface="Osaka" pitchFamily="-112" charset="-128"/>
        </a:defRPr>
      </a:lvl4pPr>
      <a:lvl5pPr algn="l" rtl="0" eaLnBrk="0" fontAlgn="base" hangingPunct="0">
        <a:spcBef>
          <a:spcPct val="0"/>
        </a:spcBef>
        <a:spcAft>
          <a:spcPct val="0"/>
        </a:spcAft>
        <a:defRPr kumimoji="1" sz="4000">
          <a:solidFill>
            <a:schemeClr val="tx2"/>
          </a:solidFill>
          <a:latin typeface="Helvetica" pitchFamily="-112" charset="0"/>
          <a:ea typeface="Osaka" pitchFamily="-112" charset="-128"/>
          <a:cs typeface="Osaka" pitchFamily="-112" charset="-128"/>
        </a:defRPr>
      </a:lvl5pPr>
      <a:lvl6pPr marL="457200" algn="l" rtl="0" fontAlgn="base">
        <a:spcBef>
          <a:spcPct val="0"/>
        </a:spcBef>
        <a:spcAft>
          <a:spcPct val="0"/>
        </a:spcAft>
        <a:defRPr kumimoji="1" sz="4000">
          <a:solidFill>
            <a:schemeClr val="tx2"/>
          </a:solidFill>
          <a:latin typeface="Helvetica" pitchFamily="-112" charset="0"/>
          <a:ea typeface="Osaka" pitchFamily="-112" charset="-128"/>
          <a:cs typeface="Osaka" pitchFamily="-112" charset="-128"/>
        </a:defRPr>
      </a:lvl6pPr>
      <a:lvl7pPr marL="914400" algn="l" rtl="0" fontAlgn="base">
        <a:spcBef>
          <a:spcPct val="0"/>
        </a:spcBef>
        <a:spcAft>
          <a:spcPct val="0"/>
        </a:spcAft>
        <a:defRPr kumimoji="1" sz="4000">
          <a:solidFill>
            <a:schemeClr val="tx2"/>
          </a:solidFill>
          <a:latin typeface="Helvetica" pitchFamily="-112" charset="0"/>
          <a:ea typeface="Osaka" pitchFamily="-112" charset="-128"/>
          <a:cs typeface="Osaka" pitchFamily="-112" charset="-128"/>
        </a:defRPr>
      </a:lvl7pPr>
      <a:lvl8pPr marL="1371600" algn="l" rtl="0" fontAlgn="base">
        <a:spcBef>
          <a:spcPct val="0"/>
        </a:spcBef>
        <a:spcAft>
          <a:spcPct val="0"/>
        </a:spcAft>
        <a:defRPr kumimoji="1" sz="4000">
          <a:solidFill>
            <a:schemeClr val="tx2"/>
          </a:solidFill>
          <a:latin typeface="Helvetica" pitchFamily="-112" charset="0"/>
          <a:ea typeface="Osaka" pitchFamily="-112" charset="-128"/>
          <a:cs typeface="Osaka" pitchFamily="-112" charset="-128"/>
        </a:defRPr>
      </a:lvl8pPr>
      <a:lvl9pPr marL="1828800" algn="l" rtl="0" fontAlgn="base">
        <a:spcBef>
          <a:spcPct val="0"/>
        </a:spcBef>
        <a:spcAft>
          <a:spcPct val="0"/>
        </a:spcAft>
        <a:defRPr kumimoji="1" sz="4000">
          <a:solidFill>
            <a:schemeClr val="tx2"/>
          </a:solidFill>
          <a:latin typeface="Helvetica" pitchFamily="-112" charset="0"/>
          <a:ea typeface="Osaka" pitchFamily="-112" charset="-128"/>
          <a:cs typeface="Osaka" pitchFamily="-112"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pitchFamily="2" charset="2"/>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pitchFamily="2" charset="2"/>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pitchFamily="2" charset="2"/>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pitchFamily="2" charset="2"/>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pitchFamily="2" charset="2"/>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12"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12"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12"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12"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hyperlink" Target="http://jennysartspace.com/alteredbooks/Durer/adamandeve.jpg"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garrigan.net/Media/gallery/3d/blood.jp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hyperlink" Target="http://www.wels.net/wmc/Downloads/clipart2/Sabc095.gif" TargetMode="Externa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50.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61.xml"/></Relationships>
</file>

<file path=ppt/slides/_rels/slide14.xml.rels><?xml version="1.0" encoding="UTF-8" standalone="yes"?>
<Relationships xmlns="http://schemas.openxmlformats.org/package/2006/relationships"><Relationship Id="rId3" Type="http://schemas.openxmlformats.org/officeDocument/2006/relationships/hyperlink" Target="http://www.garrigan.net/Media/gallery/3d/blood.jpg" TargetMode="External"/><Relationship Id="rId2" Type="http://schemas.openxmlformats.org/officeDocument/2006/relationships/notesSlide" Target="../notesSlides/notesSlide12.xml"/><Relationship Id="rId1" Type="http://schemas.openxmlformats.org/officeDocument/2006/relationships/slideLayout" Target="../slideLayouts/slideLayout149.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9.xml"/><Relationship Id="rId1" Type="http://schemas.openxmlformats.org/officeDocument/2006/relationships/themeOverride" Target="../theme/themeOverride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9.xml"/><Relationship Id="rId1" Type="http://schemas.openxmlformats.org/officeDocument/2006/relationships/themeOverride" Target="../theme/themeOverride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149.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8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4.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9.xml"/><Relationship Id="rId1" Type="http://schemas.openxmlformats.org/officeDocument/2006/relationships/themeOverride" Target="../theme/themeOverride3.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9.xml"/><Relationship Id="rId1" Type="http://schemas.openxmlformats.org/officeDocument/2006/relationships/themeOverride" Target="../theme/themeOverride4.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8.xml"/><Relationship Id="rId1" Type="http://schemas.openxmlformats.org/officeDocument/2006/relationships/themeOverride" Target="../theme/themeOverride5.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84.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8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84.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84.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84.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84.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84.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10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7.xml"/></Relationships>
</file>

<file path=ppt/slides/_rels/slide47.xml.rels><?xml version="1.0" encoding="UTF-8" standalone="yes"?>
<Relationships xmlns="http://schemas.openxmlformats.org/package/2006/relationships"><Relationship Id="rId3" Type="http://schemas.openxmlformats.org/officeDocument/2006/relationships/hyperlink" Target="http://www.wels.net/wmc/Downloads/clipart2/Sabc092.gif"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8.xml.rels><?xml version="1.0" encoding="UTF-8" standalone="yes"?>
<Relationships xmlns="http://schemas.openxmlformats.org/package/2006/relationships"><Relationship Id="rId3" Type="http://schemas.openxmlformats.org/officeDocument/2006/relationships/hyperlink" Target="http://www.wesleyan.edu/romance/orozco/02b.jpg" TargetMode="External"/><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38.jpeg"/><Relationship Id="rId4" Type="http://schemas.openxmlformats.org/officeDocument/2006/relationships/image" Target="../media/image37.jpeg"/></Relationships>
</file>

<file path=ppt/slides/_rels/slide4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40.jpeg"/><Relationship Id="rId4" Type="http://schemas.openxmlformats.org/officeDocument/2006/relationships/hyperlink" Target="http://www4.stormfront.org/whitehistory/hwr48_files/sacrifice.jpg"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www.lima.ohio-state.edu/biology/images/anatomy/Blood%20400X.jp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www.herbertwarmstrong.com/ar/Moloch.JPG"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5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png"/><Relationship Id="rId7" Type="http://schemas.openxmlformats.org/officeDocument/2006/relationships/image" Target="../media/image49.jpeg"/><Relationship Id="rId2" Type="http://schemas.openxmlformats.org/officeDocument/2006/relationships/notesSlide" Target="../notesSlides/notesSlide50.xml"/><Relationship Id="rId1" Type="http://schemas.openxmlformats.org/officeDocument/2006/relationships/slideLayout" Target="../slideLayouts/slideLayout29.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1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0.xml"/><Relationship Id="rId1" Type="http://schemas.openxmlformats.org/officeDocument/2006/relationships/slideLayout" Target="../slideLayouts/slideLayout45.xml"/></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4.xml"/><Relationship Id="rId1" Type="http://schemas.openxmlformats.org/officeDocument/2006/relationships/slideLayout" Target="../slideLayouts/slideLayout35.xml"/><Relationship Id="rId4" Type="http://schemas.openxmlformats.org/officeDocument/2006/relationships/image" Target="../media/image56.jpeg"/></Relationships>
</file>

<file path=ppt/slides/_rels/slide6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5.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6.xml"/><Relationship Id="rId1" Type="http://schemas.openxmlformats.org/officeDocument/2006/relationships/slideLayout" Target="../slideLayouts/slideLayout3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7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7.xml"/><Relationship Id="rId1" Type="http://schemas.openxmlformats.org/officeDocument/2006/relationships/slideLayout" Target="../slideLayouts/slideLayout137.xml"/><Relationship Id="rId4" Type="http://schemas.openxmlformats.org/officeDocument/2006/relationships/image" Target="../media/image60.png"/></Relationships>
</file>

<file path=ppt/slides/_rels/slide8.xml.rels><?xml version="1.0" encoding="UTF-8" standalone="yes"?>
<Relationships xmlns="http://schemas.openxmlformats.org/package/2006/relationships"><Relationship Id="rId3" Type="http://schemas.openxmlformats.org/officeDocument/2006/relationships/hyperlink" Target="http://a.labarthe.free.fr/images/1024/blood-land-r.jp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hyperlink" Target="http://www.google.com.sg/imgres?imgurl=www.louisianahemophilia.org/La%20Blood%20Drop.jpg&amp;imgrefurl=http://www.louisianahemophilia.org/&amp;h=549&amp;w=600&amp;prev=/images?q=blood&amp;start=200&amp;imgc=color&amp;imgsz=xlarge&amp;svnum=10&amp;hl=en&amp;lr=&amp;ie=UTF-8&amp;oe=UTF-8&amp;sa=N" TargetMode="Externa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hyperlink" Target="http://www.thephoenixwithin.com/we.JP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0" name="Rectangle 8"/>
          <p:cNvSpPr>
            <a:spLocks noGrp="1" noRot="1" noChangeArrowheads="1"/>
          </p:cNvSpPr>
          <p:nvPr>
            <p:ph type="title"/>
          </p:nvPr>
        </p:nvSpPr>
        <p:spPr>
          <a:xfrm>
            <a:off x="3581400" y="274638"/>
            <a:ext cx="5105400" cy="1096962"/>
          </a:xfrm>
        </p:spPr>
        <p:txBody>
          <a:bodyPr/>
          <a:lstStyle/>
          <a:p>
            <a:pPr eaLnBrk="1" hangingPunct="1"/>
            <a:r>
              <a:rPr lang="en-US" altLang="en-US" sz="4000">
                <a:latin typeface="Arial" pitchFamily="34" charset="0"/>
              </a:rPr>
              <a:t>Sacrifices in the Ancient Near East</a:t>
            </a:r>
          </a:p>
        </p:txBody>
      </p:sp>
      <p:pic>
        <p:nvPicPr>
          <p:cNvPr id="138242" name="Picture 4" descr="Animal Sacrific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584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Rectangle 6"/>
          <p:cNvSpPr>
            <a:spLocks noChangeArrowheads="1"/>
          </p:cNvSpPr>
          <p:nvPr/>
        </p:nvSpPr>
        <p:spPr bwMode="auto">
          <a:xfrm>
            <a:off x="3276600" y="-27384"/>
            <a:ext cx="5867400" cy="4419600"/>
          </a:xfrm>
          <a:prstGeom prst="rect">
            <a:avLst/>
          </a:prstGeom>
          <a:gradFill rotWithShape="1">
            <a:gsLst>
              <a:gs pos="0">
                <a:srgbClr val="FF0066"/>
              </a:gs>
              <a:gs pos="100000">
                <a:srgbClr val="76002F"/>
              </a:gs>
            </a:gsLst>
            <a:path path="shape">
              <a:fillToRect l="50000" t="50000" r="50000" b="50000"/>
            </a:path>
          </a:gradFill>
          <a:ln w="9525">
            <a:solidFill>
              <a:schemeClr val="tx1"/>
            </a:solid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38244" name="WordArt 5"/>
          <p:cNvSpPr>
            <a:spLocks noChangeArrowheads="1" noChangeShapeType="1" noTextEdit="1"/>
          </p:cNvSpPr>
          <p:nvPr/>
        </p:nvSpPr>
        <p:spPr bwMode="auto">
          <a:xfrm>
            <a:off x="4067175" y="260350"/>
            <a:ext cx="4210050" cy="3168650"/>
          </a:xfrm>
          <a:prstGeom prst="rect">
            <a:avLst/>
          </a:prstGeom>
        </p:spPr>
        <p:txBody>
          <a:bodyPr wrap="none" fromWordArt="1">
            <a:prstTxWarp prst="textDoubleWave1">
              <a:avLst>
                <a:gd name="adj1" fmla="val 6500"/>
                <a:gd name="adj2" fmla="val 0"/>
              </a:avLst>
            </a:prstTxWarp>
          </a:bodyPr>
          <a:lstStyle/>
          <a:p>
            <a:pPr algn="ctr"/>
            <a:r>
              <a:rPr lang="en-GB" sz="3600" kern="10">
                <a:ln w="12700">
                  <a:solidFill>
                    <a:srgbClr val="000099"/>
                  </a:solidFill>
                  <a:round/>
                  <a:headEnd/>
                  <a:tailEnd/>
                </a:ln>
                <a:solidFill>
                  <a:srgbClr val="33CCFF"/>
                </a:solidFill>
                <a:effectLst>
                  <a:outerShdw dist="125724" dir="18900000" algn="ctr" rotWithShape="0">
                    <a:srgbClr val="000099">
                      <a:alpha val="74997"/>
                    </a:srgbClr>
                  </a:outerShdw>
                </a:effectLst>
                <a:latin typeface="Impact"/>
              </a:rPr>
              <a:t>Sacrifices</a:t>
            </a:r>
          </a:p>
        </p:txBody>
      </p:sp>
      <p:sp>
        <p:nvSpPr>
          <p:cNvPr id="3079" name="Text Box 7"/>
          <p:cNvSpPr txBox="1">
            <a:spLocks noChangeArrowheads="1"/>
          </p:cNvSpPr>
          <p:nvPr/>
        </p:nvSpPr>
        <p:spPr bwMode="auto">
          <a:xfrm>
            <a:off x="3276600" y="3429000"/>
            <a:ext cx="5867400" cy="457200"/>
          </a:xfrm>
          <a:prstGeom prst="rect">
            <a:avLst/>
          </a:prstGeom>
          <a:noFill/>
          <a:ln w="9525">
            <a:noFill/>
            <a:miter lim="800000"/>
            <a:headEnd/>
            <a:tailEnd/>
          </a:ln>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3600" b="1">
                <a:effectLst>
                  <a:outerShdw blurRad="38100" dist="38100" dir="2700000" algn="tl">
                    <a:srgbClr val="000000"/>
                  </a:outerShdw>
                </a:effectLst>
                <a:latin typeface="Arial" pitchFamily="34" charset="0"/>
                <a:cs typeface="Arial" pitchFamily="34" charset="0"/>
              </a:rPr>
              <a:t>in the Ancient Near East</a:t>
            </a:r>
          </a:p>
        </p:txBody>
      </p:sp>
      <p:sp>
        <p:nvSpPr>
          <p:cNvPr id="2" name="Rectangle 1">
            <a:extLst>
              <a:ext uri="{FF2B5EF4-FFF2-40B4-BE49-F238E27FC236}">
                <a16:creationId xmlns:a16="http://schemas.microsoft.com/office/drawing/2014/main" id="{F96A9D8E-CCDB-86E6-4A85-0AD2AA0C389C}"/>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rrowheads="1"/>
          </p:cNvSpPr>
          <p:nvPr>
            <p:ph type="title"/>
          </p:nvPr>
        </p:nvSpPr>
        <p:spPr>
          <a:xfrm>
            <a:off x="5334000" y="503238"/>
            <a:ext cx="3352800" cy="1935162"/>
          </a:xfrm>
        </p:spPr>
        <p:txBody>
          <a:bodyPr/>
          <a:lstStyle/>
          <a:p>
            <a:pPr eaLnBrk="1" hangingPunct="1"/>
            <a:r>
              <a:rPr lang="en-US" altLang="en-US">
                <a:latin typeface="Arial" pitchFamily="34" charset="0"/>
              </a:rPr>
              <a:t>Man</a:t>
            </a:r>
            <a:r>
              <a:rPr lang="fr-FR" altLang="ja-JP">
                <a:latin typeface="Arial" pitchFamily="34" charset="0"/>
              </a:rPr>
              <a:t>'</a:t>
            </a:r>
            <a:r>
              <a:rPr lang="en-US" altLang="en-US">
                <a:latin typeface="Arial" pitchFamily="34" charset="0"/>
              </a:rPr>
              <a:t>s Attempts to Cover Shame</a:t>
            </a:r>
          </a:p>
        </p:txBody>
      </p:sp>
      <p:sp>
        <p:nvSpPr>
          <p:cNvPr id="27651" name="Rectangle 3"/>
          <p:cNvSpPr>
            <a:spLocks noGrp="1" noChangeArrowheads="1"/>
          </p:cNvSpPr>
          <p:nvPr>
            <p:ph type="body" idx="1"/>
          </p:nvPr>
        </p:nvSpPr>
        <p:spPr>
          <a:xfrm>
            <a:off x="5715000" y="3505200"/>
            <a:ext cx="3048000" cy="2209800"/>
          </a:xfrm>
        </p:spPr>
        <p:txBody>
          <a:bodyPr/>
          <a:lstStyle/>
          <a:p>
            <a:pPr eaLnBrk="1" hangingPunct="1"/>
            <a:r>
              <a:rPr lang="en-US" altLang="en-US">
                <a:latin typeface="Arial" pitchFamily="34" charset="0"/>
              </a:rPr>
              <a:t>Ok, ok, so they actually used fig leaves. . .</a:t>
            </a:r>
          </a:p>
        </p:txBody>
      </p:sp>
      <p:pic>
        <p:nvPicPr>
          <p:cNvPr id="155651" name="Picture 9" descr="adam-e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274638"/>
            <a:ext cx="4591050" cy="578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5" descr="adamandev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28600"/>
            <a:ext cx="463232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27653"/>
                                        </p:tgtEl>
                                        <p:attrNameLst>
                                          <p:attrName>style.visibility</p:attrName>
                                        </p:attrNameLst>
                                      </p:cBhvr>
                                      <p:to>
                                        <p:strVal val="visible"/>
                                      </p:to>
                                    </p:set>
                                    <p:animEffect transition="in" filter="blinds(horizontal)">
                                      <p:cBhvr>
                                        <p:cTn id="7" dur="2000"/>
                                        <p:tgtEl>
                                          <p:spTgt spid="276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7650"/>
                                        </p:tgtEl>
                                        <p:attrNameLst>
                                          <p:attrName>style.visibility</p:attrName>
                                        </p:attrNameLst>
                                      </p:cBhvr>
                                      <p:to>
                                        <p:strVal val="visible"/>
                                      </p:to>
                                    </p:set>
                                    <p:animEffect transition="in" filter="blinds(horizontal)">
                                      <p:cBhvr>
                                        <p:cTn id="12" dur="500"/>
                                        <p:tgtEl>
                                          <p:spTgt spid="2765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7651">
                                            <p:txEl>
                                              <p:pRg st="0" end="0"/>
                                            </p:txEl>
                                          </p:spTgt>
                                        </p:tgtEl>
                                        <p:attrNameLst>
                                          <p:attrName>style.visibility</p:attrName>
                                        </p:attrNameLst>
                                      </p:cBhvr>
                                      <p:to>
                                        <p:strVal val="visible"/>
                                      </p:to>
                                    </p:set>
                                    <p:animEffect transition="in" filter="blinds(horizontal)">
                                      <p:cBhvr>
                                        <p:cTn id="17" dur="500"/>
                                        <p:tgtEl>
                                          <p:spTgt spid="276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p:bldP spid="27651"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5" descr="blood">
            <a:hlinkClick r:id="rId3"/>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0"/>
            <a:ext cx="91440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Rectangle 2"/>
          <p:cNvSpPr>
            <a:spLocks noGrp="1" noRot="1" noChangeArrowheads="1"/>
          </p:cNvSpPr>
          <p:nvPr>
            <p:ph type="title"/>
          </p:nvPr>
        </p:nvSpPr>
        <p:spPr>
          <a:xfrm>
            <a:off x="0" y="0"/>
            <a:ext cx="9144000" cy="990600"/>
          </a:xfrm>
          <a:solidFill>
            <a:srgbClr val="000000"/>
          </a:solidFill>
        </p:spPr>
        <p:txBody>
          <a:bodyPr/>
          <a:lstStyle/>
          <a:p>
            <a:pPr eaLnBrk="1" hangingPunct="1"/>
            <a:r>
              <a:rPr lang="en-US" altLang="en-US">
                <a:effectLst/>
                <a:latin typeface="Arial" pitchFamily="34" charset="0"/>
              </a:rPr>
              <a:t>Origin of Blood Sacrifice</a:t>
            </a:r>
          </a:p>
        </p:txBody>
      </p:sp>
      <p:sp>
        <p:nvSpPr>
          <p:cNvPr id="23555" name="Rectangle 3"/>
          <p:cNvSpPr>
            <a:spLocks noGrp="1" noChangeArrowheads="1"/>
          </p:cNvSpPr>
          <p:nvPr>
            <p:ph type="body" idx="1"/>
          </p:nvPr>
        </p:nvSpPr>
        <p:spPr>
          <a:xfrm>
            <a:off x="381000" y="1325563"/>
            <a:ext cx="8229600" cy="2103437"/>
          </a:xfrm>
        </p:spPr>
        <p:txBody>
          <a:bodyPr/>
          <a:lstStyle/>
          <a:p>
            <a:pPr algn="ctr" eaLnBrk="1" hangingPunct="1">
              <a:buFont typeface="Wingdings" pitchFamily="2" charset="2"/>
              <a:buNone/>
            </a:pPr>
            <a:r>
              <a:rPr lang="en-US" altLang="ja-JP" sz="3600" b="1">
                <a:latin typeface="Arial" pitchFamily="34" charset="0"/>
              </a:rPr>
              <a:t>"</a:t>
            </a:r>
            <a:r>
              <a:rPr lang="en-US" altLang="en-US" sz="3600" b="1">
                <a:latin typeface="Arial" pitchFamily="34" charset="0"/>
              </a:rPr>
              <a:t>The L</a:t>
            </a:r>
            <a:r>
              <a:rPr lang="en-US" altLang="en-US" b="1">
                <a:latin typeface="Arial" pitchFamily="34" charset="0"/>
              </a:rPr>
              <a:t>ORD</a:t>
            </a:r>
            <a:r>
              <a:rPr lang="en-US" altLang="en-US" sz="3600" b="1">
                <a:latin typeface="Arial" pitchFamily="34" charset="0"/>
              </a:rPr>
              <a:t> God made garments of skin for Adam and his wife and clothed them</a:t>
            </a:r>
            <a:r>
              <a:rPr lang="en-US" altLang="ja-JP" sz="3600" b="1">
                <a:latin typeface="Arial" pitchFamily="34" charset="0"/>
              </a:rPr>
              <a:t>"</a:t>
            </a:r>
            <a:r>
              <a:rPr lang="en-US" altLang="en-US" sz="3600" b="1">
                <a:latin typeface="Arial" pitchFamily="34" charset="0"/>
              </a:rPr>
              <a:t> (Gen. 3:21)</a:t>
            </a:r>
          </a:p>
        </p:txBody>
      </p:sp>
      <p:pic>
        <p:nvPicPr>
          <p:cNvPr id="23559" name="Picture 7" descr="Sabc095">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3200400"/>
            <a:ext cx="62484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 calcmode="lin" valueType="num">
                                      <p:cBhvr>
                                        <p:cTn id="7" dur="1000" fill="hold"/>
                                        <p:tgtEl>
                                          <p:spTgt spid="2355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355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355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55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23559"/>
                                        </p:tgtEl>
                                        <p:attrNameLst>
                                          <p:attrName>style.visibility</p:attrName>
                                        </p:attrNameLst>
                                      </p:cBhvr>
                                      <p:to>
                                        <p:strVal val="visible"/>
                                      </p:to>
                                    </p:set>
                                    <p:anim calcmode="lin" valueType="num">
                                      <p:cBhvr>
                                        <p:cTn id="15" dur="1000" fill="hold"/>
                                        <p:tgtEl>
                                          <p:spTgt spid="23559"/>
                                        </p:tgtEl>
                                        <p:attrNameLst>
                                          <p:attrName>ppt_w</p:attrName>
                                        </p:attrNameLst>
                                      </p:cBhvr>
                                      <p:tavLst>
                                        <p:tav tm="0">
                                          <p:val>
                                            <p:fltVal val="0"/>
                                          </p:val>
                                        </p:tav>
                                        <p:tav tm="100000">
                                          <p:val>
                                            <p:strVal val="#ppt_w"/>
                                          </p:val>
                                        </p:tav>
                                      </p:tavLst>
                                    </p:anim>
                                    <p:anim calcmode="lin" valueType="num">
                                      <p:cBhvr>
                                        <p:cTn id="16" dur="1000" fill="hold"/>
                                        <p:tgtEl>
                                          <p:spTgt spid="23559"/>
                                        </p:tgtEl>
                                        <p:attrNameLst>
                                          <p:attrName>ppt_h</p:attrName>
                                        </p:attrNameLst>
                                      </p:cBhvr>
                                      <p:tavLst>
                                        <p:tav tm="0">
                                          <p:val>
                                            <p:fltVal val="0"/>
                                          </p:val>
                                        </p:tav>
                                        <p:tav tm="100000">
                                          <p:val>
                                            <p:strVal val="#ppt_h"/>
                                          </p:val>
                                        </p:tav>
                                      </p:tavLst>
                                    </p:anim>
                                    <p:anim calcmode="lin" valueType="num">
                                      <p:cBhvr>
                                        <p:cTn id="17" dur="1000" fill="hold"/>
                                        <p:tgtEl>
                                          <p:spTgt spid="2355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35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23554"/>
                                        </p:tgtEl>
                                        <p:attrNameLst>
                                          <p:attrName>style.visibility</p:attrName>
                                        </p:attrNameLst>
                                      </p:cBhvr>
                                      <p:to>
                                        <p:strVal val="visible"/>
                                      </p:to>
                                    </p:set>
                                    <p:animEffect transition="in" filter="fade">
                                      <p:cBhvr>
                                        <p:cTn id="23" dur="2000"/>
                                        <p:tgtEl>
                                          <p:spTgt spid="23554"/>
                                        </p:tgtEl>
                                      </p:cBhvr>
                                    </p:animEffect>
                                    <p:anim calcmode="lin" valueType="num">
                                      <p:cBhvr>
                                        <p:cTn id="24" dur="2000" fill="hold"/>
                                        <p:tgtEl>
                                          <p:spTgt spid="23554"/>
                                        </p:tgtEl>
                                        <p:attrNameLst>
                                          <p:attrName>style.rotation</p:attrName>
                                        </p:attrNameLst>
                                      </p:cBhvr>
                                      <p:tavLst>
                                        <p:tav tm="0">
                                          <p:val>
                                            <p:fltVal val="720"/>
                                          </p:val>
                                        </p:tav>
                                        <p:tav tm="100000">
                                          <p:val>
                                            <p:fltVal val="0"/>
                                          </p:val>
                                        </p:tav>
                                      </p:tavLst>
                                    </p:anim>
                                    <p:anim calcmode="lin" valueType="num">
                                      <p:cBhvr>
                                        <p:cTn id="25" dur="2000" fill="hold"/>
                                        <p:tgtEl>
                                          <p:spTgt spid="23554"/>
                                        </p:tgtEl>
                                        <p:attrNameLst>
                                          <p:attrName>ppt_h</p:attrName>
                                        </p:attrNameLst>
                                      </p:cBhvr>
                                      <p:tavLst>
                                        <p:tav tm="0">
                                          <p:val>
                                            <p:fltVal val="0"/>
                                          </p:val>
                                        </p:tav>
                                        <p:tav tm="100000">
                                          <p:val>
                                            <p:strVal val="#ppt_h"/>
                                          </p:val>
                                        </p:tav>
                                      </p:tavLst>
                                    </p:anim>
                                    <p:anim calcmode="lin" valueType="num">
                                      <p:cBhvr>
                                        <p:cTn id="26" dur="2000" fill="hold"/>
                                        <p:tgtEl>
                                          <p:spTgt spid="2355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animBg="1"/>
      <p:bldP spid="2355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4"/>
          <p:cNvSpPr>
            <a:spLocks noChangeArrowheads="1"/>
          </p:cNvSpPr>
          <p:nvPr/>
        </p:nvSpPr>
        <p:spPr bwMode="auto">
          <a:xfrm>
            <a:off x="0" y="0"/>
            <a:ext cx="9144000" cy="1600200"/>
          </a:xfrm>
          <a:prstGeom prst="rect">
            <a:avLst/>
          </a:prstGeom>
          <a:solidFill>
            <a:srgbClr val="000514"/>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69986" name="Title 1"/>
          <p:cNvSpPr>
            <a:spLocks noGrp="1"/>
          </p:cNvSpPr>
          <p:nvPr>
            <p:ph type="title"/>
          </p:nvPr>
        </p:nvSpPr>
        <p:spPr>
          <a:xfrm>
            <a:off x="0" y="0"/>
            <a:ext cx="9144000" cy="1628800"/>
          </a:xfrm>
        </p:spPr>
        <p:txBody>
          <a:bodyPr/>
          <a:lstStyle/>
          <a:p>
            <a:r>
              <a:rPr lang="en-US" sz="4000" b="1">
                <a:solidFill>
                  <a:schemeClr val="tx1"/>
                </a:solidFill>
                <a:latin typeface="Arial" charset="0"/>
                <a:ea typeface="ＭＳ Ｐゴシック" charset="0"/>
              </a:rPr>
              <a:t>Why did God prescribe </a:t>
            </a:r>
            <a:r>
              <a:rPr lang="en-US" sz="4000" b="1">
                <a:solidFill>
                  <a:srgbClr val="FFFF00"/>
                </a:solidFill>
                <a:latin typeface="Arial" charset="0"/>
                <a:ea typeface="ＭＳ Ｐゴシック" charset="0"/>
              </a:rPr>
              <a:t>offerings</a:t>
            </a:r>
            <a:r>
              <a:rPr lang="en-US" sz="4000" b="1">
                <a:solidFill>
                  <a:schemeClr val="tx1"/>
                </a:solidFill>
                <a:latin typeface="Arial" charset="0"/>
                <a:ea typeface="ＭＳ Ｐゴシック" charset="0"/>
              </a:rPr>
              <a:t> for Israel</a:t>
            </a:r>
            <a:r>
              <a:rPr lang="uk-UA" sz="4000" b="1">
                <a:solidFill>
                  <a:schemeClr val="tx1"/>
                </a:solidFill>
                <a:latin typeface="Arial" charset="0"/>
                <a:ea typeface="ＭＳ Ｐゴシック" charset="0"/>
              </a:rPr>
              <a:t>'</a:t>
            </a:r>
            <a:r>
              <a:rPr lang="en-US" sz="4000" b="1">
                <a:solidFill>
                  <a:schemeClr val="tx1"/>
                </a:solidFill>
                <a:latin typeface="Arial" charset="0"/>
                <a:ea typeface="ＭＳ Ｐゴシック" charset="0"/>
              </a:rPr>
              <a:t>s weaknesses and sins?</a:t>
            </a:r>
          </a:p>
        </p:txBody>
      </p:sp>
      <p:sp>
        <p:nvSpPr>
          <p:cNvPr id="169987" name="Content Placeholder 2"/>
          <p:cNvSpPr>
            <a:spLocks noGrp="1"/>
          </p:cNvSpPr>
          <p:nvPr>
            <p:ph idx="1"/>
          </p:nvPr>
        </p:nvSpPr>
        <p:spPr/>
        <p:txBody>
          <a:bodyPr/>
          <a:lstStyle/>
          <a:p>
            <a:endParaRPr lang="en-US" b="1">
              <a:latin typeface="Arial" charset="0"/>
              <a:ea typeface="ＭＳ Ｐゴシック" charset="0"/>
            </a:endParaRPr>
          </a:p>
        </p:txBody>
      </p:sp>
      <p:pic>
        <p:nvPicPr>
          <p:cNvPr id="169988" name="Picture 3" descr="Holy Plac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600200"/>
            <a:ext cx="91440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4702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836712"/>
            <a:ext cx="9018669" cy="60212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73114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God forgave Israelites through the blood of </a:t>
            </a:r>
            <a:r>
              <a:rPr lang="en-US" sz="4800" b="1" dirty="0">
                <a:solidFill>
                  <a:srgbClr val="FFFF00"/>
                </a:solidFill>
                <a:effectLst>
                  <a:glow rad="127000">
                    <a:schemeClr val="tx1"/>
                  </a:glow>
                </a:effectLst>
                <a:latin typeface="Arial" charset="0"/>
                <a:ea typeface="ＭＳ Ｐゴシック" charset="0"/>
                <a:cs typeface="ＭＳ Ｐゴシック" charset="0"/>
              </a:rPr>
              <a:t>offerings</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(Lev 4:1–5:13; 6:24-30). </a:t>
            </a:r>
          </a:p>
        </p:txBody>
      </p:sp>
    </p:spTree>
    <p:extLst>
      <p:ext uri="{BB962C8B-B14F-4D97-AF65-F5344CB8AC3E}">
        <p14:creationId xmlns:p14="http://schemas.microsoft.com/office/powerpoint/2010/main" val="427191915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1028" descr="blood">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97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3298" name="Rectangle 1026"/>
          <p:cNvSpPr>
            <a:spLocks noGrp="1" noChangeArrowheads="1"/>
          </p:cNvSpPr>
          <p:nvPr>
            <p:ph type="ctrTitle"/>
          </p:nvPr>
        </p:nvSpPr>
        <p:spPr>
          <a:xfrm>
            <a:off x="685800" y="981075"/>
            <a:ext cx="7772400" cy="3240088"/>
          </a:xfrm>
        </p:spPr>
        <p:txBody>
          <a:bodyPr/>
          <a:lstStyle/>
          <a:p>
            <a:r>
              <a:rPr lang="en-US" sz="6000" b="1">
                <a:latin typeface="Arial" charset="0"/>
                <a:ea typeface="ＭＳ Ｐゴシック" charset="0"/>
              </a:rPr>
              <a:t>Why did God institute the sacrificial system?</a:t>
            </a:r>
            <a:endParaRPr lang="en-US">
              <a:latin typeface="Arial" charset="0"/>
              <a:ea typeface="ＭＳ Ｐゴシック" charset="0"/>
            </a:endParaRPr>
          </a:p>
        </p:txBody>
      </p:sp>
      <p:sp>
        <p:nvSpPr>
          <p:cNvPr id="183299" name="Rectangle 1029"/>
          <p:cNvSpPr>
            <a:spLocks noChangeArrowheads="1"/>
          </p:cNvSpPr>
          <p:nvPr/>
        </p:nvSpPr>
        <p:spPr bwMode="auto">
          <a:xfrm>
            <a:off x="1295400" y="4495800"/>
            <a:ext cx="64008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Did the blood actually forgive sin?</a:t>
            </a:r>
          </a:p>
        </p:txBody>
      </p:sp>
    </p:spTree>
    <p:extLst>
      <p:ext uri="{BB962C8B-B14F-4D97-AF65-F5344CB8AC3E}">
        <p14:creationId xmlns:p14="http://schemas.microsoft.com/office/powerpoint/2010/main" val="5621678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8147" name="Rectangle 1027"/>
          <p:cNvSpPr>
            <a:spLocks noGrp="1" noRot="1" noChangeArrowheads="1"/>
          </p:cNvSpPr>
          <p:nvPr>
            <p:ph type="title"/>
          </p:nvPr>
        </p:nvSpPr>
        <p:spPr/>
        <p:txBody>
          <a:bodyPr/>
          <a:lstStyle/>
          <a:p>
            <a:pPr eaLnBrk="1" hangingPunct="1">
              <a:defRPr/>
            </a:pPr>
            <a:r>
              <a:rPr kumimoji="1" lang="en-US" b="1" dirty="0">
                <a:solidFill>
                  <a:schemeClr val="bg1"/>
                </a:solidFill>
                <a:ea typeface="ＭＳ Ｐゴシック" charset="0"/>
              </a:rPr>
              <a:t>Did blood sacrifices save Israelites under the Law?</a:t>
            </a:r>
          </a:p>
        </p:txBody>
      </p:sp>
      <p:sp>
        <p:nvSpPr>
          <p:cNvPr id="2" name="TextBox 1"/>
          <p:cNvSpPr txBox="1"/>
          <p:nvPr/>
        </p:nvSpPr>
        <p:spPr>
          <a:xfrm>
            <a:off x="827584" y="2420888"/>
            <a:ext cx="7416824" cy="2215991"/>
          </a:xfrm>
          <a:prstGeom prst="rect">
            <a:avLst/>
          </a:prstGeom>
          <a:solidFill>
            <a:srgbClr val="000000"/>
          </a:solidFill>
        </p:spPr>
        <p:txBody>
          <a:bodyPr>
            <a:spAutoFit/>
            <a:scene3d>
              <a:camera prst="orthographicFront"/>
              <a:lightRig rig="threePt" dir="t"/>
            </a:scene3d>
            <a:sp3d extrusionH="57150">
              <a:bevelT w="38100" h="38100" prst="angle"/>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800" b="0" i="0" u="none" strike="noStrike" kern="1200" cap="none" spc="0" normalizeH="0" baseline="0" noProof="0" dirty="0">
                <a:ln>
                  <a:noFill/>
                </a:ln>
                <a:solidFill>
                  <a:srgbClr val="FF0000"/>
                </a:solidFill>
                <a:effectLst>
                  <a:reflection stA="50000" endPos="75000" dist="12700" dir="5400000" sy="-100000" algn="bl" rotWithShape="0"/>
                </a:effectLst>
                <a:uLnTx/>
                <a:uFillTx/>
                <a:latin typeface="Arial Black"/>
                <a:ea typeface="ＭＳ Ｐゴシック" charset="0"/>
                <a:cs typeface="Arial Black"/>
              </a:rPr>
              <a:t>BLOOD</a:t>
            </a:r>
          </a:p>
        </p:txBody>
      </p:sp>
    </p:spTree>
    <p:extLst>
      <p:ext uri="{BB962C8B-B14F-4D97-AF65-F5344CB8AC3E}">
        <p14:creationId xmlns:p14="http://schemas.microsoft.com/office/powerpoint/2010/main" val="3056659141"/>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828600" y="1412776"/>
            <a:ext cx="4000500" cy="5715000"/>
          </a:xfrm>
          <a:prstGeom prst="rect">
            <a:avLst/>
          </a:prstGeom>
        </p:spPr>
      </p:pic>
      <p:sp>
        <p:nvSpPr>
          <p:cNvPr id="518147" name="Rectangle 1027"/>
          <p:cNvSpPr>
            <a:spLocks noGrp="1" noRot="1" noChangeArrowheads="1"/>
          </p:cNvSpPr>
          <p:nvPr>
            <p:ph type="title"/>
          </p:nvPr>
        </p:nvSpPr>
        <p:spPr>
          <a:xfrm>
            <a:off x="611560" y="21553"/>
            <a:ext cx="7772400" cy="1143000"/>
          </a:xfrm>
        </p:spPr>
        <p:txBody>
          <a:bodyPr/>
          <a:lstStyle/>
          <a:p>
            <a:pPr eaLnBrk="1" hangingPunct="1">
              <a:defRPr/>
            </a:pPr>
            <a:r>
              <a:rPr kumimoji="1" lang="en-US" b="1" dirty="0">
                <a:solidFill>
                  <a:srgbClr val="FFFFFF"/>
                </a:solidFill>
                <a:ea typeface="ＭＳ Ｐゴシック" charset="0"/>
              </a:rPr>
              <a:t>Sacrifices forgave sin</a:t>
            </a:r>
          </a:p>
        </p:txBody>
      </p:sp>
      <p:sp>
        <p:nvSpPr>
          <p:cNvPr id="5" name="Rectangle 1029"/>
          <p:cNvSpPr>
            <a:spLocks noChangeArrowheads="1"/>
          </p:cNvSpPr>
          <p:nvPr/>
        </p:nvSpPr>
        <p:spPr bwMode="auto">
          <a:xfrm>
            <a:off x="3347864" y="1628800"/>
            <a:ext cx="5400600" cy="46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ru-RU"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1"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Through this process, the priest will purify the people, making them right with the L</a:t>
            </a:r>
            <a:r>
              <a:rPr kumimoji="1"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ORD</a:t>
            </a:r>
            <a:r>
              <a:rPr kumimoji="1"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and </a:t>
            </a:r>
            <a:br>
              <a:rPr kumimoji="1"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1" lang="en-US" sz="32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they will be forgiven</a:t>
            </a:r>
            <a:r>
              <a:rPr kumimoji="1" lang="ru-RU"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1"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br>
              <a:rPr kumimoji="1"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1"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(Lev 4:20 NLT; </a:t>
            </a:r>
            <a:br>
              <a:rPr kumimoji="1"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1"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cf. 4:26, 31, 35).</a:t>
            </a:r>
          </a:p>
        </p:txBody>
      </p:sp>
    </p:spTree>
    <p:extLst>
      <p:ext uri="{BB962C8B-B14F-4D97-AF65-F5344CB8AC3E}">
        <p14:creationId xmlns:p14="http://schemas.microsoft.com/office/powerpoint/2010/main" val="2396050461"/>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027" descr="Brown marble"/>
          <p:cNvSpPr>
            <a:spLocks noChangeArrowheads="1"/>
          </p:cNvSpPr>
          <p:nvPr/>
        </p:nvSpPr>
        <p:spPr bwMode="auto">
          <a:xfrm>
            <a:off x="0" y="0"/>
            <a:ext cx="9144000" cy="6884988"/>
          </a:xfrm>
          <a:prstGeom prst="rect">
            <a:avLst/>
          </a:prstGeom>
          <a:blipFill dpi="0" rotWithShape="0">
            <a:blip r:embed="rId3"/>
            <a:srcRect/>
            <a:tile tx="0" ty="0" sx="100000" sy="100000" flip="none" algn="tl"/>
          </a:blipFill>
          <a:ln w="9525">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Narrow" pitchFamily="-111" charset="0"/>
              <a:ea typeface="Times New Roman" pitchFamily="-111" charset="0"/>
              <a:cs typeface="Times New Roman" pitchFamily="-111" charset="0"/>
            </a:endParaRPr>
          </a:p>
        </p:txBody>
      </p:sp>
      <p:sp>
        <p:nvSpPr>
          <p:cNvPr id="540676" name="Rectangle 1028"/>
          <p:cNvSpPr>
            <a:spLocks noGrp="1" noChangeArrowheads="1"/>
          </p:cNvSpPr>
          <p:nvPr>
            <p:ph type="ctrTitle"/>
          </p:nvPr>
        </p:nvSpPr>
        <p:spPr>
          <a:xfrm>
            <a:off x="152400" y="228600"/>
            <a:ext cx="7772400" cy="1143000"/>
          </a:xfrm>
          <a:effectLst>
            <a:outerShdw blurRad="63500" dist="35921" dir="2700000" algn="ctr" rotWithShape="0">
              <a:schemeClr val="bg2">
                <a:alpha val="74998"/>
              </a:schemeClr>
            </a:outerShdw>
          </a:effectLst>
        </p:spPr>
        <p:txBody>
          <a:bodyPr/>
          <a:lstStyle/>
          <a:p>
            <a:pPr>
              <a:defRPr/>
            </a:pPr>
            <a:r>
              <a:rPr kumimoji="0" lang="en-US" b="1" dirty="0">
                <a:solidFill>
                  <a:schemeClr val="tx1"/>
                </a:solidFill>
                <a:latin typeface="Firecat Medium" charset="0"/>
                <a:ea typeface="ＭＳ Ｐゴシック" charset="0"/>
                <a:cs typeface="ＭＳ Ｐゴシック" charset="0"/>
              </a:rPr>
              <a:t>Which is the Most Accurate?</a:t>
            </a:r>
            <a:endParaRPr kumimoji="0" lang="en-US" b="1" dirty="0">
              <a:latin typeface="Times New Roman" charset="0"/>
              <a:ea typeface="ＭＳ Ｐゴシック" charset="0"/>
              <a:cs typeface="ＭＳ Ｐゴシック" charset="0"/>
            </a:endParaRPr>
          </a:p>
        </p:txBody>
      </p:sp>
      <p:sp>
        <p:nvSpPr>
          <p:cNvPr id="540677" name="Text Box 1029"/>
          <p:cNvSpPr txBox="1">
            <a:spLocks noChangeArrowheads="1"/>
          </p:cNvSpPr>
          <p:nvPr/>
        </p:nvSpPr>
        <p:spPr bwMode="auto">
          <a:xfrm>
            <a:off x="228600" y="2941638"/>
            <a:ext cx="685800" cy="487362"/>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OT</a:t>
            </a:r>
          </a:p>
        </p:txBody>
      </p:sp>
      <p:sp>
        <p:nvSpPr>
          <p:cNvPr id="540678" name="Text Box 1030"/>
          <p:cNvSpPr txBox="1">
            <a:spLocks noChangeArrowheads="1"/>
          </p:cNvSpPr>
          <p:nvPr/>
        </p:nvSpPr>
        <p:spPr bwMode="auto">
          <a:xfrm>
            <a:off x="228600" y="4343400"/>
            <a:ext cx="685800" cy="487363"/>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NT</a:t>
            </a:r>
          </a:p>
        </p:txBody>
      </p:sp>
      <p:grpSp>
        <p:nvGrpSpPr>
          <p:cNvPr id="187397" name="Group 1031"/>
          <p:cNvGrpSpPr>
            <a:grpSpLocks/>
          </p:cNvGrpSpPr>
          <p:nvPr/>
        </p:nvGrpSpPr>
        <p:grpSpPr bwMode="auto">
          <a:xfrm>
            <a:off x="1295400" y="2667000"/>
            <a:ext cx="1447800" cy="2895600"/>
            <a:chOff x="960" y="1680"/>
            <a:chExt cx="912" cy="1824"/>
          </a:xfrm>
        </p:grpSpPr>
        <p:sp>
          <p:nvSpPr>
            <p:cNvPr id="187414" name="Rectangle 1032"/>
            <p:cNvSpPr>
              <a:spLocks noChangeArrowheads="1"/>
            </p:cNvSpPr>
            <p:nvPr/>
          </p:nvSpPr>
          <p:spPr bwMode="auto">
            <a:xfrm>
              <a:off x="960" y="1680"/>
              <a:ext cx="912" cy="1824"/>
            </a:xfrm>
            <a:prstGeom prst="rect">
              <a:avLst/>
            </a:prstGeom>
            <a:solidFill>
              <a:srgbClr val="0066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81" name="Text Box 1033"/>
            <p:cNvSpPr txBox="1">
              <a:spLocks noChangeArrowheads="1"/>
            </p:cNvSpPr>
            <p:nvPr/>
          </p:nvSpPr>
          <p:spPr bwMode="auto">
            <a:xfrm>
              <a:off x="1008" y="1853"/>
              <a:ext cx="816" cy="307"/>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Works</a:t>
              </a:r>
            </a:p>
          </p:txBody>
        </p:sp>
        <p:sp>
          <p:nvSpPr>
            <p:cNvPr id="540682" name="Text Box 1034"/>
            <p:cNvSpPr txBox="1">
              <a:spLocks noChangeArrowheads="1"/>
            </p:cNvSpPr>
            <p:nvPr/>
          </p:nvSpPr>
          <p:spPr bwMode="auto">
            <a:xfrm>
              <a:off x="1008" y="2736"/>
              <a:ext cx="768" cy="307"/>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a:t>
              </a:r>
            </a:p>
          </p:txBody>
        </p:sp>
      </p:grpSp>
      <p:sp>
        <p:nvSpPr>
          <p:cNvPr id="540683" name="Text Box 1035"/>
          <p:cNvSpPr txBox="1">
            <a:spLocks noChangeArrowheads="1"/>
          </p:cNvSpPr>
          <p:nvPr/>
        </p:nvSpPr>
        <p:spPr bwMode="auto">
          <a:xfrm>
            <a:off x="76200" y="1672273"/>
            <a:ext cx="2819400" cy="492443"/>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Salvation by…</a:t>
            </a:r>
          </a:p>
        </p:txBody>
      </p:sp>
      <p:grpSp>
        <p:nvGrpSpPr>
          <p:cNvPr id="187399" name="Group 1036"/>
          <p:cNvGrpSpPr>
            <a:grpSpLocks/>
          </p:cNvGrpSpPr>
          <p:nvPr/>
        </p:nvGrpSpPr>
        <p:grpSpPr bwMode="auto">
          <a:xfrm>
            <a:off x="3378200" y="2667000"/>
            <a:ext cx="1447800" cy="2895600"/>
            <a:chOff x="2352" y="1680"/>
            <a:chExt cx="912" cy="1824"/>
          </a:xfrm>
        </p:grpSpPr>
        <p:sp>
          <p:nvSpPr>
            <p:cNvPr id="187411" name="Rectangle 1037"/>
            <p:cNvSpPr>
              <a:spLocks noChangeArrowheads="1"/>
            </p:cNvSpPr>
            <p:nvPr/>
          </p:nvSpPr>
          <p:spPr bwMode="auto">
            <a:xfrm>
              <a:off x="2352" y="1680"/>
              <a:ext cx="912" cy="1824"/>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86" name="Text Box 1038"/>
            <p:cNvSpPr txBox="1">
              <a:spLocks noChangeArrowheads="1"/>
            </p:cNvSpPr>
            <p:nvPr/>
          </p:nvSpPr>
          <p:spPr bwMode="auto">
            <a:xfrm>
              <a:off x="2400" y="1719"/>
              <a:ext cx="816"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 Works </a:t>
              </a:r>
            </a:p>
          </p:txBody>
        </p:sp>
        <p:sp>
          <p:nvSpPr>
            <p:cNvPr id="540687" name="Text Box 1039"/>
            <p:cNvSpPr txBox="1">
              <a:spLocks noChangeArrowheads="1"/>
            </p:cNvSpPr>
            <p:nvPr/>
          </p:nvSpPr>
          <p:spPr bwMode="auto">
            <a:xfrm>
              <a:off x="2400" y="2602"/>
              <a:ext cx="768"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Alone</a:t>
              </a:r>
            </a:p>
          </p:txBody>
        </p:sp>
      </p:grpSp>
      <p:grpSp>
        <p:nvGrpSpPr>
          <p:cNvPr id="187400" name="Group 1040"/>
          <p:cNvGrpSpPr>
            <a:grpSpLocks/>
          </p:cNvGrpSpPr>
          <p:nvPr/>
        </p:nvGrpSpPr>
        <p:grpSpPr bwMode="auto">
          <a:xfrm>
            <a:off x="5461000" y="2667000"/>
            <a:ext cx="1447800" cy="2895600"/>
            <a:chOff x="3792" y="1680"/>
            <a:chExt cx="912" cy="1824"/>
          </a:xfrm>
        </p:grpSpPr>
        <p:sp>
          <p:nvSpPr>
            <p:cNvPr id="187408" name="Rectangle 1041"/>
            <p:cNvSpPr>
              <a:spLocks noChangeArrowheads="1"/>
            </p:cNvSpPr>
            <p:nvPr/>
          </p:nvSpPr>
          <p:spPr bwMode="auto">
            <a:xfrm>
              <a:off x="3792" y="1680"/>
              <a:ext cx="912" cy="1824"/>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90" name="Text Box 1042"/>
            <p:cNvSpPr txBox="1">
              <a:spLocks noChangeArrowheads="1"/>
            </p:cNvSpPr>
            <p:nvPr/>
          </p:nvSpPr>
          <p:spPr bwMode="auto">
            <a:xfrm>
              <a:off x="3840" y="1719"/>
              <a:ext cx="816"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Alone</a:t>
              </a:r>
            </a:p>
          </p:txBody>
        </p:sp>
        <p:sp>
          <p:nvSpPr>
            <p:cNvPr id="540691" name="Text Box 1043"/>
            <p:cNvSpPr txBox="1">
              <a:spLocks noChangeArrowheads="1"/>
            </p:cNvSpPr>
            <p:nvPr/>
          </p:nvSpPr>
          <p:spPr bwMode="auto">
            <a:xfrm>
              <a:off x="3840" y="2602"/>
              <a:ext cx="768"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Alone</a:t>
              </a:r>
            </a:p>
          </p:txBody>
        </p:sp>
      </p:grpSp>
      <p:sp>
        <p:nvSpPr>
          <p:cNvPr id="187401" name="Rectangle 1044"/>
          <p:cNvSpPr>
            <a:spLocks noChangeArrowheads="1"/>
          </p:cNvSpPr>
          <p:nvPr/>
        </p:nvSpPr>
        <p:spPr bwMode="auto">
          <a:xfrm>
            <a:off x="4495800" y="3276600"/>
            <a:ext cx="914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93" name="Text Box 1045"/>
          <p:cNvSpPr txBox="1">
            <a:spLocks noChangeArrowheads="1"/>
          </p:cNvSpPr>
          <p:nvPr/>
        </p:nvSpPr>
        <p:spPr bwMode="auto">
          <a:xfrm>
            <a:off x="8301038" y="74613"/>
            <a:ext cx="684212" cy="368300"/>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121a</a:t>
            </a:r>
            <a:endParaRPr kumimoji="0" lang="en-US" sz="1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grpSp>
        <p:nvGrpSpPr>
          <p:cNvPr id="187403" name="Group 1046"/>
          <p:cNvGrpSpPr>
            <a:grpSpLocks/>
          </p:cNvGrpSpPr>
          <p:nvPr/>
        </p:nvGrpSpPr>
        <p:grpSpPr bwMode="auto">
          <a:xfrm>
            <a:off x="7543800" y="2681288"/>
            <a:ext cx="1447800" cy="2895600"/>
            <a:chOff x="4896" y="1689"/>
            <a:chExt cx="912" cy="1824"/>
          </a:xfrm>
        </p:grpSpPr>
        <p:sp>
          <p:nvSpPr>
            <p:cNvPr id="187405" name="Rectangle 1047"/>
            <p:cNvSpPr>
              <a:spLocks noChangeArrowheads="1"/>
            </p:cNvSpPr>
            <p:nvPr/>
          </p:nvSpPr>
          <p:spPr bwMode="auto">
            <a:xfrm>
              <a:off x="4896" y="1689"/>
              <a:ext cx="912" cy="1824"/>
            </a:xfrm>
            <a:prstGeom prst="rect">
              <a:avLst/>
            </a:prstGeom>
            <a:solidFill>
              <a:srgbClr val="FF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96" name="Text Box 1048"/>
            <p:cNvSpPr txBox="1">
              <a:spLocks noChangeArrowheads="1"/>
            </p:cNvSpPr>
            <p:nvPr/>
          </p:nvSpPr>
          <p:spPr bwMode="auto">
            <a:xfrm>
              <a:off x="4944" y="1728"/>
              <a:ext cx="816"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 Works </a:t>
              </a:r>
            </a:p>
          </p:txBody>
        </p:sp>
        <p:sp>
          <p:nvSpPr>
            <p:cNvPr id="540697" name="Text Box 1049"/>
            <p:cNvSpPr txBox="1">
              <a:spLocks noChangeArrowheads="1"/>
            </p:cNvSpPr>
            <p:nvPr/>
          </p:nvSpPr>
          <p:spPr bwMode="auto">
            <a:xfrm>
              <a:off x="4944" y="2611"/>
              <a:ext cx="768"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 Works </a:t>
              </a:r>
            </a:p>
          </p:txBody>
        </p:sp>
      </p:grpSp>
      <p:sp>
        <p:nvSpPr>
          <p:cNvPr id="540698" name="Text Box 1050"/>
          <p:cNvSpPr txBox="1">
            <a:spLocks noChangeArrowheads="1"/>
          </p:cNvSpPr>
          <p:nvPr/>
        </p:nvSpPr>
        <p:spPr bwMode="auto">
          <a:xfrm>
            <a:off x="7421563" y="6399213"/>
            <a:ext cx="1525587" cy="307975"/>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cf. OTS 119e</a:t>
            </a:r>
            <a:endParaRPr kumimoji="0" lang="en-US" sz="1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28" name="Text Box 1030"/>
          <p:cNvSpPr txBox="1">
            <a:spLocks noChangeArrowheads="1"/>
          </p:cNvSpPr>
          <p:nvPr/>
        </p:nvSpPr>
        <p:spPr bwMode="auto">
          <a:xfrm>
            <a:off x="-108520" y="5805264"/>
            <a:ext cx="9252520" cy="492443"/>
          </a:xfrm>
          <a:prstGeom prst="rect">
            <a:avLst/>
          </a:prstGeom>
          <a:no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   Which verses in the Bible support your answer?</a:t>
            </a:r>
          </a:p>
        </p:txBody>
      </p:sp>
    </p:spTree>
    <p:extLst>
      <p:ext uri="{BB962C8B-B14F-4D97-AF65-F5344CB8AC3E}">
        <p14:creationId xmlns:p14="http://schemas.microsoft.com/office/powerpoint/2010/main" val="27050668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06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9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1026"/>
          <p:cNvSpPr>
            <a:spLocks noGrp="1" noChangeArrowheads="1"/>
          </p:cNvSpPr>
          <p:nvPr>
            <p:ph type="ctrTitle"/>
          </p:nvPr>
        </p:nvSpPr>
        <p:spPr>
          <a:xfrm>
            <a:off x="0" y="0"/>
            <a:ext cx="4191000" cy="762000"/>
          </a:xfrm>
        </p:spPr>
        <p:txBody>
          <a:bodyPr/>
          <a:lstStyle/>
          <a:p>
            <a:pPr algn="l" eaLnBrk="1" hangingPunct="1"/>
            <a:r>
              <a:rPr kumimoji="0" lang="en-US" altLang="en-US" sz="3200" i="1"/>
              <a:t>Salvation in All Ages:</a:t>
            </a:r>
          </a:p>
        </p:txBody>
      </p:sp>
      <p:sp>
        <p:nvSpPr>
          <p:cNvPr id="165890" name="Rectangle 1027"/>
          <p:cNvSpPr>
            <a:spLocks noGrp="1" noChangeArrowheads="1"/>
          </p:cNvSpPr>
          <p:nvPr>
            <p:ph type="subTitle" idx="1"/>
          </p:nvPr>
        </p:nvSpPr>
        <p:spPr>
          <a:xfrm>
            <a:off x="0" y="3733800"/>
            <a:ext cx="2895600" cy="2819400"/>
          </a:xfrm>
        </p:spPr>
        <p:txBody>
          <a:bodyPr/>
          <a:lstStyle/>
          <a:p>
            <a:pPr eaLnBrk="1" hangingPunct="1">
              <a:buFont typeface="Wingdings" pitchFamily="2" charset="2"/>
              <a:buNone/>
            </a:pPr>
            <a:r>
              <a:rPr kumimoji="0" lang="en-US" altLang="en-US"/>
              <a:t>B.C.</a:t>
            </a:r>
          </a:p>
          <a:p>
            <a:pPr eaLnBrk="1" hangingPunct="1">
              <a:buFont typeface="Wingdings" pitchFamily="2" charset="2"/>
              <a:buNone/>
            </a:pPr>
            <a:r>
              <a:rPr kumimoji="0" lang="en-US" altLang="en-US"/>
              <a:t>They looked forward to the Cross of Christ</a:t>
            </a:r>
          </a:p>
        </p:txBody>
      </p:sp>
      <p:pic>
        <p:nvPicPr>
          <p:cNvPr id="198660" name="Picture 1028" descr="Crosse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810000" y="2667000"/>
            <a:ext cx="1447800"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2" name="Rectangle 1029"/>
          <p:cNvSpPr>
            <a:spLocks noChangeArrowheads="1"/>
          </p:cNvSpPr>
          <p:nvPr/>
        </p:nvSpPr>
        <p:spPr bwMode="auto">
          <a:xfrm>
            <a:off x="5410200" y="3733800"/>
            <a:ext cx="3048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indent="101600">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pitchFamily="2" charset="2"/>
              <a:buNone/>
              <a:tabLst/>
              <a:defRPr/>
            </a:pPr>
            <a:endParaRPr kumimoji="0" lang="en-US" altLang="en-US" sz="3200" b="0" i="0" u="none" strike="noStrike" kern="1200" cap="none" spc="0" normalizeH="0" baseline="0" noProof="0">
              <a:ln>
                <a:noFill/>
              </a:ln>
              <a:solidFill>
                <a:srgbClr val="FFFFFF"/>
              </a:solidFill>
              <a:effectLst/>
              <a:uLnTx/>
              <a:uFillTx/>
              <a:latin typeface="Helvetica" charset="0"/>
              <a:ea typeface="Osaka" charset="-128"/>
            </a:endParaRPr>
          </a:p>
        </p:txBody>
      </p:sp>
      <p:sp>
        <p:nvSpPr>
          <p:cNvPr id="198662" name="Rectangle 1030"/>
          <p:cNvSpPr>
            <a:spLocks noChangeArrowheads="1"/>
          </p:cNvSpPr>
          <p:nvPr/>
        </p:nvSpPr>
        <p:spPr bwMode="auto">
          <a:xfrm>
            <a:off x="5943600" y="3733800"/>
            <a:ext cx="28956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indent="101600">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pitchFamily="2" charset="2"/>
              <a:buNone/>
              <a:tabLst/>
              <a:defRPr/>
            </a:pPr>
            <a:r>
              <a:rPr kumimoji="0" lang="en-US" altLang="en-US" sz="3200" b="0" i="0" u="none" strike="noStrike" kern="1200" cap="none" spc="0" normalizeH="0" baseline="0" noProof="0">
                <a:ln>
                  <a:noFill/>
                </a:ln>
                <a:solidFill>
                  <a:srgbClr val="FFFFFF"/>
                </a:solidFill>
                <a:effectLst/>
                <a:uLnTx/>
                <a:uFillTx/>
                <a:latin typeface="Helvetica" charset="0"/>
                <a:ea typeface="Osaka" charset="-128"/>
              </a:rPr>
              <a:t>A.D.</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pitchFamily="2" charset="2"/>
              <a:buNone/>
              <a:tabLst/>
              <a:defRPr/>
            </a:pPr>
            <a:r>
              <a:rPr kumimoji="0" lang="en-US" altLang="en-US" sz="3200" b="0" i="0" u="none" strike="noStrike" kern="1200" cap="none" spc="0" normalizeH="0" baseline="0" noProof="0">
                <a:ln>
                  <a:noFill/>
                </a:ln>
                <a:solidFill>
                  <a:srgbClr val="FFFFFF"/>
                </a:solidFill>
                <a:effectLst/>
                <a:uLnTx/>
                <a:uFillTx/>
                <a:latin typeface="Helvetica" charset="0"/>
                <a:ea typeface="Osaka" charset="-128"/>
              </a:rPr>
              <a:t>We look </a:t>
            </a:r>
            <a:br>
              <a:rPr kumimoji="0" lang="en-US" altLang="en-US" sz="3200" b="0" i="0" u="none" strike="noStrike" kern="1200" cap="none" spc="0" normalizeH="0" baseline="0" noProof="0">
                <a:ln>
                  <a:noFill/>
                </a:ln>
                <a:solidFill>
                  <a:srgbClr val="FFFFFF"/>
                </a:solidFill>
                <a:effectLst/>
                <a:uLnTx/>
                <a:uFillTx/>
                <a:latin typeface="Helvetica" charset="0"/>
                <a:ea typeface="Osaka" charset="-128"/>
              </a:rPr>
            </a:br>
            <a:r>
              <a:rPr kumimoji="0" lang="en-US" altLang="en-US" sz="3200" b="0" i="0" u="none" strike="noStrike" kern="1200" cap="none" spc="0" normalizeH="0" baseline="0" noProof="0">
                <a:ln>
                  <a:noFill/>
                </a:ln>
                <a:solidFill>
                  <a:srgbClr val="FFFFFF"/>
                </a:solidFill>
                <a:effectLst/>
                <a:uLnTx/>
                <a:uFillTx/>
                <a:latin typeface="Helvetica" charset="0"/>
                <a:ea typeface="Osaka" charset="-128"/>
              </a:rPr>
              <a:t>back at the Cross of Christ</a:t>
            </a:r>
          </a:p>
        </p:txBody>
      </p:sp>
      <p:sp>
        <p:nvSpPr>
          <p:cNvPr id="198663" name="AutoShape 1031"/>
          <p:cNvSpPr>
            <a:spLocks noChangeArrowheads="1"/>
          </p:cNvSpPr>
          <p:nvPr/>
        </p:nvSpPr>
        <p:spPr bwMode="auto">
          <a:xfrm>
            <a:off x="2743200"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Tahoma" pitchFamily="34" charset="0"/>
              <a:ea typeface="MS PGothic" pitchFamily="34" charset="-128"/>
            </a:endParaRPr>
          </a:p>
        </p:txBody>
      </p:sp>
      <p:sp>
        <p:nvSpPr>
          <p:cNvPr id="198664" name="AutoShape 1032"/>
          <p:cNvSpPr>
            <a:spLocks noChangeArrowheads="1"/>
          </p:cNvSpPr>
          <p:nvPr/>
        </p:nvSpPr>
        <p:spPr bwMode="auto">
          <a:xfrm rot="10800000">
            <a:off x="5334000"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Tahoma" pitchFamily="34" charset="0"/>
              <a:ea typeface="MS PGothic" pitchFamily="34" charset="-128"/>
            </a:endParaRPr>
          </a:p>
        </p:txBody>
      </p:sp>
      <p:sp>
        <p:nvSpPr>
          <p:cNvPr id="198665" name="WordArt 1033"/>
          <p:cNvSpPr>
            <a:spLocks noChangeArrowheads="1" noChangeShapeType="1" noTextEdit="1"/>
          </p:cNvSpPr>
          <p:nvPr/>
        </p:nvSpPr>
        <p:spPr bwMode="auto">
          <a:xfrm>
            <a:off x="1371600" y="1600200"/>
            <a:ext cx="6731000"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600" b="0" i="0"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S PGothic" pitchFamily="34" charset="-128"/>
              </a:rPr>
              <a:t>The Centrality of the Cross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198663"/>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nodeType="afterEffect">
                                  <p:stCondLst>
                                    <p:cond delay="0"/>
                                  </p:stCondLst>
                                  <p:childTnLst>
                                    <p:set>
                                      <p:cBhvr>
                                        <p:cTn id="9" dur="1" fill="hold">
                                          <p:stCondLst>
                                            <p:cond delay="0"/>
                                          </p:stCondLst>
                                        </p:cTn>
                                        <p:tgtEl>
                                          <p:spTgt spid="19866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98662"/>
                                        </p:tgtEl>
                                        <p:attrNameLst>
                                          <p:attrName>style.visibility</p:attrName>
                                        </p:attrNameLst>
                                      </p:cBhvr>
                                      <p:to>
                                        <p:strVal val="visible"/>
                                      </p:to>
                                    </p:set>
                                  </p:childTnLst>
                                </p:cTn>
                              </p:par>
                            </p:childTnLst>
                          </p:cTn>
                        </p:par>
                        <p:par>
                          <p:cTn id="14" fill="hold" nodeType="afterGroup">
                            <p:stCondLst>
                              <p:cond delay="0"/>
                            </p:stCondLst>
                            <p:childTnLst>
                              <p:par>
                                <p:cTn id="15" presetID="22" presetClass="entr" presetSubtype="2" fill="hold" grpId="0" nodeType="afterEffect">
                                  <p:stCondLst>
                                    <p:cond delay="0"/>
                                  </p:stCondLst>
                                  <p:childTnLst>
                                    <p:set>
                                      <p:cBhvr>
                                        <p:cTn id="16" dur="1" fill="hold">
                                          <p:stCondLst>
                                            <p:cond delay="0"/>
                                          </p:stCondLst>
                                        </p:cTn>
                                        <p:tgtEl>
                                          <p:spTgt spid="198664"/>
                                        </p:tgtEl>
                                        <p:attrNameLst>
                                          <p:attrName>style.visibility</p:attrName>
                                        </p:attrNameLst>
                                      </p:cBhvr>
                                      <p:to>
                                        <p:strVal val="visible"/>
                                      </p:to>
                                    </p:set>
                                    <p:animEffect transition="in" filter="wipe(right)">
                                      <p:cBhvr>
                                        <p:cTn id="17" dur="500"/>
                                        <p:tgtEl>
                                          <p:spTgt spid="19866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0" fill="hold" grpId="0" nodeType="clickEffect">
                                  <p:stCondLst>
                                    <p:cond delay="0"/>
                                  </p:stCondLst>
                                  <p:childTnLst>
                                    <p:set>
                                      <p:cBhvr>
                                        <p:cTn id="21" dur="1" fill="hold">
                                          <p:stCondLst>
                                            <p:cond delay="0"/>
                                          </p:stCondLst>
                                        </p:cTn>
                                        <p:tgtEl>
                                          <p:spTgt spid="1986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62" grpId="0"/>
      <p:bldP spid="198663" grpId="0" animBg="1"/>
      <p:bldP spid="198664" grpId="0" animBg="1"/>
      <p:bldP spid="19866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36" name="AutoShape 1044"/>
          <p:cNvSpPr>
            <a:spLocks noChangeArrowheads="1"/>
          </p:cNvSpPr>
          <p:nvPr/>
        </p:nvSpPr>
        <p:spPr bwMode="auto">
          <a:xfrm rot="5400000">
            <a:off x="596739" y="3548323"/>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ＭＳ Ｐゴシック" charset="0"/>
              </a:rPr>
              <a:t>Type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ＭＳ Ｐゴシック" charset="0"/>
              </a:rPr>
              <a:t>Antitype</a:t>
            </a:r>
          </a:p>
        </p:txBody>
      </p:sp>
      <p:sp>
        <p:nvSpPr>
          <p:cNvPr id="521218" name="Rectangle 1026"/>
          <p:cNvSpPr>
            <a:spLocks noGrp="1" noChangeArrowheads="1"/>
          </p:cNvSpPr>
          <p:nvPr>
            <p:ph type="ctrTitle"/>
          </p:nvPr>
        </p:nvSpPr>
        <p:spPr>
          <a:xfrm>
            <a:off x="0" y="0"/>
            <a:ext cx="6619875" cy="692696"/>
          </a:xfrm>
          <a:solidFill>
            <a:srgbClr val="006600"/>
          </a:solidFill>
          <a:effectLst>
            <a:outerShdw blurRad="63500" dist="35921" dir="2700000" algn="ctr" rotWithShape="0">
              <a:schemeClr val="bg2">
                <a:alpha val="74998"/>
              </a:schemeClr>
            </a:outerShdw>
          </a:effectLst>
        </p:spPr>
        <p:txBody>
          <a:bodyPr/>
          <a:lstStyle/>
          <a:p>
            <a:pPr>
              <a:defRPr/>
            </a:pPr>
            <a:r>
              <a:rPr kumimoji="1" lang="en-US" sz="3600" b="1" dirty="0">
                <a:solidFill>
                  <a:schemeClr val="tx1"/>
                </a:solidFill>
                <a:effectLst>
                  <a:outerShdw blurRad="38100" dist="38100" dir="2700000" algn="tl">
                    <a:srgbClr val="000000"/>
                  </a:outerShdw>
                </a:effectLst>
                <a:latin typeface="Arial" charset="0"/>
                <a:ea typeface="ＭＳ Ｐゴシック" charset="0"/>
                <a:cs typeface="ＭＳ Ｐゴシック" charset="0"/>
              </a:rPr>
              <a:t>Salvation &amp; Sanctification</a:t>
            </a:r>
            <a:endParaRPr kumimoji="1" lang="en-US" sz="3600" dirty="0">
              <a:solidFill>
                <a:schemeClr val="tx1"/>
              </a:solidFill>
              <a:latin typeface="Arial" charset="0"/>
              <a:ea typeface="ＭＳ Ｐゴシック" charset="0"/>
              <a:cs typeface="ＭＳ Ｐゴシック" charset="0"/>
            </a:endParaRPr>
          </a:p>
        </p:txBody>
      </p:sp>
      <p:sp>
        <p:nvSpPr>
          <p:cNvPr id="521220" name="Text Box 1028"/>
          <p:cNvSpPr txBox="1">
            <a:spLocks noChangeArrowheads="1"/>
          </p:cNvSpPr>
          <p:nvPr/>
        </p:nvSpPr>
        <p:spPr bwMode="auto">
          <a:xfrm>
            <a:off x="76200" y="2163763"/>
            <a:ext cx="595313" cy="427037"/>
          </a:xfrm>
          <a:prstGeom prst="rect">
            <a:avLst/>
          </a:prstGeom>
          <a:noFill/>
          <a:ln w="12700" cap="sq">
            <a:noFill/>
            <a:miter lim="800000"/>
            <a:headEnd/>
            <a:tailEnd/>
          </a:ln>
          <a:effectLst>
            <a:outerShdw blurRad="63500" dist="107763" dir="18900000" algn="ctr" rotWithShape="0">
              <a:schemeClr val="bg2"/>
            </a:outerShdw>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OT</a:t>
            </a:r>
          </a:p>
        </p:txBody>
      </p:sp>
      <p:sp>
        <p:nvSpPr>
          <p:cNvPr id="521221" name="Text Box 1029"/>
          <p:cNvSpPr txBox="1">
            <a:spLocks noChangeArrowheads="1"/>
          </p:cNvSpPr>
          <p:nvPr/>
        </p:nvSpPr>
        <p:spPr bwMode="auto">
          <a:xfrm>
            <a:off x="76200" y="5243513"/>
            <a:ext cx="595313" cy="427037"/>
          </a:xfrm>
          <a:prstGeom prst="rect">
            <a:avLst/>
          </a:prstGeom>
          <a:noFill/>
          <a:ln w="12700" cap="sq">
            <a:noFill/>
            <a:miter lim="800000"/>
            <a:headEnd/>
            <a:tailEnd/>
          </a:ln>
          <a:effectLst>
            <a:outerShdw blurRad="63500" dist="107763" dir="18900000" algn="ctr" rotWithShape="0">
              <a:schemeClr val="bg2"/>
            </a:outerShdw>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NT</a:t>
            </a:r>
          </a:p>
        </p:txBody>
      </p:sp>
      <p:sp>
        <p:nvSpPr>
          <p:cNvPr id="521222" name="Rectangle 1030"/>
          <p:cNvSpPr>
            <a:spLocks noChangeArrowheads="1"/>
          </p:cNvSpPr>
          <p:nvPr/>
        </p:nvSpPr>
        <p:spPr bwMode="auto">
          <a:xfrm>
            <a:off x="2433637" y="5157192"/>
            <a:ext cx="2282379" cy="5334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t"/>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Salvation </a:t>
            </a:r>
            <a:b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b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(1 Cor. 10:1-4)</a:t>
            </a:r>
          </a:p>
        </p:txBody>
      </p:sp>
      <p:sp>
        <p:nvSpPr>
          <p:cNvPr id="521223" name="Rectangle 1031"/>
          <p:cNvSpPr>
            <a:spLocks noChangeArrowheads="1"/>
          </p:cNvSpPr>
          <p:nvPr/>
        </p:nvSpPr>
        <p:spPr bwMode="auto">
          <a:xfrm>
            <a:off x="762000" y="836712"/>
            <a:ext cx="1544638"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8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Man</a:t>
            </a:r>
            <a:r>
              <a:rPr kumimoji="1" lang="uk-UA" sz="28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a:t>
            </a:r>
            <a:r>
              <a:rPr kumimoji="1" lang="en-US" sz="28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s Role</a:t>
            </a:r>
          </a:p>
        </p:txBody>
      </p:sp>
      <p:sp>
        <p:nvSpPr>
          <p:cNvPr id="521224" name="Rectangle 1032"/>
          <p:cNvSpPr>
            <a:spLocks noChangeArrowheads="1"/>
          </p:cNvSpPr>
          <p:nvPr/>
        </p:nvSpPr>
        <p:spPr bwMode="auto">
          <a:xfrm>
            <a:off x="2541588" y="836712"/>
            <a:ext cx="1985962"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8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God</a:t>
            </a:r>
            <a:r>
              <a:rPr kumimoji="1" lang="uk-UA" sz="28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a:t>
            </a:r>
            <a:r>
              <a:rPr kumimoji="1" lang="en-US" sz="28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s Response</a:t>
            </a:r>
          </a:p>
        </p:txBody>
      </p:sp>
      <p:sp>
        <p:nvSpPr>
          <p:cNvPr id="521225" name="Rectangle 1033"/>
          <p:cNvSpPr>
            <a:spLocks noChangeArrowheads="1"/>
          </p:cNvSpPr>
          <p:nvPr/>
        </p:nvSpPr>
        <p:spPr bwMode="auto">
          <a:xfrm>
            <a:off x="762000" y="1827312"/>
            <a:ext cx="1865313" cy="1752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Faith in God</a:t>
            </a:r>
            <a:r>
              <a:rPr kumimoji="1" lang="fr-FR"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 as offered</a:t>
            </a: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 Passover Lamb</a:t>
            </a:r>
          </a:p>
        </p:txBody>
      </p:sp>
      <p:sp>
        <p:nvSpPr>
          <p:cNvPr id="521226" name="Rectangle 1034"/>
          <p:cNvSpPr>
            <a:spLocks noChangeArrowheads="1"/>
          </p:cNvSpPr>
          <p:nvPr/>
        </p:nvSpPr>
        <p:spPr bwMode="auto">
          <a:xfrm>
            <a:off x="762000" y="5089202"/>
            <a:ext cx="1721768" cy="1796182"/>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Faith in Christ as Lamb of God (1 Cor. 5:7)</a:t>
            </a:r>
          </a:p>
        </p:txBody>
      </p:sp>
      <p:sp>
        <p:nvSpPr>
          <p:cNvPr id="521227" name="Rectangle 1035"/>
          <p:cNvSpPr>
            <a:spLocks noChangeArrowheads="1"/>
          </p:cNvSpPr>
          <p:nvPr/>
        </p:nvSpPr>
        <p:spPr bwMode="auto">
          <a:xfrm>
            <a:off x="4648200" y="1979712"/>
            <a:ext cx="1985963" cy="990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Journey to Canaan</a:t>
            </a:r>
          </a:p>
        </p:txBody>
      </p:sp>
      <p:sp>
        <p:nvSpPr>
          <p:cNvPr id="521228" name="Rectangle 1036"/>
          <p:cNvSpPr>
            <a:spLocks noChangeArrowheads="1"/>
          </p:cNvSpPr>
          <p:nvPr/>
        </p:nvSpPr>
        <p:spPr bwMode="auto">
          <a:xfrm>
            <a:off x="4633912" y="5157192"/>
            <a:ext cx="2170335" cy="5334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t"/>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Growth</a:t>
            </a:r>
            <a:b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b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(1 Cor. 10:5)</a:t>
            </a:r>
          </a:p>
        </p:txBody>
      </p:sp>
      <p:sp>
        <p:nvSpPr>
          <p:cNvPr id="521229" name="Rectangle 1037"/>
          <p:cNvSpPr>
            <a:spLocks noChangeArrowheads="1"/>
          </p:cNvSpPr>
          <p:nvPr/>
        </p:nvSpPr>
        <p:spPr bwMode="auto">
          <a:xfrm>
            <a:off x="4724400" y="836712"/>
            <a:ext cx="1985963"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8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Life of Faith</a:t>
            </a:r>
          </a:p>
        </p:txBody>
      </p:sp>
      <p:sp>
        <p:nvSpPr>
          <p:cNvPr id="521230" name="Rectangle 1038"/>
          <p:cNvSpPr>
            <a:spLocks noChangeArrowheads="1"/>
          </p:cNvSpPr>
          <p:nvPr/>
        </p:nvSpPr>
        <p:spPr bwMode="auto">
          <a:xfrm>
            <a:off x="2433638" y="6127750"/>
            <a:ext cx="2382837" cy="6858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Positional Sanctification</a:t>
            </a:r>
          </a:p>
        </p:txBody>
      </p:sp>
      <p:sp>
        <p:nvSpPr>
          <p:cNvPr id="521231" name="Rectangle 1039"/>
          <p:cNvSpPr>
            <a:spLocks noChangeArrowheads="1"/>
          </p:cNvSpPr>
          <p:nvPr/>
        </p:nvSpPr>
        <p:spPr bwMode="auto">
          <a:xfrm>
            <a:off x="4648200" y="6127750"/>
            <a:ext cx="2382838" cy="6858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Progressive Sanctification</a:t>
            </a:r>
          </a:p>
        </p:txBody>
      </p:sp>
      <p:sp>
        <p:nvSpPr>
          <p:cNvPr id="521232" name="Rectangle 1040"/>
          <p:cNvSpPr>
            <a:spLocks noChangeArrowheads="1"/>
          </p:cNvSpPr>
          <p:nvPr/>
        </p:nvSpPr>
        <p:spPr bwMode="auto">
          <a:xfrm>
            <a:off x="6853238" y="1979712"/>
            <a:ext cx="2290762" cy="990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Sacrifices</a:t>
            </a:r>
            <a:br>
              <a:rPr kumimoji="1"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br>
            <a:r>
              <a:rPr kumimoji="1"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(Sin, Guilt)</a:t>
            </a:r>
          </a:p>
        </p:txBody>
      </p:sp>
      <p:sp>
        <p:nvSpPr>
          <p:cNvPr id="521233" name="Rectangle 1041"/>
          <p:cNvSpPr>
            <a:spLocks noChangeArrowheads="1"/>
          </p:cNvSpPr>
          <p:nvPr/>
        </p:nvSpPr>
        <p:spPr bwMode="auto">
          <a:xfrm>
            <a:off x="6853238" y="5157192"/>
            <a:ext cx="2290762" cy="8382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t"/>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Confession</a:t>
            </a:r>
            <a:br>
              <a:rPr kumimoji="1"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br>
            <a:r>
              <a:rPr kumimoji="1"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(1 John 1:9)</a:t>
            </a:r>
          </a:p>
        </p:txBody>
      </p:sp>
      <p:sp>
        <p:nvSpPr>
          <p:cNvPr id="521234" name="Rectangle 1042"/>
          <p:cNvSpPr>
            <a:spLocks noChangeArrowheads="1"/>
          </p:cNvSpPr>
          <p:nvPr/>
        </p:nvSpPr>
        <p:spPr bwMode="auto">
          <a:xfrm>
            <a:off x="6929438" y="836712"/>
            <a:ext cx="2214562"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8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Restored Fellowship</a:t>
            </a:r>
          </a:p>
        </p:txBody>
      </p:sp>
      <p:sp>
        <p:nvSpPr>
          <p:cNvPr id="521238" name="AutoShape 1046"/>
          <p:cNvSpPr>
            <a:spLocks noChangeArrowheads="1"/>
          </p:cNvSpPr>
          <p:nvPr/>
        </p:nvSpPr>
        <p:spPr bwMode="auto">
          <a:xfrm rot="5400000">
            <a:off x="2603339" y="3548323"/>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Type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Antitype</a:t>
            </a:r>
          </a:p>
        </p:txBody>
      </p:sp>
      <p:sp>
        <p:nvSpPr>
          <p:cNvPr id="521239" name="AutoShape 1047"/>
          <p:cNvSpPr>
            <a:spLocks noChangeArrowheads="1"/>
          </p:cNvSpPr>
          <p:nvPr/>
        </p:nvSpPr>
        <p:spPr bwMode="auto">
          <a:xfrm rot="5400000">
            <a:off x="4609939" y="3548323"/>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Type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Antitype</a:t>
            </a:r>
          </a:p>
        </p:txBody>
      </p:sp>
      <p:sp>
        <p:nvSpPr>
          <p:cNvPr id="521240" name="AutoShape 1048"/>
          <p:cNvSpPr>
            <a:spLocks noChangeArrowheads="1"/>
          </p:cNvSpPr>
          <p:nvPr/>
        </p:nvSpPr>
        <p:spPr bwMode="auto">
          <a:xfrm rot="5400000">
            <a:off x="6616539" y="3548323"/>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Type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Antitype</a:t>
            </a:r>
          </a:p>
        </p:txBody>
      </p:sp>
      <p:sp>
        <p:nvSpPr>
          <p:cNvPr id="23" name="Text Box 1045"/>
          <p:cNvSpPr txBox="1">
            <a:spLocks noChangeArrowheads="1"/>
          </p:cNvSpPr>
          <p:nvPr/>
        </p:nvSpPr>
        <p:spPr bwMode="auto">
          <a:xfrm>
            <a:off x="8301038" y="74613"/>
            <a:ext cx="684212" cy="368300"/>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121a</a:t>
            </a:r>
            <a:endParaRPr kumimoji="0" 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endParaRPr>
          </a:p>
        </p:txBody>
      </p:sp>
      <p:sp>
        <p:nvSpPr>
          <p:cNvPr id="24" name="Rectangle 1033"/>
          <p:cNvSpPr>
            <a:spLocks noChangeArrowheads="1"/>
          </p:cNvSpPr>
          <p:nvPr/>
        </p:nvSpPr>
        <p:spPr bwMode="auto">
          <a:xfrm>
            <a:off x="2627313" y="2122587"/>
            <a:ext cx="1600200" cy="576263"/>
          </a:xfrm>
          <a:prstGeom prst="rect">
            <a:avLst/>
          </a:prstGeom>
          <a:noFill/>
          <a:ln w="9525">
            <a:noFill/>
            <a:miter lim="800000"/>
            <a:headEnd/>
            <a:tailEnd/>
          </a:ln>
          <a:effectLst>
            <a:outerShdw blurRad="63500" dist="107763" dir="18900000" algn="ctr" rotWithShape="0">
              <a:schemeClr val="bg2">
                <a:alpha val="74998"/>
              </a:schemeClr>
            </a:outerShdw>
          </a:effectLst>
        </p:spPr>
        <p:txBody>
          <a:bodyP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Exodus</a:t>
            </a:r>
          </a:p>
        </p:txBody>
      </p:sp>
    </p:spTree>
    <p:extLst>
      <p:ext uri="{BB962C8B-B14F-4D97-AF65-F5344CB8AC3E}">
        <p14:creationId xmlns:p14="http://schemas.microsoft.com/office/powerpoint/2010/main" val="6896018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521225"/>
                                        </p:tgtEl>
                                        <p:attrNameLst>
                                          <p:attrName>style.visibility</p:attrName>
                                        </p:attrNameLst>
                                      </p:cBhvr>
                                      <p:to>
                                        <p:strVal val="visible"/>
                                      </p:to>
                                    </p:set>
                                    <p:anim calcmode="lin" valueType="num">
                                      <p:cBhvr>
                                        <p:cTn id="7" dur="500" fill="hold"/>
                                        <p:tgtEl>
                                          <p:spTgt spid="521225"/>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521225"/>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521225"/>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521225"/>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4"/>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4"/>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521227"/>
                                        </p:tgtEl>
                                        <p:attrNameLst>
                                          <p:attrName>style.visibility</p:attrName>
                                        </p:attrNameLst>
                                      </p:cBhvr>
                                      <p:to>
                                        <p:strVal val="visible"/>
                                      </p:to>
                                    </p:set>
                                    <p:anim calcmode="lin" valueType="num">
                                      <p:cBhvr>
                                        <p:cTn id="23" dur="500" fill="hold"/>
                                        <p:tgtEl>
                                          <p:spTgt spid="521227"/>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521227"/>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521227"/>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521227"/>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grpId="0" nodeType="clickEffect">
                                  <p:stCondLst>
                                    <p:cond delay="0"/>
                                  </p:stCondLst>
                                  <p:childTnLst>
                                    <p:set>
                                      <p:cBhvr>
                                        <p:cTn id="30" dur="1" fill="hold">
                                          <p:stCondLst>
                                            <p:cond delay="0"/>
                                          </p:stCondLst>
                                        </p:cTn>
                                        <p:tgtEl>
                                          <p:spTgt spid="521226"/>
                                        </p:tgtEl>
                                        <p:attrNameLst>
                                          <p:attrName>style.visibility</p:attrName>
                                        </p:attrNameLst>
                                      </p:cBhvr>
                                      <p:to>
                                        <p:strVal val="visible"/>
                                      </p:to>
                                    </p:set>
                                    <p:anim calcmode="lin" valueType="num">
                                      <p:cBhvr>
                                        <p:cTn id="31" dur="500" fill="hold"/>
                                        <p:tgtEl>
                                          <p:spTgt spid="521226"/>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521226"/>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521226"/>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521226"/>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9" presetClass="entr" presetSubtype="0" accel="100000" fill="hold" grpId="0" nodeType="clickEffect">
                                  <p:stCondLst>
                                    <p:cond delay="0"/>
                                  </p:stCondLst>
                                  <p:childTnLst>
                                    <p:set>
                                      <p:cBhvr>
                                        <p:cTn id="38" dur="1" fill="hold">
                                          <p:stCondLst>
                                            <p:cond delay="0"/>
                                          </p:stCondLst>
                                        </p:cTn>
                                        <p:tgtEl>
                                          <p:spTgt spid="521222"/>
                                        </p:tgtEl>
                                        <p:attrNameLst>
                                          <p:attrName>style.visibility</p:attrName>
                                        </p:attrNameLst>
                                      </p:cBhvr>
                                      <p:to>
                                        <p:strVal val="visible"/>
                                      </p:to>
                                    </p:set>
                                    <p:anim calcmode="lin" valueType="num">
                                      <p:cBhvr>
                                        <p:cTn id="39" dur="500" fill="hold"/>
                                        <p:tgtEl>
                                          <p:spTgt spid="521222"/>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521222"/>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521222"/>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521222"/>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9" presetClass="entr" presetSubtype="0" accel="100000" fill="hold" grpId="0" nodeType="clickEffect">
                                  <p:stCondLst>
                                    <p:cond delay="0"/>
                                  </p:stCondLst>
                                  <p:childTnLst>
                                    <p:set>
                                      <p:cBhvr>
                                        <p:cTn id="46" dur="1" fill="hold">
                                          <p:stCondLst>
                                            <p:cond delay="0"/>
                                          </p:stCondLst>
                                        </p:cTn>
                                        <p:tgtEl>
                                          <p:spTgt spid="521228"/>
                                        </p:tgtEl>
                                        <p:attrNameLst>
                                          <p:attrName>style.visibility</p:attrName>
                                        </p:attrNameLst>
                                      </p:cBhvr>
                                      <p:to>
                                        <p:strVal val="visible"/>
                                      </p:to>
                                    </p:set>
                                    <p:anim calcmode="lin" valueType="num">
                                      <p:cBhvr>
                                        <p:cTn id="47" dur="500" fill="hold"/>
                                        <p:tgtEl>
                                          <p:spTgt spid="521228"/>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521228"/>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521228"/>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521228"/>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9" presetClass="entr" presetSubtype="0" accel="100000" fill="hold" grpId="0" nodeType="clickEffect">
                                  <p:stCondLst>
                                    <p:cond delay="0"/>
                                  </p:stCondLst>
                                  <p:childTnLst>
                                    <p:set>
                                      <p:cBhvr>
                                        <p:cTn id="54" dur="1" fill="hold">
                                          <p:stCondLst>
                                            <p:cond delay="0"/>
                                          </p:stCondLst>
                                        </p:cTn>
                                        <p:tgtEl>
                                          <p:spTgt spid="521230"/>
                                        </p:tgtEl>
                                        <p:attrNameLst>
                                          <p:attrName>style.visibility</p:attrName>
                                        </p:attrNameLst>
                                      </p:cBhvr>
                                      <p:to>
                                        <p:strVal val="visible"/>
                                      </p:to>
                                    </p:set>
                                    <p:anim calcmode="lin" valueType="num">
                                      <p:cBhvr>
                                        <p:cTn id="55" dur="500" fill="hold"/>
                                        <p:tgtEl>
                                          <p:spTgt spid="521230"/>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521230"/>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521230"/>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521230"/>
                                        </p:tgtEl>
                                        <p:attrNameLst>
                                          <p:attrName>ppt_y</p:attrName>
                                        </p:attrNameLst>
                                      </p:cBhvr>
                                      <p:tavLst>
                                        <p:tav tm="0">
                                          <p:val>
                                            <p:strVal val="#ppt_y"/>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9" presetClass="entr" presetSubtype="0" accel="100000" fill="hold" grpId="0" nodeType="clickEffect">
                                  <p:stCondLst>
                                    <p:cond delay="0"/>
                                  </p:stCondLst>
                                  <p:childTnLst>
                                    <p:set>
                                      <p:cBhvr>
                                        <p:cTn id="62" dur="1" fill="hold">
                                          <p:stCondLst>
                                            <p:cond delay="0"/>
                                          </p:stCondLst>
                                        </p:cTn>
                                        <p:tgtEl>
                                          <p:spTgt spid="521231"/>
                                        </p:tgtEl>
                                        <p:attrNameLst>
                                          <p:attrName>style.visibility</p:attrName>
                                        </p:attrNameLst>
                                      </p:cBhvr>
                                      <p:to>
                                        <p:strVal val="visible"/>
                                      </p:to>
                                    </p:set>
                                    <p:anim calcmode="lin" valueType="num">
                                      <p:cBhvr>
                                        <p:cTn id="63" dur="500" fill="hold"/>
                                        <p:tgtEl>
                                          <p:spTgt spid="521231"/>
                                        </p:tgtEl>
                                        <p:attrNameLst>
                                          <p:attrName>ppt_h</p:attrName>
                                        </p:attrNameLst>
                                      </p:cBhvr>
                                      <p:tavLst>
                                        <p:tav tm="0">
                                          <p:val>
                                            <p:strVal val="#ppt_h/20"/>
                                          </p:val>
                                        </p:tav>
                                        <p:tav tm="50000">
                                          <p:val>
                                            <p:strVal val="#ppt_h/20"/>
                                          </p:val>
                                        </p:tav>
                                        <p:tav tm="100000">
                                          <p:val>
                                            <p:strVal val="#ppt_h"/>
                                          </p:val>
                                        </p:tav>
                                      </p:tavLst>
                                    </p:anim>
                                    <p:anim calcmode="lin" valueType="num">
                                      <p:cBhvr>
                                        <p:cTn id="64" dur="500" fill="hold"/>
                                        <p:tgtEl>
                                          <p:spTgt spid="521231"/>
                                        </p:tgtEl>
                                        <p:attrNameLst>
                                          <p:attrName>ppt_w</p:attrName>
                                        </p:attrNameLst>
                                      </p:cBhvr>
                                      <p:tavLst>
                                        <p:tav tm="0">
                                          <p:val>
                                            <p:strVal val="#ppt_w+.3"/>
                                          </p:val>
                                        </p:tav>
                                        <p:tav tm="50000">
                                          <p:val>
                                            <p:strVal val="#ppt_w+.3"/>
                                          </p:val>
                                        </p:tav>
                                        <p:tav tm="100000">
                                          <p:val>
                                            <p:strVal val="#ppt_w"/>
                                          </p:val>
                                        </p:tav>
                                      </p:tavLst>
                                    </p:anim>
                                    <p:anim calcmode="lin" valueType="num">
                                      <p:cBhvr>
                                        <p:cTn id="65" dur="500" fill="hold"/>
                                        <p:tgtEl>
                                          <p:spTgt spid="521231"/>
                                        </p:tgtEl>
                                        <p:attrNameLst>
                                          <p:attrName>ppt_x</p:attrName>
                                        </p:attrNameLst>
                                      </p:cBhvr>
                                      <p:tavLst>
                                        <p:tav tm="0">
                                          <p:val>
                                            <p:strVal val="#ppt_x-.3"/>
                                          </p:val>
                                        </p:tav>
                                        <p:tav tm="50000">
                                          <p:val>
                                            <p:strVal val="#ppt_x"/>
                                          </p:val>
                                        </p:tav>
                                        <p:tav tm="100000">
                                          <p:val>
                                            <p:strVal val="#ppt_x"/>
                                          </p:val>
                                        </p:tav>
                                      </p:tavLst>
                                    </p:anim>
                                    <p:anim calcmode="lin" valueType="num">
                                      <p:cBhvr>
                                        <p:cTn id="66" dur="500" fill="hold"/>
                                        <p:tgtEl>
                                          <p:spTgt spid="521231"/>
                                        </p:tgtEl>
                                        <p:attrNameLst>
                                          <p:attrName>ppt_y</p:attrName>
                                        </p:attrNameLst>
                                      </p:cBhvr>
                                      <p:tavLst>
                                        <p:tav tm="0">
                                          <p:val>
                                            <p:strVal val="#ppt_y"/>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39" presetClass="entr" presetSubtype="0" accel="100000" fill="hold" grpId="0" nodeType="clickEffect">
                                  <p:stCondLst>
                                    <p:cond delay="0"/>
                                  </p:stCondLst>
                                  <p:childTnLst>
                                    <p:set>
                                      <p:cBhvr>
                                        <p:cTn id="70" dur="1" fill="hold">
                                          <p:stCondLst>
                                            <p:cond delay="0"/>
                                          </p:stCondLst>
                                        </p:cTn>
                                        <p:tgtEl>
                                          <p:spTgt spid="521232"/>
                                        </p:tgtEl>
                                        <p:attrNameLst>
                                          <p:attrName>style.visibility</p:attrName>
                                        </p:attrNameLst>
                                      </p:cBhvr>
                                      <p:to>
                                        <p:strVal val="visible"/>
                                      </p:to>
                                    </p:set>
                                    <p:anim calcmode="lin" valueType="num">
                                      <p:cBhvr>
                                        <p:cTn id="71" dur="500" fill="hold"/>
                                        <p:tgtEl>
                                          <p:spTgt spid="521232"/>
                                        </p:tgtEl>
                                        <p:attrNameLst>
                                          <p:attrName>ppt_h</p:attrName>
                                        </p:attrNameLst>
                                      </p:cBhvr>
                                      <p:tavLst>
                                        <p:tav tm="0">
                                          <p:val>
                                            <p:strVal val="#ppt_h/20"/>
                                          </p:val>
                                        </p:tav>
                                        <p:tav tm="50000">
                                          <p:val>
                                            <p:strVal val="#ppt_h/20"/>
                                          </p:val>
                                        </p:tav>
                                        <p:tav tm="100000">
                                          <p:val>
                                            <p:strVal val="#ppt_h"/>
                                          </p:val>
                                        </p:tav>
                                      </p:tavLst>
                                    </p:anim>
                                    <p:anim calcmode="lin" valueType="num">
                                      <p:cBhvr>
                                        <p:cTn id="72" dur="500" fill="hold"/>
                                        <p:tgtEl>
                                          <p:spTgt spid="521232"/>
                                        </p:tgtEl>
                                        <p:attrNameLst>
                                          <p:attrName>ppt_w</p:attrName>
                                        </p:attrNameLst>
                                      </p:cBhvr>
                                      <p:tavLst>
                                        <p:tav tm="0">
                                          <p:val>
                                            <p:strVal val="#ppt_w+.3"/>
                                          </p:val>
                                        </p:tav>
                                        <p:tav tm="50000">
                                          <p:val>
                                            <p:strVal val="#ppt_w+.3"/>
                                          </p:val>
                                        </p:tav>
                                        <p:tav tm="100000">
                                          <p:val>
                                            <p:strVal val="#ppt_w"/>
                                          </p:val>
                                        </p:tav>
                                      </p:tavLst>
                                    </p:anim>
                                    <p:anim calcmode="lin" valueType="num">
                                      <p:cBhvr>
                                        <p:cTn id="73" dur="500" fill="hold"/>
                                        <p:tgtEl>
                                          <p:spTgt spid="521232"/>
                                        </p:tgtEl>
                                        <p:attrNameLst>
                                          <p:attrName>ppt_x</p:attrName>
                                        </p:attrNameLst>
                                      </p:cBhvr>
                                      <p:tavLst>
                                        <p:tav tm="0">
                                          <p:val>
                                            <p:strVal val="#ppt_x-.3"/>
                                          </p:val>
                                        </p:tav>
                                        <p:tav tm="50000">
                                          <p:val>
                                            <p:strVal val="#ppt_x"/>
                                          </p:val>
                                        </p:tav>
                                        <p:tav tm="100000">
                                          <p:val>
                                            <p:strVal val="#ppt_x"/>
                                          </p:val>
                                        </p:tav>
                                      </p:tavLst>
                                    </p:anim>
                                    <p:anim calcmode="lin" valueType="num">
                                      <p:cBhvr>
                                        <p:cTn id="74" dur="500" fill="hold"/>
                                        <p:tgtEl>
                                          <p:spTgt spid="521232"/>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39" presetClass="entr" presetSubtype="0" accel="100000" fill="hold" grpId="0" nodeType="clickEffect">
                                  <p:stCondLst>
                                    <p:cond delay="0"/>
                                  </p:stCondLst>
                                  <p:childTnLst>
                                    <p:set>
                                      <p:cBhvr>
                                        <p:cTn id="78" dur="1" fill="hold">
                                          <p:stCondLst>
                                            <p:cond delay="0"/>
                                          </p:stCondLst>
                                        </p:cTn>
                                        <p:tgtEl>
                                          <p:spTgt spid="521233"/>
                                        </p:tgtEl>
                                        <p:attrNameLst>
                                          <p:attrName>style.visibility</p:attrName>
                                        </p:attrNameLst>
                                      </p:cBhvr>
                                      <p:to>
                                        <p:strVal val="visible"/>
                                      </p:to>
                                    </p:set>
                                    <p:anim calcmode="lin" valueType="num">
                                      <p:cBhvr>
                                        <p:cTn id="79" dur="500" fill="hold"/>
                                        <p:tgtEl>
                                          <p:spTgt spid="521233"/>
                                        </p:tgtEl>
                                        <p:attrNameLst>
                                          <p:attrName>ppt_h</p:attrName>
                                        </p:attrNameLst>
                                      </p:cBhvr>
                                      <p:tavLst>
                                        <p:tav tm="0">
                                          <p:val>
                                            <p:strVal val="#ppt_h/20"/>
                                          </p:val>
                                        </p:tav>
                                        <p:tav tm="50000">
                                          <p:val>
                                            <p:strVal val="#ppt_h/20"/>
                                          </p:val>
                                        </p:tav>
                                        <p:tav tm="100000">
                                          <p:val>
                                            <p:strVal val="#ppt_h"/>
                                          </p:val>
                                        </p:tav>
                                      </p:tavLst>
                                    </p:anim>
                                    <p:anim calcmode="lin" valueType="num">
                                      <p:cBhvr>
                                        <p:cTn id="80" dur="500" fill="hold"/>
                                        <p:tgtEl>
                                          <p:spTgt spid="521233"/>
                                        </p:tgtEl>
                                        <p:attrNameLst>
                                          <p:attrName>ppt_w</p:attrName>
                                        </p:attrNameLst>
                                      </p:cBhvr>
                                      <p:tavLst>
                                        <p:tav tm="0">
                                          <p:val>
                                            <p:strVal val="#ppt_w+.3"/>
                                          </p:val>
                                        </p:tav>
                                        <p:tav tm="50000">
                                          <p:val>
                                            <p:strVal val="#ppt_w+.3"/>
                                          </p:val>
                                        </p:tav>
                                        <p:tav tm="100000">
                                          <p:val>
                                            <p:strVal val="#ppt_w"/>
                                          </p:val>
                                        </p:tav>
                                      </p:tavLst>
                                    </p:anim>
                                    <p:anim calcmode="lin" valueType="num">
                                      <p:cBhvr>
                                        <p:cTn id="81" dur="500" fill="hold"/>
                                        <p:tgtEl>
                                          <p:spTgt spid="521233"/>
                                        </p:tgtEl>
                                        <p:attrNameLst>
                                          <p:attrName>ppt_x</p:attrName>
                                        </p:attrNameLst>
                                      </p:cBhvr>
                                      <p:tavLst>
                                        <p:tav tm="0">
                                          <p:val>
                                            <p:strVal val="#ppt_x-.3"/>
                                          </p:val>
                                        </p:tav>
                                        <p:tav tm="50000">
                                          <p:val>
                                            <p:strVal val="#ppt_x"/>
                                          </p:val>
                                        </p:tav>
                                        <p:tav tm="100000">
                                          <p:val>
                                            <p:strVal val="#ppt_x"/>
                                          </p:val>
                                        </p:tav>
                                      </p:tavLst>
                                    </p:anim>
                                    <p:anim calcmode="lin" valueType="num">
                                      <p:cBhvr>
                                        <p:cTn id="82" dur="500" fill="hold"/>
                                        <p:tgtEl>
                                          <p:spTgt spid="521233"/>
                                        </p:tgtEl>
                                        <p:attrNameLst>
                                          <p:attrName>ppt_y</p:attrName>
                                        </p:attrNameLst>
                                      </p:cBhvr>
                                      <p:tavLst>
                                        <p:tav tm="0">
                                          <p:val>
                                            <p:strVal val="#ppt_y"/>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521236"/>
                                        </p:tgtEl>
                                        <p:attrNameLst>
                                          <p:attrName>style.visibility</p:attrName>
                                        </p:attrNameLst>
                                      </p:cBhvr>
                                      <p:to>
                                        <p:strVal val="visible"/>
                                      </p:to>
                                    </p:set>
                                    <p:animEffect transition="in" filter="wipe(up)">
                                      <p:cBhvr>
                                        <p:cTn id="87" dur="500"/>
                                        <p:tgtEl>
                                          <p:spTgt spid="521236"/>
                                        </p:tgtEl>
                                      </p:cBhvr>
                                    </p:animEffect>
                                  </p:childTnLst>
                                </p:cTn>
                              </p:par>
                            </p:childTnLst>
                          </p:cTn>
                        </p:par>
                        <p:par>
                          <p:cTn id="88" fill="hold" nodeType="afterGroup">
                            <p:stCondLst>
                              <p:cond delay="500"/>
                            </p:stCondLst>
                            <p:childTnLst>
                              <p:par>
                                <p:cTn id="89" presetID="22" presetClass="entr" presetSubtype="1" fill="hold" grpId="0" nodeType="afterEffect">
                                  <p:stCondLst>
                                    <p:cond delay="0"/>
                                  </p:stCondLst>
                                  <p:childTnLst>
                                    <p:set>
                                      <p:cBhvr>
                                        <p:cTn id="90" dur="1" fill="hold">
                                          <p:stCondLst>
                                            <p:cond delay="0"/>
                                          </p:stCondLst>
                                        </p:cTn>
                                        <p:tgtEl>
                                          <p:spTgt spid="521238"/>
                                        </p:tgtEl>
                                        <p:attrNameLst>
                                          <p:attrName>style.visibility</p:attrName>
                                        </p:attrNameLst>
                                      </p:cBhvr>
                                      <p:to>
                                        <p:strVal val="visible"/>
                                      </p:to>
                                    </p:set>
                                    <p:animEffect transition="in" filter="wipe(up)">
                                      <p:cBhvr>
                                        <p:cTn id="91" dur="500"/>
                                        <p:tgtEl>
                                          <p:spTgt spid="521238"/>
                                        </p:tgtEl>
                                      </p:cBhvr>
                                    </p:animEffect>
                                  </p:childTnLst>
                                </p:cTn>
                              </p:par>
                            </p:childTnLst>
                          </p:cTn>
                        </p:par>
                        <p:par>
                          <p:cTn id="92" fill="hold" nodeType="afterGroup">
                            <p:stCondLst>
                              <p:cond delay="1000"/>
                            </p:stCondLst>
                            <p:childTnLst>
                              <p:par>
                                <p:cTn id="93" presetID="22" presetClass="entr" presetSubtype="1" fill="hold" grpId="0" nodeType="afterEffect">
                                  <p:stCondLst>
                                    <p:cond delay="0"/>
                                  </p:stCondLst>
                                  <p:childTnLst>
                                    <p:set>
                                      <p:cBhvr>
                                        <p:cTn id="94" dur="1" fill="hold">
                                          <p:stCondLst>
                                            <p:cond delay="0"/>
                                          </p:stCondLst>
                                        </p:cTn>
                                        <p:tgtEl>
                                          <p:spTgt spid="521239"/>
                                        </p:tgtEl>
                                        <p:attrNameLst>
                                          <p:attrName>style.visibility</p:attrName>
                                        </p:attrNameLst>
                                      </p:cBhvr>
                                      <p:to>
                                        <p:strVal val="visible"/>
                                      </p:to>
                                    </p:set>
                                    <p:animEffect transition="in" filter="wipe(up)">
                                      <p:cBhvr>
                                        <p:cTn id="95" dur="500"/>
                                        <p:tgtEl>
                                          <p:spTgt spid="521239"/>
                                        </p:tgtEl>
                                      </p:cBhvr>
                                    </p:animEffect>
                                  </p:childTnLst>
                                </p:cTn>
                              </p:par>
                            </p:childTnLst>
                          </p:cTn>
                        </p:par>
                        <p:par>
                          <p:cTn id="96" fill="hold" nodeType="afterGroup">
                            <p:stCondLst>
                              <p:cond delay="1500"/>
                            </p:stCondLst>
                            <p:childTnLst>
                              <p:par>
                                <p:cTn id="97" presetID="22" presetClass="entr" presetSubtype="1" fill="hold" grpId="0" nodeType="afterEffect">
                                  <p:stCondLst>
                                    <p:cond delay="0"/>
                                  </p:stCondLst>
                                  <p:childTnLst>
                                    <p:set>
                                      <p:cBhvr>
                                        <p:cTn id="98" dur="1" fill="hold">
                                          <p:stCondLst>
                                            <p:cond delay="0"/>
                                          </p:stCondLst>
                                        </p:cTn>
                                        <p:tgtEl>
                                          <p:spTgt spid="521240"/>
                                        </p:tgtEl>
                                        <p:attrNameLst>
                                          <p:attrName>style.visibility</p:attrName>
                                        </p:attrNameLst>
                                      </p:cBhvr>
                                      <p:to>
                                        <p:strVal val="visible"/>
                                      </p:to>
                                    </p:set>
                                    <p:animEffect transition="in" filter="wipe(up)">
                                      <p:cBhvr>
                                        <p:cTn id="99" dur="500"/>
                                        <p:tgtEl>
                                          <p:spTgt spid="521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236" grpId="0" animBg="1"/>
      <p:bldP spid="521222" grpId="0"/>
      <p:bldP spid="521225" grpId="0"/>
      <p:bldP spid="521226" grpId="0"/>
      <p:bldP spid="521227" grpId="0"/>
      <p:bldP spid="521228" grpId="0"/>
      <p:bldP spid="521230" grpId="0"/>
      <p:bldP spid="521231" grpId="0"/>
      <p:bldP spid="521232" grpId="0"/>
      <p:bldP spid="521233" grpId="0"/>
      <p:bldP spid="521238" grpId="0" animBg="1"/>
      <p:bldP spid="521239" grpId="0" animBg="1"/>
      <p:bldP spid="521240" grpId="0" animBg="1"/>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434" name="Rectangle 2"/>
          <p:cNvSpPr>
            <a:spLocks noGrp="1" noRot="1" noChangeArrowheads="1"/>
          </p:cNvSpPr>
          <p:nvPr>
            <p:ph type="title"/>
          </p:nvPr>
        </p:nvSpPr>
        <p:spPr/>
        <p:txBody>
          <a:bodyPr/>
          <a:lstStyle/>
          <a:p>
            <a:pPr eaLnBrk="1" hangingPunct="1"/>
            <a:r>
              <a:rPr lang="en-US" altLang="en-US" sz="3600">
                <a:latin typeface="Arial" pitchFamily="34" charset="0"/>
              </a:rPr>
              <a:t>Why do you think both Israel and the pagans had animal sacrifices?</a:t>
            </a:r>
          </a:p>
        </p:txBody>
      </p:sp>
      <p:sp>
        <p:nvSpPr>
          <p:cNvPr id="18435" name="Rectangle 3"/>
          <p:cNvSpPr>
            <a:spLocks noGrp="1" noChangeArrowheads="1"/>
          </p:cNvSpPr>
          <p:nvPr>
            <p:ph type="body" idx="1"/>
          </p:nvPr>
        </p:nvSpPr>
        <p:spPr>
          <a:xfrm>
            <a:off x="4724400" y="5105400"/>
            <a:ext cx="4800600" cy="1524000"/>
          </a:xfrm>
        </p:spPr>
        <p:txBody>
          <a:bodyPr/>
          <a:lstStyle/>
          <a:p>
            <a:pPr eaLnBrk="1" hangingPunct="1"/>
            <a:r>
              <a:rPr lang="en-US" altLang="en-US" sz="2800" b="1">
                <a:latin typeface="Arial" pitchFamily="34" charset="0"/>
              </a:rPr>
              <a:t>Cain killed his brother Abel because God did not like Cain</a:t>
            </a:r>
            <a:r>
              <a:rPr lang="fr-FR" altLang="ja-JP" sz="2800" b="1">
                <a:latin typeface="Arial" pitchFamily="34" charset="0"/>
              </a:rPr>
              <a:t>'</a:t>
            </a:r>
            <a:r>
              <a:rPr lang="en-US" altLang="en-US" sz="2800" b="1">
                <a:latin typeface="Arial" pitchFamily="34" charset="0"/>
              </a:rPr>
              <a:t>s sacrifice</a:t>
            </a:r>
          </a:p>
        </p:txBody>
      </p:sp>
      <p:pic>
        <p:nvPicPr>
          <p:cNvPr id="18439" name="Picture 7" descr="cain-1.bmp (211510 byte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52400" y="1524000"/>
            <a:ext cx="4648200" cy="354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9" descr="cain-2.bmp (240002 byte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953000" y="1524000"/>
            <a:ext cx="3962400" cy="355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2" name="Rectangle 10"/>
          <p:cNvSpPr>
            <a:spLocks noChangeArrowheads="1"/>
          </p:cNvSpPr>
          <p:nvPr/>
        </p:nvSpPr>
        <p:spPr bwMode="auto">
          <a:xfrm>
            <a:off x="0" y="5105400"/>
            <a:ext cx="4800600" cy="1524000"/>
          </a:xfrm>
          <a:prstGeom prst="rect">
            <a:avLst/>
          </a:prstGeom>
          <a:noFill/>
          <a:ln w="9525">
            <a:noFill/>
            <a:miter lim="800000"/>
            <a:headEnd/>
            <a:tailEnd/>
          </a:ln>
          <a:effectLst/>
        </p:spPr>
        <p:txBody>
          <a:bodyPr/>
          <a:lstStyle>
            <a:lvl1pPr marL="342900" indent="-342900">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20000"/>
              </a:spcBef>
              <a:buClr>
                <a:schemeClr val="hlink"/>
              </a:buClr>
              <a:buSzPct val="70000"/>
              <a:buFont typeface="Wingdings" pitchFamily="2" charset="2"/>
              <a:buChar char="n"/>
            </a:pPr>
            <a:r>
              <a:rPr lang="en-US" altLang="en-US" sz="2800" b="1">
                <a:effectLst>
                  <a:outerShdw blurRad="38100" dist="38100" dir="2700000" algn="tl">
                    <a:srgbClr val="000000"/>
                  </a:outerShdw>
                </a:effectLst>
                <a:latin typeface="Arial" pitchFamily="34" charset="0"/>
                <a:cs typeface="Arial" pitchFamily="34" charset="0"/>
              </a:rPr>
              <a:t>Did Cain and Abel know that God required blood sacrifices?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8439"/>
                                        </p:tgtEl>
                                        <p:attrNameLst>
                                          <p:attrName>style.visibility</p:attrName>
                                        </p:attrNameLst>
                                      </p:cBhvr>
                                      <p:to>
                                        <p:strVal val="visible"/>
                                      </p:to>
                                    </p:set>
                                    <p:animEffect transition="in" filter="dissolve">
                                      <p:cBhvr>
                                        <p:cTn id="7" dur="500"/>
                                        <p:tgtEl>
                                          <p:spTgt spid="18439"/>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8442">
                                            <p:txEl>
                                              <p:pRg st="0" end="0"/>
                                            </p:txEl>
                                          </p:spTgt>
                                        </p:tgtEl>
                                        <p:attrNameLst>
                                          <p:attrName>style.visibility</p:attrName>
                                        </p:attrNameLst>
                                      </p:cBhvr>
                                      <p:to>
                                        <p:strVal val="visible"/>
                                      </p:to>
                                    </p:set>
                                    <p:animEffect transition="in" filter="dissolve">
                                      <p:cBhvr>
                                        <p:cTn id="11" dur="500"/>
                                        <p:tgtEl>
                                          <p:spTgt spid="18442">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18441"/>
                                        </p:tgtEl>
                                        <p:attrNameLst>
                                          <p:attrName>style.visibility</p:attrName>
                                        </p:attrNameLst>
                                      </p:cBhvr>
                                      <p:to>
                                        <p:strVal val="visible"/>
                                      </p:to>
                                    </p:set>
                                    <p:animEffect transition="in" filter="dissolve">
                                      <p:cBhvr>
                                        <p:cTn id="16" dur="500"/>
                                        <p:tgtEl>
                                          <p:spTgt spid="18441"/>
                                        </p:tgtEl>
                                      </p:cBhvr>
                                    </p:animEffect>
                                  </p:childTnLst>
                                </p:cTn>
                              </p:par>
                            </p:childTnLst>
                          </p:cTn>
                        </p:par>
                        <p:par>
                          <p:cTn id="17" fill="hold" nodeType="afterGroup">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8435">
                                            <p:txEl>
                                              <p:pRg st="0" end="0"/>
                                            </p:txEl>
                                          </p:spTgt>
                                        </p:tgtEl>
                                        <p:attrNameLst>
                                          <p:attrName>style.visibility</p:attrName>
                                        </p:attrNameLst>
                                      </p:cBhvr>
                                      <p:to>
                                        <p:strVal val="visible"/>
                                      </p:to>
                                    </p:set>
                                    <p:animEffect transition="in" filter="dissolve">
                                      <p:cBhvr>
                                        <p:cTn id="20" dur="500"/>
                                        <p:tgtEl>
                                          <p:spTgt spid="184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P spid="1844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rgbClr val="800000"/>
            </a:gs>
          </a:gsLst>
          <a:lin ang="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t="19596" b="25309"/>
          <a:stretch/>
        </p:blipFill>
        <p:spPr>
          <a:xfrm rot="5400000">
            <a:off x="-2017577" y="1996615"/>
            <a:ext cx="6895413" cy="2827356"/>
          </a:xfrm>
          <a:prstGeom prst="rect">
            <a:avLst/>
          </a:prstGeom>
        </p:spPr>
      </p:pic>
      <p:sp>
        <p:nvSpPr>
          <p:cNvPr id="518147" name="Rectangle 1027"/>
          <p:cNvSpPr>
            <a:spLocks noGrp="1" noRot="1" noChangeArrowheads="1"/>
          </p:cNvSpPr>
          <p:nvPr>
            <p:ph type="title"/>
          </p:nvPr>
        </p:nvSpPr>
        <p:spPr>
          <a:xfrm>
            <a:off x="2555776" y="116632"/>
            <a:ext cx="5624736" cy="914400"/>
          </a:xfrm>
          <a:solidFill>
            <a:schemeClr val="accent1">
              <a:lumMod val="20000"/>
              <a:lumOff val="80000"/>
            </a:schemeClr>
          </a:solidFill>
        </p:spPr>
        <p:txBody>
          <a:bodyPr/>
          <a:lstStyle/>
          <a:p>
            <a:pPr eaLnBrk="1" hangingPunct="1">
              <a:defRPr/>
            </a:pPr>
            <a:r>
              <a:rPr kumimoji="1" lang="en-US" sz="3600" b="1" dirty="0">
                <a:solidFill>
                  <a:schemeClr val="tx1"/>
                </a:solidFill>
                <a:ea typeface="ＭＳ Ｐゴシック" charset="0"/>
              </a:rPr>
              <a:t>OT Forgiveness of Sin</a:t>
            </a: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Pipe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Relationship</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with God (never changing)</a:t>
            </a: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Clog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Fellowship</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with God (hindered by sin)</a:t>
            </a:r>
          </a:p>
        </p:txBody>
      </p:sp>
      <p:sp>
        <p:nvSpPr>
          <p:cNvPr id="8" name="Rectangle 1027"/>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Sacrifices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Confession</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of Sin (sin forgiven to restore fellowship but relationship was never threatened)</a:t>
            </a:r>
          </a:p>
        </p:txBody>
      </p:sp>
      <p:sp>
        <p:nvSpPr>
          <p:cNvPr id="4" name="Left Arrow 3"/>
          <p:cNvSpPr/>
          <p:nvPr/>
        </p:nvSpPr>
        <p:spPr bwMode="auto">
          <a:xfrm>
            <a:off x="1986322" y="1556792"/>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5" name="Freeform 4"/>
          <p:cNvSpPr/>
          <p:nvPr/>
        </p:nvSpPr>
        <p:spPr>
          <a:xfrm>
            <a:off x="1159852"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chemeClr val="tx1"/>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2" name="Left Arrow 11"/>
          <p:cNvSpPr/>
          <p:nvPr/>
        </p:nvSpPr>
        <p:spPr bwMode="auto">
          <a:xfrm>
            <a:off x="1986322" y="3140968"/>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3" name="Left Arrow 12"/>
          <p:cNvSpPr/>
          <p:nvPr/>
        </p:nvSpPr>
        <p:spPr bwMode="auto">
          <a:xfrm>
            <a:off x="1986322" y="4725144"/>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Sin</a:t>
            </a:r>
          </a:p>
        </p:txBody>
      </p:sp>
      <p:sp>
        <p:nvSpPr>
          <p:cNvPr id="15" name="Text Box 1045"/>
          <p:cNvSpPr txBox="1">
            <a:spLocks noChangeArrowheads="1"/>
          </p:cNvSpPr>
          <p:nvPr/>
        </p:nvSpPr>
        <p:spPr bwMode="auto">
          <a:xfrm>
            <a:off x="8283736" y="179348"/>
            <a:ext cx="701514"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121b</a:t>
            </a: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070440568"/>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chemeClr val="accent6">
                <a:lumMod val="75000"/>
              </a:schemeClr>
            </a:gs>
          </a:gsLst>
          <a:lin ang="0" scaled="1"/>
          <a:tileRect/>
        </a:gra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4"/>
          <a:srcRect t="19596" b="25309"/>
          <a:stretch/>
        </p:blipFill>
        <p:spPr>
          <a:xfrm rot="5400000">
            <a:off x="-2017577" y="1996615"/>
            <a:ext cx="6895413" cy="2827356"/>
          </a:xfrm>
          <a:prstGeom prst="rect">
            <a:avLst/>
          </a:prstGeom>
        </p:spPr>
      </p:pic>
      <p:sp>
        <p:nvSpPr>
          <p:cNvPr id="518147" name="Rectangle 1027"/>
          <p:cNvSpPr>
            <a:spLocks noGrp="1" noRot="1" noChangeArrowheads="1"/>
          </p:cNvSpPr>
          <p:nvPr>
            <p:ph type="title"/>
          </p:nvPr>
        </p:nvSpPr>
        <p:spPr>
          <a:xfrm>
            <a:off x="2555776" y="116632"/>
            <a:ext cx="5624736" cy="914400"/>
          </a:xfrm>
          <a:solidFill>
            <a:schemeClr val="accent1">
              <a:lumMod val="20000"/>
              <a:lumOff val="80000"/>
            </a:schemeClr>
          </a:solidFill>
        </p:spPr>
        <p:txBody>
          <a:bodyPr/>
          <a:lstStyle/>
          <a:p>
            <a:pPr eaLnBrk="1" hangingPunct="1">
              <a:defRPr/>
            </a:pPr>
            <a:r>
              <a:rPr kumimoji="1" lang="en-US" sz="3600" b="1" dirty="0">
                <a:solidFill>
                  <a:schemeClr val="tx1"/>
                </a:solidFill>
                <a:ea typeface="ＭＳ Ｐゴシック" charset="0"/>
              </a:rPr>
              <a:t>NT Forgiveness of Sin</a:t>
            </a: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Pipe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Relationship</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with God (never changing)</a:t>
            </a: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Clog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Fellowship</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with God (hindered by sin)</a:t>
            </a:r>
          </a:p>
        </p:txBody>
      </p:sp>
      <p:sp>
        <p:nvSpPr>
          <p:cNvPr id="8" name="Rectangle 1027"/>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Christ</a:t>
            </a:r>
            <a:r>
              <a:rPr kumimoji="1" lang="uk-U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 Sacrifice = The Basis for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Confession</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of Sin (sin is forgiven to restore fellowship but relationship has never been never threatened)</a:t>
            </a:r>
          </a:p>
        </p:txBody>
      </p:sp>
      <p:sp>
        <p:nvSpPr>
          <p:cNvPr id="4" name="Left Arrow 3"/>
          <p:cNvSpPr/>
          <p:nvPr/>
        </p:nvSpPr>
        <p:spPr bwMode="auto">
          <a:xfrm>
            <a:off x="1986322" y="1556792"/>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5" name="Freeform 4"/>
          <p:cNvSpPr/>
          <p:nvPr/>
        </p:nvSpPr>
        <p:spPr>
          <a:xfrm>
            <a:off x="1241257"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rgbClr val="000000"/>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2" name="Left Arrow 11"/>
          <p:cNvSpPr/>
          <p:nvPr/>
        </p:nvSpPr>
        <p:spPr bwMode="auto">
          <a:xfrm>
            <a:off x="1986322" y="3140968"/>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3" name="Left Arrow 12"/>
          <p:cNvSpPr/>
          <p:nvPr/>
        </p:nvSpPr>
        <p:spPr bwMode="auto">
          <a:xfrm>
            <a:off x="1986322" y="4725144"/>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Sin</a:t>
            </a:r>
          </a:p>
        </p:txBody>
      </p:sp>
      <p:sp>
        <p:nvSpPr>
          <p:cNvPr id="15" name="Rectangle 1027"/>
          <p:cNvSpPr txBox="1">
            <a:spLocks noRot="1" noChangeArrowheads="1"/>
          </p:cNvSpPr>
          <p:nvPr/>
        </p:nvSpPr>
        <p:spPr bwMode="auto">
          <a:xfrm>
            <a:off x="3960440" y="1124744"/>
            <a:ext cx="4932040" cy="3312368"/>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ru-RU"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If we confess our sins, </a:t>
            </a:r>
            <a:b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He is faithful and righteous to forgive us our sins and to cleanse us from all unrighteousness</a:t>
            </a:r>
            <a:r>
              <a:rPr kumimoji="1" lang="ru-RU"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a:t>
            </a:r>
            <a:b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(1 John 1:9 </a:t>
            </a:r>
            <a:r>
              <a:rPr kumimoji="1"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NAU</a:t>
            </a: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p>
        </p:txBody>
      </p:sp>
      <p:sp>
        <p:nvSpPr>
          <p:cNvPr id="16" name="Text Box 1045"/>
          <p:cNvSpPr txBox="1">
            <a:spLocks noChangeArrowheads="1"/>
          </p:cNvSpPr>
          <p:nvPr/>
        </p:nvSpPr>
        <p:spPr bwMode="auto">
          <a:xfrm>
            <a:off x="8283736" y="179348"/>
            <a:ext cx="701514"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121b</a:t>
            </a: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991132802"/>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par>
                          <p:cTn id="50" fill="hold">
                            <p:stCondLst>
                              <p:cond delay="1000"/>
                            </p:stCondLst>
                            <p:childTnLst>
                              <p:par>
                                <p:cTn id="51" presetID="22" presetClass="entr" presetSubtype="1"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up)">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accent1"/>
            </a:gs>
            <a:gs pos="100000">
              <a:srgbClr val="B6CCA3"/>
            </a:gs>
          </a:gsLst>
          <a:lin ang="5400000" scaled="1"/>
        </a:gradFill>
        <a:effectLst/>
      </p:bgPr>
    </p:bg>
    <p:spTree>
      <p:nvGrpSpPr>
        <p:cNvPr id="1" name=""/>
        <p:cNvGrpSpPr/>
        <p:nvPr/>
      </p:nvGrpSpPr>
      <p:grpSpPr>
        <a:xfrm>
          <a:off x="0" y="0"/>
          <a:ext cx="0" cy="0"/>
          <a:chOff x="0" y="0"/>
          <a:chExt cx="0" cy="0"/>
        </a:xfrm>
      </p:grpSpPr>
      <p:sp>
        <p:nvSpPr>
          <p:cNvPr id="167938" name="Rectangle 2"/>
          <p:cNvSpPr>
            <a:spLocks noChangeArrowheads="1"/>
          </p:cNvSpPr>
          <p:nvPr/>
        </p:nvSpPr>
        <p:spPr bwMode="auto">
          <a:xfrm>
            <a:off x="0" y="0"/>
            <a:ext cx="9144000" cy="6858000"/>
          </a:xfrm>
          <a:prstGeom prst="rect">
            <a:avLst/>
          </a:prstGeom>
          <a:gradFill rotWithShape="1">
            <a:gsLst>
              <a:gs pos="0">
                <a:srgbClr val="3366FF"/>
              </a:gs>
              <a:gs pos="100000">
                <a:srgbClr val="000099"/>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endParaRPr lang="en-US" altLang="en-US">
              <a:solidFill>
                <a:srgbClr val="000099"/>
              </a:solidFill>
              <a:latin typeface="Times New Roman" pitchFamily="18" charset="0"/>
              <a:cs typeface="Arial" pitchFamily="34" charset="0"/>
            </a:endParaRPr>
          </a:p>
        </p:txBody>
      </p:sp>
      <p:sp>
        <p:nvSpPr>
          <p:cNvPr id="101379" name="Rectangle 3"/>
          <p:cNvSpPr>
            <a:spLocks noGrp="1" noChangeArrowheads="1"/>
          </p:cNvSpPr>
          <p:nvPr>
            <p:ph type="title"/>
          </p:nvPr>
        </p:nvSpPr>
        <p:spPr>
          <a:xfrm>
            <a:off x="0" y="0"/>
            <a:ext cx="9144000" cy="609600"/>
          </a:xfrm>
          <a:solidFill>
            <a:srgbClr val="800000"/>
          </a:solidFill>
        </p:spPr>
        <p:txBody>
          <a:bodyPr/>
          <a:lstStyle/>
          <a:p>
            <a:pPr algn="ctr" eaLnBrk="1" hangingPunct="1"/>
            <a:r>
              <a:rPr lang="en-US" altLang="zh-CN" sz="3200" b="1" i="0">
                <a:latin typeface="Arial Black" pitchFamily="34" charset="0"/>
                <a:ea typeface="SimSun" pitchFamily="2" charset="-122"/>
              </a:rPr>
              <a:t>Salvation in the Old Testament</a:t>
            </a:r>
            <a:endParaRPr lang="en-US" altLang="en-US" sz="3200" b="1" i="0">
              <a:latin typeface="Arial Black" pitchFamily="34" charset="0"/>
              <a:ea typeface="SimSun" pitchFamily="2" charset="-122"/>
            </a:endParaRPr>
          </a:p>
        </p:txBody>
      </p:sp>
      <p:sp>
        <p:nvSpPr>
          <p:cNvPr id="61444" name="Text Box 4"/>
          <p:cNvSpPr txBox="1">
            <a:spLocks noChangeArrowheads="1"/>
          </p:cNvSpPr>
          <p:nvPr/>
        </p:nvSpPr>
        <p:spPr bwMode="auto">
          <a:xfrm>
            <a:off x="8451850" y="0"/>
            <a:ext cx="692150" cy="457200"/>
          </a:xfrm>
          <a:prstGeom prst="rect">
            <a:avLst/>
          </a:prstGeom>
          <a:noFill/>
          <a:ln w="9525">
            <a:noFill/>
            <a:miter lim="800000"/>
            <a:headEnd/>
            <a:tailEnd/>
          </a:ln>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b="1">
                <a:solidFill>
                  <a:srgbClr val="F1F7E9"/>
                </a:solidFill>
                <a:effectLst>
                  <a:outerShdw blurRad="38100" dist="38100" dir="2700000" algn="tl">
                    <a:srgbClr val="000000"/>
                  </a:outerShdw>
                </a:effectLst>
                <a:latin typeface="Arial" pitchFamily="34" charset="0"/>
                <a:cs typeface="Arial" pitchFamily="34" charset="0"/>
              </a:rPr>
              <a:t>176</a:t>
            </a:r>
          </a:p>
        </p:txBody>
      </p:sp>
      <p:grpSp>
        <p:nvGrpSpPr>
          <p:cNvPr id="167941" name="Group 5"/>
          <p:cNvGrpSpPr>
            <a:grpSpLocks/>
          </p:cNvGrpSpPr>
          <p:nvPr/>
        </p:nvGrpSpPr>
        <p:grpSpPr bwMode="auto">
          <a:xfrm>
            <a:off x="0" y="598488"/>
            <a:ext cx="9144000" cy="6259512"/>
            <a:chOff x="43" y="0"/>
            <a:chExt cx="3823" cy="4622"/>
          </a:xfrm>
        </p:grpSpPr>
        <p:sp>
          <p:nvSpPr>
            <p:cNvPr id="167946" name="Rectangle 6"/>
            <p:cNvSpPr>
              <a:spLocks noChangeArrowheads="1"/>
            </p:cNvSpPr>
            <p:nvPr/>
          </p:nvSpPr>
          <p:spPr bwMode="auto">
            <a:xfrm>
              <a:off x="43" y="0"/>
              <a:ext cx="907" cy="652"/>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a:solidFill>
                    <a:srgbClr val="003300"/>
                  </a:solidFill>
                  <a:latin typeface="Arial Narrow" pitchFamily="34" charset="0"/>
                  <a:cs typeface="Times New Roman" pitchFamily="18" charset="0"/>
                </a:rPr>
                <a:t> </a:t>
              </a:r>
            </a:p>
            <a:p>
              <a:pPr algn="ctr"/>
              <a:endParaRPr lang="en-US" altLang="en-US" sz="2000">
                <a:solidFill>
                  <a:srgbClr val="003300"/>
                </a:solidFill>
                <a:latin typeface="Arial Narrow" pitchFamily="34" charset="0"/>
                <a:cs typeface="Arial" pitchFamily="34" charset="0"/>
              </a:endParaRPr>
            </a:p>
          </p:txBody>
        </p:sp>
        <p:sp>
          <p:nvSpPr>
            <p:cNvPr id="61451" name="Rectangle 7"/>
            <p:cNvSpPr>
              <a:spLocks noChangeArrowheads="1"/>
            </p:cNvSpPr>
            <p:nvPr/>
          </p:nvSpPr>
          <p:spPr bwMode="auto">
            <a:xfrm>
              <a:off x="950" y="0"/>
              <a:ext cx="1512" cy="652"/>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b="1">
                  <a:solidFill>
                    <a:srgbClr val="F1F7E9"/>
                  </a:solidFill>
                  <a:effectLst>
                    <a:outerShdw blurRad="38100" dist="38100" dir="2700000" algn="tl">
                      <a:srgbClr val="000000"/>
                    </a:outerShdw>
                  </a:effectLst>
                  <a:latin typeface="Arial Narrow" pitchFamily="34" charset="0"/>
                  <a:cs typeface="Times New Roman" pitchFamily="18" charset="0"/>
                </a:rPr>
                <a:t>OT Times</a:t>
              </a:r>
            </a:p>
            <a:p>
              <a:pPr algn="ctr"/>
              <a:r>
                <a:rPr lang="en-US" altLang="en-US" b="1">
                  <a:solidFill>
                    <a:srgbClr val="F1F7E9"/>
                  </a:solidFill>
                  <a:effectLst>
                    <a:outerShdw blurRad="38100" dist="38100" dir="2700000" algn="tl">
                      <a:srgbClr val="000000"/>
                    </a:outerShdw>
                  </a:effectLst>
                  <a:latin typeface="Arial Narrow" pitchFamily="34" charset="0"/>
                  <a:cs typeface="Times New Roman" pitchFamily="18" charset="0"/>
                </a:rPr>
                <a:t>(Moses to Christ</a:t>
              </a:r>
              <a:r>
                <a:rPr lang="fr-FR" altLang="ja-JP" b="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b="1">
                  <a:solidFill>
                    <a:srgbClr val="F1F7E9"/>
                  </a:solidFill>
                  <a:effectLst>
                    <a:outerShdw blurRad="38100" dist="38100" dir="2700000" algn="tl">
                      <a:srgbClr val="000000"/>
                    </a:outerShdw>
                  </a:effectLst>
                  <a:latin typeface="Arial Narrow" pitchFamily="34" charset="0"/>
                  <a:cs typeface="Times New Roman" pitchFamily="18" charset="0"/>
                </a:rPr>
                <a:t>s Death)</a:t>
              </a:r>
              <a:endParaRPr lang="en-US" altLang="en-US"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52" name="Rectangle 8"/>
            <p:cNvSpPr>
              <a:spLocks noChangeArrowheads="1"/>
            </p:cNvSpPr>
            <p:nvPr/>
          </p:nvSpPr>
          <p:spPr bwMode="auto">
            <a:xfrm>
              <a:off x="2462" y="0"/>
              <a:ext cx="1404" cy="652"/>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b="1">
                  <a:solidFill>
                    <a:srgbClr val="F1F7E9"/>
                  </a:solidFill>
                  <a:effectLst>
                    <a:outerShdw blurRad="38100" dist="38100" dir="2700000" algn="tl">
                      <a:srgbClr val="000000"/>
                    </a:outerShdw>
                  </a:effectLst>
                  <a:latin typeface="Arial Narrow" pitchFamily="34" charset="0"/>
                  <a:cs typeface="Times New Roman" pitchFamily="18" charset="0"/>
                </a:rPr>
                <a:t>NT Times</a:t>
              </a:r>
            </a:p>
            <a:p>
              <a:pPr algn="ctr"/>
              <a:r>
                <a:rPr lang="en-US" altLang="en-US" b="1">
                  <a:solidFill>
                    <a:srgbClr val="F1F7E9"/>
                  </a:solidFill>
                  <a:effectLst>
                    <a:outerShdw blurRad="38100" dist="38100" dir="2700000" algn="tl">
                      <a:srgbClr val="000000"/>
                    </a:outerShdw>
                  </a:effectLst>
                  <a:latin typeface="Arial Narrow" pitchFamily="34" charset="0"/>
                  <a:cs typeface="Times New Roman" pitchFamily="18" charset="0"/>
                </a:rPr>
                <a:t>(Christ</a:t>
              </a:r>
              <a:r>
                <a:rPr lang="fr-FR" altLang="ja-JP" b="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b="1">
                  <a:solidFill>
                    <a:srgbClr val="F1F7E9"/>
                  </a:solidFill>
                  <a:effectLst>
                    <a:outerShdw blurRad="38100" dist="38100" dir="2700000" algn="tl">
                      <a:srgbClr val="000000"/>
                    </a:outerShdw>
                  </a:effectLst>
                  <a:latin typeface="Arial Narrow" pitchFamily="34" charset="0"/>
                  <a:cs typeface="Times New Roman" pitchFamily="18" charset="0"/>
                </a:rPr>
                <a:t>s Death to Today)</a:t>
              </a:r>
              <a:endParaRPr lang="en-US" altLang="en-US"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53" name="Rectangle 9"/>
            <p:cNvSpPr>
              <a:spLocks noChangeArrowheads="1"/>
            </p:cNvSpPr>
            <p:nvPr/>
          </p:nvSpPr>
          <p:spPr bwMode="auto">
            <a:xfrm>
              <a:off x="43" y="652"/>
              <a:ext cx="907" cy="863"/>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i="1">
                  <a:solidFill>
                    <a:srgbClr val="F1F7E9"/>
                  </a:solidFill>
                  <a:effectLst>
                    <a:outerShdw blurRad="38100" dist="38100" dir="2700000" algn="tl">
                      <a:srgbClr val="000000"/>
                    </a:outerShdw>
                  </a:effectLst>
                  <a:latin typeface="Arial Narrow" pitchFamily="34" charset="0"/>
                  <a:cs typeface="Times New Roman" pitchFamily="18" charset="0"/>
                </a:rPr>
                <a:t>Basis</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 </a:t>
              </a:r>
            </a:p>
            <a:p>
              <a:pPr algn="ct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of Salvation</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54" name="Rectangle 10"/>
            <p:cNvSpPr>
              <a:spLocks noChangeArrowheads="1"/>
            </p:cNvSpPr>
            <p:nvPr/>
          </p:nvSpPr>
          <p:spPr bwMode="auto">
            <a:xfrm>
              <a:off x="950" y="652"/>
              <a:ext cx="1512" cy="863"/>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God</a:t>
              </a:r>
              <a:r>
                <a:rPr lang="fr-FR" altLang="ja-JP" sz="2000" b="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s gracious provision of the death of Christ (</a:t>
              </a:r>
              <a:r>
                <a:rPr lang="en-US" altLang="ja-JP" sz="2000" b="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it is the blood that makes atonement for one</a:t>
              </a:r>
              <a:r>
                <a:rPr lang="fr-FR" altLang="ja-JP" sz="2000" b="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s life,</a:t>
              </a:r>
              <a:r>
                <a:rPr lang="en-US" altLang="ja-JP" sz="2000" b="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 </a:t>
              </a:r>
            </a:p>
            <a:p>
              <a:pPr algn="ct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Lev. 17:11b)</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55" name="Rectangle 11"/>
            <p:cNvSpPr>
              <a:spLocks noChangeArrowheads="1"/>
            </p:cNvSpPr>
            <p:nvPr/>
          </p:nvSpPr>
          <p:spPr bwMode="auto">
            <a:xfrm>
              <a:off x="2462" y="652"/>
              <a:ext cx="1404" cy="863"/>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God</a:t>
              </a:r>
              <a:r>
                <a:rPr lang="fr-FR" altLang="ja-JP" sz="2000" b="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s gracious provision of the death of Christ (</a:t>
              </a:r>
              <a:r>
                <a:rPr lang="en-US" altLang="ja-JP" sz="2000" b="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without the shedding of blood there is no forgiveness,</a:t>
              </a:r>
              <a:r>
                <a:rPr lang="en-US" altLang="ja-JP" sz="2000" b="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 Heb. 9:22)</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56" name="Rectangle 12"/>
            <p:cNvSpPr>
              <a:spLocks noChangeArrowheads="1"/>
            </p:cNvSpPr>
            <p:nvPr/>
          </p:nvSpPr>
          <p:spPr bwMode="auto">
            <a:xfrm>
              <a:off x="43" y="1514"/>
              <a:ext cx="907" cy="749"/>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i="1">
                  <a:solidFill>
                    <a:srgbClr val="F1F7E9"/>
                  </a:solidFill>
                  <a:effectLst>
                    <a:outerShdw blurRad="38100" dist="38100" dir="2700000" algn="tl">
                      <a:srgbClr val="000000"/>
                    </a:outerShdw>
                  </a:effectLst>
                  <a:latin typeface="Arial Narrow" pitchFamily="34" charset="0"/>
                  <a:cs typeface="Times New Roman" pitchFamily="18" charset="0"/>
                </a:rPr>
                <a:t>Requirement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 </a:t>
              </a:r>
            </a:p>
            <a:p>
              <a:pPr algn="ct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of Salvation</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57" name="Rectangle 13"/>
            <p:cNvSpPr>
              <a:spLocks noChangeArrowheads="1"/>
            </p:cNvSpPr>
            <p:nvPr/>
          </p:nvSpPr>
          <p:spPr bwMode="auto">
            <a:xfrm>
              <a:off x="950" y="1514"/>
              <a:ext cx="1512" cy="749"/>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Faith in the provision that God has revealed—as a gift (Ps. 51:16-17)</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58" name="Rectangle 14"/>
            <p:cNvSpPr>
              <a:spLocks noChangeArrowheads="1"/>
            </p:cNvSpPr>
            <p:nvPr/>
          </p:nvSpPr>
          <p:spPr bwMode="auto">
            <a:xfrm>
              <a:off x="2462" y="1514"/>
              <a:ext cx="1404" cy="749"/>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Faith in the provision that God has revealed—as a gift (Gal. 2:16)</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59" name="Rectangle 15"/>
            <p:cNvSpPr>
              <a:spLocks noChangeArrowheads="1"/>
            </p:cNvSpPr>
            <p:nvPr/>
          </p:nvSpPr>
          <p:spPr bwMode="auto">
            <a:xfrm>
              <a:off x="43" y="2264"/>
              <a:ext cx="907" cy="749"/>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i="1">
                  <a:solidFill>
                    <a:srgbClr val="F1F7E9"/>
                  </a:solidFill>
                  <a:effectLst>
                    <a:outerShdw blurRad="38100" dist="38100" dir="2700000" algn="tl">
                      <a:srgbClr val="000000"/>
                    </a:outerShdw>
                  </a:effectLst>
                  <a:latin typeface="Arial Narrow" pitchFamily="34" charset="0"/>
                  <a:cs typeface="Times New Roman" pitchFamily="18" charset="0"/>
                </a:rPr>
                <a:t>Ultimate Content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 </a:t>
              </a:r>
            </a:p>
            <a:p>
              <a:pPr algn="ct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of Salvation</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60" name="Rectangle 16"/>
            <p:cNvSpPr>
              <a:spLocks noChangeArrowheads="1"/>
            </p:cNvSpPr>
            <p:nvPr/>
          </p:nvSpPr>
          <p:spPr bwMode="auto">
            <a:xfrm>
              <a:off x="950" y="2264"/>
              <a:ext cx="1512" cy="749"/>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Object of faith is God Himself—prophets exhorted repentance, not sacrifices (Jer. 3:12)</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61" name="Rectangle 17"/>
            <p:cNvSpPr>
              <a:spLocks noChangeArrowheads="1"/>
            </p:cNvSpPr>
            <p:nvPr/>
          </p:nvSpPr>
          <p:spPr bwMode="auto">
            <a:xfrm>
              <a:off x="2462" y="2264"/>
              <a:ext cx="1404" cy="749"/>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Object of faith is God Himself—heroes of faith are cited to exhort faith in God (Heb. 11)</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62" name="Rectangle 18"/>
            <p:cNvSpPr>
              <a:spLocks noChangeArrowheads="1"/>
            </p:cNvSpPr>
            <p:nvPr/>
          </p:nvSpPr>
          <p:spPr bwMode="auto">
            <a:xfrm>
              <a:off x="43" y="3011"/>
              <a:ext cx="907" cy="978"/>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i="1">
                  <a:solidFill>
                    <a:srgbClr val="F1F7E9"/>
                  </a:solidFill>
                  <a:effectLst>
                    <a:outerShdw blurRad="38100" dist="38100" dir="2700000" algn="tl">
                      <a:srgbClr val="000000"/>
                    </a:outerShdw>
                  </a:effectLst>
                  <a:latin typeface="Arial Narrow" pitchFamily="34" charset="0"/>
                  <a:cs typeface="Times New Roman" pitchFamily="18" charset="0"/>
                </a:rPr>
                <a:t>Specific </a:t>
              </a:r>
              <a:endPar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endParaRPr>
            </a:p>
            <a:p>
              <a:pPr algn="ctr"/>
              <a:r>
                <a:rPr lang="en-US" altLang="en-US" sz="2000" b="1" i="1">
                  <a:solidFill>
                    <a:srgbClr val="F1F7E9"/>
                  </a:solidFill>
                  <a:effectLst>
                    <a:outerShdw blurRad="38100" dist="38100" dir="2700000" algn="tl">
                      <a:srgbClr val="000000"/>
                    </a:outerShdw>
                  </a:effectLst>
                  <a:latin typeface="Arial Narrow" pitchFamily="34" charset="0"/>
                  <a:cs typeface="Times New Roman" pitchFamily="18" charset="0"/>
                </a:rPr>
                <a:t>Revealed Content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 </a:t>
              </a:r>
            </a:p>
            <a:p>
              <a:pPr algn="ct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of Salvation</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63" name="Rectangle 19"/>
            <p:cNvSpPr>
              <a:spLocks noChangeArrowheads="1"/>
            </p:cNvSpPr>
            <p:nvPr/>
          </p:nvSpPr>
          <p:spPr bwMode="auto">
            <a:xfrm>
              <a:off x="950" y="3011"/>
              <a:ext cx="1512" cy="978"/>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Cumulative content of faith involved sacrifices &amp; promises: animals (Gen. 3:21), Abel</a:t>
              </a:r>
              <a:r>
                <a:rPr lang="fr-FR" altLang="ja-JP" sz="2000" b="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s sacrifice (4:4), Abrahamic covenant (15:15-19), etc.</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64" name="Rectangle 20"/>
            <p:cNvSpPr>
              <a:spLocks noChangeArrowheads="1"/>
            </p:cNvSpPr>
            <p:nvPr/>
          </p:nvSpPr>
          <p:spPr bwMode="auto">
            <a:xfrm>
              <a:off x="2462" y="3011"/>
              <a:ext cx="1404" cy="978"/>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New content of faith is the shed blood of Jesus Christ (1 Pet. 1:18-21) which removes sin (cp. OT sacrifices merely covered sin)</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65" name="Rectangle 21"/>
            <p:cNvSpPr>
              <a:spLocks noChangeArrowheads="1"/>
            </p:cNvSpPr>
            <p:nvPr/>
          </p:nvSpPr>
          <p:spPr bwMode="auto">
            <a:xfrm>
              <a:off x="139" y="3989"/>
              <a:ext cx="811" cy="633"/>
            </a:xfrm>
            <a:prstGeom prst="rect">
              <a:avLst/>
            </a:prstGeom>
            <a:noFill/>
            <a:ln w="12700" cap="sq">
              <a:no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i="1">
                  <a:solidFill>
                    <a:srgbClr val="F1F7E9"/>
                  </a:solidFill>
                  <a:effectLst>
                    <a:outerShdw blurRad="38100" dist="38100" dir="2700000" algn="tl">
                      <a:srgbClr val="000000"/>
                    </a:outerShdw>
                  </a:effectLst>
                  <a:latin typeface="Arial Narrow" pitchFamily="34" charset="0"/>
                  <a:cs typeface="Times New Roman" pitchFamily="18" charset="0"/>
                </a:rPr>
                <a:t>Believer</a:t>
              </a:r>
              <a:r>
                <a:rPr lang="fr-FR" altLang="ja-JP" sz="2000" b="1" i="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sz="2000" b="1" i="1">
                  <a:solidFill>
                    <a:srgbClr val="F1F7E9"/>
                  </a:solidFill>
                  <a:effectLst>
                    <a:outerShdw blurRad="38100" dist="38100" dir="2700000" algn="tl">
                      <a:srgbClr val="000000"/>
                    </a:outerShdw>
                  </a:effectLst>
                  <a:latin typeface="Arial Narrow" pitchFamily="34" charset="0"/>
                  <a:cs typeface="Times New Roman" pitchFamily="18" charset="0"/>
                </a:rPr>
                <a:t>s Expression </a:t>
              </a:r>
              <a:endPar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endParaRPr>
            </a:p>
            <a:p>
              <a:pPr algn="ct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of Salvation</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66" name="Rectangle 22"/>
            <p:cNvSpPr>
              <a:spLocks noChangeArrowheads="1"/>
            </p:cNvSpPr>
            <p:nvPr/>
          </p:nvSpPr>
          <p:spPr bwMode="auto">
            <a:xfrm>
              <a:off x="950" y="3989"/>
              <a:ext cx="1512" cy="633"/>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Obey moral law, offer animal sacrifices, obey Mosaic law (civil </a:t>
              </a:r>
            </a:p>
            <a:p>
              <a:pPr algn="ct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and ceremonial aspects)</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sp>
          <p:nvSpPr>
            <p:cNvPr id="61467" name="Rectangle 23"/>
            <p:cNvSpPr>
              <a:spLocks noChangeArrowheads="1"/>
            </p:cNvSpPr>
            <p:nvPr/>
          </p:nvSpPr>
          <p:spPr bwMode="auto">
            <a:xfrm>
              <a:off x="2462" y="3989"/>
              <a:ext cx="1404" cy="633"/>
            </a:xfrm>
            <a:prstGeom prst="rect">
              <a:avLst/>
            </a:prstGeom>
            <a:noFill/>
            <a:ln w="12700" cap="sq">
              <a:solidFill>
                <a:srgbClr val="000000"/>
              </a:solidFill>
              <a:miter lim="800000"/>
              <a:headEnd type="none" w="sm" len="sm"/>
              <a:tailEnd type="none" w="sm" len="sm"/>
            </a:ln>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Obey moral law, observe Lord</a:t>
              </a:r>
              <a:r>
                <a:rPr lang="fr-FR" altLang="ja-JP" sz="2000" b="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s Supper and baptism, etc. through the Spirit</a:t>
              </a:r>
              <a:r>
                <a:rPr lang="fr-FR" altLang="ja-JP" sz="2000" b="1">
                  <a:solidFill>
                    <a:srgbClr val="F1F7E9"/>
                  </a:solidFill>
                  <a:effectLst>
                    <a:outerShdw blurRad="38100" dist="38100" dir="2700000" algn="tl">
                      <a:srgbClr val="000000"/>
                    </a:outerShdw>
                  </a:effectLst>
                  <a:latin typeface="Arial Narrow" pitchFamily="34" charset="0"/>
                  <a:cs typeface="Times New Roman" pitchFamily="18" charset="0"/>
                </a:rPr>
                <a:t>'</a:t>
              </a:r>
              <a:r>
                <a:rPr lang="en-US" altLang="en-US" sz="2000" b="1">
                  <a:solidFill>
                    <a:srgbClr val="F1F7E9"/>
                  </a:solidFill>
                  <a:effectLst>
                    <a:outerShdw blurRad="38100" dist="38100" dir="2700000" algn="tl">
                      <a:srgbClr val="000000"/>
                    </a:outerShdw>
                  </a:effectLst>
                  <a:latin typeface="Arial Narrow" pitchFamily="34" charset="0"/>
                  <a:cs typeface="Times New Roman" pitchFamily="18" charset="0"/>
                </a:rPr>
                <a:t>s enabling (Rom. 8:9)</a:t>
              </a:r>
              <a:endParaRPr lang="en-US" altLang="en-US" sz="2000" b="1">
                <a:solidFill>
                  <a:srgbClr val="F1F7E9"/>
                </a:solidFill>
                <a:effectLst>
                  <a:outerShdw blurRad="38100" dist="38100" dir="2700000" algn="tl">
                    <a:srgbClr val="000000"/>
                  </a:outerShdw>
                </a:effectLst>
                <a:latin typeface="Arial Narrow" pitchFamily="34" charset="0"/>
                <a:cs typeface="Arial" pitchFamily="34" charset="0"/>
              </a:endParaRPr>
            </a:p>
          </p:txBody>
        </p:sp>
      </p:grpSp>
      <p:sp>
        <p:nvSpPr>
          <p:cNvPr id="101400" name="Rectangle 24"/>
          <p:cNvSpPr>
            <a:spLocks noChangeArrowheads="1"/>
          </p:cNvSpPr>
          <p:nvPr/>
        </p:nvSpPr>
        <p:spPr bwMode="auto">
          <a:xfrm>
            <a:off x="-76200" y="2667000"/>
            <a:ext cx="9296400" cy="4267200"/>
          </a:xfrm>
          <a:prstGeom prst="rect">
            <a:avLst/>
          </a:prstGeom>
          <a:solidFill>
            <a:srgbClr val="000000"/>
          </a:solidFill>
          <a:ln w="9525">
            <a:noFill/>
            <a:miter lim="800000"/>
            <a:headEnd/>
            <a:tailEnd/>
          </a:ln>
          <a:effec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20000"/>
              </a:spcBef>
              <a:buClr>
                <a:srgbClr val="808000"/>
              </a:buClr>
              <a:buFont typeface="Wingdings" pitchFamily="2" charset="2"/>
              <a:buNone/>
            </a:pPr>
            <a:endParaRPr lang="en-US" altLang="en-US" sz="3200">
              <a:solidFill>
                <a:srgbClr val="003300"/>
              </a:solidFill>
              <a:effectLst>
                <a:outerShdw blurRad="38100" dist="38100" dir="2700000" algn="tl">
                  <a:srgbClr val="FFFFFF"/>
                </a:outerShdw>
              </a:effectLst>
              <a:latin typeface="Arial" pitchFamily="34" charset="0"/>
              <a:cs typeface="Arial" pitchFamily="34" charset="0"/>
            </a:endParaRPr>
          </a:p>
        </p:txBody>
      </p:sp>
      <p:sp>
        <p:nvSpPr>
          <p:cNvPr id="101401" name="Rectangle 25"/>
          <p:cNvSpPr>
            <a:spLocks noChangeArrowheads="1"/>
          </p:cNvSpPr>
          <p:nvPr/>
        </p:nvSpPr>
        <p:spPr bwMode="auto">
          <a:xfrm>
            <a:off x="-76200" y="3657600"/>
            <a:ext cx="9296400" cy="3200400"/>
          </a:xfrm>
          <a:prstGeom prst="rect">
            <a:avLst/>
          </a:prstGeom>
          <a:solidFill>
            <a:srgbClr val="000000"/>
          </a:solidFill>
          <a:ln w="9525">
            <a:noFill/>
            <a:miter lim="800000"/>
            <a:headEnd/>
            <a:tailEnd/>
          </a:ln>
          <a:effec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20000"/>
              </a:spcBef>
              <a:buClr>
                <a:srgbClr val="808000"/>
              </a:buClr>
              <a:buFont typeface="Wingdings" pitchFamily="2" charset="2"/>
              <a:buNone/>
            </a:pPr>
            <a:endParaRPr lang="en-US" altLang="en-US" sz="3200">
              <a:solidFill>
                <a:srgbClr val="003300"/>
              </a:solidFill>
              <a:effectLst>
                <a:outerShdw blurRad="38100" dist="38100" dir="2700000" algn="tl">
                  <a:srgbClr val="FFFFFF"/>
                </a:outerShdw>
              </a:effectLst>
              <a:latin typeface="Arial" pitchFamily="34" charset="0"/>
              <a:cs typeface="Arial" pitchFamily="34" charset="0"/>
            </a:endParaRPr>
          </a:p>
        </p:txBody>
      </p:sp>
      <p:sp>
        <p:nvSpPr>
          <p:cNvPr id="101402" name="Rectangle 26"/>
          <p:cNvSpPr>
            <a:spLocks noChangeArrowheads="1"/>
          </p:cNvSpPr>
          <p:nvPr/>
        </p:nvSpPr>
        <p:spPr bwMode="auto">
          <a:xfrm>
            <a:off x="-76200" y="4648200"/>
            <a:ext cx="9296400" cy="2209800"/>
          </a:xfrm>
          <a:prstGeom prst="rect">
            <a:avLst/>
          </a:prstGeom>
          <a:solidFill>
            <a:srgbClr val="000000"/>
          </a:solidFill>
          <a:ln w="9525">
            <a:noFill/>
            <a:miter lim="800000"/>
            <a:headEnd/>
            <a:tailEnd/>
          </a:ln>
          <a:effec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20000"/>
              </a:spcBef>
              <a:buClr>
                <a:srgbClr val="808000"/>
              </a:buClr>
              <a:buFont typeface="Wingdings" pitchFamily="2" charset="2"/>
              <a:buNone/>
            </a:pPr>
            <a:endParaRPr lang="en-US" altLang="en-US" sz="3200">
              <a:solidFill>
                <a:srgbClr val="003300"/>
              </a:solidFill>
              <a:effectLst>
                <a:outerShdw blurRad="38100" dist="38100" dir="2700000" algn="tl">
                  <a:srgbClr val="FFFFFF"/>
                </a:outerShdw>
              </a:effectLst>
              <a:latin typeface="Arial" pitchFamily="34" charset="0"/>
              <a:cs typeface="Arial" pitchFamily="34" charset="0"/>
            </a:endParaRPr>
          </a:p>
        </p:txBody>
      </p:sp>
      <p:sp>
        <p:nvSpPr>
          <p:cNvPr id="101403" name="Rectangle 27"/>
          <p:cNvSpPr>
            <a:spLocks noChangeArrowheads="1"/>
          </p:cNvSpPr>
          <p:nvPr/>
        </p:nvSpPr>
        <p:spPr bwMode="auto">
          <a:xfrm>
            <a:off x="-76200" y="5943600"/>
            <a:ext cx="9296400" cy="914400"/>
          </a:xfrm>
          <a:prstGeom prst="rect">
            <a:avLst/>
          </a:prstGeom>
          <a:solidFill>
            <a:srgbClr val="000000"/>
          </a:solidFill>
          <a:ln w="9525">
            <a:noFill/>
            <a:miter lim="800000"/>
            <a:headEnd/>
            <a:tailEnd/>
          </a:ln>
          <a:effec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20000"/>
              </a:spcBef>
              <a:buClr>
                <a:srgbClr val="808000"/>
              </a:buClr>
              <a:buFont typeface="Wingdings" pitchFamily="2" charset="2"/>
              <a:buNone/>
            </a:pPr>
            <a:endParaRPr lang="en-US" altLang="en-US" sz="3200">
              <a:solidFill>
                <a:srgbClr val="003300"/>
              </a:solidFill>
              <a:effectLst>
                <a:outerShdw blurRad="38100" dist="38100" dir="2700000" algn="tl">
                  <a:srgbClr val="FFFFFF"/>
                </a:outerShdw>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101400"/>
                                        </p:tgtEl>
                                      </p:cBhvr>
                                    </p:animEffect>
                                    <p:set>
                                      <p:cBhvr>
                                        <p:cTn id="7" dur="1" fill="hold">
                                          <p:stCondLst>
                                            <p:cond delay="499"/>
                                          </p:stCondLst>
                                        </p:cTn>
                                        <p:tgtEl>
                                          <p:spTgt spid="101400"/>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0" nodeType="clickEffect">
                                  <p:stCondLst>
                                    <p:cond delay="0"/>
                                  </p:stCondLst>
                                  <p:childTnLst>
                                    <p:animEffect transition="out" filter="blinds(horizontal)">
                                      <p:cBhvr>
                                        <p:cTn id="11" dur="500"/>
                                        <p:tgtEl>
                                          <p:spTgt spid="101401"/>
                                        </p:tgtEl>
                                      </p:cBhvr>
                                    </p:animEffect>
                                    <p:set>
                                      <p:cBhvr>
                                        <p:cTn id="12" dur="1" fill="hold">
                                          <p:stCondLst>
                                            <p:cond delay="499"/>
                                          </p:stCondLst>
                                        </p:cTn>
                                        <p:tgtEl>
                                          <p:spTgt spid="101401"/>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xit" presetSubtype="10" fill="hold" grpId="0" nodeType="clickEffect">
                                  <p:stCondLst>
                                    <p:cond delay="0"/>
                                  </p:stCondLst>
                                  <p:childTnLst>
                                    <p:animEffect transition="out" filter="blinds(horizontal)">
                                      <p:cBhvr>
                                        <p:cTn id="16" dur="500"/>
                                        <p:tgtEl>
                                          <p:spTgt spid="101402"/>
                                        </p:tgtEl>
                                      </p:cBhvr>
                                    </p:animEffect>
                                    <p:set>
                                      <p:cBhvr>
                                        <p:cTn id="17" dur="1" fill="hold">
                                          <p:stCondLst>
                                            <p:cond delay="499"/>
                                          </p:stCondLst>
                                        </p:cTn>
                                        <p:tgtEl>
                                          <p:spTgt spid="101402"/>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xit" presetSubtype="10" fill="hold" grpId="0" nodeType="clickEffect">
                                  <p:stCondLst>
                                    <p:cond delay="0"/>
                                  </p:stCondLst>
                                  <p:childTnLst>
                                    <p:animEffect transition="out" filter="blinds(horizontal)">
                                      <p:cBhvr>
                                        <p:cTn id="21" dur="500"/>
                                        <p:tgtEl>
                                          <p:spTgt spid="101403"/>
                                        </p:tgtEl>
                                      </p:cBhvr>
                                    </p:animEffect>
                                    <p:set>
                                      <p:cBhvr>
                                        <p:cTn id="22" dur="1" fill="hold">
                                          <p:stCondLst>
                                            <p:cond delay="499"/>
                                          </p:stCondLst>
                                        </p:cTn>
                                        <p:tgtEl>
                                          <p:spTgt spid="10140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400" grpId="0" animBg="1"/>
      <p:bldP spid="101401" grpId="0" animBg="1"/>
      <p:bldP spid="101402" grpId="0" animBg="1"/>
      <p:bldP spid="10140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69986" name="Picture 2" descr="Temple Alta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73025"/>
            <a:ext cx="9144000"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3"/>
          <p:cNvSpPr>
            <a:spLocks noGrp="1" noChangeArrowheads="1"/>
          </p:cNvSpPr>
          <p:nvPr>
            <p:ph type="title"/>
          </p:nvPr>
        </p:nvSpPr>
        <p:spPr>
          <a:xfrm>
            <a:off x="685800" y="-274638"/>
            <a:ext cx="7772400" cy="1143001"/>
          </a:xfrm>
          <a:effectLst>
            <a:outerShdw blurRad="63500" dist="38099" dir="2700000" algn="ctr" rotWithShape="0">
              <a:schemeClr val="accent2">
                <a:alpha val="74997"/>
              </a:schemeClr>
            </a:outerShdw>
          </a:effectLst>
        </p:spPr>
        <p:txBody>
          <a:bodyPr/>
          <a:lstStyle/>
          <a:p>
            <a:pPr eaLnBrk="1" hangingPunct="1">
              <a:defRPr/>
            </a:pPr>
            <a:r>
              <a:rPr kumimoji="0" lang="en-US" b="1">
                <a:solidFill>
                  <a:schemeClr val="bg2"/>
                </a:solidFill>
                <a:latin typeface="Impact" pitchFamily="-112" charset="0"/>
                <a:ea typeface="+mj-ea"/>
                <a:cs typeface="+mj-cs"/>
              </a:rPr>
              <a:t>Leviticus</a:t>
            </a:r>
          </a:p>
        </p:txBody>
      </p:sp>
      <p:sp>
        <p:nvSpPr>
          <p:cNvPr id="32773" name="Text Box 5"/>
          <p:cNvSpPr txBox="1">
            <a:spLocks noChangeArrowheads="1"/>
          </p:cNvSpPr>
          <p:nvPr/>
        </p:nvSpPr>
        <p:spPr bwMode="auto">
          <a:xfrm>
            <a:off x="4191000" y="5445125"/>
            <a:ext cx="4495800" cy="946150"/>
          </a:xfrm>
          <a:prstGeom prst="rect">
            <a:avLst/>
          </a:prstGeom>
          <a:solidFill>
            <a:srgbClr val="FF0000"/>
          </a:solidFill>
          <a:ln w="9525">
            <a:noFill/>
            <a:miter lim="800000"/>
            <a:headEnd/>
            <a:tailEnd/>
          </a:ln>
          <a:effectLst>
            <a:outerShdw blurRad="63500" dist="161645" dir="2700000" algn="ctr" rotWithShape="0">
              <a:schemeClr val="bg2">
                <a:alpha val="74998"/>
              </a:schemeClr>
            </a:outerShdw>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zh-CN" sz="2800">
                <a:solidFill>
                  <a:srgbClr val="CCFFFF"/>
                </a:solidFill>
                <a:effectLst>
                  <a:outerShdw blurRad="38100" dist="38100" dir="2700000" algn="tl">
                    <a:srgbClr val="000000"/>
                  </a:outerShdw>
                </a:effectLst>
                <a:latin typeface="Arial Black" pitchFamily="34" charset="0"/>
                <a:ea typeface="SimSun" pitchFamily="2" charset="-122"/>
              </a:rPr>
              <a:t>11–27	Separation</a:t>
            </a:r>
          </a:p>
          <a:p>
            <a:pPr algn="ctr" eaLnBrk="1" hangingPunct="1"/>
            <a:r>
              <a:rPr lang="en-US" altLang="zh-CN" sz="2800">
                <a:solidFill>
                  <a:srgbClr val="CCFFFF"/>
                </a:solidFill>
                <a:effectLst>
                  <a:outerShdw blurRad="38100" dist="38100" dir="2700000" algn="tl">
                    <a:srgbClr val="000000"/>
                  </a:outerShdw>
                </a:effectLst>
                <a:latin typeface="Arial Black" pitchFamily="34" charset="0"/>
                <a:ea typeface="SimSun" pitchFamily="2" charset="-122"/>
              </a:rPr>
              <a:t>(walking with God)</a:t>
            </a:r>
          </a:p>
        </p:txBody>
      </p:sp>
      <p:sp>
        <p:nvSpPr>
          <p:cNvPr id="32774" name="Text Box 6"/>
          <p:cNvSpPr txBox="1">
            <a:spLocks noChangeArrowheads="1"/>
          </p:cNvSpPr>
          <p:nvPr/>
        </p:nvSpPr>
        <p:spPr bwMode="auto">
          <a:xfrm>
            <a:off x="152400" y="5445125"/>
            <a:ext cx="3924300" cy="946150"/>
          </a:xfrm>
          <a:prstGeom prst="rect">
            <a:avLst/>
          </a:prstGeom>
          <a:solidFill>
            <a:srgbClr val="FF0000"/>
          </a:solidFill>
          <a:ln w="9525">
            <a:noFill/>
            <a:miter lim="800000"/>
            <a:headEnd/>
            <a:tailEnd/>
          </a:ln>
          <a:effectLst>
            <a:outerShdw blurRad="63500" dist="161645" dir="2700000" algn="ctr" rotWithShape="0">
              <a:schemeClr val="bg2">
                <a:alpha val="74998"/>
              </a:schemeClr>
            </a:outerShdw>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zh-CN" sz="2800" dirty="0">
                <a:solidFill>
                  <a:srgbClr val="CCFFFF"/>
                </a:solidFill>
                <a:effectLst>
                  <a:outerShdw blurRad="38100" dist="38100" dir="2700000" algn="tl">
                    <a:srgbClr val="000000"/>
                  </a:outerShdw>
                </a:effectLst>
                <a:latin typeface="Arial Black" pitchFamily="34" charset="0"/>
                <a:ea typeface="SimSun" pitchFamily="2" charset="-122"/>
              </a:rPr>
              <a:t>1–10	      Sacrifice</a:t>
            </a:r>
          </a:p>
          <a:p>
            <a:pPr algn="ctr" eaLnBrk="1" hangingPunct="1"/>
            <a:r>
              <a:rPr lang="en-US" altLang="zh-CN" sz="2800" dirty="0">
                <a:solidFill>
                  <a:srgbClr val="CCFFFF"/>
                </a:solidFill>
                <a:effectLst>
                  <a:outerShdw blurRad="38100" dist="38100" dir="2700000" algn="tl">
                    <a:srgbClr val="000000"/>
                  </a:outerShdw>
                </a:effectLst>
                <a:latin typeface="Arial Black" pitchFamily="34" charset="0"/>
                <a:ea typeface="SimSun" pitchFamily="2" charset="-122"/>
              </a:rPr>
              <a:t>(worshipping God) </a:t>
            </a:r>
          </a:p>
        </p:txBody>
      </p:sp>
      <p:sp>
        <p:nvSpPr>
          <p:cNvPr id="32775" name="Text Box 7"/>
          <p:cNvSpPr txBox="1">
            <a:spLocks noChangeArrowheads="1"/>
          </p:cNvSpPr>
          <p:nvPr/>
        </p:nvSpPr>
        <p:spPr bwMode="auto">
          <a:xfrm>
            <a:off x="1676400" y="873125"/>
            <a:ext cx="6096000" cy="955675"/>
          </a:xfrm>
          <a:prstGeom prst="rect">
            <a:avLst/>
          </a:prstGeom>
          <a:solidFill>
            <a:schemeClr val="tx1"/>
          </a:solidFill>
          <a:ln w="9525">
            <a:solidFill>
              <a:srgbClr val="000000"/>
            </a:solidFill>
            <a:miter lim="800000"/>
            <a:headEnd/>
            <a:tailEnd/>
          </a:ln>
          <a:effectLst>
            <a:outerShdw blurRad="63500" dist="38099" dir="2700000" algn="ctr" rotWithShape="0">
              <a:srgbClr val="66FFCC">
                <a:alpha val="74998"/>
              </a:srgbClr>
            </a:outerShdw>
          </a:effectLst>
        </p:spPr>
        <p:txBody>
          <a:bodyPr>
            <a:spAutoFit/>
          </a:bodyPr>
          <a:lstStyle/>
          <a:p>
            <a:pPr algn="ctr" eaLnBrk="1" hangingPunct="1">
              <a:defRPr/>
            </a:pPr>
            <a:r>
              <a:rPr lang="en-US" altLang="zh-CN" sz="2800" b="1">
                <a:solidFill>
                  <a:schemeClr val="bg2"/>
                </a:solidFill>
                <a:latin typeface="Arial Black" pitchFamily="-112" charset="0"/>
                <a:ea typeface="SimSun" pitchFamily="2" charset="-122"/>
                <a:cs typeface="SimSun" pitchFamily="2" charset="-122"/>
              </a:rPr>
              <a:t>Sanctification through sacrifice and separation</a:t>
            </a:r>
          </a:p>
        </p:txBody>
      </p:sp>
      <p:sp>
        <p:nvSpPr>
          <p:cNvPr id="169991" name="Text Box 8"/>
          <p:cNvSpPr txBox="1">
            <a:spLocks noChangeArrowheads="1"/>
          </p:cNvSpPr>
          <p:nvPr/>
        </p:nvSpPr>
        <p:spPr bwMode="auto">
          <a:xfrm>
            <a:off x="8448675" y="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b="1">
                <a:solidFill>
                  <a:schemeClr val="bg2"/>
                </a:solidFill>
                <a:latin typeface="Arial" pitchFamily="34" charset="0"/>
              </a:rPr>
              <a:t>176</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2774"/>
                                        </p:tgtEl>
                                        <p:attrNameLst>
                                          <p:attrName>style.visibility</p:attrName>
                                        </p:attrNameLst>
                                      </p:cBhvr>
                                      <p:to>
                                        <p:strVal val="visible"/>
                                      </p:to>
                                    </p:set>
                                    <p:anim calcmode="lin" valueType="num">
                                      <p:cBhvr additive="base">
                                        <p:cTn id="7" dur="500" fill="hold"/>
                                        <p:tgtEl>
                                          <p:spTgt spid="32774"/>
                                        </p:tgtEl>
                                        <p:attrNameLst>
                                          <p:attrName>ppt_x</p:attrName>
                                        </p:attrNameLst>
                                      </p:cBhvr>
                                      <p:tavLst>
                                        <p:tav tm="0">
                                          <p:val>
                                            <p:strVal val="0-#ppt_w/2"/>
                                          </p:val>
                                        </p:tav>
                                        <p:tav tm="100000">
                                          <p:val>
                                            <p:strVal val="#ppt_x"/>
                                          </p:val>
                                        </p:tav>
                                      </p:tavLst>
                                    </p:anim>
                                    <p:anim calcmode="lin" valueType="num">
                                      <p:cBhvr additive="base">
                                        <p:cTn id="8" dur="500" fill="hold"/>
                                        <p:tgtEl>
                                          <p:spTgt spid="3277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2773"/>
                                        </p:tgtEl>
                                        <p:attrNameLst>
                                          <p:attrName>style.visibility</p:attrName>
                                        </p:attrNameLst>
                                      </p:cBhvr>
                                      <p:to>
                                        <p:strVal val="visible"/>
                                      </p:to>
                                    </p:set>
                                    <p:anim calcmode="lin" valueType="num">
                                      <p:cBhvr additive="base">
                                        <p:cTn id="13" dur="500" fill="hold"/>
                                        <p:tgtEl>
                                          <p:spTgt spid="32773"/>
                                        </p:tgtEl>
                                        <p:attrNameLst>
                                          <p:attrName>ppt_x</p:attrName>
                                        </p:attrNameLst>
                                      </p:cBhvr>
                                      <p:tavLst>
                                        <p:tav tm="0">
                                          <p:val>
                                            <p:strVal val="0-#ppt_w/2"/>
                                          </p:val>
                                        </p:tav>
                                        <p:tav tm="100000">
                                          <p:val>
                                            <p:strVal val="#ppt_x"/>
                                          </p:val>
                                        </p:tav>
                                      </p:tavLst>
                                    </p:anim>
                                    <p:anim calcmode="lin" valueType="num">
                                      <p:cBhvr additive="base">
                                        <p:cTn id="14" dur="500" fill="hold"/>
                                        <p:tgtEl>
                                          <p:spTgt spid="327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animBg="1" autoUpdateAnimBg="0"/>
      <p:bldP spid="32774" grpId="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title"/>
          </p:nvPr>
        </p:nvSpPr>
        <p:spPr>
          <a:xfrm>
            <a:off x="0" y="274638"/>
            <a:ext cx="9144000" cy="1143000"/>
          </a:xfrm>
          <a:solidFill>
            <a:srgbClr val="000514"/>
          </a:solidFill>
        </p:spPr>
        <p:txBody>
          <a:bodyPr/>
          <a:lstStyle/>
          <a:p>
            <a:pPr eaLnBrk="1" hangingPunct="1"/>
            <a:r>
              <a:rPr lang="en-US" altLang="en-US"/>
              <a:t>Subjective &amp; Objective Salvation</a:t>
            </a:r>
          </a:p>
        </p:txBody>
      </p:sp>
      <p:sp>
        <p:nvSpPr>
          <p:cNvPr id="350213" name="Rectangle 5"/>
          <p:cNvSpPr>
            <a:spLocks noChangeArrowheads="1"/>
          </p:cNvSpPr>
          <p:nvPr/>
        </p:nvSpPr>
        <p:spPr bwMode="auto">
          <a:xfrm>
            <a:off x="381000" y="1676400"/>
            <a:ext cx="4038600" cy="45339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20000"/>
              </a:spcBef>
              <a:buClr>
                <a:schemeClr val="hlink"/>
              </a:buClr>
              <a:buFont typeface="Wingdings" pitchFamily="2" charset="2"/>
              <a:buNone/>
            </a:pPr>
            <a:r>
              <a:rPr lang="en-US" altLang="en-US" sz="3600" b="1" u="sng">
                <a:effectLst>
                  <a:outerShdw blurRad="38100" dist="38100" dir="2700000" algn="tl">
                    <a:srgbClr val="000000"/>
                  </a:outerShdw>
                </a:effectLst>
                <a:latin typeface="Arial" pitchFamily="34" charset="0"/>
              </a:rPr>
              <a:t>Objective</a:t>
            </a:r>
            <a:endParaRPr lang="en-US" altLang="en-US" sz="2800" b="1">
              <a:effectLst>
                <a:outerShdw blurRad="38100" dist="38100" dir="2700000" algn="tl">
                  <a:srgbClr val="000000"/>
                </a:outerShdw>
              </a:effectLst>
              <a:latin typeface="Arial" pitchFamily="34" charset="0"/>
            </a:endParaRPr>
          </a:p>
          <a:p>
            <a:pPr eaLnBrk="1" hangingPunct="1">
              <a:spcBef>
                <a:spcPct val="20000"/>
              </a:spcBef>
              <a:buClr>
                <a:schemeClr val="hlink"/>
              </a:buClr>
              <a:buFont typeface="Wingdings" pitchFamily="2" charset="2"/>
              <a:buBlip>
                <a:blip r:embed="rId3"/>
              </a:buBlip>
            </a:pPr>
            <a:r>
              <a:rPr lang="en-US" altLang="en-US" sz="2800" b="1">
                <a:effectLst>
                  <a:outerShdw blurRad="38100" dist="38100" dir="2700000" algn="tl">
                    <a:srgbClr val="000000"/>
                  </a:outerShdw>
                </a:effectLst>
                <a:latin typeface="Arial" pitchFamily="34" charset="0"/>
              </a:rPr>
              <a:t>Removal of Sin</a:t>
            </a:r>
          </a:p>
          <a:p>
            <a:pPr eaLnBrk="1" hangingPunct="1">
              <a:spcBef>
                <a:spcPct val="20000"/>
              </a:spcBef>
              <a:buClr>
                <a:schemeClr val="hlink"/>
              </a:buClr>
              <a:buFont typeface="Wingdings" pitchFamily="2" charset="2"/>
              <a:buBlip>
                <a:blip r:embed="rId3"/>
              </a:buBlip>
            </a:pPr>
            <a:r>
              <a:rPr lang="en-US" altLang="en-US" sz="2800" b="1">
                <a:effectLst>
                  <a:outerShdw blurRad="38100" dist="38100" dir="2700000" algn="tl">
                    <a:srgbClr val="000000"/>
                  </a:outerShdw>
                </a:effectLst>
                <a:latin typeface="Arial" pitchFamily="34" charset="0"/>
              </a:rPr>
              <a:t>Payment for Sin</a:t>
            </a:r>
          </a:p>
          <a:p>
            <a:pPr eaLnBrk="1" hangingPunct="1">
              <a:spcBef>
                <a:spcPct val="20000"/>
              </a:spcBef>
              <a:buClr>
                <a:schemeClr val="hlink"/>
              </a:buClr>
              <a:buFont typeface="Wingdings" pitchFamily="2" charset="2"/>
              <a:buBlip>
                <a:blip r:embed="rId3"/>
              </a:buBlip>
            </a:pPr>
            <a:r>
              <a:rPr lang="en-US" altLang="en-US" sz="2800" b="1">
                <a:effectLst>
                  <a:outerShdw blurRad="38100" dist="38100" dir="2700000" algn="tl">
                    <a:srgbClr val="000000"/>
                  </a:outerShdw>
                </a:effectLst>
                <a:latin typeface="Arial" pitchFamily="34" charset="0"/>
              </a:rPr>
              <a:t>Christ</a:t>
            </a:r>
            <a:r>
              <a:rPr lang="fr-FR" altLang="ja-JP" sz="2800" b="1">
                <a:effectLst>
                  <a:outerShdw blurRad="38100" dist="38100" dir="2700000" algn="tl">
                    <a:srgbClr val="000000"/>
                  </a:outerShdw>
                </a:effectLst>
                <a:latin typeface="Arial" pitchFamily="34" charset="0"/>
              </a:rPr>
              <a:t>'</a:t>
            </a:r>
            <a:r>
              <a:rPr lang="en-US" altLang="en-US" sz="2800" b="1">
                <a:effectLst>
                  <a:outerShdw blurRad="38100" dist="38100" dir="2700000" algn="tl">
                    <a:srgbClr val="000000"/>
                  </a:outerShdw>
                </a:effectLst>
                <a:latin typeface="Arial" pitchFamily="34" charset="0"/>
              </a:rPr>
              <a:t>s death as basis or ground of salvation</a:t>
            </a:r>
          </a:p>
        </p:txBody>
      </p:sp>
      <p:sp>
        <p:nvSpPr>
          <p:cNvPr id="350214" name="Rectangle 6"/>
          <p:cNvSpPr>
            <a:spLocks noChangeArrowheads="1"/>
          </p:cNvSpPr>
          <p:nvPr/>
        </p:nvSpPr>
        <p:spPr bwMode="auto">
          <a:xfrm>
            <a:off x="4572000" y="1676400"/>
            <a:ext cx="4038600" cy="45339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20000"/>
              </a:spcBef>
              <a:buClr>
                <a:schemeClr val="hlink"/>
              </a:buClr>
              <a:buFont typeface="Wingdings" pitchFamily="2" charset="2"/>
              <a:buNone/>
            </a:pPr>
            <a:r>
              <a:rPr lang="en-US" altLang="en-US" sz="3600" b="1" u="sng">
                <a:effectLst>
                  <a:outerShdw blurRad="38100" dist="38100" dir="2700000" algn="tl">
                    <a:srgbClr val="000000"/>
                  </a:outerShdw>
                </a:effectLst>
                <a:latin typeface="Arial" pitchFamily="34" charset="0"/>
              </a:rPr>
              <a:t>Subjective</a:t>
            </a:r>
            <a:endParaRPr lang="en-US" altLang="en-US" sz="2800" b="1">
              <a:effectLst>
                <a:outerShdw blurRad="38100" dist="38100" dir="2700000" algn="tl">
                  <a:srgbClr val="000000"/>
                </a:outerShdw>
              </a:effectLst>
              <a:latin typeface="Arial" pitchFamily="34" charset="0"/>
            </a:endParaRPr>
          </a:p>
          <a:p>
            <a:pPr eaLnBrk="1" hangingPunct="1">
              <a:spcBef>
                <a:spcPct val="20000"/>
              </a:spcBef>
              <a:buClr>
                <a:schemeClr val="hlink"/>
              </a:buClr>
              <a:buFont typeface="Wingdings" pitchFamily="2" charset="2"/>
              <a:buBlip>
                <a:blip r:embed="rId3"/>
              </a:buBlip>
            </a:pPr>
            <a:r>
              <a:rPr lang="en-US" altLang="en-US" sz="2800" b="1">
                <a:effectLst>
                  <a:outerShdw blurRad="38100" dist="38100" dir="2700000" algn="tl">
                    <a:srgbClr val="000000"/>
                  </a:outerShdw>
                </a:effectLst>
                <a:latin typeface="Arial" pitchFamily="34" charset="0"/>
              </a:rPr>
              <a:t>Forgiveness of Sin</a:t>
            </a:r>
          </a:p>
          <a:p>
            <a:pPr eaLnBrk="1" hangingPunct="1">
              <a:spcBef>
                <a:spcPct val="20000"/>
              </a:spcBef>
              <a:buClr>
                <a:schemeClr val="hlink"/>
              </a:buClr>
              <a:buFont typeface="Wingdings" pitchFamily="2" charset="2"/>
              <a:buBlip>
                <a:blip r:embed="rId3"/>
              </a:buBlip>
            </a:pPr>
            <a:r>
              <a:rPr lang="en-US" altLang="en-US" sz="2800" b="1">
                <a:effectLst>
                  <a:outerShdw blurRad="38100" dist="38100" dir="2700000" algn="tl">
                    <a:srgbClr val="000000"/>
                  </a:outerShdw>
                </a:effectLst>
                <a:latin typeface="Arial" pitchFamily="34" charset="0"/>
              </a:rPr>
              <a:t>Cleansing from Sin</a:t>
            </a:r>
          </a:p>
          <a:p>
            <a:pPr eaLnBrk="1" hangingPunct="1">
              <a:spcBef>
                <a:spcPct val="20000"/>
              </a:spcBef>
              <a:buClr>
                <a:schemeClr val="hlink"/>
              </a:buClr>
              <a:buFont typeface="Wingdings" pitchFamily="2" charset="2"/>
              <a:buBlip>
                <a:blip r:embed="rId3"/>
              </a:buBlip>
            </a:pPr>
            <a:r>
              <a:rPr lang="en-US" altLang="en-US" sz="2800" b="1">
                <a:effectLst>
                  <a:outerShdw blurRad="38100" dist="38100" dir="2700000" algn="tl">
                    <a:srgbClr val="000000"/>
                  </a:outerShdw>
                </a:effectLst>
                <a:latin typeface="Arial" pitchFamily="34" charset="0"/>
              </a:rPr>
              <a:t>Covering (down payment)</a:t>
            </a:r>
          </a:p>
          <a:p>
            <a:pPr eaLnBrk="1" hangingPunct="1">
              <a:spcBef>
                <a:spcPct val="20000"/>
              </a:spcBef>
              <a:buClr>
                <a:schemeClr val="hlink"/>
              </a:buClr>
              <a:buFont typeface="Wingdings" pitchFamily="2" charset="2"/>
              <a:buBlip>
                <a:blip r:embed="rId3"/>
              </a:buBlip>
            </a:pPr>
            <a:r>
              <a:rPr lang="en-US" altLang="en-US" sz="2800" b="1">
                <a:effectLst>
                  <a:outerShdw blurRad="38100" dist="38100" dir="2700000" algn="tl">
                    <a:srgbClr val="000000"/>
                  </a:outerShdw>
                </a:effectLst>
                <a:latin typeface="Arial" pitchFamily="34" charset="0"/>
              </a:rPr>
              <a:t>Hebrews 10:4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4082" name="Title 3"/>
          <p:cNvSpPr>
            <a:spLocks noGrp="1"/>
          </p:cNvSpPr>
          <p:nvPr>
            <p:ph type="title"/>
          </p:nvPr>
        </p:nvSpPr>
        <p:spPr>
          <a:xfrm>
            <a:off x="3200400" y="2438400"/>
            <a:ext cx="3048000" cy="1752600"/>
          </a:xfrm>
        </p:spPr>
        <p:txBody>
          <a:bodyPr/>
          <a:lstStyle/>
          <a:p>
            <a:r>
              <a:rPr kumimoji="1" lang="en-US" altLang="en-US" sz="3600" b="1">
                <a:solidFill>
                  <a:schemeClr val="bg1"/>
                </a:solidFill>
                <a:latin typeface="Arial" pitchFamily="34" charset="0"/>
              </a:rPr>
              <a:t>Leviticus 23 Feasts</a:t>
            </a:r>
            <a:endParaRPr lang="en-US" altLang="en-US" sz="3600" b="1">
              <a:solidFill>
                <a:schemeClr val="bg1"/>
              </a:solidFill>
            </a:endParaRPr>
          </a:p>
        </p:txBody>
      </p:sp>
      <p:sp>
        <p:nvSpPr>
          <p:cNvPr id="28" name="Rectangle 2"/>
          <p:cNvSpPr txBox="1">
            <a:spLocks noChangeArrowheads="1"/>
          </p:cNvSpPr>
          <p:nvPr/>
        </p:nvSpPr>
        <p:spPr bwMode="auto">
          <a:xfrm>
            <a:off x="457200" y="-152400"/>
            <a:ext cx="8229600" cy="11430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kumimoji="1" lang="en-US" altLang="en-US" sz="4400">
              <a:solidFill>
                <a:srgbClr val="DBBD71"/>
              </a:solidFill>
              <a:effectLst>
                <a:outerShdw blurRad="38100" dist="38100" dir="2700000" algn="tl">
                  <a:srgbClr val="FFFFFF"/>
                </a:outerShdw>
              </a:effectLst>
              <a:latin typeface="Arial" pitchFamily="34" charset="0"/>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34" name="Text Box 8"/>
          <p:cNvSpPr txBox="1">
            <a:spLocks noChangeArrowheads="1"/>
          </p:cNvSpPr>
          <p:nvPr/>
        </p:nvSpPr>
        <p:spPr bwMode="auto">
          <a:xfrm>
            <a:off x="6553200" y="6172200"/>
            <a:ext cx="2455863" cy="369888"/>
          </a:xfrm>
          <a:prstGeom prst="rect">
            <a:avLst/>
          </a:prstGeom>
          <a:noFill/>
          <a:ln w="9525">
            <a:noFill/>
            <a:miter lim="800000"/>
            <a:headEnd/>
            <a:tailEnd/>
          </a:ln>
        </p:spPr>
        <p:txBody>
          <a:bodyPr wrap="none">
            <a:spAutoFit/>
          </a:bodyPr>
          <a:lstStyle/>
          <a:p>
            <a:pPr eaLnBrk="1" fontAlgn="auto" hangingPunct="1">
              <a:spcBef>
                <a:spcPts val="0"/>
              </a:spcBef>
              <a:spcAft>
                <a:spcPts val="0"/>
              </a:spcAft>
              <a:defRPr/>
            </a:pPr>
            <a:r>
              <a:rPr lang="en-US" kern="0" dirty="0">
                <a:solidFill>
                  <a:srgbClr val="FFFFFF"/>
                </a:solidFill>
                <a:latin typeface="Tahoma" charset="-52"/>
                <a:ea typeface="Times New Roman" charset="0"/>
                <a:cs typeface="Times New Roman" charset="0"/>
              </a:rPr>
              <a:t>3 Pilgrimage Feasts</a:t>
            </a:r>
          </a:p>
        </p:txBody>
      </p:sp>
      <p:sp>
        <p:nvSpPr>
          <p:cNvPr id="36" name="Text Box 10"/>
          <p:cNvSpPr txBox="1">
            <a:spLocks noChangeArrowheads="1"/>
          </p:cNvSpPr>
          <p:nvPr/>
        </p:nvSpPr>
        <p:spPr bwMode="auto">
          <a:xfrm>
            <a:off x="6532563" y="1295400"/>
            <a:ext cx="1849437"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Separation</a:t>
            </a:r>
          </a:p>
        </p:txBody>
      </p:sp>
      <p:sp>
        <p:nvSpPr>
          <p:cNvPr id="37" name="Text Box 11"/>
          <p:cNvSpPr txBox="1">
            <a:spLocks noChangeArrowheads="1"/>
          </p:cNvSpPr>
          <p:nvPr/>
        </p:nvSpPr>
        <p:spPr bwMode="auto">
          <a:xfrm>
            <a:off x="6921500" y="1752600"/>
            <a:ext cx="2146300"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Resurrection</a:t>
            </a:r>
          </a:p>
        </p:txBody>
      </p:sp>
      <p:sp>
        <p:nvSpPr>
          <p:cNvPr id="38" name="Text Box 12"/>
          <p:cNvSpPr txBox="1">
            <a:spLocks noChangeArrowheads="1"/>
          </p:cNvSpPr>
          <p:nvPr/>
        </p:nvSpPr>
        <p:spPr bwMode="auto">
          <a:xfrm>
            <a:off x="2024063" y="5867400"/>
            <a:ext cx="1414462"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Rapture</a:t>
            </a:r>
          </a:p>
        </p:txBody>
      </p:sp>
      <p:sp>
        <p:nvSpPr>
          <p:cNvPr id="39" name="Text Box 13"/>
          <p:cNvSpPr txBox="1">
            <a:spLocks noChangeArrowheads="1"/>
          </p:cNvSpPr>
          <p:nvPr/>
        </p:nvSpPr>
        <p:spPr bwMode="auto">
          <a:xfrm>
            <a:off x="7675563" y="3276600"/>
            <a:ext cx="1011237"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Spirit</a:t>
            </a:r>
          </a:p>
        </p:txBody>
      </p:sp>
      <p:sp>
        <p:nvSpPr>
          <p:cNvPr id="40" name="Text Box 14"/>
          <p:cNvSpPr txBox="1">
            <a:spLocks noChangeArrowheads="1"/>
          </p:cNvSpPr>
          <p:nvPr/>
        </p:nvSpPr>
        <p:spPr bwMode="auto">
          <a:xfrm>
            <a:off x="533400" y="5410200"/>
            <a:ext cx="2000250"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Repentance</a:t>
            </a:r>
          </a:p>
        </p:txBody>
      </p:sp>
      <p:sp>
        <p:nvSpPr>
          <p:cNvPr id="41" name="Text Box 15"/>
          <p:cNvSpPr txBox="1">
            <a:spLocks noChangeArrowheads="1"/>
          </p:cNvSpPr>
          <p:nvPr/>
        </p:nvSpPr>
        <p:spPr bwMode="auto">
          <a:xfrm>
            <a:off x="358775" y="4953000"/>
            <a:ext cx="1546225"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Kingdom</a:t>
            </a:r>
          </a:p>
        </p:txBody>
      </p:sp>
      <p:sp>
        <p:nvSpPr>
          <p:cNvPr id="42" name="Text Box 16"/>
          <p:cNvSpPr txBox="1">
            <a:spLocks noChangeArrowheads="1"/>
          </p:cNvSpPr>
          <p:nvPr/>
        </p:nvSpPr>
        <p:spPr bwMode="auto">
          <a:xfrm>
            <a:off x="3429000" y="5867400"/>
            <a:ext cx="1524000" cy="40005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a:solidFill>
                  <a:srgbClr val="336600"/>
                </a:solidFill>
                <a:latin typeface="Arial" charset="0"/>
                <a:ea typeface="Times New Roman" charset="0"/>
                <a:cs typeface="Times New Roman" charset="0"/>
              </a:rPr>
              <a:t>(Trumpets)</a:t>
            </a:r>
          </a:p>
        </p:txBody>
      </p:sp>
      <p:sp>
        <p:nvSpPr>
          <p:cNvPr id="44" name="Text Box 18"/>
          <p:cNvSpPr txBox="1">
            <a:spLocks noChangeArrowheads="1"/>
          </p:cNvSpPr>
          <p:nvPr/>
        </p:nvSpPr>
        <p:spPr bwMode="auto">
          <a:xfrm>
            <a:off x="3983038" y="1327150"/>
            <a:ext cx="2570162" cy="396875"/>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a:solidFill>
                  <a:srgbClr val="336600"/>
                </a:solidFill>
                <a:latin typeface="Arial" charset="0"/>
                <a:ea typeface="Times New Roman" charset="0"/>
                <a:cs typeface="Times New Roman" charset="0"/>
              </a:rPr>
              <a:t>(Unleavened Bread)</a:t>
            </a:r>
          </a:p>
        </p:txBody>
      </p:sp>
      <p:sp>
        <p:nvSpPr>
          <p:cNvPr id="46" name="Text Box 20"/>
          <p:cNvSpPr txBox="1">
            <a:spLocks noChangeArrowheads="1"/>
          </p:cNvSpPr>
          <p:nvPr/>
        </p:nvSpPr>
        <p:spPr bwMode="auto">
          <a:xfrm>
            <a:off x="5395913" y="1736725"/>
            <a:ext cx="1538287" cy="396875"/>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a:solidFill>
                  <a:srgbClr val="336600"/>
                </a:solidFill>
                <a:latin typeface="Arial" charset="0"/>
                <a:ea typeface="Times New Roman" charset="0"/>
                <a:cs typeface="Times New Roman" charset="0"/>
              </a:rPr>
              <a:t>(Firstfruits)</a:t>
            </a:r>
          </a:p>
        </p:txBody>
      </p:sp>
      <p:sp>
        <p:nvSpPr>
          <p:cNvPr id="47" name="Text Box 21"/>
          <p:cNvSpPr txBox="1">
            <a:spLocks noChangeArrowheads="1"/>
          </p:cNvSpPr>
          <p:nvPr/>
        </p:nvSpPr>
        <p:spPr bwMode="auto">
          <a:xfrm>
            <a:off x="5867400" y="3352800"/>
            <a:ext cx="1566863" cy="396875"/>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a:solidFill>
                  <a:srgbClr val="336600"/>
                </a:solidFill>
                <a:latin typeface="Arial" charset="0"/>
                <a:ea typeface="Times New Roman" charset="0"/>
                <a:cs typeface="Times New Roman" charset="0"/>
              </a:rPr>
              <a:t>(Pentecost)</a:t>
            </a: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49" name="Text Box 23"/>
          <p:cNvSpPr txBox="1">
            <a:spLocks noChangeArrowheads="1"/>
          </p:cNvSpPr>
          <p:nvPr/>
        </p:nvSpPr>
        <p:spPr bwMode="auto">
          <a:xfrm>
            <a:off x="8153400" y="152400"/>
            <a:ext cx="692150" cy="457200"/>
          </a:xfrm>
          <a:prstGeom prst="rect">
            <a:avLst/>
          </a:prstGeom>
          <a:solidFill>
            <a:srgbClr val="000000"/>
          </a:solid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134</a:t>
            </a:r>
          </a:p>
        </p:txBody>
      </p:sp>
      <p:sp>
        <p:nvSpPr>
          <p:cNvPr id="51" name="Text Box 18"/>
          <p:cNvSpPr txBox="1">
            <a:spLocks noChangeArrowheads="1"/>
          </p:cNvSpPr>
          <p:nvPr/>
        </p:nvSpPr>
        <p:spPr bwMode="auto">
          <a:xfrm>
            <a:off x="3836988" y="914400"/>
            <a:ext cx="1497012" cy="40005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a:solidFill>
                  <a:srgbClr val="336600"/>
                </a:solidFill>
                <a:latin typeface="Arial" charset="0"/>
                <a:ea typeface="Times New Roman" charset="0"/>
                <a:cs typeface="Times New Roman" charset="0"/>
              </a:rPr>
              <a:t>(Passover)</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52" name="Text Box 16"/>
          <p:cNvSpPr txBox="1">
            <a:spLocks noChangeArrowheads="1"/>
          </p:cNvSpPr>
          <p:nvPr/>
        </p:nvSpPr>
        <p:spPr bwMode="auto">
          <a:xfrm>
            <a:off x="1866900" y="5029200"/>
            <a:ext cx="2781300" cy="396875"/>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a:solidFill>
                  <a:srgbClr val="336600"/>
                </a:solidFill>
                <a:latin typeface="Arial" charset="0"/>
                <a:ea typeface="Times New Roman" charset="0"/>
                <a:cs typeface="Times New Roman" charset="0"/>
              </a:rPr>
              <a:t>(Tabernacles/Booths)</a:t>
            </a:r>
          </a:p>
        </p:txBody>
      </p:sp>
      <p:sp>
        <p:nvSpPr>
          <p:cNvPr id="53" name="Text Box 16"/>
          <p:cNvSpPr txBox="1">
            <a:spLocks noChangeArrowheads="1"/>
          </p:cNvSpPr>
          <p:nvPr/>
        </p:nvSpPr>
        <p:spPr bwMode="auto">
          <a:xfrm>
            <a:off x="2514600" y="5446713"/>
            <a:ext cx="2549525" cy="40005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en-US" sz="2000" b="1" kern="0" dirty="0">
                <a:solidFill>
                  <a:srgbClr val="336600"/>
                </a:solidFill>
                <a:latin typeface="Arial" charset="0"/>
                <a:ea typeface="Times New Roman" charset="0"/>
                <a:cs typeface="Times New Roman" charset="0"/>
              </a:rPr>
              <a:t>(Day of Atonement)</a:t>
            </a: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174103" name="TextBox 55"/>
          <p:cNvSpPr txBox="1">
            <a:spLocks noChangeArrowheads="1"/>
          </p:cNvSpPr>
          <p:nvPr/>
        </p:nvSpPr>
        <p:spPr bwMode="auto">
          <a:xfrm>
            <a:off x="-2514600" y="1828800"/>
            <a:ext cx="184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57" name="Text Box 23"/>
          <p:cNvSpPr txBox="1">
            <a:spLocks noChangeArrowheads="1"/>
          </p:cNvSpPr>
          <p:nvPr/>
        </p:nvSpPr>
        <p:spPr bwMode="auto">
          <a:xfrm>
            <a:off x="304800" y="2568575"/>
            <a:ext cx="457200" cy="2308225"/>
          </a:xfrm>
          <a:prstGeom prst="rect">
            <a:avLst/>
          </a:prstGeom>
          <a:solidFill>
            <a:srgbClr val="000000"/>
          </a:solidFill>
          <a:ln w="12700" cap="sq">
            <a:noFill/>
            <a:miter lim="800000"/>
            <a:headEnd type="none" w="sm" len="sm"/>
            <a:tailEnd type="none" w="sm" len="sm"/>
          </a:ln>
        </p:spPr>
        <p:txBody>
          <a:bodyPr>
            <a:spAutoFit/>
          </a:bodyPr>
          <a:lstStyle/>
          <a:p>
            <a:pPr algn="ct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WINTER</a:t>
            </a:r>
          </a:p>
        </p:txBody>
      </p:sp>
      <p:sp>
        <p:nvSpPr>
          <p:cNvPr id="58" name="Text Box 23"/>
          <p:cNvSpPr txBox="1">
            <a:spLocks noChangeArrowheads="1"/>
          </p:cNvSpPr>
          <p:nvPr/>
        </p:nvSpPr>
        <p:spPr bwMode="auto">
          <a:xfrm>
            <a:off x="8686800" y="2568575"/>
            <a:ext cx="457200" cy="2308225"/>
          </a:xfrm>
          <a:prstGeom prst="rect">
            <a:avLst/>
          </a:prstGeom>
          <a:solidFill>
            <a:srgbClr val="000000"/>
          </a:solidFill>
          <a:ln w="12700" cap="sq">
            <a:noFill/>
            <a:miter lim="800000"/>
            <a:headEnd type="none" w="sm" len="sm"/>
            <a:tailEnd type="none" w="sm" len="sm"/>
          </a:ln>
        </p:spPr>
        <p:txBody>
          <a:bodyPr>
            <a:spAutoFit/>
          </a:bodyPr>
          <a:lstStyle/>
          <a:p>
            <a:pPr algn="ct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SUMMER</a:t>
            </a:r>
          </a:p>
        </p:txBody>
      </p:sp>
      <p:sp>
        <p:nvSpPr>
          <p:cNvPr id="35" name="Text Box 9"/>
          <p:cNvSpPr txBox="1">
            <a:spLocks noChangeArrowheads="1"/>
          </p:cNvSpPr>
          <p:nvPr/>
        </p:nvSpPr>
        <p:spPr bwMode="auto">
          <a:xfrm>
            <a:off x="5348288" y="914400"/>
            <a:ext cx="2043112" cy="457200"/>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000FF"/>
                </a:solidFill>
                <a:cs typeface="Times New Roman" pitchFamily="18" charset="0"/>
              </a:rPr>
              <a:t>Redemption</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dissolve">
                                      <p:cBhvr>
                                        <p:cTn id="7" dur="500"/>
                                        <p:tgtEl>
                                          <p:spTgt spid="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dissolve">
                                      <p:cBhvr>
                                        <p:cTn id="12" dur="500"/>
                                        <p:tgtEl>
                                          <p:spTgt spid="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dissolve">
                                      <p:cBhvr>
                                        <p:cTn id="17" dur="500"/>
                                        <p:tgtEl>
                                          <p:spTgt spid="4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dissolve">
                                      <p:cBhvr>
                                        <p:cTn id="22" dur="500"/>
                                        <p:tgtEl>
                                          <p:spTgt spid="4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dissolve">
                                      <p:cBhvr>
                                        <p:cTn id="27" dur="500"/>
                                        <p:tgtEl>
                                          <p:spTgt spid="4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dissolve">
                                      <p:cBhvr>
                                        <p:cTn id="32" dur="500"/>
                                        <p:tgtEl>
                                          <p:spTgt spid="5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dissolve">
                                      <p:cBhvr>
                                        <p:cTn id="37" dur="500"/>
                                        <p:tgtEl>
                                          <p:spTgt spid="5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0"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edge">
                                      <p:cBhvr>
                                        <p:cTn id="42" dur="2000"/>
                                        <p:tgtEl>
                                          <p:spTgt spid="34"/>
                                        </p:tgtEl>
                                      </p:cBhvr>
                                    </p:animEffect>
                                  </p:childTnLst>
                                </p:cTn>
                              </p:par>
                              <p:par>
                                <p:cTn id="43" presetID="20"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edge">
                                      <p:cBhvr>
                                        <p:cTn id="45" dur="2000"/>
                                        <p:tgtEl>
                                          <p:spTgt spid="30"/>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0" presetClass="entr" presetSubtype="0" fill="hold" grpId="0" nodeType="click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wedge">
                                      <p:cBhvr>
                                        <p:cTn id="50" dur="2000"/>
                                        <p:tgtEl>
                                          <p:spTgt spid="45"/>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0"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wedge">
                                      <p:cBhvr>
                                        <p:cTn id="55" dur="2000"/>
                                        <p:tgtEl>
                                          <p:spTgt spid="4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0" presetClass="entr" presetSubtype="0" fill="hold" grpId="0"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wedge">
                                      <p:cBhvr>
                                        <p:cTn id="60" dur="2000"/>
                                        <p:tgtEl>
                                          <p:spTgt spid="31"/>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35" presetClass="entr" presetSubtype="0" fill="hold" grpId="0" nodeType="click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2000"/>
                                        <p:tgtEl>
                                          <p:spTgt spid="35"/>
                                        </p:tgtEl>
                                      </p:cBhvr>
                                    </p:animEffect>
                                    <p:anim calcmode="lin" valueType="num">
                                      <p:cBhvr>
                                        <p:cTn id="66" dur="2000" fill="hold"/>
                                        <p:tgtEl>
                                          <p:spTgt spid="35"/>
                                        </p:tgtEl>
                                        <p:attrNameLst>
                                          <p:attrName>style.rotation</p:attrName>
                                        </p:attrNameLst>
                                      </p:cBhvr>
                                      <p:tavLst>
                                        <p:tav tm="0">
                                          <p:val>
                                            <p:fltVal val="720"/>
                                          </p:val>
                                        </p:tav>
                                        <p:tav tm="100000">
                                          <p:val>
                                            <p:fltVal val="0"/>
                                          </p:val>
                                        </p:tav>
                                      </p:tavLst>
                                    </p:anim>
                                    <p:anim calcmode="lin" valueType="num">
                                      <p:cBhvr>
                                        <p:cTn id="67" dur="2000" fill="hold"/>
                                        <p:tgtEl>
                                          <p:spTgt spid="35"/>
                                        </p:tgtEl>
                                        <p:attrNameLst>
                                          <p:attrName>ppt_h</p:attrName>
                                        </p:attrNameLst>
                                      </p:cBhvr>
                                      <p:tavLst>
                                        <p:tav tm="0">
                                          <p:val>
                                            <p:fltVal val="0"/>
                                          </p:val>
                                        </p:tav>
                                        <p:tav tm="100000">
                                          <p:val>
                                            <p:strVal val="#ppt_h"/>
                                          </p:val>
                                        </p:tav>
                                      </p:tavLst>
                                    </p:anim>
                                    <p:anim calcmode="lin" valueType="num">
                                      <p:cBhvr>
                                        <p:cTn id="68" dur="2000" fill="hold"/>
                                        <p:tgtEl>
                                          <p:spTgt spid="35"/>
                                        </p:tgtEl>
                                        <p:attrNameLst>
                                          <p:attrName>ppt_w</p:attrName>
                                        </p:attrNameLst>
                                      </p:cBhvr>
                                      <p:tavLst>
                                        <p:tav tm="0">
                                          <p:val>
                                            <p:fltVal val="0"/>
                                          </p:val>
                                        </p:tav>
                                        <p:tav tm="100000">
                                          <p:val>
                                            <p:strVal val="#ppt_w"/>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35" presetClass="entr" presetSubtype="0" fill="hold" grpId="0" nodeType="click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fade">
                                      <p:cBhvr>
                                        <p:cTn id="73" dur="2000"/>
                                        <p:tgtEl>
                                          <p:spTgt spid="36"/>
                                        </p:tgtEl>
                                      </p:cBhvr>
                                    </p:animEffect>
                                    <p:anim calcmode="lin" valueType="num">
                                      <p:cBhvr>
                                        <p:cTn id="74" dur="2000" fill="hold"/>
                                        <p:tgtEl>
                                          <p:spTgt spid="36"/>
                                        </p:tgtEl>
                                        <p:attrNameLst>
                                          <p:attrName>style.rotation</p:attrName>
                                        </p:attrNameLst>
                                      </p:cBhvr>
                                      <p:tavLst>
                                        <p:tav tm="0">
                                          <p:val>
                                            <p:fltVal val="720"/>
                                          </p:val>
                                        </p:tav>
                                        <p:tav tm="100000">
                                          <p:val>
                                            <p:fltVal val="0"/>
                                          </p:val>
                                        </p:tav>
                                      </p:tavLst>
                                    </p:anim>
                                    <p:anim calcmode="lin" valueType="num">
                                      <p:cBhvr>
                                        <p:cTn id="75" dur="2000" fill="hold"/>
                                        <p:tgtEl>
                                          <p:spTgt spid="36"/>
                                        </p:tgtEl>
                                        <p:attrNameLst>
                                          <p:attrName>ppt_h</p:attrName>
                                        </p:attrNameLst>
                                      </p:cBhvr>
                                      <p:tavLst>
                                        <p:tav tm="0">
                                          <p:val>
                                            <p:fltVal val="0"/>
                                          </p:val>
                                        </p:tav>
                                        <p:tav tm="100000">
                                          <p:val>
                                            <p:strVal val="#ppt_h"/>
                                          </p:val>
                                        </p:tav>
                                      </p:tavLst>
                                    </p:anim>
                                    <p:anim calcmode="lin" valueType="num">
                                      <p:cBhvr>
                                        <p:cTn id="76" dur="2000" fill="hold"/>
                                        <p:tgtEl>
                                          <p:spTgt spid="36"/>
                                        </p:tgtEl>
                                        <p:attrNameLst>
                                          <p:attrName>ppt_w</p:attrName>
                                        </p:attrNameLst>
                                      </p:cBhvr>
                                      <p:tavLst>
                                        <p:tav tm="0">
                                          <p:val>
                                            <p:fltVal val="0"/>
                                          </p:val>
                                        </p:tav>
                                        <p:tav tm="100000">
                                          <p:val>
                                            <p:strVal val="#ppt_w"/>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35" presetClass="entr" presetSubtype="0" fill="hold" grpId="0" nodeType="click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fade">
                                      <p:cBhvr>
                                        <p:cTn id="81" dur="2000"/>
                                        <p:tgtEl>
                                          <p:spTgt spid="37"/>
                                        </p:tgtEl>
                                      </p:cBhvr>
                                    </p:animEffect>
                                    <p:anim calcmode="lin" valueType="num">
                                      <p:cBhvr>
                                        <p:cTn id="82" dur="2000" fill="hold"/>
                                        <p:tgtEl>
                                          <p:spTgt spid="37"/>
                                        </p:tgtEl>
                                        <p:attrNameLst>
                                          <p:attrName>style.rotation</p:attrName>
                                        </p:attrNameLst>
                                      </p:cBhvr>
                                      <p:tavLst>
                                        <p:tav tm="0">
                                          <p:val>
                                            <p:fltVal val="720"/>
                                          </p:val>
                                        </p:tav>
                                        <p:tav tm="100000">
                                          <p:val>
                                            <p:fltVal val="0"/>
                                          </p:val>
                                        </p:tav>
                                      </p:tavLst>
                                    </p:anim>
                                    <p:anim calcmode="lin" valueType="num">
                                      <p:cBhvr>
                                        <p:cTn id="83" dur="2000" fill="hold"/>
                                        <p:tgtEl>
                                          <p:spTgt spid="37"/>
                                        </p:tgtEl>
                                        <p:attrNameLst>
                                          <p:attrName>ppt_h</p:attrName>
                                        </p:attrNameLst>
                                      </p:cBhvr>
                                      <p:tavLst>
                                        <p:tav tm="0">
                                          <p:val>
                                            <p:fltVal val="0"/>
                                          </p:val>
                                        </p:tav>
                                        <p:tav tm="100000">
                                          <p:val>
                                            <p:strVal val="#ppt_h"/>
                                          </p:val>
                                        </p:tav>
                                      </p:tavLst>
                                    </p:anim>
                                    <p:anim calcmode="lin" valueType="num">
                                      <p:cBhvr>
                                        <p:cTn id="84" dur="2000" fill="hold"/>
                                        <p:tgtEl>
                                          <p:spTgt spid="37"/>
                                        </p:tgtEl>
                                        <p:attrNameLst>
                                          <p:attrName>ppt_w</p:attrName>
                                        </p:attrNameLst>
                                      </p:cBhvr>
                                      <p:tavLst>
                                        <p:tav tm="0">
                                          <p:val>
                                            <p:fltVal val="0"/>
                                          </p:val>
                                        </p:tav>
                                        <p:tav tm="100000">
                                          <p:val>
                                            <p:strVal val="#ppt_w"/>
                                          </p:val>
                                        </p:tav>
                                      </p:tavLst>
                                    </p:anim>
                                  </p:childTnLst>
                                </p:cTn>
                              </p:par>
                            </p:childTnLst>
                          </p:cTn>
                        </p:par>
                      </p:childTnLst>
                    </p:cTn>
                  </p:par>
                  <p:par>
                    <p:cTn id="85" fill="hold" nodeType="clickPar">
                      <p:stCondLst>
                        <p:cond delay="indefinite"/>
                      </p:stCondLst>
                      <p:childTnLst>
                        <p:par>
                          <p:cTn id="86" fill="hold" nodeType="withGroup">
                            <p:stCondLst>
                              <p:cond delay="0"/>
                            </p:stCondLst>
                            <p:childTnLst>
                              <p:par>
                                <p:cTn id="87" presetID="35" presetClass="entr" presetSubtype="0" fill="hold" grpId="0" nodeType="clickEffect">
                                  <p:stCondLst>
                                    <p:cond delay="0"/>
                                  </p:stCondLst>
                                  <p:childTnLst>
                                    <p:set>
                                      <p:cBhvr>
                                        <p:cTn id="88" dur="1" fill="hold">
                                          <p:stCondLst>
                                            <p:cond delay="0"/>
                                          </p:stCondLst>
                                        </p:cTn>
                                        <p:tgtEl>
                                          <p:spTgt spid="39"/>
                                        </p:tgtEl>
                                        <p:attrNameLst>
                                          <p:attrName>style.visibility</p:attrName>
                                        </p:attrNameLst>
                                      </p:cBhvr>
                                      <p:to>
                                        <p:strVal val="visible"/>
                                      </p:to>
                                    </p:set>
                                    <p:animEffect transition="in" filter="fade">
                                      <p:cBhvr>
                                        <p:cTn id="89" dur="2000"/>
                                        <p:tgtEl>
                                          <p:spTgt spid="39"/>
                                        </p:tgtEl>
                                      </p:cBhvr>
                                    </p:animEffect>
                                    <p:anim calcmode="lin" valueType="num">
                                      <p:cBhvr>
                                        <p:cTn id="90" dur="2000" fill="hold"/>
                                        <p:tgtEl>
                                          <p:spTgt spid="39"/>
                                        </p:tgtEl>
                                        <p:attrNameLst>
                                          <p:attrName>style.rotation</p:attrName>
                                        </p:attrNameLst>
                                      </p:cBhvr>
                                      <p:tavLst>
                                        <p:tav tm="0">
                                          <p:val>
                                            <p:fltVal val="720"/>
                                          </p:val>
                                        </p:tav>
                                        <p:tav tm="100000">
                                          <p:val>
                                            <p:fltVal val="0"/>
                                          </p:val>
                                        </p:tav>
                                      </p:tavLst>
                                    </p:anim>
                                    <p:anim calcmode="lin" valueType="num">
                                      <p:cBhvr>
                                        <p:cTn id="91" dur="2000" fill="hold"/>
                                        <p:tgtEl>
                                          <p:spTgt spid="39"/>
                                        </p:tgtEl>
                                        <p:attrNameLst>
                                          <p:attrName>ppt_h</p:attrName>
                                        </p:attrNameLst>
                                      </p:cBhvr>
                                      <p:tavLst>
                                        <p:tav tm="0">
                                          <p:val>
                                            <p:fltVal val="0"/>
                                          </p:val>
                                        </p:tav>
                                        <p:tav tm="100000">
                                          <p:val>
                                            <p:strVal val="#ppt_h"/>
                                          </p:val>
                                        </p:tav>
                                      </p:tavLst>
                                    </p:anim>
                                    <p:anim calcmode="lin" valueType="num">
                                      <p:cBhvr>
                                        <p:cTn id="92" dur="2000" fill="hold"/>
                                        <p:tgtEl>
                                          <p:spTgt spid="39"/>
                                        </p:tgtEl>
                                        <p:attrNameLst>
                                          <p:attrName>ppt_w</p:attrName>
                                        </p:attrNameLst>
                                      </p:cBhvr>
                                      <p:tavLst>
                                        <p:tav tm="0">
                                          <p:val>
                                            <p:fltVal val="0"/>
                                          </p:val>
                                        </p:tav>
                                        <p:tav tm="100000">
                                          <p:val>
                                            <p:strVal val="#ppt_w"/>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35" presetClass="entr" presetSubtype="0" fill="hold" grpId="0" nodeType="clickEffect">
                                  <p:stCondLst>
                                    <p:cond delay="0"/>
                                  </p:stCondLst>
                                  <p:childTnLst>
                                    <p:set>
                                      <p:cBhvr>
                                        <p:cTn id="96" dur="1" fill="hold">
                                          <p:stCondLst>
                                            <p:cond delay="0"/>
                                          </p:stCondLst>
                                        </p:cTn>
                                        <p:tgtEl>
                                          <p:spTgt spid="38"/>
                                        </p:tgtEl>
                                        <p:attrNameLst>
                                          <p:attrName>style.visibility</p:attrName>
                                        </p:attrNameLst>
                                      </p:cBhvr>
                                      <p:to>
                                        <p:strVal val="visible"/>
                                      </p:to>
                                    </p:set>
                                    <p:animEffect transition="in" filter="fade">
                                      <p:cBhvr>
                                        <p:cTn id="97" dur="2000"/>
                                        <p:tgtEl>
                                          <p:spTgt spid="38"/>
                                        </p:tgtEl>
                                      </p:cBhvr>
                                    </p:animEffect>
                                    <p:anim calcmode="lin" valueType="num">
                                      <p:cBhvr>
                                        <p:cTn id="98" dur="2000" fill="hold"/>
                                        <p:tgtEl>
                                          <p:spTgt spid="38"/>
                                        </p:tgtEl>
                                        <p:attrNameLst>
                                          <p:attrName>style.rotation</p:attrName>
                                        </p:attrNameLst>
                                      </p:cBhvr>
                                      <p:tavLst>
                                        <p:tav tm="0">
                                          <p:val>
                                            <p:fltVal val="720"/>
                                          </p:val>
                                        </p:tav>
                                        <p:tav tm="100000">
                                          <p:val>
                                            <p:fltVal val="0"/>
                                          </p:val>
                                        </p:tav>
                                      </p:tavLst>
                                    </p:anim>
                                    <p:anim calcmode="lin" valueType="num">
                                      <p:cBhvr>
                                        <p:cTn id="99" dur="2000" fill="hold"/>
                                        <p:tgtEl>
                                          <p:spTgt spid="38"/>
                                        </p:tgtEl>
                                        <p:attrNameLst>
                                          <p:attrName>ppt_h</p:attrName>
                                        </p:attrNameLst>
                                      </p:cBhvr>
                                      <p:tavLst>
                                        <p:tav tm="0">
                                          <p:val>
                                            <p:fltVal val="0"/>
                                          </p:val>
                                        </p:tav>
                                        <p:tav tm="100000">
                                          <p:val>
                                            <p:strVal val="#ppt_h"/>
                                          </p:val>
                                        </p:tav>
                                      </p:tavLst>
                                    </p:anim>
                                    <p:anim calcmode="lin" valueType="num">
                                      <p:cBhvr>
                                        <p:cTn id="100" dur="2000" fill="hold"/>
                                        <p:tgtEl>
                                          <p:spTgt spid="38"/>
                                        </p:tgtEl>
                                        <p:attrNameLst>
                                          <p:attrName>ppt_w</p:attrName>
                                        </p:attrNameLst>
                                      </p:cBhvr>
                                      <p:tavLst>
                                        <p:tav tm="0">
                                          <p:val>
                                            <p:fltVal val="0"/>
                                          </p:val>
                                        </p:tav>
                                        <p:tav tm="100000">
                                          <p:val>
                                            <p:strVal val="#ppt_w"/>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35" presetClass="entr" presetSubtype="0" fill="hold" grpId="0" nodeType="clickEffect">
                                  <p:stCondLst>
                                    <p:cond delay="0"/>
                                  </p:stCondLst>
                                  <p:childTnLst>
                                    <p:set>
                                      <p:cBhvr>
                                        <p:cTn id="104" dur="1" fill="hold">
                                          <p:stCondLst>
                                            <p:cond delay="0"/>
                                          </p:stCondLst>
                                        </p:cTn>
                                        <p:tgtEl>
                                          <p:spTgt spid="40"/>
                                        </p:tgtEl>
                                        <p:attrNameLst>
                                          <p:attrName>style.visibility</p:attrName>
                                        </p:attrNameLst>
                                      </p:cBhvr>
                                      <p:to>
                                        <p:strVal val="visible"/>
                                      </p:to>
                                    </p:set>
                                    <p:animEffect transition="in" filter="fade">
                                      <p:cBhvr>
                                        <p:cTn id="105" dur="2000"/>
                                        <p:tgtEl>
                                          <p:spTgt spid="40"/>
                                        </p:tgtEl>
                                      </p:cBhvr>
                                    </p:animEffect>
                                    <p:anim calcmode="lin" valueType="num">
                                      <p:cBhvr>
                                        <p:cTn id="106" dur="2000" fill="hold"/>
                                        <p:tgtEl>
                                          <p:spTgt spid="40"/>
                                        </p:tgtEl>
                                        <p:attrNameLst>
                                          <p:attrName>style.rotation</p:attrName>
                                        </p:attrNameLst>
                                      </p:cBhvr>
                                      <p:tavLst>
                                        <p:tav tm="0">
                                          <p:val>
                                            <p:fltVal val="720"/>
                                          </p:val>
                                        </p:tav>
                                        <p:tav tm="100000">
                                          <p:val>
                                            <p:fltVal val="0"/>
                                          </p:val>
                                        </p:tav>
                                      </p:tavLst>
                                    </p:anim>
                                    <p:anim calcmode="lin" valueType="num">
                                      <p:cBhvr>
                                        <p:cTn id="107" dur="2000" fill="hold"/>
                                        <p:tgtEl>
                                          <p:spTgt spid="40"/>
                                        </p:tgtEl>
                                        <p:attrNameLst>
                                          <p:attrName>ppt_h</p:attrName>
                                        </p:attrNameLst>
                                      </p:cBhvr>
                                      <p:tavLst>
                                        <p:tav tm="0">
                                          <p:val>
                                            <p:fltVal val="0"/>
                                          </p:val>
                                        </p:tav>
                                        <p:tav tm="100000">
                                          <p:val>
                                            <p:strVal val="#ppt_h"/>
                                          </p:val>
                                        </p:tav>
                                      </p:tavLst>
                                    </p:anim>
                                    <p:anim calcmode="lin" valueType="num">
                                      <p:cBhvr>
                                        <p:cTn id="108" dur="2000" fill="hold"/>
                                        <p:tgtEl>
                                          <p:spTgt spid="40"/>
                                        </p:tgtEl>
                                        <p:attrNameLst>
                                          <p:attrName>ppt_w</p:attrName>
                                        </p:attrNameLst>
                                      </p:cBhvr>
                                      <p:tavLst>
                                        <p:tav tm="0">
                                          <p:val>
                                            <p:fltVal val="0"/>
                                          </p:val>
                                        </p:tav>
                                        <p:tav tm="100000">
                                          <p:val>
                                            <p:strVal val="#ppt_w"/>
                                          </p:val>
                                        </p:tav>
                                      </p:tavLst>
                                    </p:anim>
                                  </p:childTnLst>
                                </p:cTn>
                              </p:par>
                            </p:childTnLst>
                          </p:cTn>
                        </p:par>
                      </p:childTnLst>
                    </p:cTn>
                  </p:par>
                  <p:par>
                    <p:cTn id="109" fill="hold" nodeType="clickPar">
                      <p:stCondLst>
                        <p:cond delay="indefinite"/>
                      </p:stCondLst>
                      <p:childTnLst>
                        <p:par>
                          <p:cTn id="110" fill="hold" nodeType="withGroup">
                            <p:stCondLst>
                              <p:cond delay="0"/>
                            </p:stCondLst>
                            <p:childTnLst>
                              <p:par>
                                <p:cTn id="111" presetID="35" presetClass="entr" presetSubtype="0" fill="hold" grpId="0" nodeType="clickEffect">
                                  <p:stCondLst>
                                    <p:cond delay="0"/>
                                  </p:stCondLst>
                                  <p:childTnLst>
                                    <p:set>
                                      <p:cBhvr>
                                        <p:cTn id="112" dur="1" fill="hold">
                                          <p:stCondLst>
                                            <p:cond delay="0"/>
                                          </p:stCondLst>
                                        </p:cTn>
                                        <p:tgtEl>
                                          <p:spTgt spid="41"/>
                                        </p:tgtEl>
                                        <p:attrNameLst>
                                          <p:attrName>style.visibility</p:attrName>
                                        </p:attrNameLst>
                                      </p:cBhvr>
                                      <p:to>
                                        <p:strVal val="visible"/>
                                      </p:to>
                                    </p:set>
                                    <p:animEffect transition="in" filter="fade">
                                      <p:cBhvr>
                                        <p:cTn id="113" dur="2000"/>
                                        <p:tgtEl>
                                          <p:spTgt spid="41"/>
                                        </p:tgtEl>
                                      </p:cBhvr>
                                    </p:animEffect>
                                    <p:anim calcmode="lin" valueType="num">
                                      <p:cBhvr>
                                        <p:cTn id="114" dur="2000" fill="hold"/>
                                        <p:tgtEl>
                                          <p:spTgt spid="41"/>
                                        </p:tgtEl>
                                        <p:attrNameLst>
                                          <p:attrName>style.rotation</p:attrName>
                                        </p:attrNameLst>
                                      </p:cBhvr>
                                      <p:tavLst>
                                        <p:tav tm="0">
                                          <p:val>
                                            <p:fltVal val="720"/>
                                          </p:val>
                                        </p:tav>
                                        <p:tav tm="100000">
                                          <p:val>
                                            <p:fltVal val="0"/>
                                          </p:val>
                                        </p:tav>
                                      </p:tavLst>
                                    </p:anim>
                                    <p:anim calcmode="lin" valueType="num">
                                      <p:cBhvr>
                                        <p:cTn id="115" dur="2000" fill="hold"/>
                                        <p:tgtEl>
                                          <p:spTgt spid="41"/>
                                        </p:tgtEl>
                                        <p:attrNameLst>
                                          <p:attrName>ppt_h</p:attrName>
                                        </p:attrNameLst>
                                      </p:cBhvr>
                                      <p:tavLst>
                                        <p:tav tm="0">
                                          <p:val>
                                            <p:fltVal val="0"/>
                                          </p:val>
                                        </p:tav>
                                        <p:tav tm="100000">
                                          <p:val>
                                            <p:strVal val="#ppt_h"/>
                                          </p:val>
                                        </p:tav>
                                      </p:tavLst>
                                    </p:anim>
                                    <p:anim calcmode="lin" valueType="num">
                                      <p:cBhvr>
                                        <p:cTn id="116" dur="2000" fill="hold"/>
                                        <p:tgtEl>
                                          <p:spTgt spid="4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4" grpId="0"/>
      <p:bldP spid="36" grpId="0" animBg="1"/>
      <p:bldP spid="37" grpId="0" animBg="1"/>
      <p:bldP spid="38" grpId="0" animBg="1"/>
      <p:bldP spid="39" grpId="0" animBg="1"/>
      <p:bldP spid="40" grpId="0" animBg="1"/>
      <p:bldP spid="41" grpId="0" animBg="1"/>
      <p:bldP spid="42" grpId="0" animBg="1"/>
      <p:bldP spid="44" grpId="0" animBg="1"/>
      <p:bldP spid="46" grpId="0" animBg="1"/>
      <p:bldP spid="47" grpId="0" animBg="1"/>
      <p:bldP spid="48" grpId="0" animBg="1"/>
      <p:bldP spid="51" grpId="0" animBg="1"/>
      <p:bldP spid="45" grpId="0" animBg="1"/>
      <p:bldP spid="52" grpId="0" animBg="1"/>
      <p:bldP spid="53" grpId="0" animBg="1"/>
      <p:bldP spid="31" grpId="0" animBg="1"/>
      <p:bldP spid="3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2" descr="Te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800"/>
            <a:ext cx="74676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6" name="Rectangle 3"/>
          <p:cNvSpPr>
            <a:spLocks noChangeArrowheads="1"/>
          </p:cNvSpPr>
          <p:nvPr/>
        </p:nvSpPr>
        <p:spPr bwMode="auto">
          <a:xfrm>
            <a:off x="7467600" y="0"/>
            <a:ext cx="1905000" cy="70866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55332" name="Rectangle 4"/>
          <p:cNvSpPr>
            <a:spLocks noGrp="1" noChangeArrowheads="1"/>
          </p:cNvSpPr>
          <p:nvPr>
            <p:ph type="title"/>
          </p:nvPr>
        </p:nvSpPr>
        <p:spPr>
          <a:xfrm>
            <a:off x="0" y="5715000"/>
            <a:ext cx="9372600" cy="1143000"/>
          </a:xfrm>
          <a:solidFill>
            <a:srgbClr val="336600"/>
          </a:solidFill>
        </p:spPr>
        <p:txBody>
          <a:bodyPr/>
          <a:lstStyle/>
          <a:p>
            <a:pPr eaLnBrk="1" hangingPunct="1"/>
            <a:r>
              <a:rPr lang="en-US" altLang="en-US" sz="3200" b="1">
                <a:latin typeface="Arial" pitchFamily="34" charset="0"/>
                <a:cs typeface="Arial" pitchFamily="34" charset="0"/>
              </a:rPr>
              <a:t>Jewish life revolved around Solomon</a:t>
            </a:r>
            <a:r>
              <a:rPr lang="fr-FR" altLang="ja-JP" sz="3200" b="1">
                <a:latin typeface="Arial" pitchFamily="34" charset="0"/>
                <a:cs typeface="Arial" pitchFamily="34" charset="0"/>
              </a:rPr>
              <a:t>'</a:t>
            </a:r>
            <a:r>
              <a:rPr lang="en-US" altLang="en-US" sz="3200" b="1">
                <a:latin typeface="Arial" pitchFamily="34" charset="0"/>
                <a:cs typeface="Arial" pitchFamily="34" charset="0"/>
              </a:rPr>
              <a:t>s temple for 400 years (959-586 BC)</a:t>
            </a:r>
          </a:p>
        </p:txBody>
      </p:sp>
      <p:sp>
        <p:nvSpPr>
          <p:cNvPr id="175108" name="Text Box 5"/>
          <p:cNvSpPr txBox="1">
            <a:spLocks noChangeArrowheads="1"/>
          </p:cNvSpPr>
          <p:nvPr/>
        </p:nvSpPr>
        <p:spPr bwMode="auto">
          <a:xfrm>
            <a:off x="76200" y="76200"/>
            <a:ext cx="55895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1800" b="1">
                <a:solidFill>
                  <a:srgbClr val="060400"/>
                </a:solidFill>
              </a:rPr>
              <a:t>Judaism in Israel and the Diaspora (continued)</a:t>
            </a:r>
          </a:p>
        </p:txBody>
      </p:sp>
      <p:sp>
        <p:nvSpPr>
          <p:cNvPr id="355334" name="Text Box 6"/>
          <p:cNvSpPr txBox="1">
            <a:spLocks noChangeArrowheads="1"/>
          </p:cNvSpPr>
          <p:nvPr/>
        </p:nvSpPr>
        <p:spPr bwMode="auto">
          <a:xfrm>
            <a:off x="8305800" y="73025"/>
            <a:ext cx="766763" cy="457200"/>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t>184</a:t>
            </a:r>
            <a:endParaRPr lang="en-US" altLang="en-US" sz="18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2" descr="Temple Bowl"/>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52400" y="0"/>
            <a:ext cx="9525000"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7379" name="Rectangle 3"/>
          <p:cNvSpPr>
            <a:spLocks noGrp="1" noChangeArrowheads="1"/>
          </p:cNvSpPr>
          <p:nvPr>
            <p:ph type="title"/>
          </p:nvPr>
        </p:nvSpPr>
        <p:spPr>
          <a:xfrm>
            <a:off x="3733800" y="0"/>
            <a:ext cx="5638800" cy="1752600"/>
          </a:xfrm>
          <a:solidFill>
            <a:schemeClr val="bg1"/>
          </a:solidFill>
        </p:spPr>
        <p:txBody>
          <a:bodyPr/>
          <a:lstStyle/>
          <a:p>
            <a:pPr eaLnBrk="1" hangingPunct="1"/>
            <a:r>
              <a:rPr lang="en-US" altLang="en-US" sz="4000" b="1">
                <a:latin typeface="Arial" pitchFamily="34" charset="0"/>
                <a:cs typeface="Arial" pitchFamily="34" charset="0"/>
              </a:rPr>
              <a:t>Jews Maintained Holiness at the Basin</a:t>
            </a:r>
          </a:p>
        </p:txBody>
      </p:sp>
      <p:sp>
        <p:nvSpPr>
          <p:cNvPr id="357380" name="Line 4"/>
          <p:cNvSpPr>
            <a:spLocks noChangeShapeType="1"/>
          </p:cNvSpPr>
          <p:nvPr/>
        </p:nvSpPr>
        <p:spPr bwMode="auto">
          <a:xfrm>
            <a:off x="0" y="0"/>
            <a:ext cx="9144000" cy="68580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57381" name="Line 5"/>
          <p:cNvSpPr>
            <a:spLocks noChangeShapeType="1"/>
          </p:cNvSpPr>
          <p:nvPr/>
        </p:nvSpPr>
        <p:spPr bwMode="auto">
          <a:xfrm rot="5400000">
            <a:off x="1143000" y="-1143000"/>
            <a:ext cx="6858000" cy="91440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57382" name="Rectangle 6"/>
          <p:cNvSpPr>
            <a:spLocks noChangeArrowheads="1"/>
          </p:cNvSpPr>
          <p:nvPr/>
        </p:nvSpPr>
        <p:spPr bwMode="auto">
          <a:xfrm rot="-929834">
            <a:off x="-14288" y="2208213"/>
            <a:ext cx="9144001" cy="3041650"/>
          </a:xfrm>
          <a:prstGeom prst="rect">
            <a:avLst/>
          </a:prstGeom>
          <a:solidFill>
            <a:srgbClr val="FF0000"/>
          </a:solid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8800">
                <a:effectLst>
                  <a:outerShdw blurRad="38100" dist="38100" dir="2700000" algn="tl">
                    <a:srgbClr val="000000"/>
                  </a:outerShdw>
                </a:effectLst>
              </a:rPr>
              <a:t>Temple Destroyed!</a:t>
            </a:r>
          </a:p>
        </p:txBody>
      </p:sp>
      <p:sp>
        <p:nvSpPr>
          <p:cNvPr id="357383" name="Text Box 7"/>
          <p:cNvSpPr txBox="1">
            <a:spLocks noChangeArrowheads="1"/>
          </p:cNvSpPr>
          <p:nvPr/>
        </p:nvSpPr>
        <p:spPr bwMode="auto">
          <a:xfrm>
            <a:off x="6248400" y="4876800"/>
            <a:ext cx="3124200"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spcBef>
                <a:spcPct val="50000"/>
              </a:spcBef>
            </a:pPr>
            <a:r>
              <a:rPr lang="en-US" altLang="en-US" sz="2800" b="1">
                <a:solidFill>
                  <a:srgbClr val="060400"/>
                </a:solidFill>
              </a:rPr>
              <a:t>The 9th of Ab</a:t>
            </a:r>
          </a:p>
          <a:p>
            <a:pPr>
              <a:spcBef>
                <a:spcPct val="50000"/>
              </a:spcBef>
            </a:pPr>
            <a:r>
              <a:rPr lang="en-US" altLang="en-US" sz="2800" b="1">
                <a:solidFill>
                  <a:srgbClr val="060400"/>
                </a:solidFill>
              </a:rPr>
              <a:t>  • 586 BC</a:t>
            </a:r>
          </a:p>
          <a:p>
            <a:pPr>
              <a:spcBef>
                <a:spcPct val="50000"/>
              </a:spcBef>
            </a:pPr>
            <a:r>
              <a:rPr lang="en-US" altLang="en-US" sz="2800" b="1">
                <a:solidFill>
                  <a:srgbClr val="060400"/>
                </a:solidFill>
              </a:rPr>
              <a:t>  • AD 70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357381"/>
                                        </p:tgtEl>
                                        <p:attrNameLst>
                                          <p:attrName>style.visibility</p:attrName>
                                        </p:attrNameLst>
                                      </p:cBhvr>
                                      <p:to>
                                        <p:strVal val="visible"/>
                                      </p:to>
                                    </p:set>
                                    <p:animEffect transition="in" filter="fade">
                                      <p:cBhvr>
                                        <p:cTn id="7" dur="770" decel="100000"/>
                                        <p:tgtEl>
                                          <p:spTgt spid="357381"/>
                                        </p:tgtEl>
                                      </p:cBhvr>
                                    </p:animEffect>
                                    <p:animScale>
                                      <p:cBhvr>
                                        <p:cTn id="8" dur="770" decel="100000"/>
                                        <p:tgtEl>
                                          <p:spTgt spid="357381"/>
                                        </p:tgtEl>
                                      </p:cBhvr>
                                      <p:from x="10000" y="10000"/>
                                      <p:to x="200000" y="450000"/>
                                    </p:animScale>
                                    <p:animScale>
                                      <p:cBhvr>
                                        <p:cTn id="9" dur="1230" accel="100000" fill="hold">
                                          <p:stCondLst>
                                            <p:cond delay="770"/>
                                          </p:stCondLst>
                                        </p:cTn>
                                        <p:tgtEl>
                                          <p:spTgt spid="357381"/>
                                        </p:tgtEl>
                                      </p:cBhvr>
                                      <p:from x="200000" y="450000"/>
                                      <p:to x="100000" y="100000"/>
                                    </p:animScale>
                                    <p:set>
                                      <p:cBhvr>
                                        <p:cTn id="10" dur="770" fill="hold"/>
                                        <p:tgtEl>
                                          <p:spTgt spid="357381"/>
                                        </p:tgtEl>
                                        <p:attrNameLst>
                                          <p:attrName>ppt_x</p:attrName>
                                        </p:attrNameLst>
                                      </p:cBhvr>
                                      <p:to>
                                        <p:strVal val="(0.5)"/>
                                      </p:to>
                                    </p:set>
                                    <p:anim from="(0.5)" to="(#ppt_x)" calcmode="lin" valueType="num">
                                      <p:cBhvr>
                                        <p:cTn id="11" dur="1230" accel="100000" fill="hold">
                                          <p:stCondLst>
                                            <p:cond delay="770"/>
                                          </p:stCondLst>
                                        </p:cTn>
                                        <p:tgtEl>
                                          <p:spTgt spid="357381"/>
                                        </p:tgtEl>
                                        <p:attrNameLst>
                                          <p:attrName>ppt_x</p:attrName>
                                        </p:attrNameLst>
                                      </p:cBhvr>
                                    </p:anim>
                                    <p:set>
                                      <p:cBhvr>
                                        <p:cTn id="12" dur="770" fill="hold"/>
                                        <p:tgtEl>
                                          <p:spTgt spid="357381"/>
                                        </p:tgtEl>
                                        <p:attrNameLst>
                                          <p:attrName>ppt_y</p:attrName>
                                        </p:attrNameLst>
                                      </p:cBhvr>
                                      <p:to>
                                        <p:strVal val="(#ppt_y+0.4)"/>
                                      </p:to>
                                    </p:set>
                                    <p:anim from="(#ppt_y+0.4)" to="(#ppt_y)" calcmode="lin" valueType="num">
                                      <p:cBhvr>
                                        <p:cTn id="13" dur="1230" accel="100000" fill="hold">
                                          <p:stCondLst>
                                            <p:cond delay="770"/>
                                          </p:stCondLst>
                                        </p:cTn>
                                        <p:tgtEl>
                                          <p:spTgt spid="357381"/>
                                        </p:tgtEl>
                                        <p:attrNameLst>
                                          <p:attrName>ppt_y</p:attrName>
                                        </p:attrNameLst>
                                      </p:cBhvr>
                                    </p:anim>
                                  </p:childTnLst>
                                </p:cTn>
                              </p:par>
                              <p:par>
                                <p:cTn id="14" presetID="51" presetClass="entr" presetSubtype="0" fill="hold" grpId="0" nodeType="withEffect">
                                  <p:stCondLst>
                                    <p:cond delay="0"/>
                                  </p:stCondLst>
                                  <p:childTnLst>
                                    <p:set>
                                      <p:cBhvr>
                                        <p:cTn id="15" dur="1" fill="hold">
                                          <p:stCondLst>
                                            <p:cond delay="0"/>
                                          </p:stCondLst>
                                        </p:cTn>
                                        <p:tgtEl>
                                          <p:spTgt spid="357380"/>
                                        </p:tgtEl>
                                        <p:attrNameLst>
                                          <p:attrName>style.visibility</p:attrName>
                                        </p:attrNameLst>
                                      </p:cBhvr>
                                      <p:to>
                                        <p:strVal val="visible"/>
                                      </p:to>
                                    </p:set>
                                    <p:animEffect transition="in" filter="fade">
                                      <p:cBhvr>
                                        <p:cTn id="16" dur="770" decel="100000"/>
                                        <p:tgtEl>
                                          <p:spTgt spid="357380"/>
                                        </p:tgtEl>
                                      </p:cBhvr>
                                    </p:animEffect>
                                    <p:animScale>
                                      <p:cBhvr>
                                        <p:cTn id="17" dur="770" decel="100000"/>
                                        <p:tgtEl>
                                          <p:spTgt spid="357380"/>
                                        </p:tgtEl>
                                      </p:cBhvr>
                                      <p:from x="10000" y="10000"/>
                                      <p:to x="200000" y="450000"/>
                                    </p:animScale>
                                    <p:animScale>
                                      <p:cBhvr>
                                        <p:cTn id="18" dur="1230" accel="100000" fill="hold">
                                          <p:stCondLst>
                                            <p:cond delay="770"/>
                                          </p:stCondLst>
                                        </p:cTn>
                                        <p:tgtEl>
                                          <p:spTgt spid="357380"/>
                                        </p:tgtEl>
                                      </p:cBhvr>
                                      <p:from x="200000" y="450000"/>
                                      <p:to x="100000" y="100000"/>
                                    </p:animScale>
                                    <p:set>
                                      <p:cBhvr>
                                        <p:cTn id="19" dur="770" fill="hold"/>
                                        <p:tgtEl>
                                          <p:spTgt spid="357380"/>
                                        </p:tgtEl>
                                        <p:attrNameLst>
                                          <p:attrName>ppt_x</p:attrName>
                                        </p:attrNameLst>
                                      </p:cBhvr>
                                      <p:to>
                                        <p:strVal val="(0.5)"/>
                                      </p:to>
                                    </p:set>
                                    <p:anim from="(0.5)" to="(#ppt_x)" calcmode="lin" valueType="num">
                                      <p:cBhvr>
                                        <p:cTn id="20" dur="1230" accel="100000" fill="hold">
                                          <p:stCondLst>
                                            <p:cond delay="770"/>
                                          </p:stCondLst>
                                        </p:cTn>
                                        <p:tgtEl>
                                          <p:spTgt spid="357380"/>
                                        </p:tgtEl>
                                        <p:attrNameLst>
                                          <p:attrName>ppt_x</p:attrName>
                                        </p:attrNameLst>
                                      </p:cBhvr>
                                    </p:anim>
                                    <p:set>
                                      <p:cBhvr>
                                        <p:cTn id="21" dur="770" fill="hold"/>
                                        <p:tgtEl>
                                          <p:spTgt spid="357380"/>
                                        </p:tgtEl>
                                        <p:attrNameLst>
                                          <p:attrName>ppt_y</p:attrName>
                                        </p:attrNameLst>
                                      </p:cBhvr>
                                      <p:to>
                                        <p:strVal val="(#ppt_y+0.4)"/>
                                      </p:to>
                                    </p:set>
                                    <p:anim from="(#ppt_y+0.4)" to="(#ppt_y)" calcmode="lin" valueType="num">
                                      <p:cBhvr>
                                        <p:cTn id="22" dur="1230" accel="100000" fill="hold">
                                          <p:stCondLst>
                                            <p:cond delay="770"/>
                                          </p:stCondLst>
                                        </p:cTn>
                                        <p:tgtEl>
                                          <p:spTgt spid="357380"/>
                                        </p:tgtEl>
                                        <p:attrNameLst>
                                          <p:attrName>ppt_y</p:attrName>
                                        </p:attrNameLst>
                                      </p:cBhvr>
                                    </p:anim>
                                  </p:childTnLst>
                                </p:cTn>
                              </p:par>
                              <p:par>
                                <p:cTn id="23" presetID="51" presetClass="entr" presetSubtype="0" fill="hold" grpId="0" nodeType="withEffect">
                                  <p:stCondLst>
                                    <p:cond delay="0"/>
                                  </p:stCondLst>
                                  <p:childTnLst>
                                    <p:set>
                                      <p:cBhvr>
                                        <p:cTn id="24" dur="1" fill="hold">
                                          <p:stCondLst>
                                            <p:cond delay="0"/>
                                          </p:stCondLst>
                                        </p:cTn>
                                        <p:tgtEl>
                                          <p:spTgt spid="357382"/>
                                        </p:tgtEl>
                                        <p:attrNameLst>
                                          <p:attrName>style.visibility</p:attrName>
                                        </p:attrNameLst>
                                      </p:cBhvr>
                                      <p:to>
                                        <p:strVal val="visible"/>
                                      </p:to>
                                    </p:set>
                                    <p:animEffect transition="in" filter="fade">
                                      <p:cBhvr>
                                        <p:cTn id="25" dur="770" decel="100000"/>
                                        <p:tgtEl>
                                          <p:spTgt spid="357382"/>
                                        </p:tgtEl>
                                      </p:cBhvr>
                                    </p:animEffect>
                                    <p:animScale>
                                      <p:cBhvr>
                                        <p:cTn id="26" dur="770" decel="100000"/>
                                        <p:tgtEl>
                                          <p:spTgt spid="357382"/>
                                        </p:tgtEl>
                                      </p:cBhvr>
                                      <p:from x="10000" y="10000"/>
                                      <p:to x="200000" y="450000"/>
                                    </p:animScale>
                                    <p:animScale>
                                      <p:cBhvr>
                                        <p:cTn id="27" dur="1230" accel="100000" fill="hold">
                                          <p:stCondLst>
                                            <p:cond delay="770"/>
                                          </p:stCondLst>
                                        </p:cTn>
                                        <p:tgtEl>
                                          <p:spTgt spid="357382"/>
                                        </p:tgtEl>
                                      </p:cBhvr>
                                      <p:from x="200000" y="450000"/>
                                      <p:to x="100000" y="100000"/>
                                    </p:animScale>
                                    <p:set>
                                      <p:cBhvr>
                                        <p:cTn id="28" dur="770" fill="hold"/>
                                        <p:tgtEl>
                                          <p:spTgt spid="357382"/>
                                        </p:tgtEl>
                                        <p:attrNameLst>
                                          <p:attrName>ppt_x</p:attrName>
                                        </p:attrNameLst>
                                      </p:cBhvr>
                                      <p:to>
                                        <p:strVal val="(0.5)"/>
                                      </p:to>
                                    </p:set>
                                    <p:anim from="(0.5)" to="(#ppt_x)" calcmode="lin" valueType="num">
                                      <p:cBhvr>
                                        <p:cTn id="29" dur="1230" accel="100000" fill="hold">
                                          <p:stCondLst>
                                            <p:cond delay="770"/>
                                          </p:stCondLst>
                                        </p:cTn>
                                        <p:tgtEl>
                                          <p:spTgt spid="357382"/>
                                        </p:tgtEl>
                                        <p:attrNameLst>
                                          <p:attrName>ppt_x</p:attrName>
                                        </p:attrNameLst>
                                      </p:cBhvr>
                                    </p:anim>
                                    <p:set>
                                      <p:cBhvr>
                                        <p:cTn id="30" dur="770" fill="hold"/>
                                        <p:tgtEl>
                                          <p:spTgt spid="357382"/>
                                        </p:tgtEl>
                                        <p:attrNameLst>
                                          <p:attrName>ppt_y</p:attrName>
                                        </p:attrNameLst>
                                      </p:cBhvr>
                                      <p:to>
                                        <p:strVal val="(#ppt_y+0.4)"/>
                                      </p:to>
                                    </p:set>
                                    <p:anim from="(#ppt_y+0.4)" to="(#ppt_y)" calcmode="lin" valueType="num">
                                      <p:cBhvr>
                                        <p:cTn id="31" dur="1230" accel="100000" fill="hold">
                                          <p:stCondLst>
                                            <p:cond delay="770"/>
                                          </p:stCondLst>
                                        </p:cTn>
                                        <p:tgtEl>
                                          <p:spTgt spid="357382"/>
                                        </p:tgtEl>
                                        <p:attrNameLst>
                                          <p:attrName>ppt_y</p:attrName>
                                        </p:attrNameLst>
                                      </p:cBhvr>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1" presetClass="entr" presetSubtype="4" fill="hold" grpId="0" nodeType="clickEffect">
                                  <p:stCondLst>
                                    <p:cond delay="0"/>
                                  </p:stCondLst>
                                  <p:childTnLst>
                                    <p:set>
                                      <p:cBhvr>
                                        <p:cTn id="35" dur="1" fill="hold">
                                          <p:stCondLst>
                                            <p:cond delay="0"/>
                                          </p:stCondLst>
                                        </p:cTn>
                                        <p:tgtEl>
                                          <p:spTgt spid="357383"/>
                                        </p:tgtEl>
                                        <p:attrNameLst>
                                          <p:attrName>style.visibility</p:attrName>
                                        </p:attrNameLst>
                                      </p:cBhvr>
                                      <p:to>
                                        <p:strVal val="visible"/>
                                      </p:to>
                                    </p:set>
                                    <p:animEffect transition="in" filter="wheel(4)">
                                      <p:cBhvr>
                                        <p:cTn id="36" dur="2000"/>
                                        <p:tgtEl>
                                          <p:spTgt spid="3573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380" grpId="0" animBg="1"/>
      <p:bldP spid="357381" grpId="0" animBg="1"/>
      <p:bldP spid="357382" grpId="0" animBg="1"/>
      <p:bldP spid="35738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12" descr="diag1"/>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9428" name="Text Box 4"/>
          <p:cNvSpPr txBox="1">
            <a:spLocks noChangeArrowheads="1"/>
          </p:cNvSpPr>
          <p:nvPr/>
        </p:nvSpPr>
        <p:spPr bwMode="auto">
          <a:xfrm>
            <a:off x="533400" y="1273175"/>
            <a:ext cx="7924800" cy="39370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461963" indent="-461963">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50000"/>
              </a:spcBef>
              <a:buFont typeface="Times" charset="0"/>
              <a:buNone/>
            </a:pPr>
            <a:r>
              <a:rPr lang="en-US" altLang="en-US" sz="3600" b="1">
                <a:solidFill>
                  <a:schemeClr val="bg1"/>
                </a:solidFill>
                <a:effectLst>
                  <a:outerShdw blurRad="38100" dist="38100" dir="2700000" algn="tl">
                    <a:srgbClr val="808080"/>
                  </a:outerShdw>
                </a:effectLst>
                <a:latin typeface="Arial" pitchFamily="34" charset="0"/>
                <a:cs typeface="Times New Roman" pitchFamily="18" charset="0"/>
              </a:rPr>
              <a:t> Whole burnt offering</a:t>
            </a:r>
            <a:endParaRPr lang="en-US" altLang="en-US" sz="3600" b="1">
              <a:solidFill>
                <a:schemeClr val="bg1"/>
              </a:solidFill>
              <a:effectLst>
                <a:outerShdw blurRad="38100" dist="38100" dir="2700000" algn="tl">
                  <a:srgbClr val="808080"/>
                </a:outerShdw>
              </a:effectLst>
              <a:latin typeface="Arial" pitchFamily="34" charset="0"/>
              <a:cs typeface="Arial" pitchFamily="34" charset="0"/>
            </a:endParaRPr>
          </a:p>
          <a:p>
            <a:pPr eaLnBrk="1" hangingPunct="1">
              <a:spcBef>
                <a:spcPct val="50000"/>
              </a:spcBef>
              <a:buFont typeface="Times" charset="0"/>
              <a:buNone/>
            </a:pPr>
            <a:r>
              <a:rPr lang="en-US" altLang="en-US" sz="3600" b="1">
                <a:solidFill>
                  <a:schemeClr val="bg1"/>
                </a:solidFill>
                <a:effectLst>
                  <a:outerShdw blurRad="38100" dist="38100" dir="2700000" algn="tl">
                    <a:srgbClr val="808080"/>
                  </a:outerShdw>
                </a:effectLst>
                <a:latin typeface="Arial" pitchFamily="34" charset="0"/>
                <a:cs typeface="Times New Roman" pitchFamily="18" charset="0"/>
              </a:rPr>
              <a:t> Grain offering</a:t>
            </a:r>
          </a:p>
          <a:p>
            <a:pPr eaLnBrk="1" hangingPunct="1">
              <a:spcBef>
                <a:spcPct val="50000"/>
              </a:spcBef>
              <a:buFont typeface="Times" charset="0"/>
              <a:buNone/>
            </a:pPr>
            <a:r>
              <a:rPr lang="en-US" altLang="en-US" sz="3600" b="1">
                <a:solidFill>
                  <a:schemeClr val="bg1"/>
                </a:solidFill>
                <a:effectLst>
                  <a:outerShdw blurRad="38100" dist="38100" dir="2700000" algn="tl">
                    <a:srgbClr val="808080"/>
                  </a:outerShdw>
                </a:effectLst>
                <a:latin typeface="Arial" pitchFamily="34" charset="0"/>
                <a:cs typeface="Times New Roman" pitchFamily="18" charset="0"/>
              </a:rPr>
              <a:t> Fellowship offering</a:t>
            </a:r>
          </a:p>
          <a:p>
            <a:pPr eaLnBrk="1" hangingPunct="1">
              <a:spcBef>
                <a:spcPct val="50000"/>
              </a:spcBef>
              <a:buFont typeface="Times" charset="0"/>
              <a:buNone/>
            </a:pPr>
            <a:r>
              <a:rPr lang="en-US" altLang="en-US" sz="3600" b="1">
                <a:solidFill>
                  <a:schemeClr val="bg1"/>
                </a:solidFill>
                <a:effectLst>
                  <a:outerShdw blurRad="38100" dist="38100" dir="2700000" algn="tl">
                    <a:srgbClr val="808080"/>
                  </a:outerShdw>
                </a:effectLst>
                <a:latin typeface="Arial" pitchFamily="34" charset="0"/>
                <a:cs typeface="Times New Roman" pitchFamily="18" charset="0"/>
              </a:rPr>
              <a:t> Sin offering       </a:t>
            </a:r>
          </a:p>
          <a:p>
            <a:pPr eaLnBrk="1" hangingPunct="1">
              <a:spcBef>
                <a:spcPct val="50000"/>
              </a:spcBef>
              <a:buFont typeface="Times" charset="0"/>
              <a:buNone/>
            </a:pPr>
            <a:r>
              <a:rPr lang="en-US" altLang="en-US" sz="3600" b="1">
                <a:solidFill>
                  <a:schemeClr val="bg1"/>
                </a:solidFill>
                <a:effectLst>
                  <a:outerShdw blurRad="38100" dist="38100" dir="2700000" algn="tl">
                    <a:srgbClr val="808080"/>
                  </a:outerShdw>
                </a:effectLst>
                <a:latin typeface="Arial" pitchFamily="34" charset="0"/>
                <a:cs typeface="Times New Roman" pitchFamily="18" charset="0"/>
              </a:rPr>
              <a:t> Guilt offering</a:t>
            </a:r>
            <a:endParaRPr lang="en-US" altLang="en-US" sz="3600" b="1">
              <a:solidFill>
                <a:schemeClr val="bg1"/>
              </a:solidFill>
              <a:effectLst>
                <a:outerShdw blurRad="38100" dist="38100" dir="2700000" algn="tl">
                  <a:srgbClr val="808080"/>
                </a:outerShdw>
              </a:effectLst>
              <a:latin typeface="Arial" pitchFamily="34" charset="0"/>
              <a:cs typeface="Arial" pitchFamily="34" charset="0"/>
            </a:endParaRPr>
          </a:p>
        </p:txBody>
      </p:sp>
      <p:sp>
        <p:nvSpPr>
          <p:cNvPr id="359429" name="Text Box 5"/>
          <p:cNvSpPr txBox="1">
            <a:spLocks noChangeArrowheads="1"/>
          </p:cNvSpPr>
          <p:nvPr/>
        </p:nvSpPr>
        <p:spPr bwMode="auto">
          <a:xfrm>
            <a:off x="8451850" y="0"/>
            <a:ext cx="692150" cy="4572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FFFFFF"/>
                </a:solidFill>
                <a:effectLst>
                  <a:outerShdw blurRad="38100" dist="38100" dir="2700000" algn="tl">
                    <a:srgbClr val="808080"/>
                  </a:outerShdw>
                </a:effectLst>
                <a:latin typeface="Arial" pitchFamily="34" charset="0"/>
                <a:cs typeface="Arial" pitchFamily="34" charset="0"/>
              </a:rPr>
              <a:t>177</a:t>
            </a:r>
          </a:p>
        </p:txBody>
      </p:sp>
      <p:sp>
        <p:nvSpPr>
          <p:cNvPr id="359430" name="Text Box 6"/>
          <p:cNvSpPr txBox="1">
            <a:spLocks noChangeArrowheads="1"/>
          </p:cNvSpPr>
          <p:nvPr/>
        </p:nvSpPr>
        <p:spPr bwMode="auto">
          <a:xfrm>
            <a:off x="5758308" y="2057400"/>
            <a:ext cx="3278188" cy="615950"/>
          </a:xfrm>
          <a:prstGeom prst="rect">
            <a:avLst/>
          </a:prstGeom>
          <a:solidFill>
            <a:srgbClr val="FF020E"/>
          </a:solidFill>
          <a:ln w="12700" cap="sq">
            <a:noFill/>
            <a:miter lim="800000"/>
            <a:headEnd/>
            <a:tailEnd/>
          </a:ln>
          <a:effectLst>
            <a:outerShdw blurRad="63500" dist="38099" dir="2700000" algn="ctr" rotWithShape="0">
              <a:srgbClr val="000000">
                <a:alpha val="74998"/>
              </a:srgbClr>
            </a:outerShdw>
          </a:effectLst>
        </p:spPr>
        <p:txBody>
          <a:bodyPr wrap="none" lIns="0" tIns="0" rIns="0" bIns="0" anchorCtr="1">
            <a:spAutoFit/>
          </a:bodyPr>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a:r>
              <a:rPr lang="en-US" altLang="en-US" sz="4000" b="1" dirty="0">
                <a:solidFill>
                  <a:schemeClr val="bg1"/>
                </a:solidFill>
                <a:effectLst>
                  <a:outerShdw blurRad="38100" dist="38100" dir="2700000" algn="tl">
                    <a:srgbClr val="000000"/>
                  </a:outerShdw>
                </a:effectLst>
                <a:latin typeface="Arial" pitchFamily="34" charset="0"/>
                <a:cs typeface="Times New Roman" pitchFamily="18" charset="0"/>
              </a:rPr>
              <a:t>Consecration</a:t>
            </a:r>
          </a:p>
        </p:txBody>
      </p:sp>
      <p:sp>
        <p:nvSpPr>
          <p:cNvPr id="359431" name="Text Box 7"/>
          <p:cNvSpPr txBox="1">
            <a:spLocks noChangeArrowheads="1"/>
          </p:cNvSpPr>
          <p:nvPr/>
        </p:nvSpPr>
        <p:spPr bwMode="auto">
          <a:xfrm>
            <a:off x="5837683" y="4114800"/>
            <a:ext cx="2451100" cy="615950"/>
          </a:xfrm>
          <a:prstGeom prst="rect">
            <a:avLst/>
          </a:prstGeom>
          <a:solidFill>
            <a:srgbClr val="FF020E"/>
          </a:solidFill>
          <a:ln w="12700" cap="sq">
            <a:noFill/>
            <a:miter lim="800000"/>
            <a:headEnd/>
            <a:tailEnd/>
          </a:ln>
          <a:effectLst>
            <a:outerShdw blurRad="63500" dist="38099" dir="2700000" algn="ctr" rotWithShape="0">
              <a:srgbClr val="000000">
                <a:alpha val="74998"/>
              </a:srgbClr>
            </a:outerShdw>
          </a:effectLst>
        </p:spPr>
        <p:txBody>
          <a:bodyPr wrap="none" lIns="0" tIns="0" rIns="0" bIns="0" anchorCtr="1">
            <a:spAutoFit/>
          </a:bodyPr>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a:r>
              <a:rPr lang="en-US" altLang="en-US" sz="4000" b="1">
                <a:solidFill>
                  <a:schemeClr val="bg1"/>
                </a:solidFill>
                <a:effectLst>
                  <a:outerShdw blurRad="38100" dist="38100" dir="2700000" algn="tl">
                    <a:srgbClr val="000000"/>
                  </a:outerShdw>
                </a:effectLst>
                <a:latin typeface="Arial" pitchFamily="34" charset="0"/>
                <a:cs typeface="Times New Roman" pitchFamily="18" charset="0"/>
              </a:rPr>
              <a:t>Cleansing</a:t>
            </a:r>
          </a:p>
        </p:txBody>
      </p:sp>
      <p:sp>
        <p:nvSpPr>
          <p:cNvPr id="359432" name="AutoShape 8"/>
          <p:cNvSpPr>
            <a:spLocks/>
          </p:cNvSpPr>
          <p:nvPr/>
        </p:nvSpPr>
        <p:spPr bwMode="auto">
          <a:xfrm>
            <a:off x="5334000" y="1371600"/>
            <a:ext cx="381000" cy="2057400"/>
          </a:xfrm>
          <a:prstGeom prst="rightBrace">
            <a:avLst>
              <a:gd name="adj1" fmla="val 45000"/>
              <a:gd name="adj2" fmla="val 50000"/>
            </a:avLst>
          </a:prstGeom>
          <a:noFill/>
          <a:ln w="76200" cap="sq">
            <a:solidFill>
              <a:schemeClr val="bg1"/>
            </a:solidFill>
            <a:round/>
            <a:headEnd/>
            <a:tailEnd/>
          </a:ln>
        </p:spPr>
        <p:txBody>
          <a:bodyPr wrap="none" lIns="0" tIns="0" rIns="0" bIns="0"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b="1">
              <a:effectLst>
                <a:outerShdw blurRad="38100" dist="38100" dir="2700000" algn="tl">
                  <a:srgbClr val="FFFFFF"/>
                </a:outerShdw>
              </a:effectLst>
              <a:latin typeface="Arial" pitchFamily="34" charset="0"/>
              <a:cs typeface="Arial" pitchFamily="34" charset="0"/>
            </a:endParaRPr>
          </a:p>
        </p:txBody>
      </p:sp>
      <p:sp>
        <p:nvSpPr>
          <p:cNvPr id="359433" name="AutoShape 9"/>
          <p:cNvSpPr>
            <a:spLocks/>
          </p:cNvSpPr>
          <p:nvPr/>
        </p:nvSpPr>
        <p:spPr bwMode="auto">
          <a:xfrm>
            <a:off x="5334000" y="3657600"/>
            <a:ext cx="381000" cy="1600200"/>
          </a:xfrm>
          <a:prstGeom prst="rightBrace">
            <a:avLst>
              <a:gd name="adj1" fmla="val 35000"/>
              <a:gd name="adj2" fmla="val 50000"/>
            </a:avLst>
          </a:prstGeom>
          <a:noFill/>
          <a:ln w="76200" cap="sq">
            <a:solidFill>
              <a:schemeClr val="bg1"/>
            </a:solidFill>
            <a:round/>
            <a:headEnd/>
            <a:tailEnd/>
          </a:ln>
        </p:spPr>
        <p:txBody>
          <a:bodyPr wrap="none" lIns="0" tIns="0" rIns="0" bIns="0"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b="1">
              <a:effectLst>
                <a:outerShdw blurRad="38100" dist="38100" dir="2700000" algn="tl">
                  <a:srgbClr val="FFFFFF"/>
                </a:outerShdw>
              </a:effectLst>
              <a:latin typeface="Arial" pitchFamily="34" charset="0"/>
              <a:cs typeface="Arial" pitchFamily="34" charset="0"/>
            </a:endParaRPr>
          </a:p>
        </p:txBody>
      </p:sp>
      <p:sp>
        <p:nvSpPr>
          <p:cNvPr id="359434" name="Text Box 10"/>
          <p:cNvSpPr txBox="1">
            <a:spLocks noChangeArrowheads="1"/>
          </p:cNvSpPr>
          <p:nvPr/>
        </p:nvSpPr>
        <p:spPr bwMode="auto">
          <a:xfrm>
            <a:off x="6007100" y="2667000"/>
            <a:ext cx="2514600" cy="615950"/>
          </a:xfrm>
          <a:prstGeom prst="rect">
            <a:avLst/>
          </a:prstGeom>
          <a:noFill/>
          <a:ln w="12700" cap="sq">
            <a:noFill/>
            <a:miter lim="800000"/>
            <a:headEnd/>
            <a:tailEnd/>
          </a:ln>
          <a:effectLst>
            <a:outerShdw blurRad="63500" dist="38099" dir="2700000" algn="ctr" rotWithShape="0">
              <a:srgbClr val="000000">
                <a:alpha val="74998"/>
              </a:srgbClr>
            </a:outerShdw>
          </a:effectLst>
        </p:spPr>
        <p:txBody>
          <a:bodyPr wrap="none" lIns="0" tIns="0" rIns="0" bIns="0" anchorCtr="1">
            <a:spAutoFit/>
          </a:bodyPr>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a:buFontTx/>
              <a:buChar char="•"/>
            </a:pPr>
            <a:r>
              <a:rPr lang="en-US" altLang="en-US" sz="4000" b="1">
                <a:solidFill>
                  <a:schemeClr val="bg1"/>
                </a:solidFill>
                <a:effectLst>
                  <a:outerShdw blurRad="38100" dist="38100" dir="2700000" algn="tl">
                    <a:srgbClr val="808080"/>
                  </a:outerShdw>
                </a:effectLst>
                <a:latin typeface="Arial" pitchFamily="34" charset="0"/>
                <a:cs typeface="Times New Roman" pitchFamily="18" charset="0"/>
              </a:rPr>
              <a:t>Voluntary</a:t>
            </a:r>
          </a:p>
        </p:txBody>
      </p:sp>
      <p:sp>
        <p:nvSpPr>
          <p:cNvPr id="359435" name="Text Box 11"/>
          <p:cNvSpPr txBox="1">
            <a:spLocks noChangeArrowheads="1"/>
          </p:cNvSpPr>
          <p:nvPr/>
        </p:nvSpPr>
        <p:spPr bwMode="auto">
          <a:xfrm>
            <a:off x="5967413" y="4724400"/>
            <a:ext cx="2755900" cy="615950"/>
          </a:xfrm>
          <a:prstGeom prst="rect">
            <a:avLst/>
          </a:prstGeom>
          <a:noFill/>
          <a:ln w="12700" cap="sq">
            <a:noFill/>
            <a:miter lim="800000"/>
            <a:headEnd/>
            <a:tailEnd/>
          </a:ln>
          <a:effectLst>
            <a:outerShdw blurRad="63500" dist="38099" dir="2700000" algn="ctr" rotWithShape="0">
              <a:srgbClr val="000000">
                <a:alpha val="74998"/>
              </a:srgbClr>
            </a:outerShdw>
          </a:effectLst>
        </p:spPr>
        <p:txBody>
          <a:bodyPr wrap="none" lIns="0" tIns="0" rIns="0" bIns="0" anchorCtr="1">
            <a:spAutoFit/>
          </a:bodyPr>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a:buFontTx/>
              <a:buChar char="•"/>
            </a:pPr>
            <a:r>
              <a:rPr lang="en-US" altLang="en-US" sz="4000" b="1">
                <a:solidFill>
                  <a:schemeClr val="bg1"/>
                </a:solidFill>
                <a:effectLst>
                  <a:outerShdw blurRad="38100" dist="38100" dir="2700000" algn="tl">
                    <a:srgbClr val="808080"/>
                  </a:outerShdw>
                </a:effectLst>
                <a:latin typeface="Arial" pitchFamily="34" charset="0"/>
                <a:cs typeface="Times New Roman" pitchFamily="18" charset="0"/>
              </a:rPr>
              <a:t>Obligatory</a:t>
            </a:r>
          </a:p>
        </p:txBody>
      </p:sp>
      <p:sp>
        <p:nvSpPr>
          <p:cNvPr id="359437" name="Rectangle 13"/>
          <p:cNvSpPr>
            <a:spLocks noGrp="1" noChangeArrowheads="1"/>
          </p:cNvSpPr>
          <p:nvPr>
            <p:ph type="title" idx="4294967295"/>
          </p:nvPr>
        </p:nvSpPr>
        <p:spPr>
          <a:xfrm>
            <a:off x="685800" y="288925"/>
            <a:ext cx="7772400" cy="701675"/>
          </a:xfrm>
          <a:effectLst>
            <a:outerShdw blurRad="63500" dist="38099" dir="2700000" algn="ctr" rotWithShape="0">
              <a:schemeClr val="tx1">
                <a:alpha val="74997"/>
              </a:schemeClr>
            </a:outerShdw>
          </a:effectLst>
        </p:spPr>
        <p:txBody>
          <a:bodyPr anchor="t">
            <a:spAutoFit/>
          </a:bodyPr>
          <a:lstStyle/>
          <a:p>
            <a:pPr eaLnBrk="1" hangingPunct="1">
              <a:spcBef>
                <a:spcPct val="50000"/>
              </a:spcBef>
            </a:pPr>
            <a:r>
              <a:rPr lang="en-US" altLang="en-US" sz="4000" b="1">
                <a:solidFill>
                  <a:schemeClr val="bg1"/>
                </a:solidFill>
                <a:effectLst>
                  <a:outerShdw blurRad="38100" dist="38100" dir="2700000" algn="tl">
                    <a:srgbClr val="808080"/>
                  </a:outerShdw>
                </a:effectLst>
                <a:latin typeface="Arial" pitchFamily="34" charset="0"/>
              </a:rPr>
              <a:t>Offerings in Leviticus 1-7</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59432"/>
                                        </p:tgtEl>
                                        <p:attrNameLst>
                                          <p:attrName>style.visibility</p:attrName>
                                        </p:attrNameLst>
                                      </p:cBhvr>
                                      <p:to>
                                        <p:strVal val="visible"/>
                                      </p:to>
                                    </p:set>
                                    <p:animEffect transition="in" filter="wipe(right)">
                                      <p:cBhvr>
                                        <p:cTn id="7" dur="2000"/>
                                        <p:tgtEl>
                                          <p:spTgt spid="3594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9430"/>
                                        </p:tgtEl>
                                        <p:attrNameLst>
                                          <p:attrName>style.visibility</p:attrName>
                                        </p:attrNameLst>
                                      </p:cBhvr>
                                      <p:to>
                                        <p:strVal val="visible"/>
                                      </p:to>
                                    </p:set>
                                    <p:animEffect transition="in" filter="dissolve">
                                      <p:cBhvr>
                                        <p:cTn id="12" dur="500"/>
                                        <p:tgtEl>
                                          <p:spTgt spid="35943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359433"/>
                                        </p:tgtEl>
                                        <p:attrNameLst>
                                          <p:attrName>style.visibility</p:attrName>
                                        </p:attrNameLst>
                                      </p:cBhvr>
                                      <p:to>
                                        <p:strVal val="visible"/>
                                      </p:to>
                                    </p:set>
                                    <p:animEffect transition="in" filter="wipe(right)">
                                      <p:cBhvr>
                                        <p:cTn id="17" dur="2000"/>
                                        <p:tgtEl>
                                          <p:spTgt spid="35943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59431"/>
                                        </p:tgtEl>
                                        <p:attrNameLst>
                                          <p:attrName>style.visibility</p:attrName>
                                        </p:attrNameLst>
                                      </p:cBhvr>
                                      <p:to>
                                        <p:strVal val="visible"/>
                                      </p:to>
                                    </p:set>
                                    <p:animEffect transition="in" filter="dissolve">
                                      <p:cBhvr>
                                        <p:cTn id="22" dur="500"/>
                                        <p:tgtEl>
                                          <p:spTgt spid="35943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59434"/>
                                        </p:tgtEl>
                                        <p:attrNameLst>
                                          <p:attrName>style.visibility</p:attrName>
                                        </p:attrNameLst>
                                      </p:cBhvr>
                                      <p:to>
                                        <p:strVal val="visible"/>
                                      </p:to>
                                    </p:set>
                                    <p:animEffect transition="in" filter="dissolve">
                                      <p:cBhvr>
                                        <p:cTn id="27" dur="500"/>
                                        <p:tgtEl>
                                          <p:spTgt spid="35943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59435"/>
                                        </p:tgtEl>
                                        <p:attrNameLst>
                                          <p:attrName>style.visibility</p:attrName>
                                        </p:attrNameLst>
                                      </p:cBhvr>
                                      <p:to>
                                        <p:strVal val="visible"/>
                                      </p:to>
                                    </p:set>
                                    <p:animEffect transition="in" filter="dissolve">
                                      <p:cBhvr>
                                        <p:cTn id="32" dur="500"/>
                                        <p:tgtEl>
                                          <p:spTgt spid="359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30" grpId="0" animBg="1"/>
      <p:bldP spid="359431" grpId="0" animBg="1"/>
      <p:bldP spid="359432" grpId="0" animBg="1"/>
      <p:bldP spid="359433" grpId="0" animBg="1"/>
      <p:bldP spid="359434" grpId="0"/>
      <p:bldP spid="35943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2" descr="Israel 007"/>
          <p:cNvPicPr>
            <a:picLocks noChangeAspect="1" noChangeArrowheads="1"/>
          </p:cNvPicPr>
          <p:nvPr/>
        </p:nvPicPr>
        <p:blipFill>
          <a:blip r:embed="rId3" cstate="screen">
            <a:lum bright="-30000"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ext Box 4"/>
          <p:cNvSpPr txBox="1">
            <a:spLocks noChangeArrowheads="1"/>
          </p:cNvSpPr>
          <p:nvPr/>
        </p:nvSpPr>
        <p:spPr bwMode="auto">
          <a:xfrm>
            <a:off x="457200" y="1355725"/>
            <a:ext cx="8686800" cy="34782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50000"/>
              </a:spcBef>
              <a:buFontTx/>
              <a:buChar char="•"/>
            </a:pPr>
            <a:r>
              <a:rPr lang="en-US" altLang="en-US" sz="4000" b="1">
                <a:solidFill>
                  <a:schemeClr val="bg1"/>
                </a:solidFill>
                <a:latin typeface="Arial" pitchFamily="34" charset="0"/>
                <a:cs typeface="Arial" pitchFamily="34" charset="0"/>
              </a:rPr>
              <a:t>Clean = life, health, holiness</a:t>
            </a:r>
          </a:p>
          <a:p>
            <a:pPr eaLnBrk="1" hangingPunct="1">
              <a:spcBef>
                <a:spcPct val="50000"/>
              </a:spcBef>
              <a:buFontTx/>
              <a:buChar char="•"/>
            </a:pPr>
            <a:r>
              <a:rPr lang="en-US" altLang="en-US" sz="4000" b="1">
                <a:solidFill>
                  <a:schemeClr val="bg1"/>
                </a:solidFill>
                <a:latin typeface="Arial" pitchFamily="34" charset="0"/>
                <a:cs typeface="Arial" pitchFamily="34" charset="0"/>
              </a:rPr>
              <a:t>Unclean = death, illness, profane</a:t>
            </a:r>
          </a:p>
          <a:p>
            <a:pPr eaLnBrk="1" hangingPunct="1">
              <a:spcBef>
                <a:spcPct val="50000"/>
              </a:spcBef>
              <a:buFontTx/>
              <a:buChar char="•"/>
            </a:pPr>
            <a:r>
              <a:rPr lang="en-US" altLang="en-US" sz="4000" b="1">
                <a:solidFill>
                  <a:schemeClr val="bg1"/>
                </a:solidFill>
                <a:latin typeface="Arial" pitchFamily="34" charset="0"/>
                <a:cs typeface="Arial" pitchFamily="34" charset="0"/>
              </a:rPr>
              <a:t>Separation and special status</a:t>
            </a:r>
          </a:p>
          <a:p>
            <a:pPr eaLnBrk="1" hangingPunct="1">
              <a:spcBef>
                <a:spcPct val="50000"/>
              </a:spcBef>
              <a:buFontTx/>
              <a:buChar char="•"/>
            </a:pPr>
            <a:endParaRPr lang="en-US" altLang="en-US" sz="4000" b="1" u="sng">
              <a:solidFill>
                <a:schemeClr val="bg1"/>
              </a:solidFill>
              <a:latin typeface="Arial" pitchFamily="34" charset="0"/>
              <a:cs typeface="Arial" pitchFamily="34" charset="0"/>
            </a:endParaRPr>
          </a:p>
        </p:txBody>
      </p:sp>
      <p:sp>
        <p:nvSpPr>
          <p:cNvPr id="181251" name="Text Box 6"/>
          <p:cNvSpPr txBox="1">
            <a:spLocks noChangeArrowheads="1"/>
          </p:cNvSpPr>
          <p:nvPr/>
        </p:nvSpPr>
        <p:spPr bwMode="auto">
          <a:xfrm>
            <a:off x="8448675" y="0"/>
            <a:ext cx="6921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b="1">
                <a:latin typeface="Arial" pitchFamily="34" charset="0"/>
                <a:cs typeface="Arial" pitchFamily="34" charset="0"/>
              </a:rPr>
              <a:t>176</a:t>
            </a:r>
          </a:p>
        </p:txBody>
      </p:sp>
      <p:sp>
        <p:nvSpPr>
          <p:cNvPr id="71687" name="Rectangle 7"/>
          <p:cNvSpPr>
            <a:spLocks noGrp="1" noChangeArrowheads="1"/>
          </p:cNvSpPr>
          <p:nvPr>
            <p:ph type="title" idx="4294967295"/>
          </p:nvPr>
        </p:nvSpPr>
        <p:spPr>
          <a:xfrm>
            <a:off x="685800" y="228600"/>
            <a:ext cx="7772400" cy="701675"/>
          </a:xfrm>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en-US" sz="4000" b="1">
                <a:solidFill>
                  <a:schemeClr val="bg1"/>
                </a:solidFill>
                <a:ea typeface="+mj-ea"/>
              </a:rPr>
              <a:t>Clean and Unclean</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iterate type="lt">
                                    <p:tmPct val="100000"/>
                                  </p:iterate>
                                  <p:childTnLst>
                                    <p:set>
                                      <p:cBhvr>
                                        <p:cTn id="6" dur="1" fill="hold">
                                          <p:stCondLst>
                                            <p:cond delay="0"/>
                                          </p:stCondLst>
                                        </p:cTn>
                                        <p:tgtEl>
                                          <p:spTgt spid="71684">
                                            <p:txEl>
                                              <p:pRg st="0" end="0"/>
                                            </p:txEl>
                                          </p:spTgt>
                                        </p:tgtEl>
                                        <p:attrNameLst>
                                          <p:attrName>style.visibility</p:attrName>
                                        </p:attrNameLst>
                                      </p:cBhvr>
                                      <p:to>
                                        <p:strVal val="visible"/>
                                      </p:to>
                                    </p:set>
                                    <p:animEffect transition="in" filter="dissolve">
                                      <p:cBhvr>
                                        <p:cTn id="7" dur="75"/>
                                        <p:tgtEl>
                                          <p:spTgt spid="71684">
                                            <p:txEl>
                                              <p:pRg st="0" end="0"/>
                                            </p:txEl>
                                          </p:spTgt>
                                        </p:tgtEl>
                                      </p:cBhvr>
                                    </p:animEffect>
                                  </p:childTnLst>
                                </p:cTn>
                              </p:par>
                            </p:childTnLst>
                          </p:cTn>
                        </p:par>
                        <p:par>
                          <p:cTn id="8" fill="hold" nodeType="afterGroup">
                            <p:stCondLst>
                              <p:cond delay="4325"/>
                            </p:stCondLst>
                            <p:childTnLst>
                              <p:par>
                                <p:cTn id="9" presetID="9" presetClass="entr" presetSubtype="0" fill="hold" grpId="0" nodeType="afterEffect">
                                  <p:stCondLst>
                                    <p:cond delay="2000"/>
                                  </p:stCondLst>
                                  <p:iterate type="lt">
                                    <p:tmPct val="100000"/>
                                  </p:iterate>
                                  <p:childTnLst>
                                    <p:set>
                                      <p:cBhvr>
                                        <p:cTn id="10" dur="1" fill="hold">
                                          <p:stCondLst>
                                            <p:cond delay="0"/>
                                          </p:stCondLst>
                                        </p:cTn>
                                        <p:tgtEl>
                                          <p:spTgt spid="71684">
                                            <p:txEl>
                                              <p:pRg st="1" end="1"/>
                                            </p:txEl>
                                          </p:spTgt>
                                        </p:tgtEl>
                                        <p:attrNameLst>
                                          <p:attrName>style.visibility</p:attrName>
                                        </p:attrNameLst>
                                      </p:cBhvr>
                                      <p:to>
                                        <p:strVal val="visible"/>
                                      </p:to>
                                    </p:set>
                                    <p:animEffect transition="in" filter="dissolve">
                                      <p:cBhvr>
                                        <p:cTn id="11" dur="75"/>
                                        <p:tgtEl>
                                          <p:spTgt spid="71684">
                                            <p:txEl>
                                              <p:pRg st="1" end="1"/>
                                            </p:txEl>
                                          </p:spTgt>
                                        </p:tgtEl>
                                      </p:cBhvr>
                                    </p:animEffect>
                                  </p:childTnLst>
                                </p:cTn>
                              </p:par>
                            </p:childTnLst>
                          </p:cTn>
                        </p:par>
                        <p:par>
                          <p:cTn id="12" fill="hold" nodeType="afterGroup">
                            <p:stCondLst>
                              <p:cond delay="8875"/>
                            </p:stCondLst>
                            <p:childTnLst>
                              <p:par>
                                <p:cTn id="13" presetID="9" presetClass="entr" presetSubtype="0" fill="hold" grpId="0" nodeType="afterEffect">
                                  <p:stCondLst>
                                    <p:cond delay="2000"/>
                                  </p:stCondLst>
                                  <p:iterate type="lt">
                                    <p:tmPct val="100000"/>
                                  </p:iterate>
                                  <p:childTnLst>
                                    <p:set>
                                      <p:cBhvr>
                                        <p:cTn id="14" dur="1" fill="hold">
                                          <p:stCondLst>
                                            <p:cond delay="0"/>
                                          </p:stCondLst>
                                        </p:cTn>
                                        <p:tgtEl>
                                          <p:spTgt spid="71684">
                                            <p:txEl>
                                              <p:pRg st="2" end="2"/>
                                            </p:txEl>
                                          </p:spTgt>
                                        </p:tgtEl>
                                        <p:attrNameLst>
                                          <p:attrName>style.visibility</p:attrName>
                                        </p:attrNameLst>
                                      </p:cBhvr>
                                      <p:to>
                                        <p:strVal val="visible"/>
                                      </p:to>
                                    </p:set>
                                    <p:animEffect transition="in" filter="dissolve">
                                      <p:cBhvr>
                                        <p:cTn id="15" dur="75"/>
                                        <p:tgtEl>
                                          <p:spTgt spid="7168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4" grpId="0" build="p" autoUpdateAnimBg="0" advAuto="200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rrowheads="1"/>
          </p:cNvSpPr>
          <p:nvPr>
            <p:ph type="title"/>
          </p:nvPr>
        </p:nvSpPr>
        <p:spPr/>
        <p:txBody>
          <a:bodyPr/>
          <a:lstStyle/>
          <a:p>
            <a:pPr eaLnBrk="1" hangingPunct="1"/>
            <a:r>
              <a:rPr lang="en-US" altLang="en-US" sz="3200">
                <a:latin typeface="Arial" pitchFamily="34" charset="0"/>
              </a:rPr>
              <a:t>One</a:t>
            </a:r>
            <a:r>
              <a:rPr lang="fr-FR" altLang="ja-JP" sz="3200">
                <a:latin typeface="Arial" pitchFamily="34" charset="0"/>
              </a:rPr>
              <a:t>'</a:t>
            </a:r>
            <a:r>
              <a:rPr lang="en-US" altLang="en-US" sz="3200">
                <a:latin typeface="Arial" pitchFamily="34" charset="0"/>
              </a:rPr>
              <a:t>s View of God Affects His View of Sacrifices, Morality &amp; Mission</a:t>
            </a:r>
          </a:p>
        </p:txBody>
      </p:sp>
      <p:sp>
        <p:nvSpPr>
          <p:cNvPr id="11267" name="Text Box 3"/>
          <p:cNvSpPr txBox="1">
            <a:spLocks noChangeArrowheads="1"/>
          </p:cNvSpPr>
          <p:nvPr/>
        </p:nvSpPr>
        <p:spPr bwMode="auto">
          <a:xfrm>
            <a:off x="1168400" y="1630363"/>
            <a:ext cx="2306638" cy="655637"/>
          </a:xfrm>
          <a:prstGeom prst="rect">
            <a:avLst/>
          </a:prstGeom>
          <a:solidFill>
            <a:srgbClr val="000000"/>
          </a:solidFill>
          <a:ln w="9525">
            <a:solidFill>
              <a:srgbClr val="000000"/>
            </a:solid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2800" b="1">
                <a:solidFill>
                  <a:srgbClr val="FFFFFF"/>
                </a:solidFill>
                <a:effectLst>
                  <a:outerShdw blurRad="38100" dist="38100" dir="2700000" algn="tl">
                    <a:srgbClr val="000514"/>
                  </a:outerShdw>
                </a:effectLst>
                <a:latin typeface="Arial" pitchFamily="34" charset="0"/>
                <a:cs typeface="Arial" pitchFamily="34" charset="0"/>
              </a:rPr>
              <a:t>Pagan</a:t>
            </a:r>
            <a:endParaRPr lang="en-US" altLang="en-US" sz="3200">
              <a:effectLst>
                <a:outerShdw blurRad="38100" dist="38100" dir="2700000" algn="tl">
                  <a:srgbClr val="000514"/>
                </a:outerShdw>
              </a:effectLst>
              <a:latin typeface="Arial" pitchFamily="34" charset="0"/>
              <a:cs typeface="Arial" pitchFamily="34" charset="0"/>
            </a:endParaRPr>
          </a:p>
        </p:txBody>
      </p:sp>
      <p:sp>
        <p:nvSpPr>
          <p:cNvPr id="11268" name="Text Box 4"/>
          <p:cNvSpPr txBox="1">
            <a:spLocks noChangeArrowheads="1"/>
          </p:cNvSpPr>
          <p:nvPr/>
        </p:nvSpPr>
        <p:spPr bwMode="auto">
          <a:xfrm>
            <a:off x="1193800" y="2424113"/>
            <a:ext cx="2016125" cy="374650"/>
          </a:xfrm>
          <a:prstGeom prst="rect">
            <a:avLst/>
          </a:prstGeom>
          <a:no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2000" b="1">
                <a:effectLst>
                  <a:outerShdw blurRad="38100" dist="38100" dir="2700000" algn="tl">
                    <a:srgbClr val="000000"/>
                  </a:outerShdw>
                </a:effectLst>
                <a:latin typeface="Arial" pitchFamily="34" charset="0"/>
                <a:cs typeface="Arial" pitchFamily="34" charset="0"/>
              </a:rPr>
              <a:t>Horrible god</a:t>
            </a:r>
            <a:endParaRPr lang="en-US" altLang="en-US" sz="3200">
              <a:effectLst>
                <a:outerShdw blurRad="38100" dist="38100" dir="2700000" algn="tl">
                  <a:srgbClr val="000000"/>
                </a:outerShdw>
              </a:effectLst>
              <a:latin typeface="Arial" pitchFamily="34" charset="0"/>
              <a:cs typeface="Arial" pitchFamily="34" charset="0"/>
            </a:endParaRPr>
          </a:p>
        </p:txBody>
      </p:sp>
      <p:sp>
        <p:nvSpPr>
          <p:cNvPr id="11269" name="Text Box 5"/>
          <p:cNvSpPr txBox="1">
            <a:spLocks noChangeArrowheads="1"/>
          </p:cNvSpPr>
          <p:nvPr/>
        </p:nvSpPr>
        <p:spPr bwMode="auto">
          <a:xfrm>
            <a:off x="-76200" y="3060700"/>
            <a:ext cx="4889500" cy="628650"/>
          </a:xfrm>
          <a:prstGeom prst="rect">
            <a:avLst/>
          </a:prstGeom>
          <a:no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2000" b="1">
                <a:effectLst>
                  <a:outerShdw blurRad="38100" dist="38100" dir="2700000" algn="tl">
                    <a:srgbClr val="000000"/>
                  </a:outerShdw>
                </a:effectLst>
                <a:latin typeface="Arial" pitchFamily="34" charset="0"/>
                <a:cs typeface="Arial" pitchFamily="34" charset="0"/>
              </a:rPr>
              <a:t>Man seen as OK in comparison</a:t>
            </a:r>
            <a:endParaRPr lang="en-US" altLang="en-US" sz="3200">
              <a:effectLst>
                <a:outerShdw blurRad="38100" dist="38100" dir="2700000" algn="tl">
                  <a:srgbClr val="000000"/>
                </a:outerShdw>
              </a:effectLst>
              <a:latin typeface="Arial" pitchFamily="34" charset="0"/>
              <a:cs typeface="Arial" pitchFamily="34" charset="0"/>
            </a:endParaRPr>
          </a:p>
        </p:txBody>
      </p:sp>
      <p:sp>
        <p:nvSpPr>
          <p:cNvPr id="11270" name="Text Box 6"/>
          <p:cNvSpPr txBox="1">
            <a:spLocks noChangeArrowheads="1"/>
          </p:cNvSpPr>
          <p:nvPr/>
        </p:nvSpPr>
        <p:spPr bwMode="auto">
          <a:xfrm>
            <a:off x="76200" y="3767138"/>
            <a:ext cx="4572000" cy="481012"/>
          </a:xfrm>
          <a:prstGeom prst="rect">
            <a:avLst/>
          </a:prstGeom>
          <a:no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2000" b="1">
                <a:effectLst>
                  <a:outerShdw blurRad="38100" dist="38100" dir="2700000" algn="tl">
                    <a:srgbClr val="000000"/>
                  </a:outerShdw>
                </a:effectLst>
                <a:latin typeface="Arial" pitchFamily="34" charset="0"/>
                <a:cs typeface="Arial" pitchFamily="34" charset="0"/>
              </a:rPr>
              <a:t>Seeks pleasure &amp; material needs</a:t>
            </a:r>
            <a:endParaRPr lang="en-US" altLang="en-US" sz="3200">
              <a:effectLst>
                <a:outerShdw blurRad="38100" dist="38100" dir="2700000" algn="tl">
                  <a:srgbClr val="000000"/>
                </a:outerShdw>
              </a:effectLst>
              <a:latin typeface="Arial" pitchFamily="34" charset="0"/>
              <a:cs typeface="Arial" pitchFamily="34" charset="0"/>
            </a:endParaRPr>
          </a:p>
        </p:txBody>
      </p:sp>
      <p:sp>
        <p:nvSpPr>
          <p:cNvPr id="11271" name="Text Box 7"/>
          <p:cNvSpPr txBox="1">
            <a:spLocks noChangeArrowheads="1"/>
          </p:cNvSpPr>
          <p:nvPr/>
        </p:nvSpPr>
        <p:spPr bwMode="auto">
          <a:xfrm>
            <a:off x="228600" y="4433888"/>
            <a:ext cx="3962400" cy="812800"/>
          </a:xfrm>
          <a:prstGeom prst="rect">
            <a:avLst/>
          </a:prstGeom>
          <a:no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2000" b="1">
                <a:effectLst>
                  <a:outerShdw blurRad="38100" dist="38100" dir="2700000" algn="tl">
                    <a:srgbClr val="000000"/>
                  </a:outerShdw>
                </a:effectLst>
                <a:latin typeface="Arial" pitchFamily="34" charset="0"/>
                <a:cs typeface="Arial" pitchFamily="34" charset="0"/>
              </a:rPr>
              <a:t>Sacrifices appease deity for sex, food &amp; money</a:t>
            </a:r>
            <a:endParaRPr lang="en-US" altLang="en-US" sz="3200">
              <a:effectLst>
                <a:outerShdw blurRad="38100" dist="38100" dir="2700000" algn="tl">
                  <a:srgbClr val="000000"/>
                </a:outerShdw>
              </a:effectLst>
              <a:latin typeface="Arial" pitchFamily="34" charset="0"/>
              <a:cs typeface="Arial" pitchFamily="34" charset="0"/>
            </a:endParaRPr>
          </a:p>
        </p:txBody>
      </p:sp>
      <p:sp>
        <p:nvSpPr>
          <p:cNvPr id="11272" name="Text Box 8"/>
          <p:cNvSpPr txBox="1">
            <a:spLocks noChangeArrowheads="1"/>
          </p:cNvSpPr>
          <p:nvPr/>
        </p:nvSpPr>
        <p:spPr bwMode="auto">
          <a:xfrm>
            <a:off x="76200" y="5349875"/>
            <a:ext cx="4191000" cy="488950"/>
          </a:xfrm>
          <a:prstGeom prst="rect">
            <a:avLst/>
          </a:prstGeom>
          <a:no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2000" b="1">
                <a:effectLst>
                  <a:outerShdw blurRad="38100" dist="38100" dir="2700000" algn="tl">
                    <a:srgbClr val="000000"/>
                  </a:outerShdw>
                </a:effectLst>
                <a:latin typeface="Arial" pitchFamily="34" charset="0"/>
                <a:cs typeface="Arial" pitchFamily="34" charset="0"/>
              </a:rPr>
              <a:t>Local deity makes them rich</a:t>
            </a:r>
            <a:endParaRPr lang="en-US" altLang="en-US" sz="3200">
              <a:effectLst>
                <a:outerShdw blurRad="38100" dist="38100" dir="2700000" algn="tl">
                  <a:srgbClr val="000000"/>
                </a:outerShdw>
              </a:effectLst>
              <a:latin typeface="Arial" pitchFamily="34" charset="0"/>
              <a:cs typeface="Arial" pitchFamily="34" charset="0"/>
            </a:endParaRPr>
          </a:p>
        </p:txBody>
      </p:sp>
      <p:sp>
        <p:nvSpPr>
          <p:cNvPr id="11273" name="Text Box 9"/>
          <p:cNvSpPr txBox="1">
            <a:spLocks noChangeArrowheads="1"/>
          </p:cNvSpPr>
          <p:nvPr/>
        </p:nvSpPr>
        <p:spPr bwMode="auto">
          <a:xfrm>
            <a:off x="381000" y="5976938"/>
            <a:ext cx="4038600" cy="500062"/>
          </a:xfrm>
          <a:prstGeom prst="rect">
            <a:avLst/>
          </a:prstGeom>
          <a:no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2000" b="1">
                <a:effectLst>
                  <a:outerShdw blurRad="38100" dist="38100" dir="2700000" algn="tl">
                    <a:srgbClr val="000000"/>
                  </a:outerShdw>
                </a:effectLst>
                <a:latin typeface="Arial" pitchFamily="34" charset="0"/>
                <a:cs typeface="Arial" pitchFamily="34" charset="0"/>
              </a:rPr>
              <a:t>Massacre others for wealth</a:t>
            </a:r>
            <a:endParaRPr lang="en-US" altLang="en-US" sz="3200">
              <a:effectLst>
                <a:outerShdw blurRad="38100" dist="38100" dir="2700000" algn="tl">
                  <a:srgbClr val="000000"/>
                </a:outerShdw>
              </a:effectLst>
              <a:latin typeface="Arial" pitchFamily="34" charset="0"/>
              <a:cs typeface="Arial" pitchFamily="34" charset="0"/>
            </a:endParaRPr>
          </a:p>
        </p:txBody>
      </p:sp>
      <p:sp>
        <p:nvSpPr>
          <p:cNvPr id="11274" name="Line 10"/>
          <p:cNvSpPr>
            <a:spLocks noChangeShapeType="1"/>
          </p:cNvSpPr>
          <p:nvPr/>
        </p:nvSpPr>
        <p:spPr bwMode="auto">
          <a:xfrm>
            <a:off x="2262188" y="2798763"/>
            <a:ext cx="1587" cy="325437"/>
          </a:xfrm>
          <a:prstGeom prst="line">
            <a:avLst/>
          </a:prstGeom>
          <a:noFill/>
          <a:ln w="76200">
            <a:solidFill>
              <a:schemeClr val="hlink"/>
            </a:solidFill>
            <a:round/>
            <a:headEnd/>
            <a:tailEnd type="triangle" w="med" len="med"/>
          </a:ln>
        </p:spPr>
        <p:txBody>
          <a:bodyPr/>
          <a:lstStyle/>
          <a:p>
            <a:pPr>
              <a:defRPr/>
            </a:pPr>
            <a:endParaRPr lang="en-US" sz="1400">
              <a:effectLst>
                <a:outerShdw blurRad="38100" dist="38100" dir="2700000" algn="tl">
                  <a:srgbClr val="000000">
                    <a:alpha val="43137"/>
                  </a:srgbClr>
                </a:outerShdw>
              </a:effectLst>
              <a:latin typeface="Arial"/>
              <a:ea typeface="+mn-ea"/>
              <a:cs typeface="Arial"/>
            </a:endParaRPr>
          </a:p>
        </p:txBody>
      </p:sp>
      <p:sp>
        <p:nvSpPr>
          <p:cNvPr id="11275" name="Line 11"/>
          <p:cNvSpPr>
            <a:spLocks noChangeShapeType="1"/>
          </p:cNvSpPr>
          <p:nvPr/>
        </p:nvSpPr>
        <p:spPr bwMode="auto">
          <a:xfrm>
            <a:off x="2262188" y="3481388"/>
            <a:ext cx="1587" cy="328612"/>
          </a:xfrm>
          <a:prstGeom prst="line">
            <a:avLst/>
          </a:prstGeom>
          <a:noFill/>
          <a:ln w="76200">
            <a:solidFill>
              <a:schemeClr val="hlink"/>
            </a:solidFill>
            <a:round/>
            <a:headEnd/>
            <a:tailEnd type="triangle" w="med" len="med"/>
          </a:ln>
        </p:spPr>
        <p:txBody>
          <a:bodyPr/>
          <a:lstStyle/>
          <a:p>
            <a:pPr>
              <a:defRPr/>
            </a:pPr>
            <a:endParaRPr lang="en-US" sz="1400">
              <a:effectLst>
                <a:outerShdw blurRad="38100" dist="38100" dir="2700000" algn="tl">
                  <a:srgbClr val="000000">
                    <a:alpha val="43137"/>
                  </a:srgbClr>
                </a:outerShdw>
              </a:effectLst>
              <a:latin typeface="Arial"/>
              <a:ea typeface="+mn-ea"/>
              <a:cs typeface="Arial"/>
            </a:endParaRPr>
          </a:p>
        </p:txBody>
      </p:sp>
      <p:sp>
        <p:nvSpPr>
          <p:cNvPr id="11276" name="Line 12"/>
          <p:cNvSpPr>
            <a:spLocks noChangeShapeType="1"/>
          </p:cNvSpPr>
          <p:nvPr/>
        </p:nvSpPr>
        <p:spPr bwMode="auto">
          <a:xfrm>
            <a:off x="2262188" y="4167188"/>
            <a:ext cx="1587" cy="328612"/>
          </a:xfrm>
          <a:prstGeom prst="line">
            <a:avLst/>
          </a:prstGeom>
          <a:noFill/>
          <a:ln w="76200">
            <a:solidFill>
              <a:schemeClr val="hlink"/>
            </a:solidFill>
            <a:round/>
            <a:headEnd/>
            <a:tailEnd type="triangle" w="med" len="med"/>
          </a:ln>
        </p:spPr>
        <p:txBody>
          <a:bodyPr/>
          <a:lstStyle/>
          <a:p>
            <a:pPr>
              <a:defRPr/>
            </a:pPr>
            <a:endParaRPr lang="en-US" sz="1400">
              <a:effectLst>
                <a:outerShdw blurRad="38100" dist="38100" dir="2700000" algn="tl">
                  <a:srgbClr val="000000">
                    <a:alpha val="43137"/>
                  </a:srgbClr>
                </a:outerShdw>
              </a:effectLst>
              <a:latin typeface="Arial"/>
              <a:ea typeface="+mn-ea"/>
              <a:cs typeface="Arial"/>
            </a:endParaRPr>
          </a:p>
        </p:txBody>
      </p:sp>
      <p:sp>
        <p:nvSpPr>
          <p:cNvPr id="11277" name="Line 13"/>
          <p:cNvSpPr>
            <a:spLocks noChangeShapeType="1"/>
          </p:cNvSpPr>
          <p:nvPr/>
        </p:nvSpPr>
        <p:spPr bwMode="auto">
          <a:xfrm>
            <a:off x="2262188" y="5157788"/>
            <a:ext cx="1587" cy="328612"/>
          </a:xfrm>
          <a:prstGeom prst="line">
            <a:avLst/>
          </a:prstGeom>
          <a:noFill/>
          <a:ln w="76200">
            <a:solidFill>
              <a:schemeClr val="hlink"/>
            </a:solidFill>
            <a:round/>
            <a:headEnd/>
            <a:tailEnd type="triangle" w="med" len="med"/>
          </a:ln>
        </p:spPr>
        <p:txBody>
          <a:bodyPr/>
          <a:lstStyle/>
          <a:p>
            <a:pPr>
              <a:defRPr/>
            </a:pPr>
            <a:endParaRPr lang="en-US" sz="1400">
              <a:effectLst>
                <a:outerShdw blurRad="38100" dist="38100" dir="2700000" algn="tl">
                  <a:srgbClr val="000000">
                    <a:alpha val="43137"/>
                  </a:srgbClr>
                </a:outerShdw>
              </a:effectLst>
              <a:latin typeface="Arial"/>
              <a:ea typeface="+mn-ea"/>
              <a:cs typeface="Arial"/>
            </a:endParaRPr>
          </a:p>
        </p:txBody>
      </p:sp>
      <p:sp>
        <p:nvSpPr>
          <p:cNvPr id="11278" name="Line 14"/>
          <p:cNvSpPr>
            <a:spLocks noChangeShapeType="1"/>
          </p:cNvSpPr>
          <p:nvPr/>
        </p:nvSpPr>
        <p:spPr bwMode="auto">
          <a:xfrm>
            <a:off x="2262188" y="5767388"/>
            <a:ext cx="1587" cy="328612"/>
          </a:xfrm>
          <a:prstGeom prst="line">
            <a:avLst/>
          </a:prstGeom>
          <a:noFill/>
          <a:ln w="76200">
            <a:solidFill>
              <a:schemeClr val="hlink"/>
            </a:solidFill>
            <a:round/>
            <a:headEnd/>
            <a:tailEnd type="triangle" w="med" len="med"/>
          </a:ln>
        </p:spPr>
        <p:txBody>
          <a:bodyPr/>
          <a:lstStyle/>
          <a:p>
            <a:pPr>
              <a:defRPr/>
            </a:pPr>
            <a:endParaRPr lang="en-US" sz="1400">
              <a:effectLst>
                <a:outerShdw blurRad="38100" dist="38100" dir="2700000" algn="tl">
                  <a:srgbClr val="000000">
                    <a:alpha val="43137"/>
                  </a:srgbClr>
                </a:outerShdw>
              </a:effectLst>
              <a:latin typeface="Arial"/>
              <a:ea typeface="+mn-ea"/>
              <a:cs typeface="Arial"/>
            </a:endParaRPr>
          </a:p>
        </p:txBody>
      </p:sp>
      <p:sp>
        <p:nvSpPr>
          <p:cNvPr id="11279" name="Text Box 15"/>
          <p:cNvSpPr txBox="1">
            <a:spLocks noChangeArrowheads="1"/>
          </p:cNvSpPr>
          <p:nvPr/>
        </p:nvSpPr>
        <p:spPr bwMode="auto">
          <a:xfrm>
            <a:off x="5257800" y="1630363"/>
            <a:ext cx="2306638" cy="655637"/>
          </a:xfrm>
          <a:prstGeom prst="rect">
            <a:avLst/>
          </a:prstGeom>
          <a:solidFill>
            <a:srgbClr val="000000"/>
          </a:solidFill>
          <a:ln w="9525">
            <a:solidFill>
              <a:srgbClr val="000000"/>
            </a:solid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2800" b="1">
                <a:solidFill>
                  <a:srgbClr val="FFFFFF"/>
                </a:solidFill>
                <a:effectLst>
                  <a:outerShdw blurRad="38100" dist="38100" dir="2700000" algn="tl">
                    <a:srgbClr val="000514"/>
                  </a:outerShdw>
                </a:effectLst>
                <a:latin typeface="Arial" pitchFamily="34" charset="0"/>
                <a:cs typeface="Arial" pitchFamily="34" charset="0"/>
              </a:rPr>
              <a:t>Israel</a:t>
            </a:r>
            <a:endParaRPr lang="en-US" altLang="en-US" sz="3200">
              <a:effectLst>
                <a:outerShdw blurRad="38100" dist="38100" dir="2700000" algn="tl">
                  <a:srgbClr val="000514"/>
                </a:outerShdw>
              </a:effectLst>
              <a:latin typeface="Arial" pitchFamily="34" charset="0"/>
              <a:cs typeface="Arial" pitchFamily="34" charset="0"/>
            </a:endParaRPr>
          </a:p>
        </p:txBody>
      </p:sp>
      <p:sp>
        <p:nvSpPr>
          <p:cNvPr id="11280" name="Text Box 16"/>
          <p:cNvSpPr txBox="1">
            <a:spLocks noChangeArrowheads="1"/>
          </p:cNvSpPr>
          <p:nvPr/>
        </p:nvSpPr>
        <p:spPr bwMode="auto">
          <a:xfrm>
            <a:off x="5411788" y="2373313"/>
            <a:ext cx="1843087" cy="488950"/>
          </a:xfrm>
          <a:prstGeom prst="rect">
            <a:avLst/>
          </a:prstGeom>
          <a:no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2000" b="1">
                <a:effectLst>
                  <a:outerShdw blurRad="38100" dist="38100" dir="2700000" algn="tl">
                    <a:srgbClr val="000000"/>
                  </a:outerShdw>
                </a:effectLst>
                <a:latin typeface="Arial" pitchFamily="34" charset="0"/>
                <a:cs typeface="Arial" pitchFamily="34" charset="0"/>
              </a:rPr>
              <a:t>Holy God</a:t>
            </a:r>
            <a:endParaRPr lang="en-US" altLang="en-US" sz="3200">
              <a:effectLst>
                <a:outerShdw blurRad="38100" dist="38100" dir="2700000" algn="tl">
                  <a:srgbClr val="000000"/>
                </a:outerShdw>
              </a:effectLst>
              <a:latin typeface="Arial" pitchFamily="34" charset="0"/>
              <a:cs typeface="Arial" pitchFamily="34" charset="0"/>
            </a:endParaRPr>
          </a:p>
        </p:txBody>
      </p:sp>
      <p:sp>
        <p:nvSpPr>
          <p:cNvPr id="11281" name="Text Box 17"/>
          <p:cNvSpPr txBox="1">
            <a:spLocks noChangeArrowheads="1"/>
          </p:cNvSpPr>
          <p:nvPr/>
        </p:nvSpPr>
        <p:spPr bwMode="auto">
          <a:xfrm>
            <a:off x="4267200" y="3048000"/>
            <a:ext cx="4383088" cy="655638"/>
          </a:xfrm>
          <a:prstGeom prst="rect">
            <a:avLst/>
          </a:prstGeom>
          <a:no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2000" b="1">
                <a:effectLst>
                  <a:outerShdw blurRad="38100" dist="38100" dir="2700000" algn="tl">
                    <a:srgbClr val="000000"/>
                  </a:outerShdw>
                </a:effectLst>
                <a:latin typeface="Arial" pitchFamily="34" charset="0"/>
                <a:cs typeface="Arial" pitchFamily="34" charset="0"/>
              </a:rPr>
              <a:t>Man seen as sinful</a:t>
            </a:r>
            <a:endParaRPr lang="en-US" altLang="en-US" sz="3200">
              <a:effectLst>
                <a:outerShdw blurRad="38100" dist="38100" dir="2700000" algn="tl">
                  <a:srgbClr val="000000"/>
                </a:outerShdw>
              </a:effectLst>
              <a:latin typeface="Arial" pitchFamily="34" charset="0"/>
              <a:cs typeface="Arial" pitchFamily="34" charset="0"/>
            </a:endParaRPr>
          </a:p>
        </p:txBody>
      </p:sp>
      <p:sp>
        <p:nvSpPr>
          <p:cNvPr id="11282" name="Text Box 18"/>
          <p:cNvSpPr txBox="1">
            <a:spLocks noChangeArrowheads="1"/>
          </p:cNvSpPr>
          <p:nvPr/>
        </p:nvSpPr>
        <p:spPr bwMode="auto">
          <a:xfrm>
            <a:off x="4384675" y="3770313"/>
            <a:ext cx="4149725" cy="573087"/>
          </a:xfrm>
          <a:prstGeom prst="rect">
            <a:avLst/>
          </a:prstGeom>
          <a:no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2000" b="1">
                <a:effectLst>
                  <a:outerShdw blurRad="38100" dist="38100" dir="2700000" algn="tl">
                    <a:srgbClr val="000000"/>
                  </a:outerShdw>
                </a:effectLst>
                <a:latin typeface="Arial" pitchFamily="34" charset="0"/>
                <a:cs typeface="Arial" pitchFamily="34" charset="0"/>
              </a:rPr>
              <a:t>Seeks spiritual needs</a:t>
            </a:r>
            <a:endParaRPr lang="en-US" altLang="en-US" sz="3200">
              <a:effectLst>
                <a:outerShdw blurRad="38100" dist="38100" dir="2700000" algn="tl">
                  <a:srgbClr val="000000"/>
                </a:outerShdw>
              </a:effectLst>
              <a:latin typeface="Arial" pitchFamily="34" charset="0"/>
              <a:cs typeface="Arial" pitchFamily="34" charset="0"/>
            </a:endParaRPr>
          </a:p>
        </p:txBody>
      </p:sp>
      <p:sp>
        <p:nvSpPr>
          <p:cNvPr id="11283" name="Text Box 19"/>
          <p:cNvSpPr txBox="1">
            <a:spLocks noChangeArrowheads="1"/>
          </p:cNvSpPr>
          <p:nvPr/>
        </p:nvSpPr>
        <p:spPr bwMode="auto">
          <a:xfrm>
            <a:off x="4343400" y="4445000"/>
            <a:ext cx="4270375" cy="889000"/>
          </a:xfrm>
          <a:prstGeom prst="rect">
            <a:avLst/>
          </a:prstGeom>
          <a:no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2000" b="1">
                <a:effectLst>
                  <a:outerShdw blurRad="38100" dist="38100" dir="2700000" algn="tl">
                    <a:srgbClr val="000000"/>
                  </a:outerShdw>
                </a:effectLst>
                <a:latin typeface="Arial" pitchFamily="34" charset="0"/>
                <a:cs typeface="Arial" pitchFamily="34" charset="0"/>
              </a:rPr>
              <a:t>Sacrifices atone for sin to reconcile God &amp; man</a:t>
            </a:r>
            <a:endParaRPr lang="en-US" altLang="en-US" sz="3200">
              <a:effectLst>
                <a:outerShdw blurRad="38100" dist="38100" dir="2700000" algn="tl">
                  <a:srgbClr val="000000"/>
                </a:outerShdw>
              </a:effectLst>
              <a:latin typeface="Arial" pitchFamily="34" charset="0"/>
              <a:cs typeface="Arial" pitchFamily="34" charset="0"/>
            </a:endParaRPr>
          </a:p>
        </p:txBody>
      </p:sp>
      <p:sp>
        <p:nvSpPr>
          <p:cNvPr id="11284" name="Text Box 20"/>
          <p:cNvSpPr txBox="1">
            <a:spLocks noChangeArrowheads="1"/>
          </p:cNvSpPr>
          <p:nvPr/>
        </p:nvSpPr>
        <p:spPr bwMode="auto">
          <a:xfrm>
            <a:off x="4419600" y="5386388"/>
            <a:ext cx="3843338" cy="488950"/>
          </a:xfrm>
          <a:prstGeom prst="rect">
            <a:avLst/>
          </a:prstGeom>
          <a:no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2000" b="1">
                <a:effectLst>
                  <a:outerShdw blurRad="38100" dist="38100" dir="2700000" algn="tl">
                    <a:srgbClr val="000000"/>
                  </a:outerShdw>
                </a:effectLst>
                <a:latin typeface="Arial" pitchFamily="34" charset="0"/>
                <a:cs typeface="Arial" pitchFamily="34" charset="0"/>
              </a:rPr>
              <a:t>God forgives sin</a:t>
            </a:r>
            <a:endParaRPr lang="en-US" altLang="en-US" sz="3200">
              <a:effectLst>
                <a:outerShdw blurRad="38100" dist="38100" dir="2700000" algn="tl">
                  <a:srgbClr val="000000"/>
                </a:outerShdw>
              </a:effectLst>
              <a:latin typeface="Arial" pitchFamily="34" charset="0"/>
              <a:cs typeface="Arial" pitchFamily="34" charset="0"/>
            </a:endParaRPr>
          </a:p>
        </p:txBody>
      </p:sp>
      <p:sp>
        <p:nvSpPr>
          <p:cNvPr id="11285" name="Text Box 21"/>
          <p:cNvSpPr txBox="1">
            <a:spLocks noChangeArrowheads="1"/>
          </p:cNvSpPr>
          <p:nvPr/>
        </p:nvSpPr>
        <p:spPr bwMode="auto">
          <a:xfrm>
            <a:off x="4267200" y="5976938"/>
            <a:ext cx="4621213" cy="609600"/>
          </a:xfrm>
          <a:prstGeom prst="rect">
            <a:avLst/>
          </a:prstGeom>
          <a:no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2000" b="1">
                <a:effectLst>
                  <a:outerShdw blurRad="38100" dist="38100" dir="2700000" algn="tl">
                    <a:srgbClr val="000000"/>
                  </a:outerShdw>
                </a:effectLst>
                <a:latin typeface="Arial" pitchFamily="34" charset="0"/>
                <a:cs typeface="Arial" pitchFamily="34" charset="0"/>
              </a:rPr>
              <a:t>Mission to others for their good</a:t>
            </a:r>
            <a:endParaRPr lang="en-US" altLang="en-US" sz="3200">
              <a:effectLst>
                <a:outerShdw blurRad="38100" dist="38100" dir="2700000" algn="tl">
                  <a:srgbClr val="000000"/>
                </a:outerShdw>
              </a:effectLst>
              <a:latin typeface="Arial" pitchFamily="34" charset="0"/>
              <a:cs typeface="Arial" pitchFamily="34" charset="0"/>
            </a:endParaRPr>
          </a:p>
        </p:txBody>
      </p:sp>
      <p:sp>
        <p:nvSpPr>
          <p:cNvPr id="11286" name="Line 22"/>
          <p:cNvSpPr>
            <a:spLocks noChangeShapeType="1"/>
          </p:cNvSpPr>
          <p:nvPr/>
        </p:nvSpPr>
        <p:spPr bwMode="auto">
          <a:xfrm>
            <a:off x="6399213" y="2798763"/>
            <a:ext cx="1587" cy="325437"/>
          </a:xfrm>
          <a:prstGeom prst="line">
            <a:avLst/>
          </a:prstGeom>
          <a:noFill/>
          <a:ln w="76200">
            <a:solidFill>
              <a:schemeClr val="hlink"/>
            </a:solidFill>
            <a:round/>
            <a:headEnd/>
            <a:tailEnd type="triangle" w="med" len="med"/>
          </a:ln>
        </p:spPr>
        <p:txBody>
          <a:bodyPr/>
          <a:lstStyle/>
          <a:p>
            <a:pPr>
              <a:defRPr/>
            </a:pPr>
            <a:endParaRPr lang="en-US" sz="1400">
              <a:effectLst>
                <a:outerShdw blurRad="38100" dist="38100" dir="2700000" algn="tl">
                  <a:srgbClr val="000000">
                    <a:alpha val="43137"/>
                  </a:srgbClr>
                </a:outerShdw>
              </a:effectLst>
              <a:latin typeface="Arial"/>
              <a:ea typeface="+mn-ea"/>
              <a:cs typeface="Arial"/>
            </a:endParaRPr>
          </a:p>
        </p:txBody>
      </p:sp>
      <p:sp>
        <p:nvSpPr>
          <p:cNvPr id="11287" name="Line 23"/>
          <p:cNvSpPr>
            <a:spLocks noChangeShapeType="1"/>
          </p:cNvSpPr>
          <p:nvPr/>
        </p:nvSpPr>
        <p:spPr bwMode="auto">
          <a:xfrm>
            <a:off x="6399213" y="3481388"/>
            <a:ext cx="1587" cy="328612"/>
          </a:xfrm>
          <a:prstGeom prst="line">
            <a:avLst/>
          </a:prstGeom>
          <a:noFill/>
          <a:ln w="76200">
            <a:solidFill>
              <a:schemeClr val="hlink"/>
            </a:solidFill>
            <a:round/>
            <a:headEnd/>
            <a:tailEnd type="triangle" w="med" len="med"/>
          </a:ln>
        </p:spPr>
        <p:txBody>
          <a:bodyPr/>
          <a:lstStyle/>
          <a:p>
            <a:pPr>
              <a:defRPr/>
            </a:pPr>
            <a:endParaRPr lang="en-US" sz="1400">
              <a:effectLst>
                <a:outerShdw blurRad="38100" dist="38100" dir="2700000" algn="tl">
                  <a:srgbClr val="000000">
                    <a:alpha val="43137"/>
                  </a:srgbClr>
                </a:outerShdw>
              </a:effectLst>
              <a:latin typeface="Arial"/>
              <a:ea typeface="+mn-ea"/>
              <a:cs typeface="Arial"/>
            </a:endParaRPr>
          </a:p>
        </p:txBody>
      </p:sp>
      <p:sp>
        <p:nvSpPr>
          <p:cNvPr id="11288" name="Line 24"/>
          <p:cNvSpPr>
            <a:spLocks noChangeShapeType="1"/>
          </p:cNvSpPr>
          <p:nvPr/>
        </p:nvSpPr>
        <p:spPr bwMode="auto">
          <a:xfrm>
            <a:off x="6399213" y="4167188"/>
            <a:ext cx="1587" cy="328612"/>
          </a:xfrm>
          <a:prstGeom prst="line">
            <a:avLst/>
          </a:prstGeom>
          <a:noFill/>
          <a:ln w="76200">
            <a:solidFill>
              <a:schemeClr val="hlink"/>
            </a:solidFill>
            <a:round/>
            <a:headEnd/>
            <a:tailEnd type="triangle" w="med" len="med"/>
          </a:ln>
        </p:spPr>
        <p:txBody>
          <a:bodyPr/>
          <a:lstStyle/>
          <a:p>
            <a:pPr>
              <a:defRPr/>
            </a:pPr>
            <a:endParaRPr lang="en-US" sz="1400">
              <a:effectLst>
                <a:outerShdw blurRad="38100" dist="38100" dir="2700000" algn="tl">
                  <a:srgbClr val="000000">
                    <a:alpha val="43137"/>
                  </a:srgbClr>
                </a:outerShdw>
              </a:effectLst>
              <a:latin typeface="Arial"/>
              <a:ea typeface="+mn-ea"/>
              <a:cs typeface="Arial"/>
            </a:endParaRPr>
          </a:p>
        </p:txBody>
      </p:sp>
      <p:sp>
        <p:nvSpPr>
          <p:cNvPr id="11289" name="Line 25"/>
          <p:cNvSpPr>
            <a:spLocks noChangeShapeType="1"/>
          </p:cNvSpPr>
          <p:nvPr/>
        </p:nvSpPr>
        <p:spPr bwMode="auto">
          <a:xfrm>
            <a:off x="6399213" y="5157788"/>
            <a:ext cx="1587" cy="328612"/>
          </a:xfrm>
          <a:prstGeom prst="line">
            <a:avLst/>
          </a:prstGeom>
          <a:noFill/>
          <a:ln w="76200">
            <a:solidFill>
              <a:schemeClr val="hlink"/>
            </a:solidFill>
            <a:round/>
            <a:headEnd/>
            <a:tailEnd type="triangle" w="med" len="med"/>
          </a:ln>
        </p:spPr>
        <p:txBody>
          <a:bodyPr/>
          <a:lstStyle/>
          <a:p>
            <a:pPr>
              <a:defRPr/>
            </a:pPr>
            <a:endParaRPr lang="en-US" sz="1400">
              <a:effectLst>
                <a:outerShdw blurRad="38100" dist="38100" dir="2700000" algn="tl">
                  <a:srgbClr val="000000">
                    <a:alpha val="43137"/>
                  </a:srgbClr>
                </a:outerShdw>
              </a:effectLst>
              <a:latin typeface="Arial"/>
              <a:ea typeface="+mn-ea"/>
              <a:cs typeface="Arial"/>
            </a:endParaRPr>
          </a:p>
        </p:txBody>
      </p:sp>
      <p:sp>
        <p:nvSpPr>
          <p:cNvPr id="11290" name="Line 26"/>
          <p:cNvSpPr>
            <a:spLocks noChangeShapeType="1"/>
          </p:cNvSpPr>
          <p:nvPr/>
        </p:nvSpPr>
        <p:spPr bwMode="auto">
          <a:xfrm>
            <a:off x="6399213" y="5767388"/>
            <a:ext cx="1587" cy="328612"/>
          </a:xfrm>
          <a:prstGeom prst="line">
            <a:avLst/>
          </a:prstGeom>
          <a:noFill/>
          <a:ln w="76200">
            <a:solidFill>
              <a:schemeClr val="hlink"/>
            </a:solidFill>
            <a:round/>
            <a:headEnd/>
            <a:tailEnd type="triangle" w="med" len="med"/>
          </a:ln>
        </p:spPr>
        <p:txBody>
          <a:bodyPr/>
          <a:lstStyle/>
          <a:p>
            <a:pPr>
              <a:defRPr/>
            </a:pPr>
            <a:endParaRPr lang="en-US" sz="1400">
              <a:effectLst>
                <a:outerShdw blurRad="38100" dist="38100" dir="2700000" algn="tl">
                  <a:srgbClr val="000000">
                    <a:alpha val="43137"/>
                  </a:srgbClr>
                </a:outerShdw>
              </a:effectLst>
              <a:latin typeface="Arial"/>
              <a:ea typeface="+mn-ea"/>
              <a:cs typeface="Arial"/>
            </a:endParaRPr>
          </a:p>
        </p:txBody>
      </p:sp>
      <p:sp>
        <p:nvSpPr>
          <p:cNvPr id="153627" name="Text Box 28"/>
          <p:cNvSpPr txBox="1">
            <a:spLocks noChangeArrowheads="1"/>
          </p:cNvSpPr>
          <p:nvPr/>
        </p:nvSpPr>
        <p:spPr bwMode="auto">
          <a:xfrm>
            <a:off x="8305800" y="0"/>
            <a:ext cx="698500" cy="369888"/>
          </a:xfrm>
          <a:prstGeom prst="rect">
            <a:avLst/>
          </a:prstGeom>
          <a:noFill/>
          <a:ln w="9525">
            <a:noFill/>
            <a:miter lim="800000"/>
            <a:headEnd/>
            <a:tailEnd/>
          </a:ln>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1800" b="1">
                <a:effectLst>
                  <a:outerShdw blurRad="38100" dist="38100" dir="2700000" algn="tl">
                    <a:srgbClr val="000000"/>
                  </a:outerShdw>
                </a:effectLst>
                <a:latin typeface="Arial" pitchFamily="34" charset="0"/>
                <a:cs typeface="Arial" pitchFamily="34" charset="0"/>
              </a:rPr>
              <a:t>163a</a:t>
            </a:r>
          </a:p>
        </p:txBody>
      </p:sp>
      <p:sp>
        <p:nvSpPr>
          <p:cNvPr id="28" name="TextBox 27"/>
          <p:cNvSpPr txBox="1"/>
          <p:nvPr/>
        </p:nvSpPr>
        <p:spPr>
          <a:xfrm rot="20325261">
            <a:off x="520700" y="3844925"/>
            <a:ext cx="8307388" cy="647700"/>
          </a:xfrm>
          <a:prstGeom prst="rect">
            <a:avLst/>
          </a:prstGeom>
          <a:solidFill>
            <a:srgbClr val="800000"/>
          </a:solidFill>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3600" b="1">
                <a:effectLst>
                  <a:outerShdw blurRad="38100" dist="38100" dir="2700000" algn="tl">
                    <a:srgbClr val="000000"/>
                  </a:outerShdw>
                </a:effectLst>
                <a:latin typeface="Arial" pitchFamily="34" charset="0"/>
                <a:cs typeface="Arial" pitchFamily="34" charset="0"/>
              </a:rPr>
              <a:t>We become like the God we worship!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blinds(horizontal)">
                                      <p:cBhvr>
                                        <p:cTn id="7" dur="500"/>
                                        <p:tgtEl>
                                          <p:spTgt spid="112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268"/>
                                        </p:tgtEl>
                                        <p:attrNameLst>
                                          <p:attrName>style.visibility</p:attrName>
                                        </p:attrNameLst>
                                      </p:cBhvr>
                                      <p:to>
                                        <p:strVal val="visible"/>
                                      </p:to>
                                    </p:set>
                                    <p:animEffect transition="in" filter="blinds(horizontal)">
                                      <p:cBhvr>
                                        <p:cTn id="12" dur="500"/>
                                        <p:tgtEl>
                                          <p:spTgt spid="1126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11274"/>
                                        </p:tgtEl>
                                        <p:attrNameLst>
                                          <p:attrName>style.visibility</p:attrName>
                                        </p:attrNameLst>
                                      </p:cBhvr>
                                      <p:to>
                                        <p:strVal val="visible"/>
                                      </p:to>
                                    </p:set>
                                    <p:animEffect transition="in" filter="wipe(up)">
                                      <p:cBhvr>
                                        <p:cTn id="17" dur="500"/>
                                        <p:tgtEl>
                                          <p:spTgt spid="11274"/>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1269"/>
                                        </p:tgtEl>
                                        <p:attrNameLst>
                                          <p:attrName>style.visibility</p:attrName>
                                        </p:attrNameLst>
                                      </p:cBhvr>
                                      <p:to>
                                        <p:strVal val="visible"/>
                                      </p:to>
                                    </p:set>
                                    <p:animEffect transition="in" filter="blinds(horizontal)">
                                      <p:cBhvr>
                                        <p:cTn id="20" dur="500"/>
                                        <p:tgtEl>
                                          <p:spTgt spid="1126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nodeType="clickEffect">
                                  <p:stCondLst>
                                    <p:cond delay="0"/>
                                  </p:stCondLst>
                                  <p:childTnLst>
                                    <p:set>
                                      <p:cBhvr>
                                        <p:cTn id="24" dur="1" fill="hold">
                                          <p:stCondLst>
                                            <p:cond delay="0"/>
                                          </p:stCondLst>
                                        </p:cTn>
                                        <p:tgtEl>
                                          <p:spTgt spid="11275"/>
                                        </p:tgtEl>
                                        <p:attrNameLst>
                                          <p:attrName>style.visibility</p:attrName>
                                        </p:attrNameLst>
                                      </p:cBhvr>
                                      <p:to>
                                        <p:strVal val="visible"/>
                                      </p:to>
                                    </p:set>
                                    <p:animEffect transition="in" filter="wipe(up)">
                                      <p:cBhvr>
                                        <p:cTn id="25" dur="500"/>
                                        <p:tgtEl>
                                          <p:spTgt spid="11275"/>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1270"/>
                                        </p:tgtEl>
                                        <p:attrNameLst>
                                          <p:attrName>style.visibility</p:attrName>
                                        </p:attrNameLst>
                                      </p:cBhvr>
                                      <p:to>
                                        <p:strVal val="visible"/>
                                      </p:to>
                                    </p:set>
                                    <p:animEffect transition="in" filter="blinds(horizontal)">
                                      <p:cBhvr>
                                        <p:cTn id="28" dur="500"/>
                                        <p:tgtEl>
                                          <p:spTgt spid="1127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1" fill="hold" nodeType="clickEffect">
                                  <p:stCondLst>
                                    <p:cond delay="0"/>
                                  </p:stCondLst>
                                  <p:childTnLst>
                                    <p:set>
                                      <p:cBhvr>
                                        <p:cTn id="32" dur="1" fill="hold">
                                          <p:stCondLst>
                                            <p:cond delay="0"/>
                                          </p:stCondLst>
                                        </p:cTn>
                                        <p:tgtEl>
                                          <p:spTgt spid="11276"/>
                                        </p:tgtEl>
                                        <p:attrNameLst>
                                          <p:attrName>style.visibility</p:attrName>
                                        </p:attrNameLst>
                                      </p:cBhvr>
                                      <p:to>
                                        <p:strVal val="visible"/>
                                      </p:to>
                                    </p:set>
                                    <p:animEffect transition="in" filter="wipe(up)">
                                      <p:cBhvr>
                                        <p:cTn id="33" dur="500"/>
                                        <p:tgtEl>
                                          <p:spTgt spid="11276"/>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1271"/>
                                        </p:tgtEl>
                                        <p:attrNameLst>
                                          <p:attrName>style.visibility</p:attrName>
                                        </p:attrNameLst>
                                      </p:cBhvr>
                                      <p:to>
                                        <p:strVal val="visible"/>
                                      </p:to>
                                    </p:set>
                                    <p:animEffect transition="in" filter="blinds(horizontal)">
                                      <p:cBhvr>
                                        <p:cTn id="36" dur="500"/>
                                        <p:tgtEl>
                                          <p:spTgt spid="1127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1" fill="hold" nodeType="clickEffect">
                                  <p:stCondLst>
                                    <p:cond delay="0"/>
                                  </p:stCondLst>
                                  <p:childTnLst>
                                    <p:set>
                                      <p:cBhvr>
                                        <p:cTn id="40" dur="1" fill="hold">
                                          <p:stCondLst>
                                            <p:cond delay="0"/>
                                          </p:stCondLst>
                                        </p:cTn>
                                        <p:tgtEl>
                                          <p:spTgt spid="11277"/>
                                        </p:tgtEl>
                                        <p:attrNameLst>
                                          <p:attrName>style.visibility</p:attrName>
                                        </p:attrNameLst>
                                      </p:cBhvr>
                                      <p:to>
                                        <p:strVal val="visible"/>
                                      </p:to>
                                    </p:set>
                                    <p:animEffect transition="in" filter="wipe(up)">
                                      <p:cBhvr>
                                        <p:cTn id="41" dur="500"/>
                                        <p:tgtEl>
                                          <p:spTgt spid="11277"/>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11272"/>
                                        </p:tgtEl>
                                        <p:attrNameLst>
                                          <p:attrName>style.visibility</p:attrName>
                                        </p:attrNameLst>
                                      </p:cBhvr>
                                      <p:to>
                                        <p:strVal val="visible"/>
                                      </p:to>
                                    </p:set>
                                    <p:animEffect transition="in" filter="blinds(horizontal)">
                                      <p:cBhvr>
                                        <p:cTn id="44" dur="500"/>
                                        <p:tgtEl>
                                          <p:spTgt spid="11272"/>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1" fill="hold" nodeType="clickEffect">
                                  <p:stCondLst>
                                    <p:cond delay="0"/>
                                  </p:stCondLst>
                                  <p:childTnLst>
                                    <p:set>
                                      <p:cBhvr>
                                        <p:cTn id="48" dur="1" fill="hold">
                                          <p:stCondLst>
                                            <p:cond delay="0"/>
                                          </p:stCondLst>
                                        </p:cTn>
                                        <p:tgtEl>
                                          <p:spTgt spid="11278"/>
                                        </p:tgtEl>
                                        <p:attrNameLst>
                                          <p:attrName>style.visibility</p:attrName>
                                        </p:attrNameLst>
                                      </p:cBhvr>
                                      <p:to>
                                        <p:strVal val="visible"/>
                                      </p:to>
                                    </p:set>
                                    <p:animEffect transition="in" filter="wipe(up)">
                                      <p:cBhvr>
                                        <p:cTn id="49" dur="500"/>
                                        <p:tgtEl>
                                          <p:spTgt spid="11278"/>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11273"/>
                                        </p:tgtEl>
                                        <p:attrNameLst>
                                          <p:attrName>style.visibility</p:attrName>
                                        </p:attrNameLst>
                                      </p:cBhvr>
                                      <p:to>
                                        <p:strVal val="visible"/>
                                      </p:to>
                                    </p:set>
                                    <p:animEffect transition="in" filter="blinds(horizontal)">
                                      <p:cBhvr>
                                        <p:cTn id="52" dur="500"/>
                                        <p:tgtEl>
                                          <p:spTgt spid="11273"/>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1279"/>
                                        </p:tgtEl>
                                        <p:attrNameLst>
                                          <p:attrName>style.visibility</p:attrName>
                                        </p:attrNameLst>
                                      </p:cBhvr>
                                      <p:to>
                                        <p:strVal val="visible"/>
                                      </p:to>
                                    </p:set>
                                    <p:animEffect transition="in" filter="blinds(horizontal)">
                                      <p:cBhvr>
                                        <p:cTn id="57" dur="500"/>
                                        <p:tgtEl>
                                          <p:spTgt spid="11279"/>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11280"/>
                                        </p:tgtEl>
                                        <p:attrNameLst>
                                          <p:attrName>style.visibility</p:attrName>
                                        </p:attrNameLst>
                                      </p:cBhvr>
                                      <p:to>
                                        <p:strVal val="visible"/>
                                      </p:to>
                                    </p:set>
                                    <p:animEffect transition="in" filter="blinds(horizontal)">
                                      <p:cBhvr>
                                        <p:cTn id="60" dur="500"/>
                                        <p:tgtEl>
                                          <p:spTgt spid="11280"/>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1" fill="hold" nodeType="clickEffect">
                                  <p:stCondLst>
                                    <p:cond delay="0"/>
                                  </p:stCondLst>
                                  <p:childTnLst>
                                    <p:set>
                                      <p:cBhvr>
                                        <p:cTn id="64" dur="1" fill="hold">
                                          <p:stCondLst>
                                            <p:cond delay="0"/>
                                          </p:stCondLst>
                                        </p:cTn>
                                        <p:tgtEl>
                                          <p:spTgt spid="11286"/>
                                        </p:tgtEl>
                                        <p:attrNameLst>
                                          <p:attrName>style.visibility</p:attrName>
                                        </p:attrNameLst>
                                      </p:cBhvr>
                                      <p:to>
                                        <p:strVal val="visible"/>
                                      </p:to>
                                    </p:set>
                                    <p:animEffect transition="in" filter="wipe(up)">
                                      <p:cBhvr>
                                        <p:cTn id="65" dur="500"/>
                                        <p:tgtEl>
                                          <p:spTgt spid="11286"/>
                                        </p:tgtEl>
                                      </p:cBhvr>
                                    </p:animEffect>
                                  </p:childTnLst>
                                </p:cTn>
                              </p:par>
                              <p:par>
                                <p:cTn id="66" presetID="3" presetClass="entr" presetSubtype="10" fill="hold" grpId="0" nodeType="withEffect">
                                  <p:stCondLst>
                                    <p:cond delay="0"/>
                                  </p:stCondLst>
                                  <p:childTnLst>
                                    <p:set>
                                      <p:cBhvr>
                                        <p:cTn id="67" dur="1" fill="hold">
                                          <p:stCondLst>
                                            <p:cond delay="0"/>
                                          </p:stCondLst>
                                        </p:cTn>
                                        <p:tgtEl>
                                          <p:spTgt spid="11281"/>
                                        </p:tgtEl>
                                        <p:attrNameLst>
                                          <p:attrName>style.visibility</p:attrName>
                                        </p:attrNameLst>
                                      </p:cBhvr>
                                      <p:to>
                                        <p:strVal val="visible"/>
                                      </p:to>
                                    </p:set>
                                    <p:animEffect transition="in" filter="blinds(horizontal)">
                                      <p:cBhvr>
                                        <p:cTn id="68" dur="500"/>
                                        <p:tgtEl>
                                          <p:spTgt spid="11281"/>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nodeType="clickEffect">
                                  <p:stCondLst>
                                    <p:cond delay="0"/>
                                  </p:stCondLst>
                                  <p:childTnLst>
                                    <p:set>
                                      <p:cBhvr>
                                        <p:cTn id="72" dur="1" fill="hold">
                                          <p:stCondLst>
                                            <p:cond delay="0"/>
                                          </p:stCondLst>
                                        </p:cTn>
                                        <p:tgtEl>
                                          <p:spTgt spid="11287"/>
                                        </p:tgtEl>
                                        <p:attrNameLst>
                                          <p:attrName>style.visibility</p:attrName>
                                        </p:attrNameLst>
                                      </p:cBhvr>
                                      <p:to>
                                        <p:strVal val="visible"/>
                                      </p:to>
                                    </p:set>
                                    <p:animEffect transition="in" filter="wipe(up)">
                                      <p:cBhvr>
                                        <p:cTn id="73" dur="500"/>
                                        <p:tgtEl>
                                          <p:spTgt spid="11287"/>
                                        </p:tgtEl>
                                      </p:cBhvr>
                                    </p:animEffect>
                                  </p:childTnLst>
                                </p:cTn>
                              </p:par>
                              <p:par>
                                <p:cTn id="74" presetID="3" presetClass="entr" presetSubtype="10" fill="hold" grpId="0" nodeType="withEffect">
                                  <p:stCondLst>
                                    <p:cond delay="0"/>
                                  </p:stCondLst>
                                  <p:childTnLst>
                                    <p:set>
                                      <p:cBhvr>
                                        <p:cTn id="75" dur="1" fill="hold">
                                          <p:stCondLst>
                                            <p:cond delay="0"/>
                                          </p:stCondLst>
                                        </p:cTn>
                                        <p:tgtEl>
                                          <p:spTgt spid="11282"/>
                                        </p:tgtEl>
                                        <p:attrNameLst>
                                          <p:attrName>style.visibility</p:attrName>
                                        </p:attrNameLst>
                                      </p:cBhvr>
                                      <p:to>
                                        <p:strVal val="visible"/>
                                      </p:to>
                                    </p:set>
                                    <p:animEffect transition="in" filter="blinds(horizontal)">
                                      <p:cBhvr>
                                        <p:cTn id="76" dur="500"/>
                                        <p:tgtEl>
                                          <p:spTgt spid="11282"/>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22" presetClass="entr" presetSubtype="1" fill="hold" nodeType="clickEffect">
                                  <p:stCondLst>
                                    <p:cond delay="0"/>
                                  </p:stCondLst>
                                  <p:childTnLst>
                                    <p:set>
                                      <p:cBhvr>
                                        <p:cTn id="80" dur="1" fill="hold">
                                          <p:stCondLst>
                                            <p:cond delay="0"/>
                                          </p:stCondLst>
                                        </p:cTn>
                                        <p:tgtEl>
                                          <p:spTgt spid="11288"/>
                                        </p:tgtEl>
                                        <p:attrNameLst>
                                          <p:attrName>style.visibility</p:attrName>
                                        </p:attrNameLst>
                                      </p:cBhvr>
                                      <p:to>
                                        <p:strVal val="visible"/>
                                      </p:to>
                                    </p:set>
                                    <p:animEffect transition="in" filter="wipe(up)">
                                      <p:cBhvr>
                                        <p:cTn id="81" dur="500"/>
                                        <p:tgtEl>
                                          <p:spTgt spid="11288"/>
                                        </p:tgtEl>
                                      </p:cBhvr>
                                    </p:animEffect>
                                  </p:childTnLst>
                                </p:cTn>
                              </p:par>
                              <p:par>
                                <p:cTn id="82" presetID="3" presetClass="entr" presetSubtype="10" fill="hold" grpId="0" nodeType="withEffect">
                                  <p:stCondLst>
                                    <p:cond delay="0"/>
                                  </p:stCondLst>
                                  <p:childTnLst>
                                    <p:set>
                                      <p:cBhvr>
                                        <p:cTn id="83" dur="1" fill="hold">
                                          <p:stCondLst>
                                            <p:cond delay="0"/>
                                          </p:stCondLst>
                                        </p:cTn>
                                        <p:tgtEl>
                                          <p:spTgt spid="11283"/>
                                        </p:tgtEl>
                                        <p:attrNameLst>
                                          <p:attrName>style.visibility</p:attrName>
                                        </p:attrNameLst>
                                      </p:cBhvr>
                                      <p:to>
                                        <p:strVal val="visible"/>
                                      </p:to>
                                    </p:set>
                                    <p:animEffect transition="in" filter="blinds(horizontal)">
                                      <p:cBhvr>
                                        <p:cTn id="84" dur="500"/>
                                        <p:tgtEl>
                                          <p:spTgt spid="11283"/>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22" presetClass="entr" presetSubtype="1" fill="hold" nodeType="clickEffect">
                                  <p:stCondLst>
                                    <p:cond delay="0"/>
                                  </p:stCondLst>
                                  <p:childTnLst>
                                    <p:set>
                                      <p:cBhvr>
                                        <p:cTn id="88" dur="1" fill="hold">
                                          <p:stCondLst>
                                            <p:cond delay="0"/>
                                          </p:stCondLst>
                                        </p:cTn>
                                        <p:tgtEl>
                                          <p:spTgt spid="11289"/>
                                        </p:tgtEl>
                                        <p:attrNameLst>
                                          <p:attrName>style.visibility</p:attrName>
                                        </p:attrNameLst>
                                      </p:cBhvr>
                                      <p:to>
                                        <p:strVal val="visible"/>
                                      </p:to>
                                    </p:set>
                                    <p:animEffect transition="in" filter="wipe(up)">
                                      <p:cBhvr>
                                        <p:cTn id="89" dur="500"/>
                                        <p:tgtEl>
                                          <p:spTgt spid="11289"/>
                                        </p:tgtEl>
                                      </p:cBhvr>
                                    </p:animEffect>
                                  </p:childTnLst>
                                </p:cTn>
                              </p:par>
                              <p:par>
                                <p:cTn id="90" presetID="3" presetClass="entr" presetSubtype="10" fill="hold" grpId="0" nodeType="withEffect">
                                  <p:stCondLst>
                                    <p:cond delay="0"/>
                                  </p:stCondLst>
                                  <p:childTnLst>
                                    <p:set>
                                      <p:cBhvr>
                                        <p:cTn id="91" dur="1" fill="hold">
                                          <p:stCondLst>
                                            <p:cond delay="0"/>
                                          </p:stCondLst>
                                        </p:cTn>
                                        <p:tgtEl>
                                          <p:spTgt spid="11284"/>
                                        </p:tgtEl>
                                        <p:attrNameLst>
                                          <p:attrName>style.visibility</p:attrName>
                                        </p:attrNameLst>
                                      </p:cBhvr>
                                      <p:to>
                                        <p:strVal val="visible"/>
                                      </p:to>
                                    </p:set>
                                    <p:animEffect transition="in" filter="blinds(horizontal)">
                                      <p:cBhvr>
                                        <p:cTn id="92" dur="500"/>
                                        <p:tgtEl>
                                          <p:spTgt spid="11284"/>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1" fill="hold" nodeType="clickEffect">
                                  <p:stCondLst>
                                    <p:cond delay="0"/>
                                  </p:stCondLst>
                                  <p:childTnLst>
                                    <p:set>
                                      <p:cBhvr>
                                        <p:cTn id="96" dur="1" fill="hold">
                                          <p:stCondLst>
                                            <p:cond delay="0"/>
                                          </p:stCondLst>
                                        </p:cTn>
                                        <p:tgtEl>
                                          <p:spTgt spid="11290"/>
                                        </p:tgtEl>
                                        <p:attrNameLst>
                                          <p:attrName>style.visibility</p:attrName>
                                        </p:attrNameLst>
                                      </p:cBhvr>
                                      <p:to>
                                        <p:strVal val="visible"/>
                                      </p:to>
                                    </p:set>
                                    <p:animEffect transition="in" filter="wipe(up)">
                                      <p:cBhvr>
                                        <p:cTn id="97" dur="500"/>
                                        <p:tgtEl>
                                          <p:spTgt spid="11290"/>
                                        </p:tgtEl>
                                      </p:cBhvr>
                                    </p:animEffect>
                                  </p:childTnLst>
                                </p:cTn>
                              </p:par>
                              <p:par>
                                <p:cTn id="98" presetID="3" presetClass="entr" presetSubtype="10" fill="hold" grpId="0" nodeType="withEffect">
                                  <p:stCondLst>
                                    <p:cond delay="0"/>
                                  </p:stCondLst>
                                  <p:childTnLst>
                                    <p:set>
                                      <p:cBhvr>
                                        <p:cTn id="99" dur="1" fill="hold">
                                          <p:stCondLst>
                                            <p:cond delay="0"/>
                                          </p:stCondLst>
                                        </p:cTn>
                                        <p:tgtEl>
                                          <p:spTgt spid="11285"/>
                                        </p:tgtEl>
                                        <p:attrNameLst>
                                          <p:attrName>style.visibility</p:attrName>
                                        </p:attrNameLst>
                                      </p:cBhvr>
                                      <p:to>
                                        <p:strVal val="visible"/>
                                      </p:to>
                                    </p:set>
                                    <p:animEffect transition="in" filter="blinds(horizontal)">
                                      <p:cBhvr>
                                        <p:cTn id="100" dur="500"/>
                                        <p:tgtEl>
                                          <p:spTgt spid="11285"/>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28"/>
                                        </p:tgtEl>
                                        <p:attrNameLst>
                                          <p:attrName>style.visibility</p:attrName>
                                        </p:attrNameLst>
                                      </p:cBhvr>
                                      <p:to>
                                        <p:strVal val="visible"/>
                                      </p:to>
                                    </p:set>
                                    <p:animEffect transition="in" filter="fade">
                                      <p:cBhvr>
                                        <p:cTn id="105" dur="1000"/>
                                        <p:tgtEl>
                                          <p:spTgt spid="28"/>
                                        </p:tgtEl>
                                      </p:cBhvr>
                                    </p:animEffect>
                                    <p:anim calcmode="lin" valueType="num">
                                      <p:cBhvr>
                                        <p:cTn id="106" dur="1000" fill="hold"/>
                                        <p:tgtEl>
                                          <p:spTgt spid="28"/>
                                        </p:tgtEl>
                                        <p:attrNameLst>
                                          <p:attrName>ppt_x</p:attrName>
                                        </p:attrNameLst>
                                      </p:cBhvr>
                                      <p:tavLst>
                                        <p:tav tm="0">
                                          <p:val>
                                            <p:strVal val="#ppt_x"/>
                                          </p:val>
                                        </p:tav>
                                        <p:tav tm="100000">
                                          <p:val>
                                            <p:strVal val="#ppt_x"/>
                                          </p:val>
                                        </p:tav>
                                      </p:tavLst>
                                    </p:anim>
                                    <p:anim calcmode="lin" valueType="num">
                                      <p:cBhvr>
                                        <p:cTn id="10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animBg="1"/>
      <p:bldP spid="11268" grpId="0"/>
      <p:bldP spid="11269" grpId="0"/>
      <p:bldP spid="11270" grpId="0"/>
      <p:bldP spid="11271" grpId="0"/>
      <p:bldP spid="11272" grpId="0"/>
      <p:bldP spid="11273" grpId="0"/>
      <p:bldP spid="11279" grpId="0" animBg="1"/>
      <p:bldP spid="11280" grpId="0"/>
      <p:bldP spid="11281" grpId="0"/>
      <p:bldP spid="11282" grpId="0"/>
      <p:bldP spid="11283" grpId="0"/>
      <p:bldP spid="11284" grpId="0"/>
      <p:bldP spid="11285" grpId="0"/>
      <p:bldP spid="2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12" descr="diag1"/>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ext Box 4"/>
          <p:cNvSpPr txBox="1">
            <a:spLocks noChangeArrowheads="1"/>
          </p:cNvSpPr>
          <p:nvPr/>
        </p:nvSpPr>
        <p:spPr bwMode="auto">
          <a:xfrm>
            <a:off x="533400" y="1273175"/>
            <a:ext cx="7924800" cy="39370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461963" indent="-461963">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50000"/>
              </a:spcBef>
              <a:buFont typeface="Times" charset="0"/>
              <a:buNone/>
            </a:pPr>
            <a:r>
              <a:rPr lang="en-US" altLang="en-US" sz="3600" b="1">
                <a:solidFill>
                  <a:schemeClr val="bg1"/>
                </a:solidFill>
                <a:effectLst>
                  <a:outerShdw blurRad="38100" dist="38100" dir="2700000" algn="tl">
                    <a:srgbClr val="808080"/>
                  </a:outerShdw>
                </a:effectLst>
                <a:latin typeface="Arial" pitchFamily="34" charset="0"/>
                <a:cs typeface="Times New Roman" pitchFamily="18" charset="0"/>
              </a:rPr>
              <a:t> Whole burnt offering</a:t>
            </a:r>
            <a:r>
              <a:rPr lang="en-US" altLang="en-US" sz="3600" b="1">
                <a:solidFill>
                  <a:schemeClr val="bg1"/>
                </a:solidFill>
                <a:effectLst>
                  <a:outerShdw blurRad="38100" dist="38100" dir="2700000" algn="tl">
                    <a:srgbClr val="808080"/>
                  </a:outerShdw>
                </a:effectLst>
                <a:latin typeface="Arial" pitchFamily="34" charset="0"/>
                <a:cs typeface="Arial" pitchFamily="34" charset="0"/>
              </a:rPr>
              <a:t>  1</a:t>
            </a:r>
          </a:p>
          <a:p>
            <a:pPr eaLnBrk="1" hangingPunct="1">
              <a:spcBef>
                <a:spcPct val="50000"/>
              </a:spcBef>
              <a:buFont typeface="Times" charset="0"/>
              <a:buNone/>
            </a:pPr>
            <a:r>
              <a:rPr lang="en-US" altLang="en-US" sz="3600" b="1">
                <a:solidFill>
                  <a:schemeClr val="bg1"/>
                </a:solidFill>
                <a:effectLst>
                  <a:outerShdw blurRad="38100" dist="38100" dir="2700000" algn="tl">
                    <a:srgbClr val="808080"/>
                  </a:outerShdw>
                </a:effectLst>
                <a:latin typeface="Arial" pitchFamily="34" charset="0"/>
                <a:cs typeface="Times New Roman" pitchFamily="18" charset="0"/>
              </a:rPr>
              <a:t> Grain/Drink offering   2</a:t>
            </a:r>
          </a:p>
          <a:p>
            <a:pPr eaLnBrk="1" hangingPunct="1">
              <a:spcBef>
                <a:spcPct val="50000"/>
              </a:spcBef>
              <a:buFont typeface="Times" charset="0"/>
              <a:buNone/>
            </a:pPr>
            <a:r>
              <a:rPr lang="en-US" altLang="en-US" sz="3600" b="1">
                <a:solidFill>
                  <a:schemeClr val="bg1"/>
                </a:solidFill>
                <a:effectLst>
                  <a:outerShdw blurRad="38100" dist="38100" dir="2700000" algn="tl">
                    <a:srgbClr val="808080"/>
                  </a:outerShdw>
                </a:effectLst>
                <a:latin typeface="Arial" pitchFamily="34" charset="0"/>
                <a:cs typeface="Times New Roman" pitchFamily="18" charset="0"/>
              </a:rPr>
              <a:t> Fellowship offering    3</a:t>
            </a:r>
          </a:p>
          <a:p>
            <a:pPr eaLnBrk="1" hangingPunct="1">
              <a:spcBef>
                <a:spcPct val="50000"/>
              </a:spcBef>
              <a:buFont typeface="Times" charset="0"/>
              <a:buNone/>
            </a:pPr>
            <a:r>
              <a:rPr lang="en-US" altLang="en-US" sz="3600" b="1">
                <a:solidFill>
                  <a:schemeClr val="bg1"/>
                </a:solidFill>
                <a:effectLst>
                  <a:outerShdw blurRad="38100" dist="38100" dir="2700000" algn="tl">
                    <a:srgbClr val="808080"/>
                  </a:outerShdw>
                </a:effectLst>
                <a:latin typeface="Arial" pitchFamily="34" charset="0"/>
                <a:cs typeface="Times New Roman" pitchFamily="18" charset="0"/>
              </a:rPr>
              <a:t> Sin offering       4:1-5:13</a:t>
            </a:r>
          </a:p>
          <a:p>
            <a:pPr eaLnBrk="1" hangingPunct="1">
              <a:spcBef>
                <a:spcPct val="50000"/>
              </a:spcBef>
              <a:buFont typeface="Times" charset="0"/>
              <a:buNone/>
            </a:pPr>
            <a:r>
              <a:rPr lang="en-US" altLang="en-US" sz="3600" b="1">
                <a:solidFill>
                  <a:schemeClr val="bg1"/>
                </a:solidFill>
                <a:effectLst>
                  <a:outerShdw blurRad="38100" dist="38100" dir="2700000" algn="tl">
                    <a:srgbClr val="808080"/>
                  </a:outerShdw>
                </a:effectLst>
                <a:latin typeface="Arial" pitchFamily="34" charset="0"/>
                <a:cs typeface="Times New Roman" pitchFamily="18" charset="0"/>
              </a:rPr>
              <a:t> Guilt offering    5:14-6:7</a:t>
            </a:r>
            <a:endParaRPr lang="en-US" altLang="en-US" sz="3600" b="1">
              <a:solidFill>
                <a:schemeClr val="bg1"/>
              </a:solidFill>
              <a:effectLst>
                <a:outerShdw blurRad="38100" dist="38100" dir="2700000" algn="tl">
                  <a:srgbClr val="808080"/>
                </a:outerShdw>
              </a:effectLst>
              <a:latin typeface="Arial" pitchFamily="34" charset="0"/>
              <a:cs typeface="Arial" pitchFamily="34" charset="0"/>
            </a:endParaRPr>
          </a:p>
        </p:txBody>
      </p:sp>
      <p:sp>
        <p:nvSpPr>
          <p:cNvPr id="41989" name="Text Box 5"/>
          <p:cNvSpPr txBox="1">
            <a:spLocks noChangeArrowheads="1"/>
          </p:cNvSpPr>
          <p:nvPr/>
        </p:nvSpPr>
        <p:spPr bwMode="auto">
          <a:xfrm>
            <a:off x="6248400" y="1273175"/>
            <a:ext cx="2590800" cy="55848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461963" indent="-461963">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50000"/>
              </a:spcBef>
            </a:pPr>
            <a:r>
              <a:rPr lang="en-US" altLang="en-US" sz="3600" b="1">
                <a:solidFill>
                  <a:schemeClr val="bg1"/>
                </a:solidFill>
                <a:effectLst>
                  <a:outerShdw blurRad="38100" dist="38100" dir="2700000" algn="tl">
                    <a:srgbClr val="808080"/>
                  </a:outerShdw>
                </a:effectLst>
                <a:latin typeface="Arial" pitchFamily="34" charset="0"/>
                <a:cs typeface="Arial" pitchFamily="34" charset="0"/>
              </a:rPr>
              <a:t>6:8-13</a:t>
            </a:r>
          </a:p>
          <a:p>
            <a:pPr eaLnBrk="1" hangingPunct="1">
              <a:spcBef>
                <a:spcPct val="50000"/>
              </a:spcBef>
            </a:pPr>
            <a:r>
              <a:rPr lang="en-US" altLang="en-US" sz="3600" b="1">
                <a:solidFill>
                  <a:schemeClr val="bg1"/>
                </a:solidFill>
                <a:effectLst>
                  <a:outerShdw blurRad="38100" dist="38100" dir="2700000" algn="tl">
                    <a:srgbClr val="808080"/>
                  </a:outerShdw>
                </a:effectLst>
                <a:latin typeface="Arial" pitchFamily="34" charset="0"/>
                <a:cs typeface="Times New Roman" pitchFamily="18" charset="0"/>
              </a:rPr>
              <a:t>6:14-23</a:t>
            </a:r>
          </a:p>
          <a:p>
            <a:pPr eaLnBrk="1" hangingPunct="1">
              <a:spcBef>
                <a:spcPct val="50000"/>
              </a:spcBef>
            </a:pPr>
            <a:endParaRPr lang="en-US" altLang="en-US" sz="3600" b="1">
              <a:solidFill>
                <a:schemeClr val="bg1"/>
              </a:solidFill>
              <a:effectLst>
                <a:outerShdw blurRad="38100" dist="38100" dir="2700000" algn="tl">
                  <a:srgbClr val="808080"/>
                </a:outerShdw>
              </a:effectLst>
              <a:latin typeface="Arial" pitchFamily="34" charset="0"/>
              <a:cs typeface="Times New Roman" pitchFamily="18" charset="0"/>
            </a:endParaRPr>
          </a:p>
          <a:p>
            <a:pPr eaLnBrk="1" hangingPunct="1">
              <a:spcBef>
                <a:spcPct val="50000"/>
              </a:spcBef>
            </a:pPr>
            <a:r>
              <a:rPr lang="en-US" altLang="en-US" sz="3600" b="1">
                <a:solidFill>
                  <a:schemeClr val="bg1"/>
                </a:solidFill>
                <a:effectLst>
                  <a:outerShdw blurRad="38100" dist="38100" dir="2700000" algn="tl">
                    <a:srgbClr val="808080"/>
                  </a:outerShdw>
                </a:effectLst>
                <a:latin typeface="Arial" pitchFamily="34" charset="0"/>
                <a:cs typeface="Times New Roman" pitchFamily="18" charset="0"/>
              </a:rPr>
              <a:t>6:24-30</a:t>
            </a:r>
          </a:p>
          <a:p>
            <a:pPr eaLnBrk="1" hangingPunct="1">
              <a:spcBef>
                <a:spcPct val="50000"/>
              </a:spcBef>
            </a:pPr>
            <a:r>
              <a:rPr lang="en-US" altLang="en-US" sz="3600" b="1">
                <a:solidFill>
                  <a:schemeClr val="bg1"/>
                </a:solidFill>
                <a:effectLst>
                  <a:outerShdw blurRad="38100" dist="38100" dir="2700000" algn="tl">
                    <a:srgbClr val="808080"/>
                  </a:outerShdw>
                </a:effectLst>
                <a:latin typeface="Arial" pitchFamily="34" charset="0"/>
                <a:cs typeface="Times New Roman" pitchFamily="18" charset="0"/>
              </a:rPr>
              <a:t>7:1-10</a:t>
            </a:r>
          </a:p>
          <a:p>
            <a:pPr eaLnBrk="1" hangingPunct="1">
              <a:spcBef>
                <a:spcPct val="50000"/>
              </a:spcBef>
            </a:pPr>
            <a:endParaRPr lang="en-US" altLang="en-US" sz="3600" b="1">
              <a:solidFill>
                <a:schemeClr val="bg1"/>
              </a:solidFill>
              <a:effectLst>
                <a:outerShdw blurRad="38100" dist="38100" dir="2700000" algn="tl">
                  <a:srgbClr val="808080"/>
                </a:outerShdw>
              </a:effectLst>
              <a:latin typeface="Arial" pitchFamily="34" charset="0"/>
              <a:cs typeface="Arial" pitchFamily="34" charset="0"/>
            </a:endParaRPr>
          </a:p>
          <a:p>
            <a:pPr algn="ctr" eaLnBrk="1" hangingPunct="1">
              <a:spcBef>
                <a:spcPct val="50000"/>
              </a:spcBef>
            </a:pPr>
            <a:endParaRPr lang="en-US" altLang="en-US" sz="3600" b="1">
              <a:solidFill>
                <a:schemeClr val="bg1"/>
              </a:solidFill>
              <a:effectLst>
                <a:outerShdw blurRad="38100" dist="38100" dir="2700000" algn="tl">
                  <a:srgbClr val="808080"/>
                </a:outerShdw>
              </a:effectLst>
              <a:latin typeface="Arial" pitchFamily="34" charset="0"/>
              <a:cs typeface="Arial" pitchFamily="34" charset="0"/>
            </a:endParaRPr>
          </a:p>
        </p:txBody>
      </p:sp>
      <p:sp>
        <p:nvSpPr>
          <p:cNvPr id="41990" name="Text Box 6"/>
          <p:cNvSpPr txBox="1">
            <a:spLocks noChangeArrowheads="1"/>
          </p:cNvSpPr>
          <p:nvPr/>
        </p:nvSpPr>
        <p:spPr bwMode="auto">
          <a:xfrm>
            <a:off x="6248400" y="2971800"/>
            <a:ext cx="4572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461963" indent="-461963">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50000"/>
              </a:spcBef>
            </a:pPr>
            <a:r>
              <a:rPr lang="en-US" altLang="en-US" sz="3600" b="1">
                <a:solidFill>
                  <a:schemeClr val="bg1"/>
                </a:solidFill>
                <a:effectLst>
                  <a:outerShdw blurRad="38100" dist="38100" dir="2700000" algn="tl">
                    <a:srgbClr val="808080"/>
                  </a:outerShdw>
                </a:effectLst>
                <a:latin typeface="Arial" pitchFamily="34" charset="0"/>
                <a:cs typeface="Times New Roman" pitchFamily="18" charset="0"/>
              </a:rPr>
              <a:t>7:11-38</a:t>
            </a:r>
            <a:endParaRPr lang="en-US" altLang="en-US" sz="3600" b="1">
              <a:solidFill>
                <a:schemeClr val="bg1"/>
              </a:solidFill>
              <a:effectLst>
                <a:outerShdw blurRad="38100" dist="38100" dir="2700000" algn="tl">
                  <a:srgbClr val="808080"/>
                </a:outerShdw>
              </a:effectLst>
              <a:latin typeface="Arial" pitchFamily="34" charset="0"/>
              <a:cs typeface="Arial" pitchFamily="34" charset="0"/>
            </a:endParaRPr>
          </a:p>
        </p:txBody>
      </p:sp>
      <p:sp>
        <p:nvSpPr>
          <p:cNvPr id="41991" name="Text Box 7"/>
          <p:cNvSpPr txBox="1">
            <a:spLocks noChangeArrowheads="1"/>
          </p:cNvSpPr>
          <p:nvPr/>
        </p:nvSpPr>
        <p:spPr bwMode="auto">
          <a:xfrm>
            <a:off x="8299450" y="76200"/>
            <a:ext cx="692150" cy="4572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FFFFFF"/>
                </a:solidFill>
                <a:effectLst>
                  <a:outerShdw blurRad="38100" dist="38100" dir="2700000" algn="tl">
                    <a:srgbClr val="808080"/>
                  </a:outerShdw>
                </a:effectLst>
                <a:latin typeface="Arial" pitchFamily="34" charset="0"/>
                <a:cs typeface="Arial" pitchFamily="34" charset="0"/>
              </a:rPr>
              <a:t>177</a:t>
            </a:r>
          </a:p>
        </p:txBody>
      </p:sp>
      <p:sp>
        <p:nvSpPr>
          <p:cNvPr id="41992" name="Oval 8"/>
          <p:cNvSpPr>
            <a:spLocks noChangeArrowheads="1"/>
          </p:cNvSpPr>
          <p:nvPr/>
        </p:nvSpPr>
        <p:spPr bwMode="auto">
          <a:xfrm>
            <a:off x="4114800" y="1066800"/>
            <a:ext cx="2209800" cy="4876800"/>
          </a:xfrm>
          <a:prstGeom prst="ellipse">
            <a:avLst/>
          </a:prstGeom>
          <a:noFill/>
          <a:ln w="76200" cap="sq">
            <a:solidFill>
              <a:schemeClr val="bg1"/>
            </a:solidFill>
            <a:round/>
            <a:headEnd/>
            <a:tailEnd/>
          </a:ln>
        </p:spPr>
        <p:txBody>
          <a:bodyPr wrap="none" lIns="0" tIns="0" rIns="0" bIns="0"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ffectLst>
                <a:outerShdw blurRad="38100" dist="38100" dir="2700000" algn="tl">
                  <a:srgbClr val="FFFFFF"/>
                </a:outerShdw>
              </a:effectLst>
              <a:latin typeface="Arial" pitchFamily="34" charset="0"/>
              <a:cs typeface="Arial" pitchFamily="34" charset="0"/>
            </a:endParaRPr>
          </a:p>
        </p:txBody>
      </p:sp>
      <p:sp>
        <p:nvSpPr>
          <p:cNvPr id="41993" name="Oval 9"/>
          <p:cNvSpPr>
            <a:spLocks noChangeArrowheads="1"/>
          </p:cNvSpPr>
          <p:nvPr/>
        </p:nvSpPr>
        <p:spPr bwMode="auto">
          <a:xfrm>
            <a:off x="5867400" y="1066800"/>
            <a:ext cx="2209800" cy="4876800"/>
          </a:xfrm>
          <a:prstGeom prst="ellipse">
            <a:avLst/>
          </a:prstGeom>
          <a:noFill/>
          <a:ln w="76200" cap="sq">
            <a:solidFill>
              <a:schemeClr val="bg1"/>
            </a:solidFill>
            <a:round/>
            <a:headEnd/>
            <a:tailEnd/>
          </a:ln>
        </p:spPr>
        <p:txBody>
          <a:bodyPr wrap="none" lIns="0" tIns="0" rIns="0" bIns="0"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ffectLst>
                <a:outerShdw blurRad="38100" dist="38100" dir="2700000" algn="tl">
                  <a:srgbClr val="FFFFFF"/>
                </a:outerShdw>
              </a:effectLst>
              <a:latin typeface="Arial" pitchFamily="34" charset="0"/>
              <a:cs typeface="Arial" pitchFamily="34" charset="0"/>
            </a:endParaRPr>
          </a:p>
        </p:txBody>
      </p:sp>
      <p:sp>
        <p:nvSpPr>
          <p:cNvPr id="41994" name="Text Box 10"/>
          <p:cNvSpPr txBox="1">
            <a:spLocks noChangeArrowheads="1"/>
          </p:cNvSpPr>
          <p:nvPr/>
        </p:nvSpPr>
        <p:spPr bwMode="auto">
          <a:xfrm>
            <a:off x="3735388" y="5578475"/>
            <a:ext cx="2522537" cy="923925"/>
          </a:xfrm>
          <a:prstGeom prst="rect">
            <a:avLst/>
          </a:prstGeom>
          <a:solidFill>
            <a:srgbClr val="FF020E"/>
          </a:solidFill>
          <a:ln w="12700" cap="sq">
            <a:noFill/>
            <a:miter lim="800000"/>
            <a:headEnd/>
            <a:tailEnd/>
          </a:ln>
          <a:effectLst>
            <a:outerShdw blurRad="63500" dist="38099" dir="2700000" algn="ctr" rotWithShape="0">
              <a:srgbClr val="000000">
                <a:alpha val="74998"/>
              </a:srgbClr>
            </a:outerShdw>
          </a:effectLst>
        </p:spPr>
        <p:txBody>
          <a:bodyPr wrap="none" lIns="0" tIns="0" rIns="0" bIns="0" anchorCtr="1">
            <a:spAutoFit/>
          </a:bodyPr>
          <a:lstStyle>
            <a:defPPr>
              <a:defRPr lang="en-US"/>
            </a:defPPr>
            <a:lvl1pPr algn="ctr">
              <a:tabLst>
                <a:tab pos="3886200" algn="l"/>
                <a:tab pos="4800600" algn="l"/>
                <a:tab pos="5600700" algn="l"/>
              </a:tabLst>
              <a:defRPr sz="4000" b="1">
                <a:solidFill>
                  <a:schemeClr val="bg1"/>
                </a:solidFill>
                <a:effectLst>
                  <a:outerShdw blurRad="38100" dist="38100" dir="2700000" algn="tl">
                    <a:srgbClr val="000000"/>
                  </a:outerShdw>
                </a:effectLst>
                <a:latin typeface="Arial" pitchFamily="34" charset="0"/>
                <a:cs typeface="Times New Roman" pitchFamily="18" charset="0"/>
              </a:defRPr>
            </a:lvl1pPr>
            <a:lvl2pPr marL="742950" indent="-285750">
              <a:tabLst>
                <a:tab pos="3886200" algn="l"/>
                <a:tab pos="4800600" algn="l"/>
                <a:tab pos="5600700" algn="l"/>
              </a:tabLst>
              <a:defRPr sz="2400"/>
            </a:lvl2pPr>
            <a:lvl3pPr marL="1143000" indent="-228600">
              <a:tabLst>
                <a:tab pos="3886200" algn="l"/>
                <a:tab pos="4800600" algn="l"/>
                <a:tab pos="5600700" algn="l"/>
              </a:tabLst>
              <a:defRPr sz="2400"/>
            </a:lvl3pPr>
            <a:lvl4pPr marL="1600200" indent="-228600">
              <a:tabLst>
                <a:tab pos="3886200" algn="l"/>
                <a:tab pos="4800600" algn="l"/>
                <a:tab pos="5600700" algn="l"/>
              </a:tabLst>
              <a:defRPr sz="2400"/>
            </a:lvl4pPr>
            <a:lvl5pPr marL="2057400" indent="-228600">
              <a:tabLst>
                <a:tab pos="3886200" algn="l"/>
                <a:tab pos="4800600" algn="l"/>
                <a:tab pos="5600700" algn="l"/>
              </a:tabLst>
              <a:defRPr sz="2400"/>
            </a:lvl5pPr>
            <a:lvl6pPr marL="2514600" indent="-228600" eaLnBrk="0" fontAlgn="base" hangingPunct="0">
              <a:spcBef>
                <a:spcPct val="0"/>
              </a:spcBef>
              <a:spcAft>
                <a:spcPct val="0"/>
              </a:spcAft>
              <a:tabLst>
                <a:tab pos="3886200" algn="l"/>
                <a:tab pos="4800600" algn="l"/>
                <a:tab pos="5600700" algn="l"/>
              </a:tabLst>
              <a:defRPr sz="2400"/>
            </a:lvl6pPr>
            <a:lvl7pPr marL="2971800" indent="-228600" eaLnBrk="0" fontAlgn="base" hangingPunct="0">
              <a:spcBef>
                <a:spcPct val="0"/>
              </a:spcBef>
              <a:spcAft>
                <a:spcPct val="0"/>
              </a:spcAft>
              <a:tabLst>
                <a:tab pos="3886200" algn="l"/>
                <a:tab pos="4800600" algn="l"/>
                <a:tab pos="5600700" algn="l"/>
              </a:tabLst>
              <a:defRPr sz="2400"/>
            </a:lvl7pPr>
            <a:lvl8pPr marL="3429000" indent="-228600" eaLnBrk="0" fontAlgn="base" hangingPunct="0">
              <a:spcBef>
                <a:spcPct val="0"/>
              </a:spcBef>
              <a:spcAft>
                <a:spcPct val="0"/>
              </a:spcAft>
              <a:tabLst>
                <a:tab pos="3886200" algn="l"/>
                <a:tab pos="4800600" algn="l"/>
                <a:tab pos="5600700" algn="l"/>
              </a:tabLst>
              <a:defRPr sz="2400"/>
            </a:lvl8pPr>
            <a:lvl9pPr marL="3886200" indent="-228600" eaLnBrk="0" fontAlgn="base" hangingPunct="0">
              <a:spcBef>
                <a:spcPct val="0"/>
              </a:spcBef>
              <a:spcAft>
                <a:spcPct val="0"/>
              </a:spcAft>
              <a:tabLst>
                <a:tab pos="3886200" algn="l"/>
                <a:tab pos="4800600" algn="l"/>
                <a:tab pos="5600700" algn="l"/>
              </a:tabLst>
              <a:defRPr sz="2400"/>
            </a:lvl9pPr>
          </a:lstStyle>
          <a:p>
            <a:r>
              <a:rPr lang="en-US" altLang="en-US" dirty="0"/>
              <a:t>People</a:t>
            </a:r>
          </a:p>
        </p:txBody>
      </p:sp>
      <p:sp>
        <p:nvSpPr>
          <p:cNvPr id="41995" name="Text Box 11"/>
          <p:cNvSpPr txBox="1">
            <a:spLocks noChangeArrowheads="1"/>
          </p:cNvSpPr>
          <p:nvPr/>
        </p:nvSpPr>
        <p:spPr bwMode="auto">
          <a:xfrm>
            <a:off x="6151563" y="5638800"/>
            <a:ext cx="2566987" cy="923925"/>
          </a:xfrm>
          <a:prstGeom prst="rect">
            <a:avLst/>
          </a:prstGeom>
          <a:solidFill>
            <a:srgbClr val="FF020E"/>
          </a:solidFill>
          <a:ln w="12700" cap="sq">
            <a:noFill/>
            <a:miter lim="800000"/>
            <a:headEnd/>
            <a:tailEnd/>
          </a:ln>
          <a:effectLst>
            <a:outerShdw blurRad="63500" dist="38099" dir="2700000" algn="ctr" rotWithShape="0">
              <a:srgbClr val="000000">
                <a:alpha val="74998"/>
              </a:srgbClr>
            </a:outerShdw>
          </a:effectLst>
        </p:spPr>
        <p:txBody>
          <a:bodyPr wrap="none" lIns="0" tIns="0" rIns="0" bIns="0" anchorCtr="1">
            <a:spAutoFit/>
          </a:bodyPr>
          <a:lstStyle>
            <a:defPPr>
              <a:defRPr lang="en-US"/>
            </a:defPPr>
            <a:lvl1pPr algn="ctr">
              <a:tabLst>
                <a:tab pos="3886200" algn="l"/>
                <a:tab pos="4800600" algn="l"/>
                <a:tab pos="5600700" algn="l"/>
              </a:tabLst>
              <a:defRPr sz="4000" b="1">
                <a:solidFill>
                  <a:schemeClr val="bg1"/>
                </a:solidFill>
                <a:effectLst>
                  <a:outerShdw blurRad="38100" dist="38100" dir="2700000" algn="tl">
                    <a:srgbClr val="000000"/>
                  </a:outerShdw>
                </a:effectLst>
                <a:latin typeface="Arial" pitchFamily="34" charset="0"/>
                <a:cs typeface="Times New Roman" pitchFamily="18" charset="0"/>
              </a:defRPr>
            </a:lvl1pPr>
            <a:lvl2pPr marL="742950" indent="-285750">
              <a:tabLst>
                <a:tab pos="3886200" algn="l"/>
                <a:tab pos="4800600" algn="l"/>
                <a:tab pos="5600700" algn="l"/>
              </a:tabLst>
              <a:defRPr sz="2400"/>
            </a:lvl2pPr>
            <a:lvl3pPr marL="1143000" indent="-228600">
              <a:tabLst>
                <a:tab pos="3886200" algn="l"/>
                <a:tab pos="4800600" algn="l"/>
                <a:tab pos="5600700" algn="l"/>
              </a:tabLst>
              <a:defRPr sz="2400"/>
            </a:lvl3pPr>
            <a:lvl4pPr marL="1600200" indent="-228600">
              <a:tabLst>
                <a:tab pos="3886200" algn="l"/>
                <a:tab pos="4800600" algn="l"/>
                <a:tab pos="5600700" algn="l"/>
              </a:tabLst>
              <a:defRPr sz="2400"/>
            </a:lvl4pPr>
            <a:lvl5pPr marL="2057400" indent="-228600">
              <a:tabLst>
                <a:tab pos="3886200" algn="l"/>
                <a:tab pos="4800600" algn="l"/>
                <a:tab pos="5600700" algn="l"/>
              </a:tabLst>
              <a:defRPr sz="2400"/>
            </a:lvl5pPr>
            <a:lvl6pPr marL="2514600" indent="-228600" eaLnBrk="0" fontAlgn="base" hangingPunct="0">
              <a:spcBef>
                <a:spcPct val="0"/>
              </a:spcBef>
              <a:spcAft>
                <a:spcPct val="0"/>
              </a:spcAft>
              <a:tabLst>
                <a:tab pos="3886200" algn="l"/>
                <a:tab pos="4800600" algn="l"/>
                <a:tab pos="5600700" algn="l"/>
              </a:tabLst>
              <a:defRPr sz="2400"/>
            </a:lvl6pPr>
            <a:lvl7pPr marL="2971800" indent="-228600" eaLnBrk="0" fontAlgn="base" hangingPunct="0">
              <a:spcBef>
                <a:spcPct val="0"/>
              </a:spcBef>
              <a:spcAft>
                <a:spcPct val="0"/>
              </a:spcAft>
              <a:tabLst>
                <a:tab pos="3886200" algn="l"/>
                <a:tab pos="4800600" algn="l"/>
                <a:tab pos="5600700" algn="l"/>
              </a:tabLst>
              <a:defRPr sz="2400"/>
            </a:lvl7pPr>
            <a:lvl8pPr marL="3429000" indent="-228600" eaLnBrk="0" fontAlgn="base" hangingPunct="0">
              <a:spcBef>
                <a:spcPct val="0"/>
              </a:spcBef>
              <a:spcAft>
                <a:spcPct val="0"/>
              </a:spcAft>
              <a:tabLst>
                <a:tab pos="3886200" algn="l"/>
                <a:tab pos="4800600" algn="l"/>
                <a:tab pos="5600700" algn="l"/>
              </a:tabLst>
              <a:defRPr sz="2400"/>
            </a:lvl8pPr>
            <a:lvl9pPr marL="3886200" indent="-228600" eaLnBrk="0" fontAlgn="base" hangingPunct="0">
              <a:spcBef>
                <a:spcPct val="0"/>
              </a:spcBef>
              <a:spcAft>
                <a:spcPct val="0"/>
              </a:spcAft>
              <a:tabLst>
                <a:tab pos="3886200" algn="l"/>
                <a:tab pos="4800600" algn="l"/>
                <a:tab pos="5600700" algn="l"/>
              </a:tabLst>
              <a:defRPr sz="2400"/>
            </a:lvl9pPr>
          </a:lstStyle>
          <a:p>
            <a:r>
              <a:rPr lang="en-US" altLang="en-US" dirty="0"/>
              <a:t>Priests</a:t>
            </a:r>
          </a:p>
        </p:txBody>
      </p:sp>
      <p:sp>
        <p:nvSpPr>
          <p:cNvPr id="41997" name="Rectangle 13"/>
          <p:cNvSpPr>
            <a:spLocks noGrp="1" noChangeArrowheads="1"/>
          </p:cNvSpPr>
          <p:nvPr>
            <p:ph type="title" idx="4294967295"/>
          </p:nvPr>
        </p:nvSpPr>
        <p:spPr>
          <a:xfrm>
            <a:off x="685800" y="304800"/>
            <a:ext cx="7772400" cy="609600"/>
          </a:xfrm>
          <a:effectLst>
            <a:outerShdw blurRad="63500" dist="35921" dir="2700000" algn="ctr" rotWithShape="0">
              <a:schemeClr val="tx1">
                <a:alpha val="74997"/>
              </a:schemeClr>
            </a:outerShdw>
          </a:effectLst>
        </p:spPr>
        <p:txBody>
          <a:bodyPr/>
          <a:lstStyle/>
          <a:p>
            <a:pPr eaLnBrk="1" hangingPunct="1"/>
            <a:r>
              <a:rPr lang="en-US" altLang="en-US" sz="4000" b="1">
                <a:solidFill>
                  <a:schemeClr val="bg1"/>
                </a:solidFill>
                <a:effectLst>
                  <a:outerShdw blurRad="38100" dist="38100" dir="2700000" algn="tl">
                    <a:srgbClr val="808080"/>
                  </a:outerShdw>
                </a:effectLst>
                <a:latin typeface="Arial" pitchFamily="34" charset="0"/>
              </a:rPr>
              <a:t>Offerings in Leviticus 1-7</a:t>
            </a:r>
            <a:endParaRPr lang="en-US" altLang="en-US">
              <a:effectLst>
                <a:outerShdw blurRad="38100" dist="38100" dir="2700000" algn="tl">
                  <a:srgbClr val="FFFFFF"/>
                </a:outerShdw>
              </a:effectLst>
              <a:latin typeface="Arial"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iterate type="lt">
                                    <p:tmPct val="100000"/>
                                  </p:iterate>
                                  <p:childTnLst>
                                    <p:set>
                                      <p:cBhvr>
                                        <p:cTn id="6" dur="1" fill="hold">
                                          <p:stCondLst>
                                            <p:cond delay="0"/>
                                          </p:stCondLst>
                                        </p:cTn>
                                        <p:tgtEl>
                                          <p:spTgt spid="41988"/>
                                        </p:tgtEl>
                                        <p:attrNameLst>
                                          <p:attrName>style.visibility</p:attrName>
                                        </p:attrNameLst>
                                      </p:cBhvr>
                                      <p:to>
                                        <p:strVal val="visible"/>
                                      </p:to>
                                    </p:set>
                                    <p:animEffect transition="in" filter="dissolve">
                                      <p:cBhvr>
                                        <p:cTn id="7" dur="75"/>
                                        <p:tgtEl>
                                          <p:spTgt spid="41988"/>
                                        </p:tgtEl>
                                      </p:cBhvr>
                                    </p:animEffect>
                                  </p:childTnLst>
                                </p:cTn>
                              </p:par>
                            </p:childTnLst>
                          </p:cTn>
                        </p:par>
                        <p:par>
                          <p:cTn id="8" fill="hold" nodeType="afterGroup">
                            <p:stCondLst>
                              <p:cond delay="10350"/>
                            </p:stCondLst>
                            <p:childTnLst>
                              <p:par>
                                <p:cTn id="9" presetID="9" presetClass="entr" presetSubtype="0" fill="hold" grpId="0" nodeType="afterEffect">
                                  <p:stCondLst>
                                    <p:cond delay="6000"/>
                                  </p:stCondLst>
                                  <p:iterate type="lt">
                                    <p:tmPct val="100000"/>
                                  </p:iterate>
                                  <p:childTnLst>
                                    <p:set>
                                      <p:cBhvr>
                                        <p:cTn id="10" dur="1" fill="hold">
                                          <p:stCondLst>
                                            <p:cond delay="0"/>
                                          </p:stCondLst>
                                        </p:cTn>
                                        <p:tgtEl>
                                          <p:spTgt spid="41989"/>
                                        </p:tgtEl>
                                        <p:attrNameLst>
                                          <p:attrName>style.visibility</p:attrName>
                                        </p:attrNameLst>
                                      </p:cBhvr>
                                      <p:to>
                                        <p:strVal val="visible"/>
                                      </p:to>
                                    </p:set>
                                    <p:animEffect transition="in" filter="dissolve">
                                      <p:cBhvr>
                                        <p:cTn id="11" dur="75"/>
                                        <p:tgtEl>
                                          <p:spTgt spid="41989"/>
                                        </p:tgtEl>
                                      </p:cBhvr>
                                    </p:animEffect>
                                  </p:childTnLst>
                                </p:cTn>
                              </p:par>
                            </p:childTnLst>
                          </p:cTn>
                        </p:par>
                        <p:par>
                          <p:cTn id="12" fill="hold" nodeType="afterGroup">
                            <p:stCondLst>
                              <p:cond delay="18300"/>
                            </p:stCondLst>
                            <p:childTnLst>
                              <p:par>
                                <p:cTn id="13" presetID="9" presetClass="entr" presetSubtype="0" fill="hold" grpId="0" nodeType="afterEffect">
                                  <p:stCondLst>
                                    <p:cond delay="3000"/>
                                  </p:stCondLst>
                                  <p:iterate type="lt">
                                    <p:tmPct val="100000"/>
                                  </p:iterate>
                                  <p:childTnLst>
                                    <p:set>
                                      <p:cBhvr>
                                        <p:cTn id="14" dur="1" fill="hold">
                                          <p:stCondLst>
                                            <p:cond delay="0"/>
                                          </p:stCondLst>
                                        </p:cTn>
                                        <p:tgtEl>
                                          <p:spTgt spid="41990"/>
                                        </p:tgtEl>
                                        <p:attrNameLst>
                                          <p:attrName>style.visibility</p:attrName>
                                        </p:attrNameLst>
                                      </p:cBhvr>
                                      <p:to>
                                        <p:strVal val="visible"/>
                                      </p:to>
                                    </p:set>
                                    <p:animEffect transition="in" filter="dissolve">
                                      <p:cBhvr>
                                        <p:cTn id="15" dur="75"/>
                                        <p:tgtEl>
                                          <p:spTgt spid="4199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1992"/>
                                        </p:tgtEl>
                                        <p:attrNameLst>
                                          <p:attrName>style.visibility</p:attrName>
                                        </p:attrNameLst>
                                      </p:cBhvr>
                                      <p:to>
                                        <p:strVal val="visible"/>
                                      </p:to>
                                    </p:set>
                                    <p:animEffect transition="in" filter="dissolve">
                                      <p:cBhvr>
                                        <p:cTn id="20" dur="500"/>
                                        <p:tgtEl>
                                          <p:spTgt spid="4199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41993"/>
                                        </p:tgtEl>
                                        <p:attrNameLst>
                                          <p:attrName>style.visibility</p:attrName>
                                        </p:attrNameLst>
                                      </p:cBhvr>
                                      <p:to>
                                        <p:strVal val="visible"/>
                                      </p:to>
                                    </p:set>
                                    <p:animEffect transition="in" filter="dissolve">
                                      <p:cBhvr>
                                        <p:cTn id="25" dur="500"/>
                                        <p:tgtEl>
                                          <p:spTgt spid="4199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41994"/>
                                        </p:tgtEl>
                                        <p:attrNameLst>
                                          <p:attrName>style.visibility</p:attrName>
                                        </p:attrNameLst>
                                      </p:cBhvr>
                                      <p:to>
                                        <p:strVal val="visible"/>
                                      </p:to>
                                    </p:set>
                                    <p:animEffect transition="in" filter="dissolve">
                                      <p:cBhvr>
                                        <p:cTn id="30" dur="500"/>
                                        <p:tgtEl>
                                          <p:spTgt spid="4199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41995"/>
                                        </p:tgtEl>
                                        <p:attrNameLst>
                                          <p:attrName>style.visibility</p:attrName>
                                        </p:attrNameLst>
                                      </p:cBhvr>
                                      <p:to>
                                        <p:strVal val="visible"/>
                                      </p:to>
                                    </p:set>
                                    <p:animEffect transition="in" filter="dissolve">
                                      <p:cBhvr>
                                        <p:cTn id="35" dur="500"/>
                                        <p:tgtEl>
                                          <p:spTgt spid="41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8" grpId="0" autoUpdateAnimBg="0"/>
      <p:bldP spid="41989" grpId="0" autoUpdateAnimBg="0"/>
      <p:bldP spid="41990" grpId="0" autoUpdateAnimBg="0"/>
      <p:bldP spid="41992" grpId="0" animBg="1"/>
      <p:bldP spid="41993" grpId="0" animBg="1"/>
      <p:bldP spid="41994" grpId="0" animBg="1"/>
      <p:bldP spid="4199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12" descr="diag1"/>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 Box 4"/>
          <p:cNvSpPr txBox="1">
            <a:spLocks noChangeArrowheads="1"/>
          </p:cNvSpPr>
          <p:nvPr/>
        </p:nvSpPr>
        <p:spPr bwMode="auto">
          <a:xfrm>
            <a:off x="533400" y="1273175"/>
            <a:ext cx="7924800" cy="39370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461963" indent="-461963">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50000"/>
              </a:spcBef>
              <a:buFont typeface="Times" charset="0"/>
              <a:buNone/>
            </a:pPr>
            <a:r>
              <a:rPr lang="en-US" altLang="en-US" sz="3600" b="1">
                <a:solidFill>
                  <a:schemeClr val="bg1"/>
                </a:solidFill>
                <a:effectLst>
                  <a:outerShdw blurRad="38100" dist="38100" dir="2700000" algn="tl">
                    <a:srgbClr val="808080"/>
                  </a:outerShdw>
                </a:effectLst>
                <a:latin typeface="Arial" pitchFamily="34" charset="0"/>
                <a:cs typeface="Times New Roman" pitchFamily="18" charset="0"/>
              </a:rPr>
              <a:t> Whole burnt offering</a:t>
            </a:r>
            <a:endParaRPr lang="en-US" altLang="en-US" sz="3600" b="1">
              <a:solidFill>
                <a:schemeClr val="bg1"/>
              </a:solidFill>
              <a:effectLst>
                <a:outerShdw blurRad="38100" dist="38100" dir="2700000" algn="tl">
                  <a:srgbClr val="808080"/>
                </a:outerShdw>
              </a:effectLst>
              <a:latin typeface="Arial" pitchFamily="34" charset="0"/>
              <a:cs typeface="Arial" pitchFamily="34" charset="0"/>
            </a:endParaRPr>
          </a:p>
          <a:p>
            <a:pPr eaLnBrk="1" hangingPunct="1">
              <a:spcBef>
                <a:spcPct val="50000"/>
              </a:spcBef>
              <a:buFont typeface="Times" charset="0"/>
              <a:buNone/>
            </a:pPr>
            <a:r>
              <a:rPr lang="en-US" altLang="en-US" sz="3600" b="1">
                <a:solidFill>
                  <a:schemeClr val="bg1"/>
                </a:solidFill>
                <a:effectLst>
                  <a:outerShdw blurRad="38100" dist="38100" dir="2700000" algn="tl">
                    <a:srgbClr val="808080"/>
                  </a:outerShdw>
                </a:effectLst>
                <a:latin typeface="Arial" pitchFamily="34" charset="0"/>
                <a:cs typeface="Times New Roman" pitchFamily="18" charset="0"/>
              </a:rPr>
              <a:t> Grain offering</a:t>
            </a:r>
          </a:p>
          <a:p>
            <a:pPr eaLnBrk="1" hangingPunct="1">
              <a:spcBef>
                <a:spcPct val="50000"/>
              </a:spcBef>
              <a:buFont typeface="Times" charset="0"/>
              <a:buNone/>
            </a:pPr>
            <a:r>
              <a:rPr lang="en-US" altLang="en-US" sz="3600" b="1">
                <a:solidFill>
                  <a:schemeClr val="bg1"/>
                </a:solidFill>
                <a:effectLst>
                  <a:outerShdw blurRad="38100" dist="38100" dir="2700000" algn="tl">
                    <a:srgbClr val="808080"/>
                  </a:outerShdw>
                </a:effectLst>
                <a:latin typeface="Arial" pitchFamily="34" charset="0"/>
                <a:cs typeface="Times New Roman" pitchFamily="18" charset="0"/>
              </a:rPr>
              <a:t> Fellowship offering</a:t>
            </a:r>
          </a:p>
          <a:p>
            <a:pPr eaLnBrk="1" hangingPunct="1">
              <a:spcBef>
                <a:spcPct val="50000"/>
              </a:spcBef>
              <a:buFont typeface="Times" charset="0"/>
              <a:buNone/>
            </a:pPr>
            <a:r>
              <a:rPr lang="en-US" altLang="en-US" sz="3600" b="1">
                <a:solidFill>
                  <a:schemeClr val="bg1"/>
                </a:solidFill>
                <a:effectLst>
                  <a:outerShdw blurRad="38100" dist="38100" dir="2700000" algn="tl">
                    <a:srgbClr val="808080"/>
                  </a:outerShdw>
                </a:effectLst>
                <a:latin typeface="Arial" pitchFamily="34" charset="0"/>
                <a:cs typeface="Times New Roman" pitchFamily="18" charset="0"/>
              </a:rPr>
              <a:t> Sin offering       </a:t>
            </a:r>
          </a:p>
          <a:p>
            <a:pPr eaLnBrk="1" hangingPunct="1">
              <a:spcBef>
                <a:spcPct val="50000"/>
              </a:spcBef>
              <a:buFont typeface="Times" charset="0"/>
              <a:buNone/>
            </a:pPr>
            <a:r>
              <a:rPr lang="en-US" altLang="en-US" sz="3600" b="1">
                <a:solidFill>
                  <a:schemeClr val="bg1"/>
                </a:solidFill>
                <a:effectLst>
                  <a:outerShdw blurRad="38100" dist="38100" dir="2700000" algn="tl">
                    <a:srgbClr val="808080"/>
                  </a:outerShdw>
                </a:effectLst>
                <a:latin typeface="Arial" pitchFamily="34" charset="0"/>
                <a:cs typeface="Times New Roman" pitchFamily="18" charset="0"/>
              </a:rPr>
              <a:t> Guilt offering</a:t>
            </a:r>
            <a:endParaRPr lang="en-US" altLang="en-US" sz="3600" b="1">
              <a:solidFill>
                <a:schemeClr val="bg1"/>
              </a:solidFill>
              <a:effectLst>
                <a:outerShdw blurRad="38100" dist="38100" dir="2700000" algn="tl">
                  <a:srgbClr val="808080"/>
                </a:outerShdw>
              </a:effectLst>
              <a:latin typeface="Arial" pitchFamily="34" charset="0"/>
              <a:cs typeface="Arial" pitchFamily="34" charset="0"/>
            </a:endParaRPr>
          </a:p>
        </p:txBody>
      </p:sp>
      <p:sp>
        <p:nvSpPr>
          <p:cNvPr id="43014" name="Text Box 6"/>
          <p:cNvSpPr txBox="1">
            <a:spLocks noChangeArrowheads="1"/>
          </p:cNvSpPr>
          <p:nvPr/>
        </p:nvSpPr>
        <p:spPr bwMode="auto">
          <a:xfrm>
            <a:off x="5758308" y="2057400"/>
            <a:ext cx="3278188" cy="615950"/>
          </a:xfrm>
          <a:prstGeom prst="rect">
            <a:avLst/>
          </a:prstGeom>
          <a:solidFill>
            <a:srgbClr val="FF020E"/>
          </a:solidFill>
          <a:ln w="12700" cap="sq">
            <a:noFill/>
            <a:miter lim="800000"/>
            <a:headEnd/>
            <a:tailEnd/>
          </a:ln>
          <a:effectLst>
            <a:outerShdw blurRad="63500" dist="38099" dir="2700000" algn="ctr" rotWithShape="0">
              <a:srgbClr val="000000">
                <a:alpha val="74998"/>
              </a:srgbClr>
            </a:outerShdw>
          </a:effectLst>
        </p:spPr>
        <p:txBody>
          <a:bodyPr wrap="none" lIns="0" tIns="0" rIns="0" bIns="0" anchorCtr="1">
            <a:spAutoFit/>
          </a:bodyPr>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a:r>
              <a:rPr lang="en-US" altLang="en-US" sz="4000" b="1" dirty="0">
                <a:solidFill>
                  <a:schemeClr val="bg1"/>
                </a:solidFill>
                <a:effectLst>
                  <a:outerShdw blurRad="38100" dist="38100" dir="2700000" algn="tl">
                    <a:srgbClr val="000000"/>
                  </a:outerShdw>
                </a:effectLst>
                <a:latin typeface="Arial" pitchFamily="34" charset="0"/>
                <a:cs typeface="Times New Roman" pitchFamily="18" charset="0"/>
              </a:rPr>
              <a:t>Consecration</a:t>
            </a:r>
          </a:p>
        </p:txBody>
      </p:sp>
      <p:sp>
        <p:nvSpPr>
          <p:cNvPr id="43015" name="Text Box 7"/>
          <p:cNvSpPr txBox="1">
            <a:spLocks noChangeArrowheads="1"/>
          </p:cNvSpPr>
          <p:nvPr/>
        </p:nvSpPr>
        <p:spPr bwMode="auto">
          <a:xfrm>
            <a:off x="5837683" y="4114800"/>
            <a:ext cx="2451100" cy="615950"/>
          </a:xfrm>
          <a:prstGeom prst="rect">
            <a:avLst/>
          </a:prstGeom>
          <a:solidFill>
            <a:srgbClr val="FF020E"/>
          </a:solidFill>
          <a:ln w="12700" cap="sq">
            <a:noFill/>
            <a:miter lim="800000"/>
            <a:headEnd/>
            <a:tailEnd/>
          </a:ln>
          <a:effectLst>
            <a:outerShdw blurRad="63500" dist="38099" dir="2700000" algn="ctr" rotWithShape="0">
              <a:srgbClr val="000000">
                <a:alpha val="74998"/>
              </a:srgbClr>
            </a:outerShdw>
          </a:effectLst>
        </p:spPr>
        <p:txBody>
          <a:bodyPr wrap="none" lIns="0" tIns="0" rIns="0" bIns="0" anchorCtr="1">
            <a:spAutoFit/>
          </a:bodyPr>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a:r>
              <a:rPr lang="en-US" altLang="en-US" sz="4000" b="1" dirty="0">
                <a:solidFill>
                  <a:schemeClr val="bg1"/>
                </a:solidFill>
                <a:effectLst>
                  <a:outerShdw blurRad="38100" dist="38100" dir="2700000" algn="tl">
                    <a:srgbClr val="000000"/>
                  </a:outerShdw>
                </a:effectLst>
                <a:latin typeface="Arial" pitchFamily="34" charset="0"/>
                <a:cs typeface="Times New Roman" pitchFamily="18" charset="0"/>
              </a:rPr>
              <a:t>Cleansing</a:t>
            </a:r>
          </a:p>
        </p:txBody>
      </p:sp>
      <p:sp>
        <p:nvSpPr>
          <p:cNvPr id="43016" name="AutoShape 8"/>
          <p:cNvSpPr>
            <a:spLocks/>
          </p:cNvSpPr>
          <p:nvPr/>
        </p:nvSpPr>
        <p:spPr bwMode="auto">
          <a:xfrm>
            <a:off x="5334000" y="1371600"/>
            <a:ext cx="381000" cy="2057400"/>
          </a:xfrm>
          <a:prstGeom prst="rightBrace">
            <a:avLst>
              <a:gd name="adj1" fmla="val 45000"/>
              <a:gd name="adj2" fmla="val 50000"/>
            </a:avLst>
          </a:prstGeom>
          <a:noFill/>
          <a:ln w="76200" cap="sq">
            <a:solidFill>
              <a:schemeClr val="bg1"/>
            </a:solidFill>
            <a:round/>
            <a:headEnd/>
            <a:tailEnd/>
          </a:ln>
        </p:spPr>
        <p:txBody>
          <a:bodyPr wrap="none" lIns="0" tIns="0" rIns="0" bIns="0"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ffectLst>
                <a:outerShdw blurRad="38100" dist="38100" dir="2700000" algn="tl">
                  <a:srgbClr val="FFFFFF"/>
                </a:outerShdw>
              </a:effectLst>
              <a:latin typeface="Arial" pitchFamily="34" charset="0"/>
              <a:cs typeface="Arial" pitchFamily="34" charset="0"/>
            </a:endParaRPr>
          </a:p>
        </p:txBody>
      </p:sp>
      <p:sp>
        <p:nvSpPr>
          <p:cNvPr id="43017" name="AutoShape 9"/>
          <p:cNvSpPr>
            <a:spLocks/>
          </p:cNvSpPr>
          <p:nvPr/>
        </p:nvSpPr>
        <p:spPr bwMode="auto">
          <a:xfrm>
            <a:off x="5334000" y="3657600"/>
            <a:ext cx="381000" cy="1600200"/>
          </a:xfrm>
          <a:prstGeom prst="rightBrace">
            <a:avLst>
              <a:gd name="adj1" fmla="val 35000"/>
              <a:gd name="adj2" fmla="val 50000"/>
            </a:avLst>
          </a:prstGeom>
          <a:noFill/>
          <a:ln w="76200" cap="sq">
            <a:solidFill>
              <a:schemeClr val="bg1"/>
            </a:solidFill>
            <a:round/>
            <a:headEnd/>
            <a:tailEnd/>
          </a:ln>
        </p:spPr>
        <p:txBody>
          <a:bodyPr wrap="none" lIns="0" tIns="0" rIns="0" bIns="0"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ffectLst>
                <a:outerShdw blurRad="38100" dist="38100" dir="2700000" algn="tl">
                  <a:srgbClr val="FFFFFF"/>
                </a:outerShdw>
              </a:effectLst>
              <a:latin typeface="Arial" pitchFamily="34" charset="0"/>
              <a:cs typeface="Arial" pitchFamily="34" charset="0"/>
            </a:endParaRPr>
          </a:p>
        </p:txBody>
      </p:sp>
      <p:sp>
        <p:nvSpPr>
          <p:cNvPr id="43018" name="Text Box 10"/>
          <p:cNvSpPr txBox="1">
            <a:spLocks noChangeArrowheads="1"/>
          </p:cNvSpPr>
          <p:nvPr/>
        </p:nvSpPr>
        <p:spPr bwMode="auto">
          <a:xfrm>
            <a:off x="6007100" y="2667000"/>
            <a:ext cx="2514600" cy="615950"/>
          </a:xfrm>
          <a:prstGeom prst="rect">
            <a:avLst/>
          </a:prstGeom>
          <a:noFill/>
          <a:ln w="12700" cap="sq">
            <a:noFill/>
            <a:miter lim="800000"/>
            <a:headEnd/>
            <a:tailEnd/>
          </a:ln>
          <a:effectLst>
            <a:outerShdw blurRad="63500" dist="38099" dir="2700000" algn="ctr" rotWithShape="0">
              <a:srgbClr val="000000">
                <a:alpha val="74998"/>
              </a:srgbClr>
            </a:outerShdw>
          </a:effectLst>
        </p:spPr>
        <p:txBody>
          <a:bodyPr wrap="none" lIns="0" tIns="0" rIns="0" bIns="0" anchorCtr="1">
            <a:spAutoFit/>
          </a:bodyPr>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a:buFontTx/>
              <a:buChar char="•"/>
            </a:pPr>
            <a:r>
              <a:rPr lang="en-US" altLang="en-US" sz="4000" b="1">
                <a:solidFill>
                  <a:schemeClr val="bg1"/>
                </a:solidFill>
                <a:effectLst>
                  <a:outerShdw blurRad="38100" dist="38100" dir="2700000" algn="tl">
                    <a:srgbClr val="808080"/>
                  </a:outerShdw>
                </a:effectLst>
                <a:latin typeface="Arial" pitchFamily="34" charset="0"/>
                <a:cs typeface="Times New Roman" pitchFamily="18" charset="0"/>
              </a:rPr>
              <a:t>Voluntary</a:t>
            </a:r>
          </a:p>
        </p:txBody>
      </p:sp>
      <p:sp>
        <p:nvSpPr>
          <p:cNvPr id="43019" name="Text Box 11"/>
          <p:cNvSpPr txBox="1">
            <a:spLocks noChangeArrowheads="1"/>
          </p:cNvSpPr>
          <p:nvPr/>
        </p:nvSpPr>
        <p:spPr bwMode="auto">
          <a:xfrm>
            <a:off x="5967413" y="4724400"/>
            <a:ext cx="2755900" cy="615950"/>
          </a:xfrm>
          <a:prstGeom prst="rect">
            <a:avLst/>
          </a:prstGeom>
          <a:noFill/>
          <a:ln w="12700" cap="sq">
            <a:noFill/>
            <a:miter lim="800000"/>
            <a:headEnd/>
            <a:tailEnd/>
          </a:ln>
          <a:effectLst>
            <a:outerShdw blurRad="63500" dist="38099" dir="2700000" algn="ctr" rotWithShape="0">
              <a:srgbClr val="000000">
                <a:alpha val="74998"/>
              </a:srgbClr>
            </a:outerShdw>
          </a:effectLst>
        </p:spPr>
        <p:txBody>
          <a:bodyPr wrap="none" lIns="0" tIns="0" rIns="0" bIns="0" anchorCtr="1">
            <a:spAutoFit/>
          </a:bodyPr>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a:buFontTx/>
              <a:buChar char="•"/>
            </a:pPr>
            <a:r>
              <a:rPr lang="en-US" altLang="en-US" sz="4000" b="1">
                <a:solidFill>
                  <a:schemeClr val="bg1"/>
                </a:solidFill>
                <a:effectLst>
                  <a:outerShdw blurRad="38100" dist="38100" dir="2700000" algn="tl">
                    <a:srgbClr val="808080"/>
                  </a:outerShdw>
                </a:effectLst>
                <a:latin typeface="Arial" pitchFamily="34" charset="0"/>
                <a:cs typeface="Times New Roman" pitchFamily="18" charset="0"/>
              </a:rPr>
              <a:t>Obligatory</a:t>
            </a:r>
          </a:p>
        </p:txBody>
      </p:sp>
      <p:sp>
        <p:nvSpPr>
          <p:cNvPr id="43021" name="Text Box 13"/>
          <p:cNvSpPr txBox="1">
            <a:spLocks noChangeArrowheads="1"/>
          </p:cNvSpPr>
          <p:nvPr/>
        </p:nvSpPr>
        <p:spPr bwMode="auto">
          <a:xfrm>
            <a:off x="8299450" y="76200"/>
            <a:ext cx="692150" cy="4572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FFFFFF"/>
                </a:solidFill>
                <a:effectLst>
                  <a:outerShdw blurRad="38100" dist="38100" dir="2700000" algn="tl">
                    <a:srgbClr val="808080"/>
                  </a:outerShdw>
                </a:effectLst>
                <a:latin typeface="Arial" pitchFamily="34" charset="0"/>
                <a:cs typeface="Arial" pitchFamily="34" charset="0"/>
              </a:rPr>
              <a:t>177</a:t>
            </a:r>
          </a:p>
        </p:txBody>
      </p:sp>
      <p:sp>
        <p:nvSpPr>
          <p:cNvPr id="43022" name="Rectangle 14"/>
          <p:cNvSpPr>
            <a:spLocks noGrp="1" noChangeArrowheads="1"/>
          </p:cNvSpPr>
          <p:nvPr>
            <p:ph type="title" idx="4294967295"/>
          </p:nvPr>
        </p:nvSpPr>
        <p:spPr>
          <a:xfrm>
            <a:off x="685800" y="304800"/>
            <a:ext cx="7772400" cy="701675"/>
          </a:xfrm>
          <a:effectLst>
            <a:outerShdw blurRad="63500" dist="38099" dir="2700000" algn="ctr" rotWithShape="0">
              <a:schemeClr val="tx1">
                <a:alpha val="74997"/>
              </a:schemeClr>
            </a:outerShdw>
          </a:effectLst>
        </p:spPr>
        <p:txBody>
          <a:bodyPr anchor="t">
            <a:spAutoFit/>
          </a:bodyPr>
          <a:lstStyle/>
          <a:p>
            <a:pPr eaLnBrk="1" hangingPunct="1">
              <a:spcBef>
                <a:spcPct val="50000"/>
              </a:spcBef>
            </a:pPr>
            <a:r>
              <a:rPr lang="en-US" altLang="en-US" sz="4000" b="1">
                <a:solidFill>
                  <a:schemeClr val="bg1"/>
                </a:solidFill>
                <a:effectLst>
                  <a:outerShdw blurRad="38100" dist="38100" dir="2700000" algn="tl">
                    <a:srgbClr val="808080"/>
                  </a:outerShdw>
                </a:effectLst>
                <a:latin typeface="Arial" pitchFamily="34" charset="0"/>
              </a:rPr>
              <a:t>Offerings in Leviticus 1-7</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3016"/>
                                        </p:tgtEl>
                                        <p:attrNameLst>
                                          <p:attrName>style.visibility</p:attrName>
                                        </p:attrNameLst>
                                      </p:cBhvr>
                                      <p:to>
                                        <p:strVal val="visible"/>
                                      </p:to>
                                    </p:set>
                                    <p:animEffect transition="in" filter="wipe(right)">
                                      <p:cBhvr>
                                        <p:cTn id="7" dur="2000"/>
                                        <p:tgtEl>
                                          <p:spTgt spid="430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3014"/>
                                        </p:tgtEl>
                                        <p:attrNameLst>
                                          <p:attrName>style.visibility</p:attrName>
                                        </p:attrNameLst>
                                      </p:cBhvr>
                                      <p:to>
                                        <p:strVal val="visible"/>
                                      </p:to>
                                    </p:set>
                                    <p:animEffect transition="in" filter="dissolve">
                                      <p:cBhvr>
                                        <p:cTn id="12" dur="500"/>
                                        <p:tgtEl>
                                          <p:spTgt spid="430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43017"/>
                                        </p:tgtEl>
                                        <p:attrNameLst>
                                          <p:attrName>style.visibility</p:attrName>
                                        </p:attrNameLst>
                                      </p:cBhvr>
                                      <p:to>
                                        <p:strVal val="visible"/>
                                      </p:to>
                                    </p:set>
                                    <p:animEffect transition="in" filter="wipe(right)">
                                      <p:cBhvr>
                                        <p:cTn id="17" dur="2000"/>
                                        <p:tgtEl>
                                          <p:spTgt spid="4301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3015"/>
                                        </p:tgtEl>
                                        <p:attrNameLst>
                                          <p:attrName>style.visibility</p:attrName>
                                        </p:attrNameLst>
                                      </p:cBhvr>
                                      <p:to>
                                        <p:strVal val="visible"/>
                                      </p:to>
                                    </p:set>
                                    <p:animEffect transition="in" filter="dissolve">
                                      <p:cBhvr>
                                        <p:cTn id="22" dur="500"/>
                                        <p:tgtEl>
                                          <p:spTgt spid="4301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3018"/>
                                        </p:tgtEl>
                                        <p:attrNameLst>
                                          <p:attrName>style.visibility</p:attrName>
                                        </p:attrNameLst>
                                      </p:cBhvr>
                                      <p:to>
                                        <p:strVal val="visible"/>
                                      </p:to>
                                    </p:set>
                                    <p:animEffect transition="in" filter="dissolve">
                                      <p:cBhvr>
                                        <p:cTn id="27" dur="500"/>
                                        <p:tgtEl>
                                          <p:spTgt spid="4301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3019"/>
                                        </p:tgtEl>
                                        <p:attrNameLst>
                                          <p:attrName>style.visibility</p:attrName>
                                        </p:attrNameLst>
                                      </p:cBhvr>
                                      <p:to>
                                        <p:strVal val="visible"/>
                                      </p:to>
                                    </p:set>
                                    <p:animEffect transition="in" filter="dissolve">
                                      <p:cBhvr>
                                        <p:cTn id="32" dur="500"/>
                                        <p:tgtEl>
                                          <p:spTgt spid="430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4" grpId="0" animBg="1"/>
      <p:bldP spid="43015" grpId="0" animBg="1"/>
      <p:bldP spid="43016" grpId="0" animBg="1"/>
      <p:bldP spid="43017" grpId="0" animBg="1"/>
      <p:bldP spid="43018" grpId="0"/>
      <p:bldP spid="430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6" descr="diag1"/>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Text Box 4"/>
          <p:cNvSpPr txBox="1">
            <a:spLocks noChangeArrowheads="1"/>
          </p:cNvSpPr>
          <p:nvPr/>
        </p:nvSpPr>
        <p:spPr bwMode="auto">
          <a:xfrm>
            <a:off x="533400" y="1882775"/>
            <a:ext cx="8610600" cy="56324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461963" indent="-461963">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50000"/>
              </a:spcBef>
              <a:buFontTx/>
              <a:buAutoNum type="arabicPeriod"/>
            </a:pPr>
            <a:r>
              <a:rPr lang="en-US" altLang="en-US" sz="3600" b="1">
                <a:solidFill>
                  <a:schemeClr val="bg1"/>
                </a:solidFill>
                <a:effectLst>
                  <a:outerShdw blurRad="38100" dist="38100" dir="2700000" algn="tl">
                    <a:srgbClr val="808080"/>
                  </a:outerShdw>
                </a:effectLst>
                <a:latin typeface="Arial" pitchFamily="34" charset="0"/>
                <a:cs typeface="Times New Roman" pitchFamily="18" charset="0"/>
              </a:rPr>
              <a:t> The worshipper presents his offering</a:t>
            </a:r>
            <a:r>
              <a:rPr lang="en-US" altLang="en-US" sz="3600" b="1">
                <a:solidFill>
                  <a:schemeClr val="bg1"/>
                </a:solidFill>
                <a:effectLst>
                  <a:outerShdw blurRad="38100" dist="38100" dir="2700000" algn="tl">
                    <a:srgbClr val="808080"/>
                  </a:outerShdw>
                </a:effectLst>
                <a:latin typeface="Arial" pitchFamily="34" charset="0"/>
                <a:cs typeface="Arial" pitchFamily="34" charset="0"/>
              </a:rPr>
              <a:t> </a:t>
            </a:r>
          </a:p>
          <a:p>
            <a:pPr eaLnBrk="1" hangingPunct="1">
              <a:spcBef>
                <a:spcPct val="50000"/>
              </a:spcBef>
              <a:buFontTx/>
              <a:buAutoNum type="arabicPeriod"/>
            </a:pPr>
            <a:r>
              <a:rPr lang="en-US" altLang="en-US" sz="3600" b="1">
                <a:solidFill>
                  <a:schemeClr val="bg1"/>
                </a:solidFill>
                <a:effectLst>
                  <a:outerShdw blurRad="38100" dist="38100" dir="2700000" algn="tl">
                    <a:srgbClr val="808080"/>
                  </a:outerShdw>
                </a:effectLst>
                <a:latin typeface="Arial" pitchFamily="34" charset="0"/>
                <a:cs typeface="Times New Roman" pitchFamily="18" charset="0"/>
              </a:rPr>
              <a:t> He lays his hand(s) upon the victim,  and possibly confesses his sin. </a:t>
            </a:r>
          </a:p>
          <a:p>
            <a:pPr eaLnBrk="1" hangingPunct="1">
              <a:spcBef>
                <a:spcPct val="50000"/>
              </a:spcBef>
            </a:pPr>
            <a:r>
              <a:rPr lang="en-US" altLang="en-US" sz="3600" b="1">
                <a:solidFill>
                  <a:schemeClr val="bg1"/>
                </a:solidFill>
                <a:effectLst>
                  <a:outerShdw blurRad="38100" dist="38100" dir="2700000" algn="tl">
                    <a:srgbClr val="808080"/>
                  </a:outerShdw>
                </a:effectLst>
                <a:latin typeface="Arial" pitchFamily="34" charset="0"/>
                <a:cs typeface="Times New Roman" pitchFamily="18" charset="0"/>
              </a:rPr>
              <a:t>3. The worshipper slaughters the offering.  </a:t>
            </a:r>
          </a:p>
          <a:p>
            <a:pPr eaLnBrk="1" hangingPunct="1">
              <a:spcBef>
                <a:spcPct val="50000"/>
              </a:spcBef>
            </a:pPr>
            <a:endParaRPr lang="en-US" altLang="en-US" sz="3600" b="1">
              <a:solidFill>
                <a:schemeClr val="bg1"/>
              </a:solidFill>
              <a:effectLst>
                <a:outerShdw blurRad="38100" dist="38100" dir="2700000" algn="tl">
                  <a:srgbClr val="808080"/>
                </a:outerShdw>
              </a:effectLst>
              <a:latin typeface="Arial" pitchFamily="34" charset="0"/>
              <a:cs typeface="Arial" pitchFamily="34" charset="0"/>
            </a:endParaRPr>
          </a:p>
          <a:p>
            <a:pPr algn="ctr" eaLnBrk="1" hangingPunct="1">
              <a:spcBef>
                <a:spcPct val="50000"/>
              </a:spcBef>
            </a:pPr>
            <a:endParaRPr lang="en-US" altLang="en-US" sz="3600" b="1">
              <a:solidFill>
                <a:schemeClr val="bg1"/>
              </a:solidFill>
              <a:effectLst>
                <a:outerShdw blurRad="38100" dist="38100" dir="2700000" algn="tl">
                  <a:srgbClr val="808080"/>
                </a:outerShdw>
              </a:effectLst>
              <a:latin typeface="Arial" pitchFamily="34" charset="0"/>
              <a:cs typeface="Arial" pitchFamily="34" charset="0"/>
            </a:endParaRPr>
          </a:p>
        </p:txBody>
      </p:sp>
      <p:sp>
        <p:nvSpPr>
          <p:cNvPr id="44037" name="Text Box 5"/>
          <p:cNvSpPr txBox="1">
            <a:spLocks noChangeArrowheads="1"/>
          </p:cNvSpPr>
          <p:nvPr/>
        </p:nvSpPr>
        <p:spPr bwMode="auto">
          <a:xfrm>
            <a:off x="2514600" y="6248400"/>
            <a:ext cx="6629400"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50000"/>
              </a:spcBef>
            </a:pPr>
            <a:r>
              <a:rPr lang="en-US" altLang="en-US" b="1">
                <a:solidFill>
                  <a:schemeClr val="bg1"/>
                </a:solidFill>
                <a:effectLst>
                  <a:outerShdw blurRad="38100" dist="38100" dir="2700000" algn="tl">
                    <a:srgbClr val="808080"/>
                  </a:outerShdw>
                </a:effectLst>
                <a:latin typeface="Arial" pitchFamily="34" charset="0"/>
                <a:cs typeface="Arial" pitchFamily="34" charset="0"/>
              </a:rPr>
              <a:t>R. T. Beckwith, </a:t>
            </a:r>
            <a:r>
              <a:rPr lang="en-US" altLang="en-US" b="1" i="1">
                <a:solidFill>
                  <a:schemeClr val="bg1"/>
                </a:solidFill>
                <a:effectLst>
                  <a:outerShdw blurRad="38100" dist="38100" dir="2700000" algn="tl">
                    <a:srgbClr val="808080"/>
                  </a:outerShdw>
                </a:effectLst>
                <a:latin typeface="Arial" pitchFamily="34" charset="0"/>
                <a:cs typeface="Arial" pitchFamily="34" charset="0"/>
              </a:rPr>
              <a:t>New Bible Dictionary</a:t>
            </a:r>
            <a:r>
              <a:rPr lang="en-US" altLang="en-US" b="1">
                <a:solidFill>
                  <a:schemeClr val="bg1"/>
                </a:solidFill>
                <a:effectLst>
                  <a:outerShdw blurRad="38100" dist="38100" dir="2700000" algn="tl">
                    <a:srgbClr val="808080"/>
                  </a:outerShdw>
                </a:effectLst>
                <a:latin typeface="Arial" pitchFamily="34" charset="0"/>
                <a:cs typeface="Arial" pitchFamily="34" charset="0"/>
              </a:rPr>
              <a:t>, 1962</a:t>
            </a:r>
          </a:p>
        </p:txBody>
      </p:sp>
      <p:sp>
        <p:nvSpPr>
          <p:cNvPr id="44039" name="Text Box 7"/>
          <p:cNvSpPr txBox="1">
            <a:spLocks noChangeArrowheads="1"/>
          </p:cNvSpPr>
          <p:nvPr/>
        </p:nvSpPr>
        <p:spPr bwMode="auto">
          <a:xfrm>
            <a:off x="8299450" y="76200"/>
            <a:ext cx="692150" cy="4572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FFFFFF"/>
                </a:solidFill>
                <a:effectLst>
                  <a:outerShdw blurRad="38100" dist="38100" dir="2700000" algn="tl">
                    <a:srgbClr val="808080"/>
                  </a:outerShdw>
                </a:effectLst>
                <a:latin typeface="Arial" pitchFamily="34" charset="0"/>
                <a:cs typeface="Arial" pitchFamily="34" charset="0"/>
              </a:rPr>
              <a:t>177</a:t>
            </a:r>
          </a:p>
        </p:txBody>
      </p:sp>
      <p:sp>
        <p:nvSpPr>
          <p:cNvPr id="44040" name="Rectangle 8"/>
          <p:cNvSpPr>
            <a:spLocks noGrp="1" noChangeArrowheads="1"/>
          </p:cNvSpPr>
          <p:nvPr>
            <p:ph type="title" idx="4294967295"/>
          </p:nvPr>
        </p:nvSpPr>
        <p:spPr>
          <a:xfrm>
            <a:off x="685800" y="381000"/>
            <a:ext cx="7772400" cy="701675"/>
          </a:xfrm>
          <a:effectLst>
            <a:outerShdw blurRad="63500" dist="38099" dir="2700000" algn="ctr" rotWithShape="0">
              <a:schemeClr val="tx1">
                <a:alpha val="74997"/>
              </a:schemeClr>
            </a:outerShdw>
          </a:effectLst>
        </p:spPr>
        <p:txBody>
          <a:bodyPr anchor="t">
            <a:spAutoFit/>
          </a:bodyPr>
          <a:lstStyle/>
          <a:p>
            <a:pPr eaLnBrk="1" hangingPunct="1">
              <a:spcBef>
                <a:spcPct val="50000"/>
              </a:spcBef>
            </a:pPr>
            <a:r>
              <a:rPr lang="en-US" altLang="en-US" sz="4000" b="1">
                <a:solidFill>
                  <a:schemeClr val="bg1"/>
                </a:solidFill>
                <a:effectLst>
                  <a:outerShdw blurRad="38100" dist="38100" dir="2700000" algn="tl">
                    <a:srgbClr val="808080"/>
                  </a:outerShdw>
                </a:effectLst>
                <a:latin typeface="Arial" pitchFamily="34" charset="0"/>
              </a:rPr>
              <a:t>Offering Rituals in Lev. 1–5</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iterate type="lt">
                                    <p:tmPct val="100000"/>
                                  </p:iterate>
                                  <p:childTnLst>
                                    <p:set>
                                      <p:cBhvr>
                                        <p:cTn id="6" dur="1" fill="hold">
                                          <p:stCondLst>
                                            <p:cond delay="0"/>
                                          </p:stCondLst>
                                        </p:cTn>
                                        <p:tgtEl>
                                          <p:spTgt spid="44036"/>
                                        </p:tgtEl>
                                        <p:attrNameLst>
                                          <p:attrName>style.visibility</p:attrName>
                                        </p:attrNameLst>
                                      </p:cBhvr>
                                      <p:to>
                                        <p:strVal val="visible"/>
                                      </p:to>
                                    </p:set>
                                    <p:animEffect transition="in" filter="dissolve">
                                      <p:cBhvr>
                                        <p:cTn id="7" dur="75"/>
                                        <p:tgtEl>
                                          <p:spTgt spid="44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6"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6" descr="diag1"/>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 Box 3"/>
          <p:cNvSpPr txBox="1">
            <a:spLocks noChangeArrowheads="1"/>
          </p:cNvSpPr>
          <p:nvPr/>
        </p:nvSpPr>
        <p:spPr bwMode="auto">
          <a:xfrm>
            <a:off x="533400" y="1882775"/>
            <a:ext cx="7924800" cy="56324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461963" indent="-461963">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3600" b="1">
                <a:solidFill>
                  <a:schemeClr val="bg1"/>
                </a:solidFill>
                <a:effectLst>
                  <a:outerShdw blurRad="38100" dist="38100" dir="2700000" algn="tl">
                    <a:srgbClr val="808080"/>
                  </a:outerShdw>
                </a:effectLst>
                <a:latin typeface="Arial" pitchFamily="34" charset="0"/>
                <a:cs typeface="Times New Roman" pitchFamily="18" charset="0"/>
              </a:rPr>
              <a:t>4. The priest collects the blood in a basin and dashes it against the NE and SW corners of the altar in such a way that all four sides are spattered. The remainder of the blood is then poured out at the base of the altar.</a:t>
            </a:r>
          </a:p>
          <a:p>
            <a:pPr eaLnBrk="1" hangingPunct="1">
              <a:spcBef>
                <a:spcPct val="50000"/>
              </a:spcBef>
            </a:pPr>
            <a:endParaRPr lang="en-US" altLang="en-US" sz="3600" b="1">
              <a:solidFill>
                <a:schemeClr val="bg1"/>
              </a:solidFill>
              <a:effectLst>
                <a:outerShdw blurRad="38100" dist="38100" dir="2700000" algn="tl">
                  <a:srgbClr val="808080"/>
                </a:outerShdw>
              </a:effectLst>
              <a:latin typeface="Arial" pitchFamily="34" charset="0"/>
              <a:cs typeface="Arial" pitchFamily="34" charset="0"/>
            </a:endParaRPr>
          </a:p>
          <a:p>
            <a:pPr algn="ctr" eaLnBrk="1" hangingPunct="1">
              <a:spcBef>
                <a:spcPct val="50000"/>
              </a:spcBef>
            </a:pPr>
            <a:endParaRPr lang="en-US" altLang="en-US" sz="3600" b="1">
              <a:solidFill>
                <a:schemeClr val="bg1"/>
              </a:solidFill>
              <a:effectLst>
                <a:outerShdw blurRad="38100" dist="38100" dir="2700000" algn="tl">
                  <a:srgbClr val="808080"/>
                </a:outerShdw>
              </a:effectLst>
              <a:latin typeface="Arial" pitchFamily="34" charset="0"/>
              <a:cs typeface="Arial" pitchFamily="34" charset="0"/>
            </a:endParaRPr>
          </a:p>
        </p:txBody>
      </p:sp>
      <p:sp>
        <p:nvSpPr>
          <p:cNvPr id="45060" name="Text Box 4"/>
          <p:cNvSpPr txBox="1">
            <a:spLocks noChangeArrowheads="1"/>
          </p:cNvSpPr>
          <p:nvPr/>
        </p:nvSpPr>
        <p:spPr bwMode="auto">
          <a:xfrm>
            <a:off x="2743200" y="6248400"/>
            <a:ext cx="6400800"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50000"/>
              </a:spcBef>
            </a:pPr>
            <a:r>
              <a:rPr lang="en-US" altLang="en-US" b="1">
                <a:solidFill>
                  <a:schemeClr val="bg1"/>
                </a:solidFill>
                <a:effectLst>
                  <a:outerShdw blurRad="38100" dist="38100" dir="2700000" algn="tl">
                    <a:srgbClr val="808080"/>
                  </a:outerShdw>
                </a:effectLst>
                <a:latin typeface="Arial" pitchFamily="34" charset="0"/>
                <a:cs typeface="Arial" pitchFamily="34" charset="0"/>
              </a:rPr>
              <a:t>R. T. Beckwith, </a:t>
            </a:r>
            <a:r>
              <a:rPr lang="en-US" altLang="en-US" b="1" i="1">
                <a:solidFill>
                  <a:schemeClr val="bg1"/>
                </a:solidFill>
                <a:effectLst>
                  <a:outerShdw blurRad="38100" dist="38100" dir="2700000" algn="tl">
                    <a:srgbClr val="808080"/>
                  </a:outerShdw>
                </a:effectLst>
                <a:latin typeface="Arial" pitchFamily="34" charset="0"/>
                <a:cs typeface="Arial" pitchFamily="34" charset="0"/>
              </a:rPr>
              <a:t>New Bible Dictionary</a:t>
            </a:r>
            <a:r>
              <a:rPr lang="en-US" altLang="en-US" b="1">
                <a:solidFill>
                  <a:schemeClr val="bg1"/>
                </a:solidFill>
                <a:effectLst>
                  <a:outerShdw blurRad="38100" dist="38100" dir="2700000" algn="tl">
                    <a:srgbClr val="808080"/>
                  </a:outerShdw>
                </a:effectLst>
                <a:latin typeface="Arial" pitchFamily="34" charset="0"/>
                <a:cs typeface="Arial" pitchFamily="34" charset="0"/>
              </a:rPr>
              <a:t>, 1962</a:t>
            </a:r>
          </a:p>
        </p:txBody>
      </p:sp>
      <p:sp>
        <p:nvSpPr>
          <p:cNvPr id="45063" name="Text Box 7"/>
          <p:cNvSpPr txBox="1">
            <a:spLocks noChangeArrowheads="1"/>
          </p:cNvSpPr>
          <p:nvPr/>
        </p:nvSpPr>
        <p:spPr bwMode="auto">
          <a:xfrm>
            <a:off x="8299450" y="76200"/>
            <a:ext cx="692150" cy="4572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FFFFFF"/>
                </a:solidFill>
                <a:effectLst>
                  <a:outerShdw blurRad="38100" dist="38100" dir="2700000" algn="tl">
                    <a:srgbClr val="808080"/>
                  </a:outerShdw>
                </a:effectLst>
                <a:latin typeface="Arial" pitchFamily="34" charset="0"/>
                <a:cs typeface="Arial" pitchFamily="34" charset="0"/>
              </a:rPr>
              <a:t>177</a:t>
            </a:r>
          </a:p>
        </p:txBody>
      </p:sp>
      <p:sp>
        <p:nvSpPr>
          <p:cNvPr id="45064" name="Rectangle 8"/>
          <p:cNvSpPr>
            <a:spLocks noGrp="1" noChangeArrowheads="1"/>
          </p:cNvSpPr>
          <p:nvPr>
            <p:ph type="title" idx="4294967295"/>
          </p:nvPr>
        </p:nvSpPr>
        <p:spPr>
          <a:xfrm>
            <a:off x="685800" y="304800"/>
            <a:ext cx="7772400" cy="762000"/>
          </a:xfrm>
          <a:effectLst>
            <a:outerShdw blurRad="63500" dist="35921" dir="2700000" algn="ctr" rotWithShape="0">
              <a:schemeClr val="tx1">
                <a:alpha val="74997"/>
              </a:schemeClr>
            </a:outerShdw>
          </a:effectLst>
        </p:spPr>
        <p:txBody>
          <a:bodyPr/>
          <a:lstStyle/>
          <a:p>
            <a:pPr eaLnBrk="1" hangingPunct="1"/>
            <a:r>
              <a:rPr lang="en-US" altLang="en-US" sz="4000" b="1">
                <a:solidFill>
                  <a:schemeClr val="bg1"/>
                </a:solidFill>
                <a:effectLst>
                  <a:outerShdw blurRad="38100" dist="38100" dir="2700000" algn="tl">
                    <a:srgbClr val="808080"/>
                  </a:outerShdw>
                </a:effectLst>
                <a:latin typeface="Arial" pitchFamily="34" charset="0"/>
              </a:rPr>
              <a:t>Offering Rituals in Lev. 1–5</a:t>
            </a:r>
            <a:endParaRPr lang="en-US" altLang="en-US">
              <a:effectLst>
                <a:outerShdw blurRad="38100" dist="38100" dir="2700000" algn="tl">
                  <a:srgbClr val="FFFFFF"/>
                </a:outerShdw>
              </a:effectLst>
              <a:latin typeface="Arial" pitchFamily="34" charset="0"/>
            </a:endParaRPr>
          </a:p>
        </p:txBody>
      </p:sp>
    </p:spTree>
  </p:cSld>
  <p:clrMapOvr>
    <a:masterClrMapping/>
  </p:clrMapOvr>
  <p:transition spd="med">
    <p:randomBar dir="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6" descr="diag1"/>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 Box 3"/>
          <p:cNvSpPr txBox="1">
            <a:spLocks noChangeArrowheads="1"/>
          </p:cNvSpPr>
          <p:nvPr/>
        </p:nvSpPr>
        <p:spPr bwMode="auto">
          <a:xfrm>
            <a:off x="533400" y="1882775"/>
            <a:ext cx="8610600" cy="42783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461963" indent="-461963">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3600" b="1">
                <a:solidFill>
                  <a:schemeClr val="bg1"/>
                </a:solidFill>
                <a:effectLst>
                  <a:outerShdw blurRad="38100" dist="38100" dir="2700000" algn="tl">
                    <a:srgbClr val="808080"/>
                  </a:outerShdw>
                </a:effectLst>
                <a:latin typeface="Arial" pitchFamily="34" charset="0"/>
                <a:cs typeface="Times New Roman" pitchFamily="18" charset="0"/>
              </a:rPr>
              <a:t>5. A portion of the sacrifice is burned.  </a:t>
            </a:r>
          </a:p>
          <a:p>
            <a:endParaRPr lang="en-US" altLang="en-US" sz="2000" b="1">
              <a:solidFill>
                <a:schemeClr val="bg1"/>
              </a:solidFill>
              <a:effectLst>
                <a:outerShdw blurRad="38100" dist="38100" dir="2700000" algn="tl">
                  <a:srgbClr val="808080"/>
                </a:outerShdw>
              </a:effectLst>
              <a:latin typeface="Arial" pitchFamily="34" charset="0"/>
              <a:cs typeface="Times New Roman" pitchFamily="18" charset="0"/>
            </a:endParaRPr>
          </a:p>
          <a:p>
            <a:r>
              <a:rPr lang="en-US" altLang="en-US" sz="3600" b="1">
                <a:solidFill>
                  <a:schemeClr val="bg1"/>
                </a:solidFill>
                <a:effectLst>
                  <a:outerShdw blurRad="38100" dist="38100" dir="2700000" algn="tl">
                    <a:srgbClr val="808080"/>
                  </a:outerShdw>
                </a:effectLst>
                <a:latin typeface="Arial" pitchFamily="34" charset="0"/>
                <a:cs typeface="Times New Roman" pitchFamily="18" charset="0"/>
              </a:rPr>
              <a:t>6. Any remaining portions of the sacrifice were eaten in a sacrificial meal, either by the priests and worshippers (fellowship-offering), or by the priests and their families, or by the priests alone. </a:t>
            </a:r>
          </a:p>
        </p:txBody>
      </p:sp>
      <p:sp>
        <p:nvSpPr>
          <p:cNvPr id="46084" name="Text Box 4"/>
          <p:cNvSpPr txBox="1">
            <a:spLocks noChangeArrowheads="1"/>
          </p:cNvSpPr>
          <p:nvPr/>
        </p:nvSpPr>
        <p:spPr bwMode="auto">
          <a:xfrm>
            <a:off x="2743200" y="6248400"/>
            <a:ext cx="6400800"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50000"/>
              </a:spcBef>
            </a:pPr>
            <a:r>
              <a:rPr lang="en-US" altLang="en-US" b="1">
                <a:solidFill>
                  <a:schemeClr val="bg1"/>
                </a:solidFill>
                <a:effectLst>
                  <a:outerShdw blurRad="38100" dist="38100" dir="2700000" algn="tl">
                    <a:srgbClr val="808080"/>
                  </a:outerShdw>
                </a:effectLst>
                <a:latin typeface="Arial" pitchFamily="34" charset="0"/>
                <a:cs typeface="Arial" pitchFamily="34" charset="0"/>
              </a:rPr>
              <a:t>R. T. Beckwith, </a:t>
            </a:r>
            <a:r>
              <a:rPr lang="en-US" altLang="en-US" b="1" i="1">
                <a:solidFill>
                  <a:schemeClr val="bg1"/>
                </a:solidFill>
                <a:effectLst>
                  <a:outerShdw blurRad="38100" dist="38100" dir="2700000" algn="tl">
                    <a:srgbClr val="808080"/>
                  </a:outerShdw>
                </a:effectLst>
                <a:latin typeface="Arial" pitchFamily="34" charset="0"/>
                <a:cs typeface="Arial" pitchFamily="34" charset="0"/>
              </a:rPr>
              <a:t>New Bible Dictionary</a:t>
            </a:r>
            <a:r>
              <a:rPr lang="en-US" altLang="en-US" b="1">
                <a:solidFill>
                  <a:schemeClr val="bg1"/>
                </a:solidFill>
                <a:effectLst>
                  <a:outerShdw blurRad="38100" dist="38100" dir="2700000" algn="tl">
                    <a:srgbClr val="808080"/>
                  </a:outerShdw>
                </a:effectLst>
                <a:latin typeface="Arial" pitchFamily="34" charset="0"/>
                <a:cs typeface="Arial" pitchFamily="34" charset="0"/>
              </a:rPr>
              <a:t>, 1962</a:t>
            </a:r>
          </a:p>
        </p:txBody>
      </p:sp>
      <p:sp>
        <p:nvSpPr>
          <p:cNvPr id="46087" name="Text Box 7"/>
          <p:cNvSpPr txBox="1">
            <a:spLocks noChangeArrowheads="1"/>
          </p:cNvSpPr>
          <p:nvPr/>
        </p:nvSpPr>
        <p:spPr bwMode="auto">
          <a:xfrm>
            <a:off x="8299450" y="76200"/>
            <a:ext cx="692150" cy="4572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FFFFFF"/>
                </a:solidFill>
                <a:effectLst>
                  <a:outerShdw blurRad="38100" dist="38100" dir="2700000" algn="tl">
                    <a:srgbClr val="808080"/>
                  </a:outerShdw>
                </a:effectLst>
                <a:latin typeface="Arial" pitchFamily="34" charset="0"/>
                <a:cs typeface="Arial" pitchFamily="34" charset="0"/>
              </a:rPr>
              <a:t>177</a:t>
            </a:r>
          </a:p>
        </p:txBody>
      </p:sp>
      <p:sp>
        <p:nvSpPr>
          <p:cNvPr id="46088" name="Rectangle 8"/>
          <p:cNvSpPr>
            <a:spLocks noGrp="1" noChangeArrowheads="1"/>
          </p:cNvSpPr>
          <p:nvPr>
            <p:ph type="title" idx="4294967295"/>
          </p:nvPr>
        </p:nvSpPr>
        <p:spPr>
          <a:xfrm>
            <a:off x="685800" y="304800"/>
            <a:ext cx="7772400" cy="685800"/>
          </a:xfrm>
          <a:effectLst>
            <a:outerShdw blurRad="63500" dist="35921" dir="2700000" algn="ctr" rotWithShape="0">
              <a:schemeClr val="tx1">
                <a:alpha val="74997"/>
              </a:schemeClr>
            </a:outerShdw>
          </a:effectLst>
        </p:spPr>
        <p:txBody>
          <a:bodyPr/>
          <a:lstStyle/>
          <a:p>
            <a:pPr eaLnBrk="1" hangingPunct="1"/>
            <a:r>
              <a:rPr lang="en-US" altLang="en-US" sz="4000" b="1">
                <a:solidFill>
                  <a:schemeClr val="bg1"/>
                </a:solidFill>
                <a:effectLst>
                  <a:outerShdw blurRad="38100" dist="38100" dir="2700000" algn="tl">
                    <a:srgbClr val="808080"/>
                  </a:outerShdw>
                </a:effectLst>
                <a:latin typeface="Arial" pitchFamily="34" charset="0"/>
              </a:rPr>
              <a:t>Offering Rituals in Lev. 1–5</a:t>
            </a:r>
            <a:endParaRPr lang="en-US" altLang="en-US">
              <a:effectLst>
                <a:outerShdw blurRad="38100" dist="38100" dir="2700000" algn="tl">
                  <a:srgbClr val="FFFFFF"/>
                </a:outerShdw>
              </a:effectLst>
              <a:latin typeface="Arial"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iterate type="lt">
                                    <p:tmPct val="100000"/>
                                  </p:iterate>
                                  <p:childTnLst>
                                    <p:set>
                                      <p:cBhvr>
                                        <p:cTn id="6" dur="1" fill="hold">
                                          <p:stCondLst>
                                            <p:cond delay="0"/>
                                          </p:stCondLst>
                                        </p:cTn>
                                        <p:tgtEl>
                                          <p:spTgt spid="46083"/>
                                        </p:tgtEl>
                                        <p:attrNameLst>
                                          <p:attrName>style.visibility</p:attrName>
                                        </p:attrNameLst>
                                      </p:cBhvr>
                                      <p:to>
                                        <p:strVal val="visible"/>
                                      </p:to>
                                    </p:set>
                                    <p:animEffect transition="in" filter="dissolve">
                                      <p:cBhvr>
                                        <p:cTn id="7" dur="75"/>
                                        <p:tgtEl>
                                          <p:spTgt spid="460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4" descr="diag1"/>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38" name="Rectangle 3"/>
          <p:cNvSpPr>
            <a:spLocks noGrp="1" noChangeArrowheads="1"/>
          </p:cNvSpPr>
          <p:nvPr>
            <p:ph type="title" idx="4294967295"/>
          </p:nvPr>
        </p:nvSpPr>
        <p:spPr>
          <a:xfrm>
            <a:off x="228600" y="4572000"/>
            <a:ext cx="3352800" cy="2133600"/>
          </a:xfrm>
          <a:solidFill>
            <a:srgbClr val="000000"/>
          </a:solidFill>
        </p:spPr>
        <p:txBody>
          <a:bodyPr/>
          <a:lstStyle/>
          <a:p>
            <a:pPr eaLnBrk="1" hangingPunct="1"/>
            <a:r>
              <a:rPr lang="en-US" altLang="en-US" sz="4000" b="1">
                <a:solidFill>
                  <a:schemeClr val="bg1"/>
                </a:solidFill>
                <a:latin typeface="Arial" pitchFamily="34" charset="0"/>
                <a:cs typeface="Arial" pitchFamily="34" charset="0"/>
              </a:rPr>
              <a:t>The Tabernacle &amp; Courtyard</a:t>
            </a:r>
          </a:p>
        </p:txBody>
      </p:sp>
      <p:sp>
        <p:nvSpPr>
          <p:cNvPr id="4" name="Rectangle 3"/>
          <p:cNvSpPr txBox="1">
            <a:spLocks noChangeArrowheads="1"/>
          </p:cNvSpPr>
          <p:nvPr/>
        </p:nvSpPr>
        <p:spPr bwMode="auto">
          <a:xfrm>
            <a:off x="3124200" y="3733800"/>
            <a:ext cx="1371600" cy="533400"/>
          </a:xfrm>
          <a:prstGeom prst="rect">
            <a:avLst/>
          </a:prstGeom>
          <a:solidFill>
            <a:srgbClr val="000000"/>
          </a:solidFill>
          <a:ln w="9525">
            <a:noFill/>
            <a:miter lim="800000"/>
            <a:headEnd/>
            <a:tailEnd/>
          </a:ln>
        </p:spPr>
        <p:txBody>
          <a:bodyPr anchor="ctr"/>
          <a:lstStyle/>
          <a:p>
            <a:pPr algn="ctr" eaLnBrk="1" hangingPunct="1">
              <a:defRPr/>
            </a:pPr>
            <a:r>
              <a:rPr lang="en-US" sz="2400" b="1" kern="0" dirty="0">
                <a:solidFill>
                  <a:srgbClr val="FFFFFF"/>
                </a:solidFill>
                <a:latin typeface="Arial"/>
                <a:ea typeface="ＭＳ Ｐゴシック" charset="-128"/>
                <a:cs typeface="Arial"/>
              </a:rPr>
              <a:t>Court</a:t>
            </a:r>
          </a:p>
        </p:txBody>
      </p:sp>
      <p:sp>
        <p:nvSpPr>
          <p:cNvPr id="5" name="Rectangle 3"/>
          <p:cNvSpPr txBox="1">
            <a:spLocks noChangeArrowheads="1"/>
          </p:cNvSpPr>
          <p:nvPr/>
        </p:nvSpPr>
        <p:spPr bwMode="auto">
          <a:xfrm>
            <a:off x="457200" y="76200"/>
            <a:ext cx="2057400" cy="533400"/>
          </a:xfrm>
          <a:prstGeom prst="rect">
            <a:avLst/>
          </a:prstGeom>
          <a:solidFill>
            <a:srgbClr val="000000"/>
          </a:solidFill>
          <a:ln w="9525">
            <a:noFill/>
            <a:miter lim="800000"/>
            <a:headEnd/>
            <a:tailEnd/>
          </a:ln>
        </p:spPr>
        <p:txBody>
          <a:bodyPr anchor="ctr"/>
          <a:lstStyle/>
          <a:p>
            <a:pPr algn="ctr" eaLnBrk="1" hangingPunct="1">
              <a:defRPr/>
            </a:pPr>
            <a:r>
              <a:rPr lang="en-US" sz="2400" b="1" kern="0" dirty="0">
                <a:solidFill>
                  <a:srgbClr val="FFFFFF"/>
                </a:solidFill>
                <a:latin typeface="Arial"/>
                <a:ea typeface="ＭＳ Ｐゴシック" charset="-128"/>
                <a:cs typeface="Arial"/>
              </a:rPr>
              <a:t>Tabernacle</a:t>
            </a:r>
          </a:p>
        </p:txBody>
      </p:sp>
      <p:sp>
        <p:nvSpPr>
          <p:cNvPr id="6" name="Rectangle 3"/>
          <p:cNvSpPr txBox="1">
            <a:spLocks noChangeArrowheads="1"/>
          </p:cNvSpPr>
          <p:nvPr/>
        </p:nvSpPr>
        <p:spPr bwMode="auto">
          <a:xfrm>
            <a:off x="4876800" y="533400"/>
            <a:ext cx="1371600" cy="533400"/>
          </a:xfrm>
          <a:prstGeom prst="rect">
            <a:avLst/>
          </a:prstGeom>
          <a:solidFill>
            <a:srgbClr val="000000"/>
          </a:solidFill>
          <a:ln w="9525">
            <a:noFill/>
            <a:miter lim="800000"/>
            <a:headEnd/>
            <a:tailEnd/>
          </a:ln>
        </p:spPr>
        <p:txBody>
          <a:bodyPr anchor="ctr"/>
          <a:lstStyle/>
          <a:p>
            <a:pPr algn="ctr" eaLnBrk="1" hangingPunct="1">
              <a:defRPr/>
            </a:pPr>
            <a:r>
              <a:rPr lang="en-US" sz="2400" b="1" kern="0" dirty="0">
                <a:solidFill>
                  <a:srgbClr val="FFFFFF"/>
                </a:solidFill>
                <a:latin typeface="Arial"/>
                <a:ea typeface="ＭＳ Ｐゴシック" charset="-128"/>
                <a:cs typeface="Arial"/>
              </a:rPr>
              <a:t>Pillars</a:t>
            </a:r>
          </a:p>
        </p:txBody>
      </p:sp>
      <p:sp>
        <p:nvSpPr>
          <p:cNvPr id="193542" name="Rectangle 3"/>
          <p:cNvSpPr txBox="1">
            <a:spLocks noChangeArrowheads="1"/>
          </p:cNvSpPr>
          <p:nvPr/>
        </p:nvSpPr>
        <p:spPr bwMode="auto">
          <a:xfrm>
            <a:off x="5638800" y="1295400"/>
            <a:ext cx="3048000" cy="5334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b="1">
                <a:solidFill>
                  <a:srgbClr val="FFFFFF"/>
                </a:solidFill>
                <a:latin typeface="Arial" pitchFamily="34" charset="0"/>
                <a:cs typeface="Arial" pitchFamily="34" charset="0"/>
              </a:rPr>
              <a:t>Linen </a:t>
            </a:r>
            <a:r>
              <a:rPr lang="en-US" altLang="ja-JP" b="1">
                <a:solidFill>
                  <a:srgbClr val="FFFFFF"/>
                </a:solidFill>
                <a:latin typeface="Arial" pitchFamily="34" charset="0"/>
                <a:cs typeface="Arial" pitchFamily="34" charset="0"/>
              </a:rPr>
              <a:t>"</a:t>
            </a:r>
            <a:r>
              <a:rPr lang="en-US" altLang="en-US" b="1">
                <a:solidFill>
                  <a:srgbClr val="FFFFFF"/>
                </a:solidFill>
                <a:latin typeface="Arial" pitchFamily="34" charset="0"/>
                <a:cs typeface="Arial" pitchFamily="34" charset="0"/>
              </a:rPr>
              <a:t>Hangings</a:t>
            </a:r>
            <a:r>
              <a:rPr lang="en-US" altLang="ja-JP" b="1">
                <a:solidFill>
                  <a:srgbClr val="FFFFFF"/>
                </a:solidFill>
                <a:latin typeface="Arial" pitchFamily="34" charset="0"/>
                <a:cs typeface="Arial" pitchFamily="34" charset="0"/>
              </a:rPr>
              <a:t>"</a:t>
            </a:r>
            <a:endParaRPr lang="en-US" altLang="en-US" b="1">
              <a:solidFill>
                <a:srgbClr val="FFFFFF"/>
              </a:solidFill>
              <a:latin typeface="Arial" pitchFamily="34" charset="0"/>
              <a:cs typeface="Arial" pitchFamily="34" charset="0"/>
            </a:endParaRPr>
          </a:p>
        </p:txBody>
      </p:sp>
      <p:sp>
        <p:nvSpPr>
          <p:cNvPr id="8" name="Rectangle 3"/>
          <p:cNvSpPr txBox="1">
            <a:spLocks noChangeArrowheads="1"/>
          </p:cNvSpPr>
          <p:nvPr/>
        </p:nvSpPr>
        <p:spPr bwMode="auto">
          <a:xfrm>
            <a:off x="5105400" y="2895600"/>
            <a:ext cx="3048000" cy="685800"/>
          </a:xfrm>
          <a:prstGeom prst="rect">
            <a:avLst/>
          </a:prstGeom>
          <a:solidFill>
            <a:srgbClr val="000000"/>
          </a:solidFill>
          <a:ln w="9525">
            <a:noFill/>
            <a:miter lim="800000"/>
            <a:headEnd/>
            <a:tailEnd/>
          </a:ln>
        </p:spPr>
        <p:txBody>
          <a:bodyPr anchor="ctr"/>
          <a:lstStyle/>
          <a:p>
            <a:pPr algn="ctr" eaLnBrk="1" hangingPunct="1">
              <a:defRPr/>
            </a:pPr>
            <a:r>
              <a:rPr lang="en-US" sz="2400" b="1" kern="0" dirty="0">
                <a:solidFill>
                  <a:srgbClr val="FFFFFF"/>
                </a:solidFill>
                <a:latin typeface="Arial"/>
                <a:ea typeface="ＭＳ Ｐゴシック" charset="-128"/>
                <a:cs typeface="Arial"/>
              </a:rPr>
              <a:t>Altar of Burnt Offering</a:t>
            </a:r>
          </a:p>
        </p:txBody>
      </p:sp>
      <p:sp>
        <p:nvSpPr>
          <p:cNvPr id="9" name="Rectangle 3"/>
          <p:cNvSpPr txBox="1">
            <a:spLocks noChangeArrowheads="1"/>
          </p:cNvSpPr>
          <p:nvPr/>
        </p:nvSpPr>
        <p:spPr bwMode="auto">
          <a:xfrm>
            <a:off x="4343400" y="2286000"/>
            <a:ext cx="1371600" cy="533400"/>
          </a:xfrm>
          <a:prstGeom prst="rect">
            <a:avLst/>
          </a:prstGeom>
          <a:solidFill>
            <a:srgbClr val="000000"/>
          </a:solidFill>
          <a:ln w="9525">
            <a:noFill/>
            <a:miter lim="800000"/>
            <a:headEnd/>
            <a:tailEnd/>
          </a:ln>
        </p:spPr>
        <p:txBody>
          <a:bodyPr anchor="ctr"/>
          <a:lstStyle/>
          <a:p>
            <a:pPr algn="ctr" eaLnBrk="1" hangingPunct="1">
              <a:defRPr/>
            </a:pPr>
            <a:r>
              <a:rPr lang="en-US" sz="2400" b="1" kern="0" dirty="0">
                <a:solidFill>
                  <a:srgbClr val="FFFFFF"/>
                </a:solidFill>
                <a:latin typeface="Arial"/>
                <a:ea typeface="ＭＳ Ｐゴシック" charset="-128"/>
                <a:cs typeface="Arial"/>
              </a:rPr>
              <a:t>Laver</a:t>
            </a:r>
          </a:p>
        </p:txBody>
      </p:sp>
      <p:sp>
        <p:nvSpPr>
          <p:cNvPr id="10" name="Rectangle 3"/>
          <p:cNvSpPr txBox="1">
            <a:spLocks noChangeArrowheads="1"/>
          </p:cNvSpPr>
          <p:nvPr/>
        </p:nvSpPr>
        <p:spPr bwMode="auto">
          <a:xfrm>
            <a:off x="6553200" y="5562600"/>
            <a:ext cx="1371600" cy="533400"/>
          </a:xfrm>
          <a:prstGeom prst="rect">
            <a:avLst/>
          </a:prstGeom>
          <a:solidFill>
            <a:srgbClr val="000000"/>
          </a:solidFill>
          <a:ln w="9525">
            <a:noFill/>
            <a:miter lim="800000"/>
            <a:headEnd/>
            <a:tailEnd/>
          </a:ln>
        </p:spPr>
        <p:txBody>
          <a:bodyPr anchor="ctr"/>
          <a:lstStyle/>
          <a:p>
            <a:pPr algn="ctr" eaLnBrk="1" hangingPunct="1">
              <a:defRPr/>
            </a:pPr>
            <a:r>
              <a:rPr lang="en-US" sz="2400" b="1" kern="0" dirty="0">
                <a:solidFill>
                  <a:srgbClr val="FFFFFF"/>
                </a:solidFill>
                <a:latin typeface="Arial"/>
                <a:ea typeface="ＭＳ Ｐゴシック" charset="-128"/>
                <a:cs typeface="Arial"/>
              </a:rPr>
              <a:t>Gate</a:t>
            </a:r>
          </a:p>
        </p:txBody>
      </p:sp>
    </p:spTree>
  </p:cSld>
  <p:clrMapOvr>
    <a:masterClrMapping/>
  </p:clrMapOvr>
  <p:transition spd="med">
    <p:randomBar dir="vert"/>
  </p:transition>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50180" name="Text Box 5"/>
          <p:cNvSpPr>
            <a:spLocks noGrp="1" noChangeArrowheads="1"/>
          </p:cNvSpPr>
          <p:nvPr>
            <p:ph type="title"/>
          </p:nvPr>
        </p:nvSpPr>
        <p:spPr>
          <a:xfrm>
            <a:off x="0" y="-76200"/>
            <a:ext cx="9144000" cy="609600"/>
          </a:xfrm>
          <a:solidFill>
            <a:srgbClr val="FF0000"/>
          </a:solidFill>
        </p:spPr>
        <p:txBody>
          <a:bodyPr lIns="0" tIns="0" rIns="0" bIns="0" anchorCtr="1"/>
          <a:lstStyle/>
          <a:p>
            <a:r>
              <a:rPr kumimoji="0" lang="en-US" altLang="zh-CN" sz="2800" b="1">
                <a:solidFill>
                  <a:schemeClr val="tx1"/>
                </a:solidFill>
                <a:effectLst>
                  <a:outerShdw blurRad="38100" dist="38100" dir="2700000" algn="tl">
                    <a:srgbClr val="000000"/>
                  </a:outerShdw>
                </a:effectLst>
                <a:latin typeface="Impact" pitchFamily="34" charset="0"/>
                <a:ea typeface="SimSun" pitchFamily="2" charset="-122"/>
              </a:rPr>
              <a:t>Rituals for Levitical Offerings</a:t>
            </a:r>
            <a:endParaRPr kumimoji="0" lang="en-US" altLang="en-US" sz="1600" b="1">
              <a:solidFill>
                <a:schemeClr val="tx1"/>
              </a:solidFill>
              <a:effectLst>
                <a:outerShdw blurRad="38100" dist="38100" dir="2700000" algn="tl">
                  <a:srgbClr val="000000"/>
                </a:outerShdw>
              </a:effectLst>
              <a:latin typeface="Impact" pitchFamily="34" charset="0"/>
              <a:ea typeface="SimSun" pitchFamily="2" charset="-122"/>
            </a:endParaRPr>
          </a:p>
        </p:txBody>
      </p:sp>
      <p:graphicFrame>
        <p:nvGraphicFramePr>
          <p:cNvPr id="6" name="Table 5"/>
          <p:cNvGraphicFramePr>
            <a:graphicFrameLocks noGrp="1"/>
          </p:cNvGraphicFramePr>
          <p:nvPr/>
        </p:nvGraphicFramePr>
        <p:xfrm>
          <a:off x="-76200" y="533400"/>
          <a:ext cx="9296400" cy="6374248"/>
        </p:xfrm>
        <a:graphic>
          <a:graphicData uri="http://schemas.openxmlformats.org/drawingml/2006/table">
            <a:tbl>
              <a:tblPr firstRow="1" bandRow="1">
                <a:tableStyleId>{5C22544A-7EE6-4342-B048-85BDC9FD1C3A}</a:tableStyleId>
              </a:tblPr>
              <a:tblGrid>
                <a:gridCol w="542290">
                  <a:extLst>
                    <a:ext uri="{9D8B030D-6E8A-4147-A177-3AD203B41FA5}">
                      <a16:colId xmlns:a16="http://schemas.microsoft.com/office/drawing/2014/main" val="20000"/>
                    </a:ext>
                  </a:extLst>
                </a:gridCol>
                <a:gridCol w="1394460">
                  <a:extLst>
                    <a:ext uri="{9D8B030D-6E8A-4147-A177-3AD203B41FA5}">
                      <a16:colId xmlns:a16="http://schemas.microsoft.com/office/drawing/2014/main" val="20001"/>
                    </a:ext>
                  </a:extLst>
                </a:gridCol>
                <a:gridCol w="2246630">
                  <a:extLst>
                    <a:ext uri="{9D8B030D-6E8A-4147-A177-3AD203B41FA5}">
                      <a16:colId xmlns:a16="http://schemas.microsoft.com/office/drawing/2014/main" val="20002"/>
                    </a:ext>
                  </a:extLst>
                </a:gridCol>
                <a:gridCol w="3098800">
                  <a:extLst>
                    <a:ext uri="{9D8B030D-6E8A-4147-A177-3AD203B41FA5}">
                      <a16:colId xmlns:a16="http://schemas.microsoft.com/office/drawing/2014/main" val="20003"/>
                    </a:ext>
                  </a:extLst>
                </a:gridCol>
                <a:gridCol w="2014220">
                  <a:extLst>
                    <a:ext uri="{9D8B030D-6E8A-4147-A177-3AD203B41FA5}">
                      <a16:colId xmlns:a16="http://schemas.microsoft.com/office/drawing/2014/main" val="20004"/>
                    </a:ext>
                  </a:extLst>
                </a:gridCol>
              </a:tblGrid>
              <a:tr h="398204">
                <a:tc rowSpan="7">
                  <a:txBody>
                    <a:bodyPr/>
                    <a:lstStyle/>
                    <a:p>
                      <a:pPr algn="ctr"/>
                      <a:r>
                        <a:rPr lang="en-US" sz="2800" b="1" dirty="0">
                          <a:latin typeface="Arial"/>
                          <a:cs typeface="Arial"/>
                        </a:rPr>
                        <a:t>Worshipper</a:t>
                      </a:r>
                      <a:r>
                        <a:rPr lang="fr-FR" sz="2800" b="1" dirty="0">
                          <a:latin typeface="Arial"/>
                          <a:cs typeface="Arial"/>
                        </a:rPr>
                        <a:t>'</a:t>
                      </a:r>
                      <a:r>
                        <a:rPr lang="en-US" sz="2800" b="1" dirty="0">
                          <a:latin typeface="Arial"/>
                          <a:cs typeface="Arial"/>
                        </a:rPr>
                        <a:t>s Actions</a:t>
                      </a:r>
                    </a:p>
                  </a:txBody>
                  <a:tcPr vert="vert270" anchor="ctr">
                    <a:solidFill>
                      <a:srgbClr val="000000"/>
                    </a:solidFill>
                  </a:tcPr>
                </a:tc>
                <a:tc>
                  <a:txBody>
                    <a:bodyPr/>
                    <a:lstStyle/>
                    <a:p>
                      <a:endParaRPr lang="en-US" sz="1400" b="1" dirty="0">
                        <a:latin typeface="Arial"/>
                        <a:cs typeface="Arial"/>
                      </a:endParaRPr>
                    </a:p>
                  </a:txBody>
                  <a:tcPr anchor="ctr">
                    <a:solidFill>
                      <a:srgbClr val="000000"/>
                    </a:solidFill>
                  </a:tcPr>
                </a:tc>
                <a:tc gridSpan="3">
                  <a:txBody>
                    <a:bodyPr/>
                    <a:lstStyle/>
                    <a:p>
                      <a:pPr algn="ctr"/>
                      <a:r>
                        <a:rPr lang="en-US" sz="1800" b="1" dirty="0">
                          <a:latin typeface="Arial"/>
                          <a:cs typeface="Arial"/>
                        </a:rPr>
                        <a:t>DEDICATORY</a:t>
                      </a:r>
                      <a:endParaRPr lang="en-US" sz="1400" b="1" dirty="0">
                        <a:latin typeface="Arial"/>
                        <a:cs typeface="Arial"/>
                      </a:endParaRPr>
                    </a:p>
                  </a:txBody>
                  <a:tcPr anchor="ctr">
                    <a:solidFill>
                      <a:srgbClr val="000000"/>
                    </a:solidFill>
                  </a:tcPr>
                </a:tc>
                <a:tc hMerge="1">
                  <a:txBody>
                    <a:bodyPr/>
                    <a:lstStyle/>
                    <a:p>
                      <a:endParaRPr lang="en-US" sz="1600" dirty="0">
                        <a:latin typeface="Arial"/>
                        <a:cs typeface="Arial"/>
                      </a:endParaRPr>
                    </a:p>
                  </a:txBody>
                  <a:tcPr anchor="ctr"/>
                </a:tc>
                <a:tc hMerge="1">
                  <a:txBody>
                    <a:bodyPr/>
                    <a:lstStyle/>
                    <a:p>
                      <a:endParaRPr lang="en-US" sz="1600" dirty="0">
                        <a:latin typeface="Arial"/>
                        <a:cs typeface="Arial"/>
                      </a:endParaRPr>
                    </a:p>
                  </a:txBody>
                  <a:tcPr anchor="ctr"/>
                </a:tc>
                <a:extLst>
                  <a:ext uri="{0D108BD9-81ED-4DB2-BD59-A6C34878D82A}">
                    <a16:rowId xmlns:a16="http://schemas.microsoft.com/office/drawing/2014/main" val="10000"/>
                  </a:ext>
                </a:extLst>
              </a:tr>
              <a:tr h="398204">
                <a:tc vMerge="1">
                  <a:txBody>
                    <a:bodyPr/>
                    <a:lstStyle/>
                    <a:p>
                      <a:endParaRPr lang="en-US" dirty="0"/>
                    </a:p>
                  </a:txBody>
                  <a:tcPr/>
                </a:tc>
                <a:tc>
                  <a:txBody>
                    <a:bodyPr/>
                    <a:lstStyle/>
                    <a:p>
                      <a:endParaRPr lang="en-US" sz="1400" b="1" dirty="0">
                        <a:latin typeface="Arial"/>
                        <a:cs typeface="Arial"/>
                      </a:endParaRPr>
                    </a:p>
                  </a:txBody>
                  <a:tcPr anchor="ctr"/>
                </a:tc>
                <a:tc>
                  <a:txBody>
                    <a:bodyPr/>
                    <a:lstStyle/>
                    <a:p>
                      <a:pPr algn="ctr"/>
                      <a:r>
                        <a:rPr lang="en-US" sz="1800" b="1" dirty="0">
                          <a:latin typeface="Arial"/>
                          <a:cs typeface="Arial"/>
                        </a:rPr>
                        <a:t>BURNT</a:t>
                      </a:r>
                    </a:p>
                  </a:txBody>
                  <a:tcPr anchor="ctr"/>
                </a:tc>
                <a:tc>
                  <a:txBody>
                    <a:bodyPr/>
                    <a:lstStyle/>
                    <a:p>
                      <a:pPr algn="ctr"/>
                      <a:r>
                        <a:rPr lang="en-US" sz="1800" b="1" dirty="0">
                          <a:latin typeface="Arial"/>
                          <a:cs typeface="Arial"/>
                        </a:rPr>
                        <a:t>GRAIN</a:t>
                      </a:r>
                    </a:p>
                  </a:txBody>
                  <a:tcPr anchor="ctr"/>
                </a:tc>
                <a:tc>
                  <a:txBody>
                    <a:bodyPr/>
                    <a:lstStyle/>
                    <a:p>
                      <a:pPr algn="ctr"/>
                      <a:r>
                        <a:rPr lang="en-US" sz="1800" b="1" dirty="0">
                          <a:latin typeface="Arial"/>
                          <a:cs typeface="Arial"/>
                        </a:rPr>
                        <a:t>DRINK</a:t>
                      </a:r>
                    </a:p>
                  </a:txBody>
                  <a:tcPr anchor="ctr"/>
                </a:tc>
                <a:extLst>
                  <a:ext uri="{0D108BD9-81ED-4DB2-BD59-A6C34878D82A}">
                    <a16:rowId xmlns:a16="http://schemas.microsoft.com/office/drawing/2014/main" val="10001"/>
                  </a:ext>
                </a:extLst>
              </a:tr>
              <a:tr h="518160">
                <a:tc vMerge="1">
                  <a:txBody>
                    <a:bodyPr/>
                    <a:lstStyle/>
                    <a:p>
                      <a:endParaRPr lang="en-US"/>
                    </a:p>
                  </a:txBody>
                  <a:tcPr/>
                </a:tc>
                <a:tc>
                  <a:txBody>
                    <a:bodyPr/>
                    <a:lstStyle/>
                    <a:p>
                      <a:r>
                        <a:rPr lang="en-US" sz="1400" b="1" dirty="0">
                          <a:latin typeface="Arial"/>
                          <a:cs typeface="Arial"/>
                        </a:rPr>
                        <a:t>References</a:t>
                      </a:r>
                    </a:p>
                  </a:txBody>
                  <a:tcPr anchor="ctr"/>
                </a:tc>
                <a:tc>
                  <a:txBody>
                    <a:bodyPr/>
                    <a:lstStyle/>
                    <a:p>
                      <a:r>
                        <a:rPr lang="en-US" sz="1400" b="1" dirty="0">
                          <a:latin typeface="Arial"/>
                          <a:cs typeface="Arial"/>
                        </a:rPr>
                        <a:t>Lev. 1:3-17; 6:8-13</a:t>
                      </a:r>
                    </a:p>
                  </a:txBody>
                  <a:tcPr anchor="ctr"/>
                </a:tc>
                <a:tc>
                  <a:txBody>
                    <a:bodyPr/>
                    <a:lstStyle/>
                    <a:p>
                      <a:r>
                        <a:rPr lang="en-US" sz="1400" b="1" dirty="0">
                          <a:latin typeface="Arial"/>
                          <a:cs typeface="Arial"/>
                        </a:rPr>
                        <a:t>Lev. 2; 6:14-23</a:t>
                      </a:r>
                    </a:p>
                  </a:txBody>
                  <a:tcPr anchor="ctr"/>
                </a:tc>
                <a:tc>
                  <a:txBody>
                    <a:bodyPr/>
                    <a:lstStyle/>
                    <a:p>
                      <a:r>
                        <a:rPr lang="en-US" sz="1400" b="1" dirty="0">
                          <a:latin typeface="Arial"/>
                          <a:cs typeface="Arial"/>
                        </a:rPr>
                        <a:t>Num.</a:t>
                      </a:r>
                      <a:r>
                        <a:rPr lang="en-US" sz="1400" b="1" baseline="0" dirty="0">
                          <a:latin typeface="Arial"/>
                          <a:cs typeface="Arial"/>
                        </a:rPr>
                        <a:t> 15:1-10; </a:t>
                      </a:r>
                      <a:br>
                        <a:rPr lang="en-US" sz="1400" b="1" baseline="0" dirty="0">
                          <a:latin typeface="Arial"/>
                          <a:cs typeface="Arial"/>
                        </a:rPr>
                      </a:br>
                      <a:r>
                        <a:rPr lang="en-US" sz="1400" b="1" baseline="0" dirty="0">
                          <a:latin typeface="Arial"/>
                          <a:cs typeface="Arial"/>
                        </a:rPr>
                        <a:t>Lev. 23</a:t>
                      </a:r>
                      <a:endParaRPr lang="en-US" sz="1400" b="1" dirty="0">
                        <a:latin typeface="Arial"/>
                        <a:cs typeface="Arial"/>
                      </a:endParaRPr>
                    </a:p>
                  </a:txBody>
                  <a:tcPr anchor="ctr"/>
                </a:tc>
                <a:extLst>
                  <a:ext uri="{0D108BD9-81ED-4DB2-BD59-A6C34878D82A}">
                    <a16:rowId xmlns:a16="http://schemas.microsoft.com/office/drawing/2014/main" val="10002"/>
                  </a:ext>
                </a:extLst>
              </a:tr>
              <a:tr h="2438400">
                <a:tc vMerge="1">
                  <a:txBody>
                    <a:bodyPr/>
                    <a:lstStyle/>
                    <a:p>
                      <a:endParaRPr lang="en-US"/>
                    </a:p>
                  </a:txBody>
                  <a:tcPr/>
                </a:tc>
                <a:tc>
                  <a:txBody>
                    <a:bodyPr/>
                    <a:lstStyle/>
                    <a:p>
                      <a:r>
                        <a:rPr lang="en-US" sz="1400" b="1" dirty="0">
                          <a:latin typeface="Arial"/>
                          <a:cs typeface="Arial"/>
                        </a:rPr>
                        <a:t>Presentation: Selection of Offering</a:t>
                      </a:r>
                    </a:p>
                  </a:txBody>
                  <a:tcPr anchor="ctr"/>
                </a:tc>
                <a:tc>
                  <a:txBody>
                    <a:bodyPr/>
                    <a:lstStyle/>
                    <a:p>
                      <a:r>
                        <a:rPr lang="en-US" sz="1400" b="1" dirty="0">
                          <a:latin typeface="Arial"/>
                          <a:cs typeface="Arial"/>
                        </a:rPr>
                        <a:t>Bull (1:3), </a:t>
                      </a:r>
                      <a:r>
                        <a:rPr lang="en-US" sz="1400" b="1">
                          <a:latin typeface="Arial"/>
                          <a:cs typeface="Arial"/>
                        </a:rPr>
                        <a:t>male sheep (1:10)</a:t>
                      </a:r>
                    </a:p>
                  </a:txBody>
                  <a:tcPr anchor="ctr"/>
                </a:tc>
                <a:tc>
                  <a:txBody>
                    <a:bodyPr/>
                    <a:lstStyle/>
                    <a:p>
                      <a:r>
                        <a:rPr lang="en-US" sz="1400" b="1" dirty="0">
                          <a:latin typeface="Arial"/>
                          <a:cs typeface="Arial"/>
                        </a:rPr>
                        <a:t>Grain or barley prepared in one of 5 ways:</a:t>
                      </a:r>
                    </a:p>
                    <a:p>
                      <a:pPr marL="342900" indent="-342900">
                        <a:buAutoNum type="arabicPeriod"/>
                      </a:pPr>
                      <a:r>
                        <a:rPr lang="en-US" sz="1400" b="1" dirty="0">
                          <a:latin typeface="Arial"/>
                          <a:cs typeface="Arial"/>
                        </a:rPr>
                        <a:t>Basic flour with oil; incense mixed with the</a:t>
                      </a:r>
                      <a:r>
                        <a:rPr lang="en-US" sz="1400" b="1" baseline="0" dirty="0">
                          <a:latin typeface="Arial"/>
                          <a:cs typeface="Arial"/>
                        </a:rPr>
                        <a:t> part burned on the altar</a:t>
                      </a:r>
                    </a:p>
                    <a:p>
                      <a:pPr marL="342900" indent="-342900">
                        <a:buAutoNum type="arabicPeriod"/>
                      </a:pPr>
                      <a:r>
                        <a:rPr lang="en-US" sz="1400" b="1" baseline="0" dirty="0">
                          <a:latin typeface="Arial"/>
                          <a:cs typeface="Arial"/>
                        </a:rPr>
                        <a:t>Oven-baked cakes/wafers mixed or served with oil</a:t>
                      </a:r>
                    </a:p>
                    <a:p>
                      <a:pPr marL="342900" indent="-342900">
                        <a:buAutoNum type="arabicPeriod"/>
                      </a:pPr>
                      <a:r>
                        <a:rPr lang="en-US" sz="1400" b="1" baseline="0" dirty="0">
                          <a:latin typeface="Arial"/>
                          <a:cs typeface="Arial"/>
                        </a:rPr>
                        <a:t>Griddle-baked cakes, with oil</a:t>
                      </a:r>
                    </a:p>
                    <a:p>
                      <a:pPr marL="342900" indent="-342900">
                        <a:buAutoNum type="arabicPeriod"/>
                      </a:pPr>
                      <a:r>
                        <a:rPr lang="en-US" sz="1400" b="1" baseline="0" dirty="0">
                          <a:latin typeface="Arial"/>
                          <a:cs typeface="Arial"/>
                        </a:rPr>
                        <a:t>Pan-fried cakes</a:t>
                      </a:r>
                    </a:p>
                    <a:p>
                      <a:pPr marL="342900" indent="-342900">
                        <a:buAutoNum type="arabicPeriod"/>
                      </a:pPr>
                      <a:r>
                        <a:rPr lang="en-US" sz="1400" b="1" baseline="0" dirty="0">
                          <a:latin typeface="Arial"/>
                          <a:cs typeface="Arial"/>
                        </a:rPr>
                        <a:t>If </a:t>
                      </a:r>
                      <a:r>
                        <a:rPr lang="en-US" sz="1400" b="1" i="1" baseline="0" dirty="0">
                          <a:latin typeface="Arial"/>
                          <a:cs typeface="Arial"/>
                        </a:rPr>
                        <a:t>firstfruits</a:t>
                      </a:r>
                      <a:r>
                        <a:rPr lang="en-US" sz="1400" b="1" i="0" baseline="0" dirty="0">
                          <a:latin typeface="Arial"/>
                          <a:cs typeface="Arial"/>
                        </a:rPr>
                        <a:t>: crushed heads of new grain</a:t>
                      </a:r>
                      <a:endParaRPr lang="en-US" sz="1400" b="1" dirty="0">
                        <a:latin typeface="Arial"/>
                        <a:cs typeface="Arial"/>
                      </a:endParaRPr>
                    </a:p>
                  </a:txBody>
                  <a:tcPr anchor="ctr"/>
                </a:tc>
                <a:tc>
                  <a:txBody>
                    <a:bodyPr/>
                    <a:lstStyle/>
                    <a:p>
                      <a:r>
                        <a:rPr lang="en-US" sz="1400" b="1" dirty="0">
                          <a:latin typeface="Arial"/>
                          <a:cs typeface="Arial"/>
                        </a:rPr>
                        <a:t>With a bull––</a:t>
                      </a:r>
                      <a:r>
                        <a:rPr lang="en-US" sz="1400" b="1" baseline="0" dirty="0">
                          <a:latin typeface="Arial"/>
                          <a:cs typeface="Arial"/>
                        </a:rPr>
                        <a:t> ½ </a:t>
                      </a:r>
                      <a:r>
                        <a:rPr lang="en-US" sz="1400" b="1" baseline="0" dirty="0" err="1">
                          <a:latin typeface="Arial"/>
                          <a:cs typeface="Arial"/>
                        </a:rPr>
                        <a:t>hin</a:t>
                      </a:r>
                      <a:endParaRPr lang="en-US" sz="1400" b="1" baseline="0" dirty="0">
                        <a:latin typeface="Arial"/>
                        <a:cs typeface="Arial"/>
                      </a:endParaRPr>
                    </a:p>
                    <a:p>
                      <a:r>
                        <a:rPr lang="en-US" sz="1400" b="1" dirty="0">
                          <a:latin typeface="Arial"/>
                          <a:cs typeface="Arial"/>
                        </a:rPr>
                        <a:t>With a ram––</a:t>
                      </a:r>
                      <a:r>
                        <a:rPr lang="en-US" sz="1400" b="1" baseline="0" dirty="0">
                          <a:latin typeface="Arial"/>
                          <a:cs typeface="Arial"/>
                        </a:rPr>
                        <a:t> ½ </a:t>
                      </a:r>
                      <a:r>
                        <a:rPr lang="en-US" sz="1400" b="1" baseline="0" dirty="0" err="1">
                          <a:latin typeface="Arial"/>
                          <a:cs typeface="Arial"/>
                        </a:rPr>
                        <a:t>hin</a:t>
                      </a:r>
                      <a:endParaRPr lang="en-US" sz="1400" b="1" baseline="0" dirty="0">
                        <a:latin typeface="Arial"/>
                        <a:cs typeface="Arial"/>
                      </a:endParaRPr>
                    </a:p>
                    <a:p>
                      <a:r>
                        <a:rPr lang="en-US" sz="1400" b="1" dirty="0">
                          <a:latin typeface="Arial"/>
                          <a:cs typeface="Arial"/>
                        </a:rPr>
                        <a:t>With a lamb––</a:t>
                      </a:r>
                      <a:r>
                        <a:rPr lang="en-US" sz="1400" b="1" baseline="0" dirty="0">
                          <a:latin typeface="Arial"/>
                          <a:cs typeface="Arial"/>
                        </a:rPr>
                        <a:t> ½ </a:t>
                      </a:r>
                      <a:r>
                        <a:rPr lang="en-US" sz="1400" b="1" baseline="0" dirty="0" err="1">
                          <a:latin typeface="Arial"/>
                          <a:cs typeface="Arial"/>
                        </a:rPr>
                        <a:t>hin</a:t>
                      </a:r>
                      <a:endParaRPr lang="en-US" sz="1400" b="1" baseline="0" dirty="0">
                        <a:latin typeface="Arial"/>
                        <a:cs typeface="Arial"/>
                      </a:endParaRPr>
                    </a:p>
                    <a:p>
                      <a:r>
                        <a:rPr lang="en-US" sz="1400" b="1" baseline="0" dirty="0">
                          <a:latin typeface="Arial"/>
                          <a:cs typeface="Arial"/>
                        </a:rPr>
                        <a:t>(Note: one </a:t>
                      </a:r>
                      <a:r>
                        <a:rPr lang="en-US" sz="1400" b="1" baseline="0" dirty="0" err="1">
                          <a:latin typeface="Arial"/>
                          <a:cs typeface="Arial"/>
                        </a:rPr>
                        <a:t>hin</a:t>
                      </a:r>
                      <a:r>
                        <a:rPr lang="en-US" sz="1400" b="1" baseline="0" dirty="0">
                          <a:latin typeface="Arial"/>
                          <a:cs typeface="Arial"/>
                        </a:rPr>
                        <a:t> = about 1 quart)</a:t>
                      </a:r>
                      <a:endParaRPr lang="en-US" sz="1400" b="1" dirty="0">
                        <a:latin typeface="Arial"/>
                        <a:cs typeface="Arial"/>
                      </a:endParaRPr>
                    </a:p>
                  </a:txBody>
                  <a:tcPr anchor="ctr"/>
                </a:tc>
                <a:extLst>
                  <a:ext uri="{0D108BD9-81ED-4DB2-BD59-A6C34878D82A}">
                    <a16:rowId xmlns:a16="http://schemas.microsoft.com/office/drawing/2014/main" val="10003"/>
                  </a:ext>
                </a:extLst>
              </a:tr>
              <a:tr h="731520">
                <a:tc vMerge="1">
                  <a:txBody>
                    <a:bodyPr/>
                    <a:lstStyle/>
                    <a:p>
                      <a:endParaRPr lang="en-US"/>
                    </a:p>
                  </a:txBody>
                  <a:tcPr/>
                </a:tc>
                <a:tc>
                  <a:txBody>
                    <a:bodyPr/>
                    <a:lstStyle/>
                    <a:p>
                      <a:r>
                        <a:rPr lang="en-US" sz="1400" b="1" dirty="0">
                          <a:latin typeface="Arial"/>
                          <a:cs typeface="Arial"/>
                        </a:rPr>
                        <a:t>Laying on of Hands</a:t>
                      </a:r>
                    </a:p>
                  </a:txBody>
                  <a:tcPr anchor="ctr"/>
                </a:tc>
                <a:tc>
                  <a:txBody>
                    <a:bodyPr/>
                    <a:lstStyle/>
                    <a:p>
                      <a:r>
                        <a:rPr lang="en-US" sz="1400" b="1" dirty="0">
                          <a:latin typeface="Arial"/>
                          <a:cs typeface="Arial"/>
                        </a:rPr>
                        <a:t>1:4 (except for bird)</a:t>
                      </a:r>
                    </a:p>
                    <a:p>
                      <a:r>
                        <a:rPr lang="en-US" sz="1400" b="1" dirty="0">
                          <a:latin typeface="Arial"/>
                          <a:cs typeface="Arial"/>
                        </a:rPr>
                        <a:t>(see</a:t>
                      </a:r>
                      <a:r>
                        <a:rPr lang="en-US" sz="1400" b="1" baseline="0" dirty="0">
                          <a:latin typeface="Arial"/>
                          <a:cs typeface="Arial"/>
                        </a:rPr>
                        <a:t> under "Sin offering")</a:t>
                      </a:r>
                      <a:endParaRPr lang="en-US" sz="1400" b="1" dirty="0">
                        <a:latin typeface="Arial"/>
                        <a:cs typeface="Arial"/>
                      </a:endParaRPr>
                    </a:p>
                  </a:txBody>
                  <a:tcPr anchor="ctr"/>
                </a:tc>
                <a:tc>
                  <a:txBody>
                    <a:bodyPr/>
                    <a:lstStyle/>
                    <a:p>
                      <a:endParaRPr lang="en-US" sz="1400" b="1">
                        <a:latin typeface="Arial"/>
                        <a:cs typeface="Arial"/>
                      </a:endParaRPr>
                    </a:p>
                  </a:txBody>
                  <a:tcPr anchor="ctr"/>
                </a:tc>
                <a:tc>
                  <a:txBody>
                    <a:bodyPr/>
                    <a:lstStyle/>
                    <a:p>
                      <a:endParaRPr lang="en-US" sz="1400" b="1" dirty="0">
                        <a:latin typeface="Arial"/>
                        <a:cs typeface="Arial"/>
                      </a:endParaRPr>
                    </a:p>
                  </a:txBody>
                  <a:tcPr anchor="ctr"/>
                </a:tc>
                <a:extLst>
                  <a:ext uri="{0D108BD9-81ED-4DB2-BD59-A6C34878D82A}">
                    <a16:rowId xmlns:a16="http://schemas.microsoft.com/office/drawing/2014/main" val="10004"/>
                  </a:ext>
                </a:extLst>
              </a:tr>
              <a:tr h="944880">
                <a:tc vMerge="1">
                  <a:txBody>
                    <a:bodyPr/>
                    <a:lstStyle/>
                    <a:p>
                      <a:endParaRPr lang="en-US"/>
                    </a:p>
                  </a:txBody>
                  <a:tcPr/>
                </a:tc>
                <a:tc>
                  <a:txBody>
                    <a:bodyPr/>
                    <a:lstStyle/>
                    <a:p>
                      <a:r>
                        <a:rPr lang="en-US" sz="1400" b="1" dirty="0">
                          <a:latin typeface="Arial"/>
                          <a:cs typeface="Arial"/>
                        </a:rPr>
                        <a:t>Slaying of Animal</a:t>
                      </a:r>
                    </a:p>
                  </a:txBody>
                  <a:tcPr anchor="ctr"/>
                </a:tc>
                <a:tc>
                  <a:txBody>
                    <a:bodyPr/>
                    <a:lstStyle/>
                    <a:p>
                      <a:r>
                        <a:rPr lang="en-US" sz="1400" b="1" dirty="0">
                          <a:latin typeface="Arial"/>
                          <a:cs typeface="Arial"/>
                        </a:rPr>
                        <a:t>Done by worshiper</a:t>
                      </a:r>
                      <a:r>
                        <a:rPr lang="en-US" sz="1400" b="1" baseline="0" dirty="0">
                          <a:latin typeface="Arial"/>
                          <a:cs typeface="Arial"/>
                        </a:rPr>
                        <a:t> except that a bird was killed by the priest (cf. 1:15)</a:t>
                      </a:r>
                      <a:endParaRPr lang="en-US" sz="1400" b="1" dirty="0">
                        <a:latin typeface="Arial"/>
                        <a:cs typeface="Arial"/>
                      </a:endParaRPr>
                    </a:p>
                  </a:txBody>
                  <a:tcPr anchor="ctr"/>
                </a:tc>
                <a:tc>
                  <a:txBody>
                    <a:bodyPr/>
                    <a:lstStyle/>
                    <a:p>
                      <a:endParaRPr lang="en-US" sz="1400" b="1">
                        <a:latin typeface="Arial"/>
                        <a:cs typeface="Arial"/>
                      </a:endParaRPr>
                    </a:p>
                  </a:txBody>
                  <a:tcPr anchor="ctr"/>
                </a:tc>
                <a:tc>
                  <a:txBody>
                    <a:bodyPr/>
                    <a:lstStyle/>
                    <a:p>
                      <a:endParaRPr lang="en-US" sz="1400" b="1">
                        <a:latin typeface="Arial"/>
                        <a:cs typeface="Arial"/>
                      </a:endParaRPr>
                    </a:p>
                  </a:txBody>
                  <a:tcPr anchor="ctr"/>
                </a:tc>
                <a:extLst>
                  <a:ext uri="{0D108BD9-81ED-4DB2-BD59-A6C34878D82A}">
                    <a16:rowId xmlns:a16="http://schemas.microsoft.com/office/drawing/2014/main" val="10005"/>
                  </a:ext>
                </a:extLst>
              </a:tr>
              <a:tr h="944880">
                <a:tc vMerge="1">
                  <a:txBody>
                    <a:bodyPr/>
                    <a:lstStyle/>
                    <a:p>
                      <a:endParaRPr lang="en-US" dirty="0"/>
                    </a:p>
                  </a:txBody>
                  <a:tcPr/>
                </a:tc>
                <a:tc>
                  <a:txBody>
                    <a:bodyPr/>
                    <a:lstStyle/>
                    <a:p>
                      <a:r>
                        <a:rPr lang="en-US" sz="1400" b="1" dirty="0">
                          <a:latin typeface="Arial"/>
                          <a:cs typeface="Arial"/>
                        </a:rPr>
                        <a:t>Preparation</a:t>
                      </a:r>
                      <a:r>
                        <a:rPr lang="en-US" sz="1400" b="1" baseline="0" dirty="0">
                          <a:latin typeface="Arial"/>
                          <a:cs typeface="Arial"/>
                        </a:rPr>
                        <a:t> of Offering</a:t>
                      </a:r>
                      <a:endParaRPr lang="en-US" sz="1400" b="1" dirty="0">
                        <a:latin typeface="Arial"/>
                        <a:cs typeface="Arial"/>
                      </a:endParaRPr>
                    </a:p>
                  </a:txBody>
                  <a:tcPr anchor="ctr"/>
                </a:tc>
                <a:tc>
                  <a:txBody>
                    <a:bodyPr/>
                    <a:lstStyle/>
                    <a:p>
                      <a:r>
                        <a:rPr lang="en-US" sz="1400" b="1" dirty="0">
                          <a:latin typeface="Arial"/>
                          <a:cs typeface="Arial"/>
                        </a:rPr>
                        <a:t>Skinning, dismembering, washing (cf. 1:6, 12, 16-17)</a:t>
                      </a:r>
                    </a:p>
                  </a:txBody>
                  <a:tcPr anchor="ctr"/>
                </a:tc>
                <a:tc>
                  <a:txBody>
                    <a:bodyPr/>
                    <a:lstStyle/>
                    <a:p>
                      <a:r>
                        <a:rPr lang="en-US" sz="1400" b="1" dirty="0">
                          <a:latin typeface="Arial"/>
                          <a:cs typeface="Arial"/>
                        </a:rPr>
                        <a:t>Worshiper normally prepared it in advance.  Priest separated a memorial portion for burning on the altar</a:t>
                      </a:r>
                    </a:p>
                  </a:txBody>
                  <a:tcPr anchor="ctr"/>
                </a:tc>
                <a:tc>
                  <a:txBody>
                    <a:bodyPr/>
                    <a:lstStyle/>
                    <a:p>
                      <a:endParaRPr lang="en-US" sz="1400" b="1" dirty="0">
                        <a:latin typeface="Arial"/>
                        <a:cs typeface="Arial"/>
                      </a:endParaRPr>
                    </a:p>
                  </a:txBody>
                  <a:tcPr anchor="ctr"/>
                </a:tc>
                <a:extLst>
                  <a:ext uri="{0D108BD9-81ED-4DB2-BD59-A6C34878D82A}">
                    <a16:rowId xmlns:a16="http://schemas.microsoft.com/office/drawing/2014/main" val="10006"/>
                  </a:ext>
                </a:extLst>
              </a:tr>
            </a:tbl>
          </a:graphicData>
        </a:graphic>
      </p:graphicFrame>
      <p:sp>
        <p:nvSpPr>
          <p:cNvPr id="195588" name="Text Box 85"/>
          <p:cNvSpPr txBox="1">
            <a:spLocks noChangeArrowheads="1"/>
          </p:cNvSpPr>
          <p:nvPr/>
        </p:nvSpPr>
        <p:spPr bwMode="auto">
          <a:xfrm>
            <a:off x="7239000" y="6119813"/>
            <a:ext cx="1981200" cy="738187"/>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a:tailEnd/>
              </a14:hiddenLine>
            </a:ext>
          </a:extLst>
        </p:spPr>
        <p:txBody>
          <a:bodyPr lIns="0" tIns="0" rIns="0" bIns="0" anchor="ctr" anchorCtr="1">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zh-CN" sz="1200">
                <a:solidFill>
                  <a:srgbClr val="FFFFFF"/>
                </a:solidFill>
                <a:latin typeface="Geneva" charset="0"/>
                <a:ea typeface="SimSun" pitchFamily="2" charset="-122"/>
              </a:rPr>
              <a:t>F. Duane Lindsey, "Leviticus," </a:t>
            </a:r>
            <a:r>
              <a:rPr lang="en-US" altLang="zh-CN" sz="1200" i="1">
                <a:solidFill>
                  <a:srgbClr val="FFFFFF"/>
                </a:solidFill>
                <a:latin typeface="Geneva" charset="0"/>
                <a:ea typeface="SimSun" pitchFamily="2" charset="-122"/>
              </a:rPr>
              <a:t>The Bible Knowledge Commentary</a:t>
            </a:r>
            <a:r>
              <a:rPr lang="en-US" altLang="zh-CN" sz="1200">
                <a:solidFill>
                  <a:srgbClr val="FFFFFF"/>
                </a:solidFill>
                <a:latin typeface="Geneva" charset="0"/>
                <a:ea typeface="SimSun" pitchFamily="2" charset="-122"/>
              </a:rPr>
              <a:t>, 1:168-69</a:t>
            </a:r>
            <a:endParaRPr lang="en-US" altLang="en-US" sz="1200">
              <a:solidFill>
                <a:srgbClr val="FFFFFF"/>
              </a:solidFill>
              <a:latin typeface="Geneva" charset="0"/>
              <a:ea typeface="SimSun" pitchFamily="2" charset="-122"/>
            </a:endParaRPr>
          </a:p>
        </p:txBody>
      </p:sp>
      <p:sp>
        <p:nvSpPr>
          <p:cNvPr id="195589" name="Text Box 6"/>
          <p:cNvSpPr txBox="1">
            <a:spLocks noChangeArrowheads="1"/>
          </p:cNvSpPr>
          <p:nvPr/>
        </p:nvSpPr>
        <p:spPr bwMode="auto">
          <a:xfrm>
            <a:off x="8278813" y="0"/>
            <a:ext cx="869950" cy="46196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latin typeface="Arial" pitchFamily="34" charset="0"/>
              </a:rPr>
              <a:t>175c</a:t>
            </a:r>
            <a:endParaRPr lang="en-US" altLang="en-US" sz="2800" b="1">
              <a:latin typeface="Arial"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50180" name="Text Box 5"/>
          <p:cNvSpPr>
            <a:spLocks noGrp="1" noChangeArrowheads="1"/>
          </p:cNvSpPr>
          <p:nvPr>
            <p:ph type="title"/>
          </p:nvPr>
        </p:nvSpPr>
        <p:spPr>
          <a:xfrm>
            <a:off x="0" y="-76200"/>
            <a:ext cx="9144000" cy="609600"/>
          </a:xfrm>
          <a:solidFill>
            <a:srgbClr val="FF0000"/>
          </a:solidFill>
        </p:spPr>
        <p:txBody>
          <a:bodyPr lIns="0" tIns="0" rIns="0" bIns="0" anchorCtr="1"/>
          <a:lstStyle/>
          <a:p>
            <a:r>
              <a:rPr kumimoji="0" lang="en-US" altLang="zh-CN" sz="2800" b="1">
                <a:solidFill>
                  <a:schemeClr val="tx1"/>
                </a:solidFill>
                <a:effectLst>
                  <a:outerShdw blurRad="38100" dist="38100" dir="2700000" algn="tl">
                    <a:srgbClr val="000000"/>
                  </a:outerShdw>
                </a:effectLst>
                <a:latin typeface="Impact" pitchFamily="34" charset="0"/>
                <a:ea typeface="SimSun" pitchFamily="2" charset="-122"/>
              </a:rPr>
              <a:t>Rituals for Levitical Offerings</a:t>
            </a:r>
          </a:p>
        </p:txBody>
      </p:sp>
      <p:sp>
        <p:nvSpPr>
          <p:cNvPr id="50179" name="Text Box 4"/>
          <p:cNvSpPr txBox="1">
            <a:spLocks noChangeArrowheads="1"/>
          </p:cNvSpPr>
          <p:nvPr/>
        </p:nvSpPr>
        <p:spPr bwMode="auto">
          <a:xfrm>
            <a:off x="8451850" y="0"/>
            <a:ext cx="612775" cy="400050"/>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2000" b="1">
                <a:solidFill>
                  <a:srgbClr val="FFFFFF"/>
                </a:solidFill>
                <a:effectLst>
                  <a:outerShdw blurRad="38100" dist="38100" dir="2700000" algn="tl">
                    <a:srgbClr val="000000"/>
                  </a:outerShdw>
                </a:effectLst>
                <a:latin typeface="Arial" pitchFamily="34" charset="0"/>
                <a:cs typeface="Times New Roman" pitchFamily="18" charset="0"/>
              </a:rPr>
              <a:t>129</a:t>
            </a:r>
          </a:p>
        </p:txBody>
      </p:sp>
      <p:graphicFrame>
        <p:nvGraphicFramePr>
          <p:cNvPr id="6" name="Table 5"/>
          <p:cNvGraphicFramePr>
            <a:graphicFrameLocks noGrp="1"/>
          </p:cNvGraphicFramePr>
          <p:nvPr/>
        </p:nvGraphicFramePr>
        <p:xfrm>
          <a:off x="-76200" y="533400"/>
          <a:ext cx="9296401" cy="6474461"/>
        </p:xfrm>
        <a:graphic>
          <a:graphicData uri="http://schemas.openxmlformats.org/drawingml/2006/table">
            <a:tbl>
              <a:tblPr firstRow="1" bandRow="1">
                <a:tableStyleId>{5C22544A-7EE6-4342-B048-85BDC9FD1C3A}</a:tableStyleId>
              </a:tblPr>
              <a:tblGrid>
                <a:gridCol w="5334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464931">
                  <a:extLst>
                    <a:ext uri="{9D8B030D-6E8A-4147-A177-3AD203B41FA5}">
                      <a16:colId xmlns:a16="http://schemas.microsoft.com/office/drawing/2014/main" val="20002"/>
                    </a:ext>
                  </a:extLst>
                </a:gridCol>
                <a:gridCol w="754269">
                  <a:extLst>
                    <a:ext uri="{9D8B030D-6E8A-4147-A177-3AD203B41FA5}">
                      <a16:colId xmlns:a16="http://schemas.microsoft.com/office/drawing/2014/main" val="20003"/>
                    </a:ext>
                  </a:extLst>
                </a:gridCol>
                <a:gridCol w="2057400">
                  <a:extLst>
                    <a:ext uri="{9D8B030D-6E8A-4147-A177-3AD203B41FA5}">
                      <a16:colId xmlns:a16="http://schemas.microsoft.com/office/drawing/2014/main" val="20004"/>
                    </a:ext>
                  </a:extLst>
                </a:gridCol>
                <a:gridCol w="3049105">
                  <a:extLst>
                    <a:ext uri="{9D8B030D-6E8A-4147-A177-3AD203B41FA5}">
                      <a16:colId xmlns:a16="http://schemas.microsoft.com/office/drawing/2014/main" val="20005"/>
                    </a:ext>
                  </a:extLst>
                </a:gridCol>
                <a:gridCol w="1751496">
                  <a:extLst>
                    <a:ext uri="{9D8B030D-6E8A-4147-A177-3AD203B41FA5}">
                      <a16:colId xmlns:a16="http://schemas.microsoft.com/office/drawing/2014/main" val="20006"/>
                    </a:ext>
                  </a:extLst>
                </a:gridCol>
              </a:tblGrid>
              <a:tr h="385891">
                <a:tc rowSpan="7">
                  <a:txBody>
                    <a:bodyPr/>
                    <a:lstStyle/>
                    <a:p>
                      <a:pPr algn="ctr"/>
                      <a:r>
                        <a:rPr lang="en-US" sz="2800" b="1" dirty="0">
                          <a:latin typeface="Arial"/>
                          <a:cs typeface="Arial"/>
                        </a:rPr>
                        <a:t>Priest</a:t>
                      </a:r>
                      <a:r>
                        <a:rPr lang="fr-FR" sz="2800" b="1" dirty="0">
                          <a:latin typeface="Arial"/>
                          <a:cs typeface="Arial"/>
                        </a:rPr>
                        <a:t>'</a:t>
                      </a:r>
                      <a:r>
                        <a:rPr lang="en-US" sz="2800" b="1" dirty="0">
                          <a:latin typeface="Arial"/>
                          <a:cs typeface="Arial"/>
                        </a:rPr>
                        <a:t>s Actions</a:t>
                      </a:r>
                    </a:p>
                  </a:txBody>
                  <a:tcPr vert="vert270" anchor="ctr">
                    <a:solidFill>
                      <a:srgbClr val="000000"/>
                    </a:solidFill>
                  </a:tcPr>
                </a:tc>
                <a:tc gridSpan="2">
                  <a:txBody>
                    <a:bodyPr/>
                    <a:lstStyle/>
                    <a:p>
                      <a:endParaRPr lang="en-US" sz="1400" b="1" dirty="0">
                        <a:latin typeface="Arial"/>
                        <a:cs typeface="Arial"/>
                      </a:endParaRPr>
                    </a:p>
                  </a:txBody>
                  <a:tcPr anchor="ctr">
                    <a:solidFill>
                      <a:srgbClr val="000000"/>
                    </a:solidFill>
                  </a:tcPr>
                </a:tc>
                <a:tc hMerge="1">
                  <a:txBody>
                    <a:bodyPr/>
                    <a:lstStyle/>
                    <a:p>
                      <a:endParaRPr lang="en-US"/>
                    </a:p>
                  </a:txBody>
                  <a:tcPr/>
                </a:tc>
                <a:tc>
                  <a:txBody>
                    <a:bodyPr/>
                    <a:lstStyle/>
                    <a:p>
                      <a:endParaRPr lang="en-US" sz="1400" b="1" dirty="0">
                        <a:latin typeface="Arial"/>
                        <a:cs typeface="Arial"/>
                      </a:endParaRPr>
                    </a:p>
                  </a:txBody>
                  <a:tcPr anchor="ctr">
                    <a:solidFill>
                      <a:srgbClr val="000000"/>
                    </a:solidFill>
                  </a:tcPr>
                </a:tc>
                <a:tc gridSpan="3">
                  <a:txBody>
                    <a:bodyPr/>
                    <a:lstStyle/>
                    <a:p>
                      <a:pPr algn="ctr"/>
                      <a:r>
                        <a:rPr lang="en-US" sz="1800" b="1" dirty="0">
                          <a:latin typeface="Arial"/>
                          <a:cs typeface="Arial"/>
                        </a:rPr>
                        <a:t>DEDICATORY</a:t>
                      </a:r>
                      <a:endParaRPr lang="en-US" sz="1400" b="1" dirty="0">
                        <a:latin typeface="Arial"/>
                        <a:cs typeface="Arial"/>
                      </a:endParaRPr>
                    </a:p>
                  </a:txBody>
                  <a:tcPr anchor="ctr">
                    <a:solidFill>
                      <a:srgbClr val="000000"/>
                    </a:solidFill>
                  </a:tcPr>
                </a:tc>
                <a:tc hMerge="1">
                  <a:txBody>
                    <a:bodyPr/>
                    <a:lstStyle/>
                    <a:p>
                      <a:endParaRPr lang="en-US" sz="1600" dirty="0">
                        <a:latin typeface="Arial"/>
                        <a:cs typeface="Arial"/>
                      </a:endParaRPr>
                    </a:p>
                  </a:txBody>
                  <a:tcPr anchor="ctr"/>
                </a:tc>
                <a:tc hMerge="1">
                  <a:txBody>
                    <a:bodyPr/>
                    <a:lstStyle/>
                    <a:p>
                      <a:endParaRPr lang="en-US" sz="1600" dirty="0">
                        <a:latin typeface="Arial"/>
                        <a:cs typeface="Arial"/>
                      </a:endParaRPr>
                    </a:p>
                  </a:txBody>
                  <a:tcPr anchor="ctr"/>
                </a:tc>
                <a:extLst>
                  <a:ext uri="{0D108BD9-81ED-4DB2-BD59-A6C34878D82A}">
                    <a16:rowId xmlns:a16="http://schemas.microsoft.com/office/drawing/2014/main" val="10000"/>
                  </a:ext>
                </a:extLst>
              </a:tr>
              <a:tr h="385891">
                <a:tc vMerge="1">
                  <a:txBody>
                    <a:bodyPr/>
                    <a:lstStyle/>
                    <a:p>
                      <a:endParaRPr lang="en-US" dirty="0"/>
                    </a:p>
                  </a:txBody>
                  <a:tcPr/>
                </a:tc>
                <a:tc gridSpan="2">
                  <a:txBody>
                    <a:bodyPr/>
                    <a:lstStyle/>
                    <a:p>
                      <a:endParaRPr lang="en-US" sz="1400" b="1" dirty="0">
                        <a:latin typeface="Arial"/>
                        <a:cs typeface="Arial"/>
                      </a:endParaRPr>
                    </a:p>
                  </a:txBody>
                  <a:tcPr anchor="ctr"/>
                </a:tc>
                <a:tc hMerge="1">
                  <a:txBody>
                    <a:bodyPr/>
                    <a:lstStyle/>
                    <a:p>
                      <a:endParaRPr lang="en-US"/>
                    </a:p>
                  </a:txBody>
                  <a:tcPr/>
                </a:tc>
                <a:tc>
                  <a:txBody>
                    <a:bodyPr/>
                    <a:lstStyle/>
                    <a:p>
                      <a:endParaRPr lang="en-US" sz="1400" b="1" dirty="0">
                        <a:latin typeface="Arial"/>
                        <a:cs typeface="Arial"/>
                      </a:endParaRPr>
                    </a:p>
                  </a:txBody>
                  <a:tcPr anchor="ctr"/>
                </a:tc>
                <a:tc>
                  <a:txBody>
                    <a:bodyPr/>
                    <a:lstStyle/>
                    <a:p>
                      <a:pPr algn="ctr"/>
                      <a:r>
                        <a:rPr lang="en-US" sz="1800" b="1" dirty="0">
                          <a:latin typeface="Arial"/>
                          <a:cs typeface="Arial"/>
                        </a:rPr>
                        <a:t>BURNT</a:t>
                      </a:r>
                    </a:p>
                  </a:txBody>
                  <a:tcPr anchor="ctr"/>
                </a:tc>
                <a:tc>
                  <a:txBody>
                    <a:bodyPr/>
                    <a:lstStyle/>
                    <a:p>
                      <a:pPr algn="ctr"/>
                      <a:r>
                        <a:rPr lang="en-US" sz="1800" b="1" dirty="0">
                          <a:latin typeface="Arial"/>
                          <a:cs typeface="Arial"/>
                        </a:rPr>
                        <a:t>GRAIN</a:t>
                      </a:r>
                    </a:p>
                  </a:txBody>
                  <a:tcPr anchor="ctr"/>
                </a:tc>
                <a:tc>
                  <a:txBody>
                    <a:bodyPr/>
                    <a:lstStyle/>
                    <a:p>
                      <a:pPr algn="ctr"/>
                      <a:r>
                        <a:rPr lang="en-US" sz="1800" b="1" dirty="0">
                          <a:latin typeface="Arial"/>
                          <a:cs typeface="Arial"/>
                        </a:rPr>
                        <a:t>DRINK</a:t>
                      </a:r>
                    </a:p>
                  </a:txBody>
                  <a:tcPr anchor="ctr"/>
                </a:tc>
                <a:extLst>
                  <a:ext uri="{0D108BD9-81ED-4DB2-BD59-A6C34878D82A}">
                    <a16:rowId xmlns:a16="http://schemas.microsoft.com/office/drawing/2014/main" val="10001"/>
                  </a:ext>
                </a:extLst>
              </a:tr>
              <a:tr h="2011680">
                <a:tc vMerge="1">
                  <a:txBody>
                    <a:bodyPr/>
                    <a:lstStyle/>
                    <a:p>
                      <a:endParaRPr lang="en-US"/>
                    </a:p>
                  </a:txBody>
                  <a:tcPr/>
                </a:tc>
                <a:tc gridSpan="3">
                  <a:txBody>
                    <a:bodyPr/>
                    <a:lstStyle/>
                    <a:p>
                      <a:r>
                        <a:rPr lang="en-US" sz="1400" b="1" dirty="0">
                          <a:latin typeface="Arial"/>
                          <a:cs typeface="Arial"/>
                        </a:rPr>
                        <a:t>Manipulation of Blood</a:t>
                      </a:r>
                    </a:p>
                  </a:txBody>
                  <a:tcPr anchor="ctr"/>
                </a:tc>
                <a:tc hMerge="1">
                  <a:txBody>
                    <a:bodyPr/>
                    <a:lstStyle/>
                    <a:p>
                      <a:endParaRPr lang="en-US"/>
                    </a:p>
                  </a:txBody>
                  <a:tcPr/>
                </a:tc>
                <a:tc hMerge="1">
                  <a:txBody>
                    <a:bodyPr/>
                    <a:lstStyle/>
                    <a:p>
                      <a:endParaRPr lang="en-US" sz="1400" b="1" dirty="0">
                        <a:latin typeface="Arial"/>
                        <a:cs typeface="Arial"/>
                      </a:endParaRPr>
                    </a:p>
                  </a:txBody>
                  <a:tcPr anchor="ctr"/>
                </a:tc>
                <a:tc>
                  <a:txBody>
                    <a:bodyPr/>
                    <a:lstStyle/>
                    <a:p>
                      <a:pPr marL="342900" indent="-342900">
                        <a:buAutoNum type="arabicPeriod"/>
                      </a:pPr>
                      <a:r>
                        <a:rPr lang="en-US" sz="1400" b="1" dirty="0">
                          <a:latin typeface="Arial"/>
                          <a:cs typeface="Arial"/>
                        </a:rPr>
                        <a:t>Blood caught in a bowl and splashed</a:t>
                      </a:r>
                      <a:r>
                        <a:rPr lang="en-US" sz="1400" b="1" baseline="0" dirty="0">
                          <a:latin typeface="Arial"/>
                          <a:cs typeface="Arial"/>
                        </a:rPr>
                        <a:t> against sides of the altar (1:5, 11)</a:t>
                      </a:r>
                    </a:p>
                    <a:p>
                      <a:pPr marL="342900" indent="-342900">
                        <a:buAutoNum type="arabicPeriod"/>
                      </a:pPr>
                      <a:r>
                        <a:rPr lang="en-US" sz="1400" b="1" baseline="0" dirty="0">
                          <a:latin typeface="Arial"/>
                          <a:cs typeface="Arial"/>
                        </a:rPr>
                        <a:t>Bird</a:t>
                      </a:r>
                      <a:r>
                        <a:rPr lang="fr-FR" sz="1400" b="1" baseline="0" dirty="0">
                          <a:latin typeface="Arial"/>
                          <a:cs typeface="Arial"/>
                        </a:rPr>
                        <a:t>'</a:t>
                      </a:r>
                      <a:r>
                        <a:rPr lang="en-US" sz="1400" b="1" baseline="0" dirty="0">
                          <a:latin typeface="Arial"/>
                          <a:cs typeface="Arial"/>
                        </a:rPr>
                        <a:t>s blood drained out on side of the altar (1:15)</a:t>
                      </a:r>
                      <a:endParaRPr lang="en-US" sz="1400" b="1" dirty="0">
                        <a:latin typeface="Arial"/>
                        <a:cs typeface="Arial"/>
                      </a:endParaRPr>
                    </a:p>
                  </a:txBody>
                  <a:tcPr anchor="ctr"/>
                </a:tc>
                <a:tc>
                  <a:txBody>
                    <a:bodyPr/>
                    <a:lstStyle/>
                    <a:p>
                      <a:endParaRPr lang="en-US" sz="1400" b="1" dirty="0">
                        <a:latin typeface="Arial"/>
                        <a:cs typeface="Arial"/>
                      </a:endParaRPr>
                    </a:p>
                  </a:txBody>
                  <a:tcPr anchor="ctr"/>
                </a:tc>
                <a:tc>
                  <a:txBody>
                    <a:bodyPr/>
                    <a:lstStyle/>
                    <a:p>
                      <a:pPr algn="ctr"/>
                      <a:endParaRPr lang="en-US" sz="1400" b="1" dirty="0">
                        <a:latin typeface="Arial"/>
                        <a:cs typeface="Arial"/>
                      </a:endParaRPr>
                    </a:p>
                  </a:txBody>
                  <a:tcPr anchor="ctr"/>
                </a:tc>
                <a:extLst>
                  <a:ext uri="{0D108BD9-81ED-4DB2-BD59-A6C34878D82A}">
                    <a16:rowId xmlns:a16="http://schemas.microsoft.com/office/drawing/2014/main" val="10002"/>
                  </a:ext>
                </a:extLst>
              </a:tr>
              <a:tr h="1158240">
                <a:tc vMerge="1">
                  <a:txBody>
                    <a:bodyPr/>
                    <a:lstStyle/>
                    <a:p>
                      <a:endParaRPr lang="en-US"/>
                    </a:p>
                  </a:txBody>
                  <a:tcPr/>
                </a:tc>
                <a:tc gridSpan="3">
                  <a:txBody>
                    <a:bodyPr/>
                    <a:lstStyle/>
                    <a:p>
                      <a:r>
                        <a:rPr lang="en-US" sz="1400" b="1" dirty="0">
                          <a:latin typeface="Arial"/>
                          <a:cs typeface="Arial"/>
                        </a:rPr>
                        <a:t>Incineration on Altar</a:t>
                      </a:r>
                    </a:p>
                  </a:txBody>
                  <a:tcPr anchor="ctr"/>
                </a:tc>
                <a:tc hMerge="1">
                  <a:txBody>
                    <a:bodyPr/>
                    <a:lstStyle/>
                    <a:p>
                      <a:endParaRPr lang="en-US"/>
                    </a:p>
                  </a:txBody>
                  <a:tcPr/>
                </a:tc>
                <a:tc hMerge="1">
                  <a:txBody>
                    <a:bodyPr/>
                    <a:lstStyle/>
                    <a:p>
                      <a:endParaRPr lang="en-US" sz="1400" b="1" dirty="0">
                        <a:latin typeface="Arial"/>
                        <a:cs typeface="Arial"/>
                      </a:endParaRPr>
                    </a:p>
                  </a:txBody>
                  <a:tcPr anchor="ctr"/>
                </a:tc>
                <a:tc>
                  <a:txBody>
                    <a:bodyPr/>
                    <a:lstStyle/>
                    <a:p>
                      <a:r>
                        <a:rPr lang="en-US" sz="1400" b="1" dirty="0">
                          <a:latin typeface="Arial"/>
                          <a:cs typeface="Arial"/>
                        </a:rPr>
                        <a:t>All the animal burned on the altar (1:8-9, 12-13, 15, 17)</a:t>
                      </a:r>
                    </a:p>
                  </a:txBody>
                  <a:tcPr anchor="ctr"/>
                </a:tc>
                <a:tc>
                  <a:txBody>
                    <a:bodyPr/>
                    <a:lstStyle/>
                    <a:p>
                      <a:r>
                        <a:rPr lang="en-US" sz="1400" b="1" dirty="0">
                          <a:latin typeface="Arial"/>
                          <a:cs typeface="Arial"/>
                        </a:rPr>
                        <a:t>Memorial</a:t>
                      </a:r>
                      <a:r>
                        <a:rPr lang="en-US" sz="1400" b="1" baseline="0" dirty="0">
                          <a:latin typeface="Arial"/>
                          <a:cs typeface="Arial"/>
                        </a:rPr>
                        <a:t> portion burned on the altar by the priest (all was burnt if it was the priest</a:t>
                      </a:r>
                      <a:r>
                        <a:rPr lang="fr-FR" sz="1400" b="1" baseline="0" dirty="0">
                          <a:latin typeface="Arial"/>
                          <a:cs typeface="Arial"/>
                        </a:rPr>
                        <a:t>'</a:t>
                      </a:r>
                      <a:r>
                        <a:rPr lang="en-US" sz="1400" b="1" baseline="0" dirty="0">
                          <a:latin typeface="Arial"/>
                          <a:cs typeface="Arial"/>
                        </a:rPr>
                        <a:t>s own offering)</a:t>
                      </a:r>
                      <a:endParaRPr lang="en-US" sz="1400" b="1" dirty="0">
                        <a:latin typeface="Arial"/>
                        <a:cs typeface="Arial"/>
                      </a:endParaRPr>
                    </a:p>
                  </a:txBody>
                  <a:tcPr anchor="ctr"/>
                </a:tc>
                <a:tc>
                  <a:txBody>
                    <a:bodyPr/>
                    <a:lstStyle/>
                    <a:p>
                      <a:r>
                        <a:rPr lang="en-US" sz="1400" b="1" dirty="0">
                          <a:latin typeface="Arial"/>
                          <a:cs typeface="Arial"/>
                        </a:rPr>
                        <a:t>Entire libation poured out to</a:t>
                      </a:r>
                      <a:r>
                        <a:rPr lang="en-US" sz="1400" b="1" baseline="0" dirty="0">
                          <a:latin typeface="Arial"/>
                          <a:cs typeface="Arial"/>
                        </a:rPr>
                        <a:t> the Lord at the sanctuary (Num. 28:7)</a:t>
                      </a:r>
                      <a:endParaRPr lang="en-US" sz="1400" b="1" dirty="0">
                        <a:latin typeface="Arial"/>
                        <a:cs typeface="Arial"/>
                      </a:endParaRPr>
                    </a:p>
                  </a:txBody>
                  <a:tcPr anchor="ctr"/>
                </a:tc>
                <a:extLst>
                  <a:ext uri="{0D108BD9-81ED-4DB2-BD59-A6C34878D82A}">
                    <a16:rowId xmlns:a16="http://schemas.microsoft.com/office/drawing/2014/main" val="10003"/>
                  </a:ext>
                </a:extLst>
              </a:tr>
              <a:tr h="731520">
                <a:tc vMerge="1">
                  <a:txBody>
                    <a:bodyPr/>
                    <a:lstStyle/>
                    <a:p>
                      <a:endParaRPr lang="en-US"/>
                    </a:p>
                  </a:txBody>
                  <a:tcPr/>
                </a:tc>
                <a:tc rowSpan="3">
                  <a:txBody>
                    <a:bodyPr/>
                    <a:lstStyle/>
                    <a:p>
                      <a:pPr algn="ctr"/>
                      <a:r>
                        <a:rPr lang="en-US" sz="1800" b="1" dirty="0">
                          <a:latin typeface="Arial"/>
                          <a:cs typeface="Arial"/>
                        </a:rPr>
                        <a:t>Distribution or Disposal of Carcass</a:t>
                      </a:r>
                    </a:p>
                  </a:txBody>
                  <a:tcPr vert="vert270" anchor="ctr"/>
                </a:tc>
                <a:tc gridSpan="2">
                  <a:txBody>
                    <a:bodyPr/>
                    <a:lstStyle/>
                    <a:p>
                      <a:r>
                        <a:rPr lang="en-US" sz="1400" b="1" dirty="0">
                          <a:latin typeface="Arial"/>
                          <a:cs typeface="Arial"/>
                        </a:rPr>
                        <a:t>Distribution</a:t>
                      </a:r>
                      <a:r>
                        <a:rPr lang="en-US" sz="1400" b="1" baseline="0" dirty="0">
                          <a:latin typeface="Arial"/>
                          <a:cs typeface="Arial"/>
                        </a:rPr>
                        <a:t> of Disposal of Carcass</a:t>
                      </a:r>
                      <a:endParaRPr lang="en-US" sz="1400" b="1" dirty="0">
                        <a:latin typeface="Arial"/>
                        <a:cs typeface="Arial"/>
                      </a:endParaRPr>
                    </a:p>
                  </a:txBody>
                  <a:tcPr anchor="ctr"/>
                </a:tc>
                <a:tc hMerge="1">
                  <a:txBody>
                    <a:bodyPr/>
                    <a:lstStyle/>
                    <a:p>
                      <a:endParaRPr lang="en-US" sz="1400" b="1" dirty="0">
                        <a:latin typeface="Arial"/>
                        <a:cs typeface="Arial"/>
                      </a:endParaRPr>
                    </a:p>
                  </a:txBody>
                  <a:tcPr anchor="ctr"/>
                </a:tc>
                <a:tc>
                  <a:txBody>
                    <a:bodyPr/>
                    <a:lstStyle/>
                    <a:p>
                      <a:r>
                        <a:rPr lang="en-US" sz="1400" b="1" dirty="0">
                          <a:latin typeface="Arial"/>
                          <a:cs typeface="Arial"/>
                        </a:rPr>
                        <a:t>Skin (7:8)</a:t>
                      </a:r>
                    </a:p>
                  </a:txBody>
                  <a:tcPr anchor="ctr"/>
                </a:tc>
                <a:tc>
                  <a:txBody>
                    <a:bodyPr/>
                    <a:lstStyle/>
                    <a:p>
                      <a:r>
                        <a:rPr lang="en-US" sz="1400" b="1" dirty="0">
                          <a:latin typeface="Arial"/>
                          <a:cs typeface="Arial"/>
                        </a:rPr>
                        <a:t>Accompanying burnt offering: the priest ate unburned</a:t>
                      </a:r>
                      <a:r>
                        <a:rPr lang="en-US" sz="1400" b="1" baseline="0" dirty="0">
                          <a:latin typeface="Arial"/>
                          <a:cs typeface="Arial"/>
                        </a:rPr>
                        <a:t> portion</a:t>
                      </a:r>
                      <a:endParaRPr lang="en-US" sz="1400" b="1" dirty="0">
                        <a:latin typeface="Arial"/>
                        <a:cs typeface="Arial"/>
                      </a:endParaRPr>
                    </a:p>
                  </a:txBody>
                  <a:tcPr anchor="ctr"/>
                </a:tc>
                <a:tc>
                  <a:txBody>
                    <a:bodyPr/>
                    <a:lstStyle/>
                    <a:p>
                      <a:endParaRPr lang="en-US" sz="1400" b="1" dirty="0">
                        <a:latin typeface="Arial"/>
                        <a:cs typeface="Arial"/>
                      </a:endParaRPr>
                    </a:p>
                  </a:txBody>
                  <a:tcPr anchor="ctr"/>
                </a:tc>
                <a:extLst>
                  <a:ext uri="{0D108BD9-81ED-4DB2-BD59-A6C34878D82A}">
                    <a16:rowId xmlns:a16="http://schemas.microsoft.com/office/drawing/2014/main" val="10004"/>
                  </a:ext>
                </a:extLst>
              </a:tr>
              <a:tr h="944880">
                <a:tc vMerge="1">
                  <a:txBody>
                    <a:bodyPr/>
                    <a:lstStyle/>
                    <a:p>
                      <a:endParaRPr lang="en-US"/>
                    </a:p>
                  </a:txBody>
                  <a:tcPr/>
                </a:tc>
                <a:tc vMerge="1">
                  <a:txBody>
                    <a:bodyPr/>
                    <a:lstStyle/>
                    <a:p>
                      <a:endParaRPr lang="en-US" dirty="0"/>
                    </a:p>
                  </a:txBody>
                  <a:tcPr anchor="ctr"/>
                </a:tc>
                <a:tc gridSpan="2">
                  <a:txBody>
                    <a:bodyPr/>
                    <a:lstStyle/>
                    <a:p>
                      <a:r>
                        <a:rPr lang="en-US" sz="1400" b="1" dirty="0">
                          <a:latin typeface="Arial"/>
                          <a:cs typeface="Arial"/>
                        </a:rPr>
                        <a:t>Worshiper</a:t>
                      </a:r>
                      <a:r>
                        <a:rPr lang="fr-FR" sz="1400" b="1" dirty="0">
                          <a:latin typeface="Arial"/>
                          <a:cs typeface="Arial"/>
                        </a:rPr>
                        <a:t>'</a:t>
                      </a:r>
                      <a:r>
                        <a:rPr lang="en-US" sz="1400" b="1" dirty="0">
                          <a:latin typeface="Arial"/>
                          <a:cs typeface="Arial"/>
                        </a:rPr>
                        <a:t>s portion</a:t>
                      </a:r>
                    </a:p>
                  </a:txBody>
                  <a:tcPr anchor="ctr"/>
                </a:tc>
                <a:tc hMerge="1">
                  <a:txBody>
                    <a:bodyPr/>
                    <a:lstStyle/>
                    <a:p>
                      <a:endParaRPr lang="en-US" sz="1400" b="1" dirty="0">
                        <a:latin typeface="Arial"/>
                        <a:cs typeface="Arial"/>
                      </a:endParaRPr>
                    </a:p>
                  </a:txBody>
                  <a:tcPr anchor="ctr"/>
                </a:tc>
                <a:tc>
                  <a:txBody>
                    <a:bodyPr/>
                    <a:lstStyle/>
                    <a:p>
                      <a:r>
                        <a:rPr lang="en-US" sz="1400" b="1" dirty="0">
                          <a:latin typeface="Arial"/>
                          <a:cs typeface="Arial"/>
                        </a:rPr>
                        <a:t>None</a:t>
                      </a:r>
                    </a:p>
                  </a:txBody>
                  <a:tcPr anchor="ctr"/>
                </a:tc>
                <a:tc>
                  <a:txBody>
                    <a:bodyPr/>
                    <a:lstStyle/>
                    <a:p>
                      <a:r>
                        <a:rPr lang="en-US" sz="1400" b="1" dirty="0">
                          <a:latin typeface="Arial"/>
                          <a:cs typeface="Arial"/>
                        </a:rPr>
                        <a:t>Accompanying</a:t>
                      </a:r>
                      <a:r>
                        <a:rPr lang="en-US" sz="1400" b="1" baseline="0" dirty="0">
                          <a:latin typeface="Arial"/>
                          <a:cs typeface="Arial"/>
                        </a:rPr>
                        <a:t> fellowship offering: the worshiper ate unburned portion, but a small portion went to the priest</a:t>
                      </a:r>
                      <a:endParaRPr lang="en-US" sz="1400" b="1" dirty="0">
                        <a:latin typeface="Arial"/>
                        <a:cs typeface="Arial"/>
                      </a:endParaRPr>
                    </a:p>
                  </a:txBody>
                  <a:tcPr anchor="ctr"/>
                </a:tc>
                <a:tc>
                  <a:txBody>
                    <a:bodyPr/>
                    <a:lstStyle/>
                    <a:p>
                      <a:endParaRPr lang="en-US" sz="1400" b="1">
                        <a:latin typeface="Arial"/>
                        <a:cs typeface="Arial"/>
                      </a:endParaRPr>
                    </a:p>
                  </a:txBody>
                  <a:tcPr anchor="ctr"/>
                </a:tc>
                <a:extLst>
                  <a:ext uri="{0D108BD9-81ED-4DB2-BD59-A6C34878D82A}">
                    <a16:rowId xmlns:a16="http://schemas.microsoft.com/office/drawing/2014/main" val="10005"/>
                  </a:ext>
                </a:extLst>
              </a:tr>
              <a:tr h="856359">
                <a:tc vMerge="1">
                  <a:txBody>
                    <a:bodyPr/>
                    <a:lstStyle/>
                    <a:p>
                      <a:endParaRPr lang="en-US" dirty="0"/>
                    </a:p>
                  </a:txBody>
                  <a:tcPr/>
                </a:tc>
                <a:tc vMerge="1">
                  <a:txBody>
                    <a:bodyPr/>
                    <a:lstStyle/>
                    <a:p>
                      <a:endParaRPr lang="en-US" dirty="0"/>
                    </a:p>
                  </a:txBody>
                  <a:tcPr anchor="ctr"/>
                </a:tc>
                <a:tc gridSpan="2">
                  <a:txBody>
                    <a:bodyPr/>
                    <a:lstStyle/>
                    <a:p>
                      <a:r>
                        <a:rPr lang="en-US" sz="1400" b="1" dirty="0">
                          <a:latin typeface="Arial"/>
                          <a:cs typeface="Arial"/>
                        </a:rPr>
                        <a:t>Remainder</a:t>
                      </a:r>
                    </a:p>
                  </a:txBody>
                  <a:tcPr anchor="ctr"/>
                </a:tc>
                <a:tc hMerge="1">
                  <a:txBody>
                    <a:bodyPr/>
                    <a:lstStyle/>
                    <a:p>
                      <a:endParaRPr lang="en-US" sz="1400" b="1" dirty="0">
                        <a:latin typeface="Arial"/>
                        <a:cs typeface="Arial"/>
                      </a:endParaRPr>
                    </a:p>
                  </a:txBody>
                  <a:tcPr anchor="ctr"/>
                </a:tc>
                <a:tc>
                  <a:txBody>
                    <a:bodyPr/>
                    <a:lstStyle/>
                    <a:p>
                      <a:r>
                        <a:rPr lang="en-US" sz="1400" b="1" dirty="0">
                          <a:latin typeface="Arial"/>
                          <a:cs typeface="Arial"/>
                        </a:rPr>
                        <a:t>Bird</a:t>
                      </a:r>
                      <a:r>
                        <a:rPr lang="fr-FR" sz="1400" b="1" dirty="0">
                          <a:latin typeface="Arial"/>
                          <a:cs typeface="Arial"/>
                        </a:rPr>
                        <a:t>'</a:t>
                      </a:r>
                      <a:r>
                        <a:rPr lang="en-US" sz="1400" b="1" dirty="0">
                          <a:latin typeface="Arial"/>
                          <a:cs typeface="Arial"/>
                        </a:rPr>
                        <a:t>s crop to ash pit (1:16)</a:t>
                      </a:r>
                    </a:p>
                  </a:txBody>
                  <a:tcPr anchor="ctr"/>
                </a:tc>
                <a:tc>
                  <a:txBody>
                    <a:bodyPr/>
                    <a:lstStyle/>
                    <a:p>
                      <a:endParaRPr lang="en-US" sz="1400" b="1" dirty="0">
                        <a:latin typeface="Arial"/>
                        <a:cs typeface="Arial"/>
                      </a:endParaRPr>
                    </a:p>
                  </a:txBody>
                  <a:tcPr anchor="ctr"/>
                </a:tc>
                <a:tc>
                  <a:txBody>
                    <a:bodyPr/>
                    <a:lstStyle/>
                    <a:p>
                      <a:endParaRPr lang="en-US" sz="1400" b="1" dirty="0">
                        <a:latin typeface="Arial"/>
                        <a:cs typeface="Arial"/>
                      </a:endParaRPr>
                    </a:p>
                  </a:txBody>
                  <a:tcPr anchor="ctr"/>
                </a:tc>
                <a:extLst>
                  <a:ext uri="{0D108BD9-81ED-4DB2-BD59-A6C34878D82A}">
                    <a16:rowId xmlns:a16="http://schemas.microsoft.com/office/drawing/2014/main" val="10006"/>
                  </a:ext>
                </a:extLst>
              </a:tr>
            </a:tbl>
          </a:graphicData>
        </a:graphic>
      </p:graphicFrame>
      <p:sp>
        <p:nvSpPr>
          <p:cNvPr id="197637" name="Text Box 85"/>
          <p:cNvSpPr txBox="1">
            <a:spLocks noChangeArrowheads="1"/>
          </p:cNvSpPr>
          <p:nvPr/>
        </p:nvSpPr>
        <p:spPr bwMode="auto">
          <a:xfrm>
            <a:off x="7239000" y="6119813"/>
            <a:ext cx="1981200" cy="738187"/>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a:tailEnd/>
              </a14:hiddenLine>
            </a:ext>
          </a:extLst>
        </p:spPr>
        <p:txBody>
          <a:bodyPr lIns="0" tIns="0" rIns="0" bIns="0" anchor="ctr" anchorCtr="1">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zh-CN" sz="1200">
                <a:solidFill>
                  <a:srgbClr val="FFFFFF"/>
                </a:solidFill>
                <a:latin typeface="Geneva" charset="0"/>
                <a:ea typeface="SimSun" pitchFamily="2" charset="-122"/>
              </a:rPr>
              <a:t>F. Duane Lindsey, "Leviticus," </a:t>
            </a:r>
            <a:r>
              <a:rPr lang="en-US" altLang="zh-CN" sz="1200" i="1">
                <a:solidFill>
                  <a:srgbClr val="FFFFFF"/>
                </a:solidFill>
                <a:latin typeface="Geneva" charset="0"/>
                <a:ea typeface="SimSun" pitchFamily="2" charset="-122"/>
              </a:rPr>
              <a:t>The Bible Knowledge Commentary</a:t>
            </a:r>
            <a:r>
              <a:rPr lang="en-US" altLang="zh-CN" sz="1200">
                <a:solidFill>
                  <a:srgbClr val="FFFFFF"/>
                </a:solidFill>
                <a:latin typeface="Geneva" charset="0"/>
                <a:ea typeface="SimSun" pitchFamily="2" charset="-122"/>
              </a:rPr>
              <a:t>, 1:168-69</a:t>
            </a:r>
            <a:endParaRPr lang="en-US" altLang="en-US" sz="1200">
              <a:solidFill>
                <a:srgbClr val="FFFFFF"/>
              </a:solidFill>
              <a:latin typeface="Geneva" charset="0"/>
              <a:ea typeface="SimSun" pitchFamily="2" charset="-122"/>
            </a:endParaRPr>
          </a:p>
        </p:txBody>
      </p:sp>
      <p:sp>
        <p:nvSpPr>
          <p:cNvPr id="197638" name="Text Box 6"/>
          <p:cNvSpPr txBox="1">
            <a:spLocks noChangeArrowheads="1"/>
          </p:cNvSpPr>
          <p:nvPr/>
        </p:nvSpPr>
        <p:spPr bwMode="auto">
          <a:xfrm>
            <a:off x="8278813" y="0"/>
            <a:ext cx="869950" cy="46196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latin typeface="Arial" pitchFamily="34" charset="0"/>
              </a:rPr>
              <a:t>175c</a:t>
            </a:r>
            <a:endParaRPr lang="en-US" altLang="en-US" sz="2800" b="1">
              <a:latin typeface="Arial"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50180" name="Text Box 5"/>
          <p:cNvSpPr>
            <a:spLocks noGrp="1" noChangeArrowheads="1"/>
          </p:cNvSpPr>
          <p:nvPr>
            <p:ph type="title"/>
          </p:nvPr>
        </p:nvSpPr>
        <p:spPr>
          <a:xfrm>
            <a:off x="0" y="-76200"/>
            <a:ext cx="9144000" cy="609600"/>
          </a:xfrm>
          <a:solidFill>
            <a:srgbClr val="FF0000"/>
          </a:solidFill>
        </p:spPr>
        <p:txBody>
          <a:bodyPr lIns="0" tIns="0" rIns="0" bIns="0" anchorCtr="1"/>
          <a:lstStyle/>
          <a:p>
            <a:r>
              <a:rPr kumimoji="0" lang="en-US" altLang="zh-CN" sz="2800" b="1">
                <a:solidFill>
                  <a:schemeClr val="tx1"/>
                </a:solidFill>
                <a:effectLst>
                  <a:outerShdw blurRad="38100" dist="38100" dir="2700000" algn="tl">
                    <a:srgbClr val="000000"/>
                  </a:outerShdw>
                </a:effectLst>
                <a:latin typeface="Impact" pitchFamily="34" charset="0"/>
                <a:ea typeface="SimSun" pitchFamily="2" charset="-122"/>
              </a:rPr>
              <a:t>Rituals for Levitical Offerings</a:t>
            </a:r>
            <a:endParaRPr kumimoji="0" lang="en-US" altLang="en-US" sz="1600" b="1">
              <a:solidFill>
                <a:schemeClr val="tx1"/>
              </a:solidFill>
              <a:effectLst>
                <a:outerShdw blurRad="38100" dist="38100" dir="2700000" algn="tl">
                  <a:srgbClr val="000000"/>
                </a:outerShdw>
              </a:effectLst>
              <a:latin typeface="Impact" pitchFamily="34" charset="0"/>
              <a:ea typeface="SimSun" pitchFamily="2" charset="-122"/>
            </a:endParaRPr>
          </a:p>
        </p:txBody>
      </p:sp>
      <p:graphicFrame>
        <p:nvGraphicFramePr>
          <p:cNvPr id="6" name="Table 5"/>
          <p:cNvGraphicFramePr>
            <a:graphicFrameLocks noGrp="1"/>
          </p:cNvGraphicFramePr>
          <p:nvPr/>
        </p:nvGraphicFramePr>
        <p:xfrm>
          <a:off x="-76200" y="533400"/>
          <a:ext cx="9296400" cy="6495462"/>
        </p:xfrm>
        <a:graphic>
          <a:graphicData uri="http://schemas.openxmlformats.org/drawingml/2006/table">
            <a:tbl>
              <a:tblPr firstRow="1" bandRow="1">
                <a:tableStyleId>{5C22544A-7EE6-4342-B048-85BDC9FD1C3A}</a:tableStyleId>
              </a:tblPr>
              <a:tblGrid>
                <a:gridCol w="542290">
                  <a:extLst>
                    <a:ext uri="{9D8B030D-6E8A-4147-A177-3AD203B41FA5}">
                      <a16:colId xmlns:a16="http://schemas.microsoft.com/office/drawing/2014/main" val="20000"/>
                    </a:ext>
                  </a:extLst>
                </a:gridCol>
                <a:gridCol w="1394460">
                  <a:extLst>
                    <a:ext uri="{9D8B030D-6E8A-4147-A177-3AD203B41FA5}">
                      <a16:colId xmlns:a16="http://schemas.microsoft.com/office/drawing/2014/main" val="20001"/>
                    </a:ext>
                  </a:extLst>
                </a:gridCol>
                <a:gridCol w="2246630">
                  <a:extLst>
                    <a:ext uri="{9D8B030D-6E8A-4147-A177-3AD203B41FA5}">
                      <a16:colId xmlns:a16="http://schemas.microsoft.com/office/drawing/2014/main" val="20002"/>
                    </a:ext>
                  </a:extLst>
                </a:gridCol>
                <a:gridCol w="3098800">
                  <a:extLst>
                    <a:ext uri="{9D8B030D-6E8A-4147-A177-3AD203B41FA5}">
                      <a16:colId xmlns:a16="http://schemas.microsoft.com/office/drawing/2014/main" val="20003"/>
                    </a:ext>
                  </a:extLst>
                </a:gridCol>
                <a:gridCol w="2014220">
                  <a:extLst>
                    <a:ext uri="{9D8B030D-6E8A-4147-A177-3AD203B41FA5}">
                      <a16:colId xmlns:a16="http://schemas.microsoft.com/office/drawing/2014/main" val="20004"/>
                    </a:ext>
                  </a:extLst>
                </a:gridCol>
              </a:tblGrid>
              <a:tr h="398204">
                <a:tc rowSpan="7">
                  <a:txBody>
                    <a:bodyPr/>
                    <a:lstStyle/>
                    <a:p>
                      <a:pPr algn="ctr"/>
                      <a:r>
                        <a:rPr lang="en-US" sz="2800" b="1" dirty="0">
                          <a:latin typeface="Arial"/>
                          <a:cs typeface="Arial"/>
                        </a:rPr>
                        <a:t>Worshipper</a:t>
                      </a:r>
                      <a:r>
                        <a:rPr lang="fr-FR" sz="2800" b="1" dirty="0">
                          <a:latin typeface="Arial"/>
                          <a:cs typeface="Arial"/>
                        </a:rPr>
                        <a:t>'</a:t>
                      </a:r>
                      <a:r>
                        <a:rPr lang="en-US" sz="2800" b="1" dirty="0">
                          <a:latin typeface="Arial"/>
                          <a:cs typeface="Arial"/>
                        </a:rPr>
                        <a:t>s Actions</a:t>
                      </a:r>
                    </a:p>
                  </a:txBody>
                  <a:tcPr vert="vert270" anchor="ctr">
                    <a:solidFill>
                      <a:srgbClr val="000000"/>
                    </a:solidFill>
                  </a:tcPr>
                </a:tc>
                <a:tc>
                  <a:txBody>
                    <a:bodyPr/>
                    <a:lstStyle/>
                    <a:p>
                      <a:endParaRPr lang="en-US" sz="1400" b="1" dirty="0">
                        <a:latin typeface="Arial"/>
                        <a:cs typeface="Arial"/>
                      </a:endParaRPr>
                    </a:p>
                  </a:txBody>
                  <a:tcPr anchor="ctr">
                    <a:solidFill>
                      <a:srgbClr val="000000"/>
                    </a:solidFill>
                  </a:tcPr>
                </a:tc>
                <a:tc>
                  <a:txBody>
                    <a:bodyPr/>
                    <a:lstStyle/>
                    <a:p>
                      <a:pPr algn="ctr"/>
                      <a:r>
                        <a:rPr lang="en-US" sz="1800" b="1" dirty="0">
                          <a:latin typeface="Arial"/>
                          <a:cs typeface="Arial"/>
                        </a:rPr>
                        <a:t>COMMUNAL</a:t>
                      </a:r>
                      <a:endParaRPr lang="en-US" sz="1400" b="1" dirty="0">
                        <a:latin typeface="Arial"/>
                        <a:cs typeface="Arial"/>
                      </a:endParaRPr>
                    </a:p>
                  </a:txBody>
                  <a:tcPr anchor="ctr">
                    <a:solidFill>
                      <a:srgbClr val="000000"/>
                    </a:solidFill>
                  </a:tcPr>
                </a:tc>
                <a:tc gridSpan="2">
                  <a:txBody>
                    <a:bodyPr/>
                    <a:lstStyle/>
                    <a:p>
                      <a:pPr algn="ctr"/>
                      <a:r>
                        <a:rPr lang="en-US" sz="1800" b="1" dirty="0">
                          <a:latin typeface="Arial"/>
                          <a:cs typeface="Arial"/>
                        </a:rPr>
                        <a:t>EXPIATORY</a:t>
                      </a:r>
                      <a:endParaRPr lang="en-US" sz="1600" b="1" dirty="0">
                        <a:latin typeface="Arial"/>
                        <a:cs typeface="Arial"/>
                      </a:endParaRPr>
                    </a:p>
                  </a:txBody>
                  <a:tcPr anchor="ctr">
                    <a:solidFill>
                      <a:srgbClr val="000000"/>
                    </a:solidFill>
                  </a:tcPr>
                </a:tc>
                <a:tc hMerge="1">
                  <a:txBody>
                    <a:bodyPr/>
                    <a:lstStyle/>
                    <a:p>
                      <a:endParaRPr lang="en-US" sz="1600" dirty="0">
                        <a:latin typeface="Arial"/>
                        <a:cs typeface="Arial"/>
                      </a:endParaRPr>
                    </a:p>
                  </a:txBody>
                  <a:tcPr anchor="ctr"/>
                </a:tc>
                <a:extLst>
                  <a:ext uri="{0D108BD9-81ED-4DB2-BD59-A6C34878D82A}">
                    <a16:rowId xmlns:a16="http://schemas.microsoft.com/office/drawing/2014/main" val="10000"/>
                  </a:ext>
                </a:extLst>
              </a:tr>
              <a:tr h="398204">
                <a:tc vMerge="1">
                  <a:txBody>
                    <a:bodyPr/>
                    <a:lstStyle/>
                    <a:p>
                      <a:endParaRPr lang="en-US" dirty="0"/>
                    </a:p>
                  </a:txBody>
                  <a:tcPr/>
                </a:tc>
                <a:tc>
                  <a:txBody>
                    <a:bodyPr/>
                    <a:lstStyle/>
                    <a:p>
                      <a:endParaRPr lang="en-US" sz="1400" b="1" dirty="0">
                        <a:latin typeface="Arial"/>
                        <a:cs typeface="Arial"/>
                      </a:endParaRPr>
                    </a:p>
                  </a:txBody>
                  <a:tcPr anchor="ctr"/>
                </a:tc>
                <a:tc>
                  <a:txBody>
                    <a:bodyPr/>
                    <a:lstStyle/>
                    <a:p>
                      <a:pPr algn="ctr"/>
                      <a:r>
                        <a:rPr lang="en-US" sz="1800" b="1" dirty="0">
                          <a:latin typeface="Arial"/>
                          <a:cs typeface="Arial"/>
                        </a:rPr>
                        <a:t>FELLOWSHIP</a:t>
                      </a:r>
                    </a:p>
                  </a:txBody>
                  <a:tcPr anchor="ctr"/>
                </a:tc>
                <a:tc>
                  <a:txBody>
                    <a:bodyPr/>
                    <a:lstStyle/>
                    <a:p>
                      <a:pPr algn="ctr"/>
                      <a:r>
                        <a:rPr lang="en-US" sz="1800" b="1" dirty="0">
                          <a:latin typeface="Arial"/>
                          <a:cs typeface="Arial"/>
                        </a:rPr>
                        <a:t>SIN</a:t>
                      </a:r>
                    </a:p>
                  </a:txBody>
                  <a:tcPr anchor="ctr"/>
                </a:tc>
                <a:tc>
                  <a:txBody>
                    <a:bodyPr/>
                    <a:lstStyle/>
                    <a:p>
                      <a:pPr algn="ctr"/>
                      <a:r>
                        <a:rPr lang="en-US" sz="1800" b="1" dirty="0">
                          <a:latin typeface="Arial"/>
                          <a:cs typeface="Arial"/>
                        </a:rPr>
                        <a:t>GUILT</a:t>
                      </a:r>
                    </a:p>
                  </a:txBody>
                  <a:tcPr anchor="ctr"/>
                </a:tc>
                <a:extLst>
                  <a:ext uri="{0D108BD9-81ED-4DB2-BD59-A6C34878D82A}">
                    <a16:rowId xmlns:a16="http://schemas.microsoft.com/office/drawing/2014/main" val="10001"/>
                  </a:ext>
                </a:extLst>
              </a:tr>
              <a:tr h="487209">
                <a:tc vMerge="1">
                  <a:txBody>
                    <a:bodyPr/>
                    <a:lstStyle/>
                    <a:p>
                      <a:endParaRPr lang="en-US"/>
                    </a:p>
                  </a:txBody>
                  <a:tcPr/>
                </a:tc>
                <a:tc>
                  <a:txBody>
                    <a:bodyPr/>
                    <a:lstStyle/>
                    <a:p>
                      <a:r>
                        <a:rPr lang="en-US" sz="1400" b="1" dirty="0">
                          <a:latin typeface="Arial"/>
                          <a:cs typeface="Arial"/>
                        </a:rPr>
                        <a:t>References</a:t>
                      </a:r>
                    </a:p>
                  </a:txBody>
                  <a:tcPr anchor="ctr"/>
                </a:tc>
                <a:tc>
                  <a:txBody>
                    <a:bodyPr/>
                    <a:lstStyle/>
                    <a:p>
                      <a:r>
                        <a:rPr lang="en-US" sz="1400" b="1" dirty="0">
                          <a:latin typeface="Arial"/>
                          <a:cs typeface="Arial"/>
                        </a:rPr>
                        <a:t>Lev. 3;</a:t>
                      </a:r>
                      <a:r>
                        <a:rPr lang="en-US" sz="1400" b="1" baseline="0" dirty="0">
                          <a:latin typeface="Arial"/>
                          <a:cs typeface="Arial"/>
                        </a:rPr>
                        <a:t> 7:11-36</a:t>
                      </a:r>
                      <a:endParaRPr lang="en-US" sz="1400" b="1" dirty="0">
                        <a:latin typeface="Arial"/>
                        <a:cs typeface="Arial"/>
                      </a:endParaRPr>
                    </a:p>
                  </a:txBody>
                  <a:tcPr anchor="ctr"/>
                </a:tc>
                <a:tc>
                  <a:txBody>
                    <a:bodyPr/>
                    <a:lstStyle/>
                    <a:p>
                      <a:r>
                        <a:rPr lang="en-US" sz="1400" b="1" dirty="0">
                          <a:latin typeface="Arial"/>
                          <a:cs typeface="Arial"/>
                        </a:rPr>
                        <a:t>Lev. 4:1–5:13;</a:t>
                      </a:r>
                      <a:r>
                        <a:rPr lang="en-US" sz="1400" b="1" baseline="0" dirty="0">
                          <a:latin typeface="Arial"/>
                          <a:cs typeface="Arial"/>
                        </a:rPr>
                        <a:t> 6:24-30</a:t>
                      </a:r>
                      <a:endParaRPr lang="en-US" sz="1400" b="1" dirty="0">
                        <a:latin typeface="Arial"/>
                        <a:cs typeface="Arial"/>
                      </a:endParaRPr>
                    </a:p>
                  </a:txBody>
                  <a:tcPr anchor="ctr"/>
                </a:tc>
                <a:tc>
                  <a:txBody>
                    <a:bodyPr/>
                    <a:lstStyle/>
                    <a:p>
                      <a:r>
                        <a:rPr lang="en-US" sz="1400" b="1" dirty="0">
                          <a:latin typeface="Arial"/>
                          <a:cs typeface="Arial"/>
                        </a:rPr>
                        <a:t>Lev.</a:t>
                      </a:r>
                      <a:r>
                        <a:rPr lang="en-US" sz="1400" b="1" baseline="0" dirty="0">
                          <a:latin typeface="Arial"/>
                          <a:cs typeface="Arial"/>
                        </a:rPr>
                        <a:t> 5:14–6:7; 7:1-10</a:t>
                      </a:r>
                      <a:endParaRPr lang="en-US" sz="1400" b="1" dirty="0">
                        <a:latin typeface="Arial"/>
                        <a:cs typeface="Arial"/>
                      </a:endParaRPr>
                    </a:p>
                  </a:txBody>
                  <a:tcPr anchor="ctr"/>
                </a:tc>
                <a:extLst>
                  <a:ext uri="{0D108BD9-81ED-4DB2-BD59-A6C34878D82A}">
                    <a16:rowId xmlns:a16="http://schemas.microsoft.com/office/drawing/2014/main" val="10002"/>
                  </a:ext>
                </a:extLst>
              </a:tr>
              <a:tr h="2225040">
                <a:tc vMerge="1">
                  <a:txBody>
                    <a:bodyPr/>
                    <a:lstStyle/>
                    <a:p>
                      <a:endParaRPr lang="en-US"/>
                    </a:p>
                  </a:txBody>
                  <a:tcPr/>
                </a:tc>
                <a:tc>
                  <a:txBody>
                    <a:bodyPr/>
                    <a:lstStyle/>
                    <a:p>
                      <a:r>
                        <a:rPr lang="en-US" sz="1400" b="1" dirty="0">
                          <a:latin typeface="Arial"/>
                          <a:cs typeface="Arial"/>
                        </a:rPr>
                        <a:t>Presentation: Selection of Offering</a:t>
                      </a:r>
                    </a:p>
                  </a:txBody>
                  <a:tcPr anchor="ctr"/>
                </a:tc>
                <a:tc>
                  <a:txBody>
                    <a:bodyPr/>
                    <a:lstStyle/>
                    <a:p>
                      <a:r>
                        <a:rPr lang="en-US" sz="1400" b="1" dirty="0">
                          <a:latin typeface="Arial"/>
                          <a:cs typeface="Arial"/>
                        </a:rPr>
                        <a:t>Bull,</a:t>
                      </a:r>
                      <a:r>
                        <a:rPr lang="en-US" sz="1400" b="1" baseline="0" dirty="0">
                          <a:latin typeface="Arial"/>
                          <a:cs typeface="Arial"/>
                        </a:rPr>
                        <a:t> lamb, or goat, male or female (3:1, 6, 12; In a freewill offering, minor imperfections were permitted in animals, 22:23)</a:t>
                      </a:r>
                      <a:endParaRPr lang="en-US" sz="1400" b="1" dirty="0">
                        <a:latin typeface="Arial"/>
                        <a:cs typeface="Arial"/>
                      </a:endParaRPr>
                    </a:p>
                  </a:txBody>
                  <a:tcPr anchor="ctr"/>
                </a:tc>
                <a:tc>
                  <a:txBody>
                    <a:bodyPr/>
                    <a:lstStyle/>
                    <a:p>
                      <a:pPr marL="342900" indent="-342900">
                        <a:buAutoNum type="arabicPeriod"/>
                      </a:pPr>
                      <a:r>
                        <a:rPr lang="en-US" sz="1400" b="1" dirty="0">
                          <a:latin typeface="Arial"/>
                          <a:cs typeface="Arial"/>
                        </a:rPr>
                        <a:t>Young</a:t>
                      </a:r>
                      <a:r>
                        <a:rPr lang="en-US" sz="1400" b="1" baseline="0" dirty="0">
                          <a:latin typeface="Arial"/>
                          <a:cs typeface="Arial"/>
                        </a:rPr>
                        <a:t> bull (for priest or nation)</a:t>
                      </a:r>
                    </a:p>
                    <a:p>
                      <a:pPr marL="342900" indent="-342900">
                        <a:buAutoNum type="arabicPeriod"/>
                      </a:pPr>
                      <a:r>
                        <a:rPr lang="en-US" sz="1400" b="1" baseline="0" dirty="0">
                          <a:latin typeface="Arial"/>
                          <a:cs typeface="Arial"/>
                        </a:rPr>
                        <a:t>Male goat (for tribal leader)</a:t>
                      </a:r>
                    </a:p>
                    <a:p>
                      <a:pPr marL="342900" indent="-342900">
                        <a:buAutoNum type="arabicPeriod"/>
                      </a:pPr>
                      <a:r>
                        <a:rPr lang="en-US" sz="1400" b="1" baseline="0" dirty="0">
                          <a:latin typeface="Arial"/>
                          <a:cs typeface="Arial"/>
                        </a:rPr>
                        <a:t>Female goat or lamb (for layperson)</a:t>
                      </a:r>
                    </a:p>
                    <a:p>
                      <a:pPr marL="342900" indent="-342900">
                        <a:buAutoNum type="arabicPeriod"/>
                      </a:pPr>
                      <a:r>
                        <a:rPr lang="en-US" sz="1400" b="1" baseline="0" dirty="0">
                          <a:latin typeface="Arial"/>
                          <a:cs typeface="Arial"/>
                        </a:rPr>
                        <a:t>Dove, young pigeon (for poor person)</a:t>
                      </a:r>
                    </a:p>
                    <a:p>
                      <a:pPr marL="342900" indent="-342900">
                        <a:buAutoNum type="arabicPeriod"/>
                      </a:pPr>
                      <a:r>
                        <a:rPr lang="en-US" sz="1400" b="1" baseline="0" dirty="0">
                          <a:latin typeface="Arial"/>
                          <a:cs typeface="Arial"/>
                        </a:rPr>
                        <a:t>Flour (1/10 ephah; for very poor)</a:t>
                      </a:r>
                    </a:p>
                    <a:p>
                      <a:pPr marL="342900" indent="-342900">
                        <a:buAutoNum type="arabicPeriod"/>
                      </a:pPr>
                      <a:endParaRPr lang="en-US" sz="1400" b="1" dirty="0">
                        <a:latin typeface="Arial"/>
                        <a:cs typeface="Arial"/>
                      </a:endParaRPr>
                    </a:p>
                  </a:txBody>
                  <a:tcPr anchor="ctr"/>
                </a:tc>
                <a:tc>
                  <a:txBody>
                    <a:bodyPr/>
                    <a:lstStyle/>
                    <a:p>
                      <a:r>
                        <a:rPr lang="en-US" sz="1400" b="1" dirty="0">
                          <a:latin typeface="Arial"/>
                          <a:cs typeface="Arial"/>
                        </a:rPr>
                        <a:t>Usually a ram (a male lamb</a:t>
                      </a:r>
                      <a:r>
                        <a:rPr lang="en-US" sz="1400" b="1" baseline="0" dirty="0">
                          <a:latin typeface="Arial"/>
                          <a:cs typeface="Arial"/>
                        </a:rPr>
                        <a:t> in the case of a cleansed leper or defiled </a:t>
                      </a:r>
                      <a:r>
                        <a:rPr lang="en-US" sz="1400" b="1" baseline="0" dirty="0" err="1">
                          <a:latin typeface="Arial"/>
                          <a:cs typeface="Arial"/>
                        </a:rPr>
                        <a:t>Nazarite</a:t>
                      </a:r>
                      <a:r>
                        <a:rPr lang="en-US" sz="1400" b="1" baseline="0" dirty="0">
                          <a:latin typeface="Arial"/>
                          <a:cs typeface="Arial"/>
                        </a:rPr>
                        <a:t>)</a:t>
                      </a:r>
                      <a:endParaRPr lang="en-US" sz="1400" b="1" dirty="0">
                        <a:latin typeface="Arial"/>
                        <a:cs typeface="Arial"/>
                      </a:endParaRPr>
                    </a:p>
                  </a:txBody>
                  <a:tcPr anchor="ctr"/>
                </a:tc>
                <a:extLst>
                  <a:ext uri="{0D108BD9-81ED-4DB2-BD59-A6C34878D82A}">
                    <a16:rowId xmlns:a16="http://schemas.microsoft.com/office/drawing/2014/main" val="10003"/>
                  </a:ext>
                </a:extLst>
              </a:tr>
              <a:tr h="1158240">
                <a:tc vMerge="1">
                  <a:txBody>
                    <a:bodyPr/>
                    <a:lstStyle/>
                    <a:p>
                      <a:endParaRPr lang="en-US"/>
                    </a:p>
                  </a:txBody>
                  <a:tcPr/>
                </a:tc>
                <a:tc>
                  <a:txBody>
                    <a:bodyPr/>
                    <a:lstStyle/>
                    <a:p>
                      <a:r>
                        <a:rPr lang="en-US" sz="1400" b="1" dirty="0">
                          <a:latin typeface="Arial"/>
                          <a:cs typeface="Arial"/>
                        </a:rPr>
                        <a:t>Laying on of Hands</a:t>
                      </a:r>
                    </a:p>
                  </a:txBody>
                  <a:tcPr anchor="ctr"/>
                </a:tc>
                <a:tc>
                  <a:txBody>
                    <a:bodyPr/>
                    <a:lstStyle/>
                    <a:p>
                      <a:r>
                        <a:rPr lang="en-US" sz="1400" b="1" dirty="0">
                          <a:latin typeface="Arial"/>
                          <a:cs typeface="Arial"/>
                        </a:rPr>
                        <a:t>3:2, 8, 13 </a:t>
                      </a:r>
                      <a:br>
                        <a:rPr lang="en-US" sz="1400" b="1" dirty="0">
                          <a:latin typeface="Arial"/>
                          <a:cs typeface="Arial"/>
                        </a:rPr>
                      </a:br>
                      <a:r>
                        <a:rPr lang="en-US" sz="1400" b="1" dirty="0">
                          <a:latin typeface="Arial"/>
                          <a:cs typeface="Arial"/>
                        </a:rPr>
                        <a:t>(see "Burnt offering")</a:t>
                      </a:r>
                    </a:p>
                  </a:txBody>
                  <a:tcPr anchor="ctr"/>
                </a:tc>
                <a:tc>
                  <a:txBody>
                    <a:bodyPr/>
                    <a:lstStyle/>
                    <a:p>
                      <a:r>
                        <a:rPr lang="en-US" sz="1400" b="1" dirty="0">
                          <a:latin typeface="Arial"/>
                          <a:cs typeface="Arial"/>
                        </a:rPr>
                        <a:t>Sinner</a:t>
                      </a:r>
                      <a:r>
                        <a:rPr lang="fr-FR" sz="1400" b="1" dirty="0">
                          <a:latin typeface="Arial"/>
                          <a:cs typeface="Arial"/>
                        </a:rPr>
                        <a:t>'</a:t>
                      </a:r>
                      <a:r>
                        <a:rPr lang="en-US" sz="1400" b="1" dirty="0">
                          <a:latin typeface="Arial"/>
                          <a:cs typeface="Arial"/>
                        </a:rPr>
                        <a:t>s identification with animal or subsequent symbolic transfer of sin and legal transfer of guilt</a:t>
                      </a:r>
                    </a:p>
                  </a:txBody>
                  <a:tcPr anchor="ctr"/>
                </a:tc>
                <a:tc>
                  <a:txBody>
                    <a:bodyPr/>
                    <a:lstStyle/>
                    <a:p>
                      <a:r>
                        <a:rPr lang="en-US" sz="1400" b="1" dirty="0">
                          <a:latin typeface="Arial"/>
                          <a:cs typeface="Arial"/>
                        </a:rPr>
                        <a:t>Confession (Num. 5:7) apparently accompanied by laying on of hands</a:t>
                      </a:r>
                    </a:p>
                    <a:p>
                      <a:endParaRPr lang="en-US" sz="1400" b="1" dirty="0">
                        <a:latin typeface="Arial"/>
                        <a:cs typeface="Arial"/>
                      </a:endParaRPr>
                    </a:p>
                  </a:txBody>
                  <a:tcPr anchor="ctr"/>
                </a:tc>
                <a:extLst>
                  <a:ext uri="{0D108BD9-81ED-4DB2-BD59-A6C34878D82A}">
                    <a16:rowId xmlns:a16="http://schemas.microsoft.com/office/drawing/2014/main" val="10004"/>
                  </a:ext>
                </a:extLst>
              </a:tr>
              <a:tr h="944880">
                <a:tc vMerge="1">
                  <a:txBody>
                    <a:bodyPr/>
                    <a:lstStyle/>
                    <a:p>
                      <a:endParaRPr lang="en-US"/>
                    </a:p>
                  </a:txBody>
                  <a:tcPr/>
                </a:tc>
                <a:tc>
                  <a:txBody>
                    <a:bodyPr/>
                    <a:lstStyle/>
                    <a:p>
                      <a:r>
                        <a:rPr lang="en-US" sz="1400" b="1" dirty="0">
                          <a:latin typeface="Arial"/>
                          <a:cs typeface="Arial"/>
                        </a:rPr>
                        <a:t>Slaying of Animal</a:t>
                      </a:r>
                    </a:p>
                  </a:txBody>
                  <a:tcPr anchor="ctr"/>
                </a:tc>
                <a:tc>
                  <a:txBody>
                    <a:bodyPr/>
                    <a:lstStyle/>
                    <a:p>
                      <a:r>
                        <a:rPr lang="en-US" sz="1400" b="1" dirty="0">
                          <a:latin typeface="Arial"/>
                          <a:cs typeface="Arial"/>
                        </a:rPr>
                        <a:t>At sanctuary entrance (see "Burnt offering")</a:t>
                      </a:r>
                    </a:p>
                  </a:txBody>
                  <a:tcPr anchor="ctr"/>
                </a:tc>
                <a:tc>
                  <a:txBody>
                    <a:bodyPr/>
                    <a:lstStyle/>
                    <a:p>
                      <a:pPr marL="342900" indent="-342900">
                        <a:buAutoNum type="arabicPeriod"/>
                      </a:pPr>
                      <a:r>
                        <a:rPr lang="en-US" sz="1400" b="1" dirty="0">
                          <a:latin typeface="Arial"/>
                          <a:cs typeface="Arial"/>
                        </a:rPr>
                        <a:t>At sanctuary</a:t>
                      </a:r>
                      <a:r>
                        <a:rPr lang="en-US" sz="1400" b="1" baseline="0" dirty="0">
                          <a:latin typeface="Arial"/>
                          <a:cs typeface="Arial"/>
                        </a:rPr>
                        <a:t> entrance for priest/nation</a:t>
                      </a:r>
                    </a:p>
                    <a:p>
                      <a:pPr marL="342900" indent="-342900">
                        <a:buAutoNum type="arabicPeriod"/>
                      </a:pPr>
                      <a:r>
                        <a:rPr lang="en-US" sz="1400" b="1" baseline="0" dirty="0">
                          <a:latin typeface="Arial"/>
                          <a:cs typeface="Arial"/>
                        </a:rPr>
                        <a:t>North of altar for others</a:t>
                      </a:r>
                      <a:r>
                        <a:rPr lang="en-US" sz="1400" b="1" dirty="0">
                          <a:latin typeface="Arial"/>
                          <a:cs typeface="Arial"/>
                        </a:rPr>
                        <a:t> (see "Burnt offering")</a:t>
                      </a:r>
                    </a:p>
                  </a:txBody>
                  <a:tcPr anchor="ctr"/>
                </a:tc>
                <a:tc>
                  <a:txBody>
                    <a:bodyPr/>
                    <a:lstStyle/>
                    <a:p>
                      <a:r>
                        <a:rPr lang="en-US" sz="1400" b="1" dirty="0">
                          <a:latin typeface="Arial"/>
                          <a:cs typeface="Arial"/>
                        </a:rPr>
                        <a:t>North of altar</a:t>
                      </a:r>
                      <a:r>
                        <a:rPr lang="en-US" sz="1400" b="1" baseline="0" dirty="0">
                          <a:latin typeface="Arial"/>
                          <a:cs typeface="Arial"/>
                        </a:rPr>
                        <a:t> </a:t>
                      </a:r>
                      <a:br>
                        <a:rPr lang="en-US" sz="1400" b="1" baseline="0" dirty="0">
                          <a:latin typeface="Arial"/>
                          <a:cs typeface="Arial"/>
                        </a:rPr>
                      </a:br>
                      <a:r>
                        <a:rPr lang="en-US" sz="1400" b="1" baseline="0" dirty="0">
                          <a:latin typeface="Arial"/>
                          <a:cs typeface="Arial"/>
                        </a:rPr>
                        <a:t>(Lev. 7:2)</a:t>
                      </a:r>
                      <a:endParaRPr lang="en-US" sz="1400" b="1" dirty="0">
                        <a:latin typeface="Arial"/>
                        <a:cs typeface="Arial"/>
                      </a:endParaRPr>
                    </a:p>
                  </a:txBody>
                  <a:tcPr anchor="ctr"/>
                </a:tc>
                <a:extLst>
                  <a:ext uri="{0D108BD9-81ED-4DB2-BD59-A6C34878D82A}">
                    <a16:rowId xmlns:a16="http://schemas.microsoft.com/office/drawing/2014/main" val="10005"/>
                  </a:ext>
                </a:extLst>
              </a:tr>
              <a:tr h="883685">
                <a:tc vMerge="1">
                  <a:txBody>
                    <a:bodyPr/>
                    <a:lstStyle/>
                    <a:p>
                      <a:endParaRPr lang="en-US" dirty="0"/>
                    </a:p>
                  </a:txBody>
                  <a:tcPr/>
                </a:tc>
                <a:tc>
                  <a:txBody>
                    <a:bodyPr/>
                    <a:lstStyle/>
                    <a:p>
                      <a:r>
                        <a:rPr lang="en-US" sz="1400" b="1" dirty="0">
                          <a:latin typeface="Arial"/>
                          <a:cs typeface="Arial"/>
                        </a:rPr>
                        <a:t>Preparation</a:t>
                      </a:r>
                      <a:r>
                        <a:rPr lang="en-US" sz="1400" b="1" baseline="0" dirty="0">
                          <a:latin typeface="Arial"/>
                          <a:cs typeface="Arial"/>
                        </a:rPr>
                        <a:t> of Offering</a:t>
                      </a:r>
                      <a:endParaRPr lang="en-US" sz="1400" b="1" dirty="0">
                        <a:latin typeface="Arial"/>
                        <a:cs typeface="Arial"/>
                      </a:endParaRPr>
                    </a:p>
                  </a:txBody>
                  <a:tcPr anchor="ctr"/>
                </a:tc>
                <a:tc>
                  <a:txBody>
                    <a:bodyPr/>
                    <a:lstStyle/>
                    <a:p>
                      <a:endParaRPr lang="en-US" sz="1800"/>
                    </a:p>
                  </a:txBody>
                  <a:tcPr anchor="ctr"/>
                </a:tc>
                <a:tc>
                  <a:txBody>
                    <a:bodyPr/>
                    <a:lstStyle/>
                    <a:p>
                      <a:endParaRPr lang="en-US" sz="1800" dirty="0"/>
                    </a:p>
                  </a:txBody>
                  <a:tcPr anchor="ctr"/>
                </a:tc>
                <a:tc>
                  <a:txBody>
                    <a:bodyPr/>
                    <a:lstStyle/>
                    <a:p>
                      <a:endParaRPr lang="en-US" sz="1400" b="1" dirty="0">
                        <a:latin typeface="Arial"/>
                        <a:cs typeface="Arial"/>
                      </a:endParaRPr>
                    </a:p>
                  </a:txBody>
                  <a:tcPr anchor="ctr"/>
                </a:tc>
                <a:extLst>
                  <a:ext uri="{0D108BD9-81ED-4DB2-BD59-A6C34878D82A}">
                    <a16:rowId xmlns:a16="http://schemas.microsoft.com/office/drawing/2014/main" val="10006"/>
                  </a:ext>
                </a:extLst>
              </a:tr>
            </a:tbl>
          </a:graphicData>
        </a:graphic>
      </p:graphicFrame>
      <p:sp>
        <p:nvSpPr>
          <p:cNvPr id="50179" name="Text Box 4"/>
          <p:cNvSpPr txBox="1">
            <a:spLocks noChangeArrowheads="1"/>
          </p:cNvSpPr>
          <p:nvPr/>
        </p:nvSpPr>
        <p:spPr bwMode="auto">
          <a:xfrm>
            <a:off x="8451850" y="0"/>
            <a:ext cx="612775" cy="400050"/>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2000" b="1">
                <a:solidFill>
                  <a:srgbClr val="FFFFFF"/>
                </a:solidFill>
                <a:effectLst>
                  <a:outerShdw blurRad="38100" dist="38100" dir="2700000" algn="tl">
                    <a:srgbClr val="000000"/>
                  </a:outerShdw>
                </a:effectLst>
                <a:latin typeface="Arial" pitchFamily="34" charset="0"/>
                <a:cs typeface="Times New Roman" pitchFamily="18" charset="0"/>
              </a:rPr>
              <a:t>129</a:t>
            </a:r>
          </a:p>
        </p:txBody>
      </p:sp>
      <p:sp>
        <p:nvSpPr>
          <p:cNvPr id="199685" name="Text Box 85"/>
          <p:cNvSpPr txBox="1">
            <a:spLocks noChangeArrowheads="1"/>
          </p:cNvSpPr>
          <p:nvPr/>
        </p:nvSpPr>
        <p:spPr bwMode="auto">
          <a:xfrm>
            <a:off x="7239000" y="6119813"/>
            <a:ext cx="1981200" cy="738187"/>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a:tailEnd/>
              </a14:hiddenLine>
            </a:ext>
          </a:extLst>
        </p:spPr>
        <p:txBody>
          <a:bodyPr lIns="0" tIns="0" rIns="0" bIns="0" anchor="ctr" anchorCtr="1">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zh-CN" sz="1200">
                <a:solidFill>
                  <a:srgbClr val="FFFFFF"/>
                </a:solidFill>
                <a:latin typeface="Geneva" charset="0"/>
                <a:ea typeface="SimSun" pitchFamily="2" charset="-122"/>
              </a:rPr>
              <a:t>F. Duane Lindsey, "Leviticus," </a:t>
            </a:r>
            <a:r>
              <a:rPr lang="en-US" altLang="zh-CN" sz="1200" i="1">
                <a:solidFill>
                  <a:srgbClr val="FFFFFF"/>
                </a:solidFill>
                <a:latin typeface="Geneva" charset="0"/>
                <a:ea typeface="SimSun" pitchFamily="2" charset="-122"/>
              </a:rPr>
              <a:t>The Bible Knowledge Commentary</a:t>
            </a:r>
            <a:r>
              <a:rPr lang="en-US" altLang="zh-CN" sz="1200">
                <a:solidFill>
                  <a:srgbClr val="FFFFFF"/>
                </a:solidFill>
                <a:latin typeface="Geneva" charset="0"/>
                <a:ea typeface="SimSun" pitchFamily="2" charset="-122"/>
              </a:rPr>
              <a:t>, 1:168-69</a:t>
            </a:r>
            <a:endParaRPr lang="en-US" altLang="en-US" sz="1200">
              <a:solidFill>
                <a:srgbClr val="FFFFFF"/>
              </a:solidFill>
              <a:latin typeface="Geneva" charset="0"/>
              <a:ea typeface="SimSun" pitchFamily="2" charset="-122"/>
            </a:endParaRPr>
          </a:p>
        </p:txBody>
      </p:sp>
      <p:sp>
        <p:nvSpPr>
          <p:cNvPr id="199686" name="Text Box 6"/>
          <p:cNvSpPr txBox="1">
            <a:spLocks noChangeArrowheads="1"/>
          </p:cNvSpPr>
          <p:nvPr/>
        </p:nvSpPr>
        <p:spPr bwMode="auto">
          <a:xfrm>
            <a:off x="8278813" y="0"/>
            <a:ext cx="869950" cy="46196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latin typeface="Arial" pitchFamily="34" charset="0"/>
              </a:rPr>
              <a:t>175c</a:t>
            </a:r>
            <a:endParaRPr lang="en-US" altLang="en-US" sz="2800" b="1">
              <a:latin typeface="Arial"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50180" name="Text Box 5"/>
          <p:cNvSpPr>
            <a:spLocks noGrp="1" noChangeArrowheads="1"/>
          </p:cNvSpPr>
          <p:nvPr>
            <p:ph type="title"/>
          </p:nvPr>
        </p:nvSpPr>
        <p:spPr>
          <a:xfrm>
            <a:off x="0" y="-76200"/>
            <a:ext cx="9144000" cy="609600"/>
          </a:xfrm>
          <a:solidFill>
            <a:srgbClr val="FF0000"/>
          </a:solidFill>
        </p:spPr>
        <p:txBody>
          <a:bodyPr lIns="0" tIns="0" rIns="0" bIns="0" anchorCtr="1"/>
          <a:lstStyle/>
          <a:p>
            <a:r>
              <a:rPr kumimoji="0" lang="en-US" altLang="zh-CN" sz="2800" b="1">
                <a:solidFill>
                  <a:schemeClr val="tx1"/>
                </a:solidFill>
                <a:effectLst>
                  <a:outerShdw blurRad="38100" dist="38100" dir="2700000" algn="tl">
                    <a:srgbClr val="000000"/>
                  </a:outerShdw>
                </a:effectLst>
                <a:latin typeface="Impact" pitchFamily="34" charset="0"/>
                <a:ea typeface="SimSun" pitchFamily="2" charset="-122"/>
              </a:rPr>
              <a:t>Rituals for Levitical Offerings</a:t>
            </a:r>
          </a:p>
        </p:txBody>
      </p:sp>
      <p:sp>
        <p:nvSpPr>
          <p:cNvPr id="50179" name="Text Box 4"/>
          <p:cNvSpPr txBox="1">
            <a:spLocks noChangeArrowheads="1"/>
          </p:cNvSpPr>
          <p:nvPr/>
        </p:nvSpPr>
        <p:spPr bwMode="auto">
          <a:xfrm>
            <a:off x="8451850" y="0"/>
            <a:ext cx="612775" cy="400050"/>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2000" b="1">
                <a:solidFill>
                  <a:srgbClr val="FFFFFF"/>
                </a:solidFill>
                <a:effectLst>
                  <a:outerShdw blurRad="38100" dist="38100" dir="2700000" algn="tl">
                    <a:srgbClr val="000000"/>
                  </a:outerShdw>
                </a:effectLst>
                <a:latin typeface="Arial" pitchFamily="34" charset="0"/>
                <a:cs typeface="Times New Roman" pitchFamily="18" charset="0"/>
              </a:rPr>
              <a:t>129</a:t>
            </a:r>
          </a:p>
        </p:txBody>
      </p:sp>
      <p:graphicFrame>
        <p:nvGraphicFramePr>
          <p:cNvPr id="6" name="Table 5"/>
          <p:cNvGraphicFramePr>
            <a:graphicFrameLocks noGrp="1"/>
          </p:cNvGraphicFramePr>
          <p:nvPr/>
        </p:nvGraphicFramePr>
        <p:xfrm>
          <a:off x="-76200" y="533400"/>
          <a:ext cx="9296401" cy="6324601"/>
        </p:xfrm>
        <a:graphic>
          <a:graphicData uri="http://schemas.openxmlformats.org/drawingml/2006/table">
            <a:tbl>
              <a:tblPr firstRow="1" bandRow="1">
                <a:tableStyleId>{5C22544A-7EE6-4342-B048-85BDC9FD1C3A}</a:tableStyleId>
              </a:tblPr>
              <a:tblGrid>
                <a:gridCol w="5334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464931">
                  <a:extLst>
                    <a:ext uri="{9D8B030D-6E8A-4147-A177-3AD203B41FA5}">
                      <a16:colId xmlns:a16="http://schemas.microsoft.com/office/drawing/2014/main" val="20002"/>
                    </a:ext>
                  </a:extLst>
                </a:gridCol>
                <a:gridCol w="754269">
                  <a:extLst>
                    <a:ext uri="{9D8B030D-6E8A-4147-A177-3AD203B41FA5}">
                      <a16:colId xmlns:a16="http://schemas.microsoft.com/office/drawing/2014/main" val="20003"/>
                    </a:ext>
                  </a:extLst>
                </a:gridCol>
                <a:gridCol w="2057400">
                  <a:extLst>
                    <a:ext uri="{9D8B030D-6E8A-4147-A177-3AD203B41FA5}">
                      <a16:colId xmlns:a16="http://schemas.microsoft.com/office/drawing/2014/main" val="20004"/>
                    </a:ext>
                  </a:extLst>
                </a:gridCol>
                <a:gridCol w="3049105">
                  <a:extLst>
                    <a:ext uri="{9D8B030D-6E8A-4147-A177-3AD203B41FA5}">
                      <a16:colId xmlns:a16="http://schemas.microsoft.com/office/drawing/2014/main" val="20005"/>
                    </a:ext>
                  </a:extLst>
                </a:gridCol>
                <a:gridCol w="1751496">
                  <a:extLst>
                    <a:ext uri="{9D8B030D-6E8A-4147-A177-3AD203B41FA5}">
                      <a16:colId xmlns:a16="http://schemas.microsoft.com/office/drawing/2014/main" val="20006"/>
                    </a:ext>
                  </a:extLst>
                </a:gridCol>
              </a:tblGrid>
              <a:tr h="396554">
                <a:tc rowSpan="7">
                  <a:txBody>
                    <a:bodyPr/>
                    <a:lstStyle/>
                    <a:p>
                      <a:pPr algn="ctr"/>
                      <a:r>
                        <a:rPr lang="en-US" sz="2800" b="1" dirty="0">
                          <a:latin typeface="Arial"/>
                          <a:cs typeface="Arial"/>
                        </a:rPr>
                        <a:t>Priest</a:t>
                      </a:r>
                      <a:r>
                        <a:rPr lang="fr-FR" sz="2800" b="1" dirty="0">
                          <a:latin typeface="Arial"/>
                          <a:cs typeface="Arial"/>
                        </a:rPr>
                        <a:t>'</a:t>
                      </a:r>
                      <a:r>
                        <a:rPr lang="en-US" sz="2800" b="1" dirty="0">
                          <a:latin typeface="Arial"/>
                          <a:cs typeface="Arial"/>
                        </a:rPr>
                        <a:t>s Actions</a:t>
                      </a:r>
                    </a:p>
                  </a:txBody>
                  <a:tcPr vert="vert270" anchor="ctr">
                    <a:solidFill>
                      <a:srgbClr val="000000"/>
                    </a:solidFill>
                  </a:tcPr>
                </a:tc>
                <a:tc gridSpan="2">
                  <a:txBody>
                    <a:bodyPr/>
                    <a:lstStyle/>
                    <a:p>
                      <a:endParaRPr lang="en-US" sz="1400" b="1" dirty="0">
                        <a:latin typeface="Arial"/>
                        <a:cs typeface="Arial"/>
                      </a:endParaRPr>
                    </a:p>
                  </a:txBody>
                  <a:tcPr anchor="ctr">
                    <a:solidFill>
                      <a:srgbClr val="000000"/>
                    </a:solidFill>
                  </a:tcPr>
                </a:tc>
                <a:tc hMerge="1">
                  <a:txBody>
                    <a:bodyPr/>
                    <a:lstStyle/>
                    <a:p>
                      <a:endParaRPr lang="en-US"/>
                    </a:p>
                  </a:txBody>
                  <a:tcPr/>
                </a:tc>
                <a:tc>
                  <a:txBody>
                    <a:bodyPr/>
                    <a:lstStyle/>
                    <a:p>
                      <a:endParaRPr lang="en-US" sz="1400" b="1" dirty="0">
                        <a:latin typeface="Arial"/>
                        <a:cs typeface="Arial"/>
                      </a:endParaRPr>
                    </a:p>
                  </a:txBody>
                  <a:tcPr anchor="ctr">
                    <a:solidFill>
                      <a:srgbClr val="000000"/>
                    </a:solidFill>
                  </a:tcPr>
                </a:tc>
                <a:tc>
                  <a:txBody>
                    <a:bodyPr/>
                    <a:lstStyle/>
                    <a:p>
                      <a:pPr algn="ctr"/>
                      <a:r>
                        <a:rPr lang="en-US" sz="1800" b="1" dirty="0">
                          <a:latin typeface="Arial"/>
                          <a:cs typeface="Arial"/>
                        </a:rPr>
                        <a:t>COMMUNAL</a:t>
                      </a:r>
                      <a:endParaRPr lang="en-US" sz="1400" b="1" dirty="0">
                        <a:latin typeface="Arial"/>
                        <a:cs typeface="Arial"/>
                      </a:endParaRPr>
                    </a:p>
                  </a:txBody>
                  <a:tcPr anchor="ctr">
                    <a:solidFill>
                      <a:srgbClr val="000000"/>
                    </a:solidFill>
                  </a:tcPr>
                </a:tc>
                <a:tc gridSpan="2">
                  <a:txBody>
                    <a:bodyPr/>
                    <a:lstStyle/>
                    <a:p>
                      <a:pPr algn="ctr"/>
                      <a:r>
                        <a:rPr lang="en-US" sz="1800" b="1" dirty="0">
                          <a:latin typeface="Arial"/>
                          <a:cs typeface="Arial"/>
                        </a:rPr>
                        <a:t>EXPIATORY</a:t>
                      </a:r>
                      <a:endParaRPr lang="en-US" sz="1600" b="1" dirty="0">
                        <a:latin typeface="Arial"/>
                        <a:cs typeface="Arial"/>
                      </a:endParaRPr>
                    </a:p>
                  </a:txBody>
                  <a:tcPr anchor="ctr">
                    <a:solidFill>
                      <a:schemeClr val="bg2"/>
                    </a:solidFill>
                  </a:tcPr>
                </a:tc>
                <a:tc hMerge="1">
                  <a:txBody>
                    <a:bodyPr/>
                    <a:lstStyle/>
                    <a:p>
                      <a:endParaRPr lang="en-US" sz="1600" dirty="0">
                        <a:latin typeface="Arial"/>
                        <a:cs typeface="Arial"/>
                      </a:endParaRPr>
                    </a:p>
                  </a:txBody>
                  <a:tcPr anchor="ctr"/>
                </a:tc>
                <a:extLst>
                  <a:ext uri="{0D108BD9-81ED-4DB2-BD59-A6C34878D82A}">
                    <a16:rowId xmlns:a16="http://schemas.microsoft.com/office/drawing/2014/main" val="10000"/>
                  </a:ext>
                </a:extLst>
              </a:tr>
              <a:tr h="396554">
                <a:tc vMerge="1">
                  <a:txBody>
                    <a:bodyPr/>
                    <a:lstStyle/>
                    <a:p>
                      <a:endParaRPr lang="en-US" dirty="0"/>
                    </a:p>
                  </a:txBody>
                  <a:tcPr/>
                </a:tc>
                <a:tc gridSpan="2">
                  <a:txBody>
                    <a:bodyPr/>
                    <a:lstStyle/>
                    <a:p>
                      <a:endParaRPr lang="en-US" sz="1400" b="1" dirty="0">
                        <a:latin typeface="Arial"/>
                        <a:cs typeface="Arial"/>
                      </a:endParaRPr>
                    </a:p>
                  </a:txBody>
                  <a:tcPr anchor="ctr"/>
                </a:tc>
                <a:tc hMerge="1">
                  <a:txBody>
                    <a:bodyPr/>
                    <a:lstStyle/>
                    <a:p>
                      <a:endParaRPr lang="en-US"/>
                    </a:p>
                  </a:txBody>
                  <a:tcPr/>
                </a:tc>
                <a:tc>
                  <a:txBody>
                    <a:bodyPr/>
                    <a:lstStyle/>
                    <a:p>
                      <a:endParaRPr lang="en-US" sz="1400" b="1" dirty="0">
                        <a:latin typeface="Arial"/>
                        <a:cs typeface="Arial"/>
                      </a:endParaRPr>
                    </a:p>
                  </a:txBody>
                  <a:tcPr anchor="ctr"/>
                </a:tc>
                <a:tc>
                  <a:txBody>
                    <a:bodyPr/>
                    <a:lstStyle/>
                    <a:p>
                      <a:pPr algn="ctr"/>
                      <a:r>
                        <a:rPr lang="en-US" sz="1800" b="1" dirty="0">
                          <a:latin typeface="Arial"/>
                          <a:cs typeface="Arial"/>
                        </a:rPr>
                        <a:t>FELLOWSHIP</a:t>
                      </a:r>
                    </a:p>
                  </a:txBody>
                  <a:tcPr anchor="ctr"/>
                </a:tc>
                <a:tc>
                  <a:txBody>
                    <a:bodyPr/>
                    <a:lstStyle/>
                    <a:p>
                      <a:pPr algn="ctr"/>
                      <a:r>
                        <a:rPr lang="en-US" sz="1800" b="1" dirty="0">
                          <a:latin typeface="Arial"/>
                          <a:cs typeface="Arial"/>
                        </a:rPr>
                        <a:t>SIN</a:t>
                      </a:r>
                    </a:p>
                  </a:txBody>
                  <a:tcPr anchor="ctr"/>
                </a:tc>
                <a:tc>
                  <a:txBody>
                    <a:bodyPr/>
                    <a:lstStyle/>
                    <a:p>
                      <a:pPr algn="ctr"/>
                      <a:r>
                        <a:rPr lang="en-US" sz="1800" b="1" dirty="0">
                          <a:latin typeface="Arial"/>
                          <a:cs typeface="Arial"/>
                        </a:rPr>
                        <a:t>GUILT</a:t>
                      </a:r>
                    </a:p>
                  </a:txBody>
                  <a:tcPr anchor="ctr"/>
                </a:tc>
                <a:extLst>
                  <a:ext uri="{0D108BD9-81ED-4DB2-BD59-A6C34878D82A}">
                    <a16:rowId xmlns:a16="http://schemas.microsoft.com/office/drawing/2014/main" val="10001"/>
                  </a:ext>
                </a:extLst>
              </a:tr>
              <a:tr h="1556058">
                <a:tc vMerge="1">
                  <a:txBody>
                    <a:bodyPr/>
                    <a:lstStyle/>
                    <a:p>
                      <a:endParaRPr lang="en-US"/>
                    </a:p>
                  </a:txBody>
                  <a:tcPr/>
                </a:tc>
                <a:tc gridSpan="3">
                  <a:txBody>
                    <a:bodyPr/>
                    <a:lstStyle/>
                    <a:p>
                      <a:r>
                        <a:rPr lang="en-US" sz="1400" b="1" dirty="0">
                          <a:latin typeface="Arial"/>
                          <a:cs typeface="Arial"/>
                        </a:rPr>
                        <a:t>Manipulation of Blood</a:t>
                      </a:r>
                    </a:p>
                  </a:txBody>
                  <a:tcPr anchor="ctr"/>
                </a:tc>
                <a:tc hMerge="1">
                  <a:txBody>
                    <a:bodyPr/>
                    <a:lstStyle/>
                    <a:p>
                      <a:endParaRPr lang="en-US"/>
                    </a:p>
                  </a:txBody>
                  <a:tcPr/>
                </a:tc>
                <a:tc hMerge="1">
                  <a:txBody>
                    <a:bodyPr/>
                    <a:lstStyle/>
                    <a:p>
                      <a:endParaRPr lang="en-US" sz="1400" b="1" dirty="0">
                        <a:latin typeface="Arial"/>
                        <a:cs typeface="Arial"/>
                      </a:endParaRPr>
                    </a:p>
                  </a:txBody>
                  <a:tcPr anchor="ctr"/>
                </a:tc>
                <a:tc>
                  <a:txBody>
                    <a:bodyPr/>
                    <a:lstStyle/>
                    <a:p>
                      <a:pPr marL="0" indent="0">
                        <a:buNone/>
                      </a:pPr>
                      <a:r>
                        <a:rPr lang="en-US" sz="1400" b="1" dirty="0">
                          <a:latin typeface="Arial"/>
                          <a:cs typeface="Arial"/>
                        </a:rPr>
                        <a:t>Blood caught in a bowl and splashed</a:t>
                      </a:r>
                      <a:r>
                        <a:rPr lang="en-US" sz="1400" b="1" baseline="0" dirty="0">
                          <a:latin typeface="Arial"/>
                          <a:cs typeface="Arial"/>
                        </a:rPr>
                        <a:t> against sides of the altar (3:2, 8, 13)</a:t>
                      </a:r>
                    </a:p>
                  </a:txBody>
                  <a:tcPr anchor="ctr"/>
                </a:tc>
                <a:tc>
                  <a:txBody>
                    <a:bodyPr/>
                    <a:lstStyle/>
                    <a:p>
                      <a:r>
                        <a:rPr lang="en-US" sz="1400" b="1" dirty="0">
                          <a:latin typeface="Arial"/>
                          <a:cs typeface="Arial"/>
                        </a:rPr>
                        <a:t>Ritual varied according to the position of the worshiper (but involved "sprinkling" rather than "splashing" of blood), the occasion</a:t>
                      </a:r>
                      <a:r>
                        <a:rPr lang="en-US" sz="1400" b="1" baseline="0" dirty="0">
                          <a:latin typeface="Arial"/>
                          <a:cs typeface="Arial"/>
                        </a:rPr>
                        <a:t> of sacrifice, or the type of animal (e.g., different if a bird)</a:t>
                      </a:r>
                      <a:endParaRPr lang="en-US" sz="1400" b="1" dirty="0">
                        <a:latin typeface="Arial"/>
                        <a:cs typeface="Arial"/>
                      </a:endParaRPr>
                    </a:p>
                  </a:txBody>
                  <a:tcPr anchor="ctr"/>
                </a:tc>
                <a:tc>
                  <a:txBody>
                    <a:bodyPr/>
                    <a:lstStyle/>
                    <a:p>
                      <a:pPr algn="ctr"/>
                      <a:r>
                        <a:rPr lang="en-US" sz="1400" b="1" dirty="0">
                          <a:latin typeface="Arial"/>
                          <a:cs typeface="Arial"/>
                        </a:rPr>
                        <a:t>Blood caught in a bowl and splashed against the sides of the altar (7:2)</a:t>
                      </a:r>
                    </a:p>
                  </a:txBody>
                  <a:tcPr anchor="ctr"/>
                </a:tc>
                <a:extLst>
                  <a:ext uri="{0D108BD9-81ED-4DB2-BD59-A6C34878D82A}">
                    <a16:rowId xmlns:a16="http://schemas.microsoft.com/office/drawing/2014/main" val="10002"/>
                  </a:ext>
                </a:extLst>
              </a:tr>
              <a:tr h="1153438">
                <a:tc vMerge="1">
                  <a:txBody>
                    <a:bodyPr/>
                    <a:lstStyle/>
                    <a:p>
                      <a:endParaRPr lang="en-US"/>
                    </a:p>
                  </a:txBody>
                  <a:tcPr/>
                </a:tc>
                <a:tc gridSpan="3">
                  <a:txBody>
                    <a:bodyPr/>
                    <a:lstStyle/>
                    <a:p>
                      <a:r>
                        <a:rPr lang="en-US" sz="1400" b="1" dirty="0">
                          <a:latin typeface="Arial"/>
                          <a:cs typeface="Arial"/>
                        </a:rPr>
                        <a:t>Incineration on Altar</a:t>
                      </a:r>
                    </a:p>
                  </a:txBody>
                  <a:tcPr anchor="ctr"/>
                </a:tc>
                <a:tc hMerge="1">
                  <a:txBody>
                    <a:bodyPr/>
                    <a:lstStyle/>
                    <a:p>
                      <a:endParaRPr lang="en-US"/>
                    </a:p>
                  </a:txBody>
                  <a:tcPr/>
                </a:tc>
                <a:tc hMerge="1">
                  <a:txBody>
                    <a:bodyPr/>
                    <a:lstStyle/>
                    <a:p>
                      <a:endParaRPr lang="en-US" sz="1400" b="1" dirty="0">
                        <a:latin typeface="Arial"/>
                        <a:cs typeface="Arial"/>
                      </a:endParaRPr>
                    </a:p>
                  </a:txBody>
                  <a:tcPr anchor="ctr"/>
                </a:tc>
                <a:tc>
                  <a:txBody>
                    <a:bodyPr/>
                    <a:lstStyle/>
                    <a:p>
                      <a:r>
                        <a:rPr lang="en-US" sz="1400" b="1" dirty="0">
                          <a:latin typeface="Arial"/>
                          <a:cs typeface="Arial"/>
                        </a:rPr>
                        <a:t>Choice viscera (including</a:t>
                      </a:r>
                      <a:r>
                        <a:rPr lang="en-US" sz="1400" b="1" baseline="0" dirty="0">
                          <a:latin typeface="Arial"/>
                          <a:cs typeface="Arial"/>
                        </a:rPr>
                        <a:t> "fat tail" of sheep) burned on altar</a:t>
                      </a:r>
                      <a:endParaRPr lang="en-US" b="1" dirty="0">
                        <a:latin typeface="Arial"/>
                        <a:cs typeface="Arial"/>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a:rPr>
                        <a:t>Choice viscera </a:t>
                      </a:r>
                      <a:br>
                        <a:rPr kumimoji="0" lang="en-US" sz="1400" b="1" i="0" u="none" strike="noStrike" kern="1200" cap="none" spc="0" normalizeH="0" baseline="0" noProof="0" dirty="0">
                          <a:ln>
                            <a:noFill/>
                          </a:ln>
                          <a:solidFill>
                            <a:srgbClr val="000000"/>
                          </a:solidFill>
                          <a:effectLst/>
                          <a:uLnTx/>
                          <a:uFillTx/>
                          <a:latin typeface="Arial"/>
                          <a:ea typeface="+mn-ea"/>
                          <a:cs typeface="Arial"/>
                        </a:rPr>
                      </a:br>
                      <a:r>
                        <a:rPr kumimoji="0" lang="en-US" sz="1400" b="1" i="0" u="none" strike="noStrike" kern="1200" cap="none" spc="0" normalizeH="0" baseline="0" noProof="0" dirty="0">
                          <a:ln>
                            <a:noFill/>
                          </a:ln>
                          <a:solidFill>
                            <a:srgbClr val="000000"/>
                          </a:solidFill>
                          <a:effectLst/>
                          <a:uLnTx/>
                          <a:uFillTx/>
                          <a:latin typeface="Arial"/>
                          <a:ea typeface="+mn-ea"/>
                          <a:cs typeface="Arial"/>
                        </a:rPr>
                        <a:t>burned on altar</a:t>
                      </a:r>
                      <a:endParaRPr lang="en-US" b="1" dirty="0">
                        <a:latin typeface="Arial"/>
                        <a:cs typeface="Arial"/>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a:rPr>
                        <a:t>Choice viscera burned on altar</a:t>
                      </a:r>
                      <a:endParaRPr kumimoji="0" lang="en-US" sz="1800" b="1" i="0" u="none" strike="noStrike" kern="1200" cap="none" spc="0" normalizeH="0" baseline="0" noProof="0" dirty="0">
                        <a:ln>
                          <a:noFill/>
                        </a:ln>
                        <a:solidFill>
                          <a:srgbClr val="000000"/>
                        </a:solidFill>
                        <a:effectLst/>
                        <a:uLnTx/>
                        <a:uFillTx/>
                        <a:latin typeface="Arial"/>
                        <a:ea typeface="+mn-ea"/>
                        <a:cs typeface="Arial"/>
                      </a:endParaRPr>
                    </a:p>
                  </a:txBody>
                  <a:tcPr anchor="ctr"/>
                </a:tc>
                <a:extLst>
                  <a:ext uri="{0D108BD9-81ED-4DB2-BD59-A6C34878D82A}">
                    <a16:rowId xmlns:a16="http://schemas.microsoft.com/office/drawing/2014/main" val="10003"/>
                  </a:ext>
                </a:extLst>
              </a:tr>
              <a:tr h="970988">
                <a:tc vMerge="1">
                  <a:txBody>
                    <a:bodyPr/>
                    <a:lstStyle/>
                    <a:p>
                      <a:endParaRPr lang="en-US"/>
                    </a:p>
                  </a:txBody>
                  <a:tcPr/>
                </a:tc>
                <a:tc rowSpan="3">
                  <a:txBody>
                    <a:bodyPr/>
                    <a:lstStyle/>
                    <a:p>
                      <a:pPr algn="ctr"/>
                      <a:r>
                        <a:rPr lang="en-US" b="1" dirty="0">
                          <a:latin typeface="Arial"/>
                          <a:cs typeface="Arial"/>
                        </a:rPr>
                        <a:t>Distribution or Disposal of Carcass</a:t>
                      </a:r>
                    </a:p>
                  </a:txBody>
                  <a:tcPr vert="vert270" anchor="ctr"/>
                </a:tc>
                <a:tc gridSpan="2">
                  <a:txBody>
                    <a:bodyPr/>
                    <a:lstStyle/>
                    <a:p>
                      <a:r>
                        <a:rPr lang="en-US" sz="1400" b="1" dirty="0">
                          <a:latin typeface="Arial"/>
                          <a:cs typeface="Arial"/>
                        </a:rPr>
                        <a:t>Distribution</a:t>
                      </a:r>
                      <a:r>
                        <a:rPr lang="en-US" sz="1400" b="1" baseline="0" dirty="0">
                          <a:latin typeface="Arial"/>
                          <a:cs typeface="Arial"/>
                        </a:rPr>
                        <a:t> of Disposal of Carcass</a:t>
                      </a:r>
                      <a:endParaRPr lang="en-US" sz="1400" b="1" dirty="0">
                        <a:latin typeface="Arial"/>
                        <a:cs typeface="Arial"/>
                      </a:endParaRPr>
                    </a:p>
                  </a:txBody>
                  <a:tcPr anchor="ctr"/>
                </a:tc>
                <a:tc hMerge="1">
                  <a:txBody>
                    <a:bodyPr/>
                    <a:lstStyle/>
                    <a:p>
                      <a:endParaRPr lang="en-US" sz="1400" b="1" dirty="0">
                        <a:latin typeface="Arial"/>
                        <a:cs typeface="Arial"/>
                      </a:endParaRPr>
                    </a:p>
                  </a:txBody>
                  <a:tcPr anchor="ctr"/>
                </a:tc>
                <a:tc>
                  <a:txBody>
                    <a:bodyPr/>
                    <a:lstStyle/>
                    <a:p>
                      <a:r>
                        <a:rPr lang="en-US" sz="1400" b="1" dirty="0">
                          <a:latin typeface="Arial"/>
                          <a:cs typeface="Arial"/>
                        </a:rPr>
                        <a:t>Breast of animal was to be a "wave offering" and eaten by priests</a:t>
                      </a:r>
                    </a:p>
                  </a:txBody>
                  <a:tcPr anchor="ctr"/>
                </a:tc>
                <a:tc>
                  <a:txBody>
                    <a:bodyPr/>
                    <a:lstStyle/>
                    <a:p>
                      <a:r>
                        <a:rPr lang="en-US" sz="1400" b="1" dirty="0">
                          <a:latin typeface="Arial"/>
                          <a:cs typeface="Arial"/>
                        </a:rPr>
                        <a:t>Priest</a:t>
                      </a:r>
                      <a:r>
                        <a:rPr lang="en-US" sz="1400" b="1" baseline="0" dirty="0">
                          <a:latin typeface="Arial"/>
                          <a:cs typeface="Arial"/>
                        </a:rPr>
                        <a:t> received carcass of offering by leader or layperson</a:t>
                      </a:r>
                      <a:endParaRPr lang="en-US" sz="1400" b="1" dirty="0">
                        <a:latin typeface="Arial"/>
                        <a:cs typeface="Arial"/>
                      </a:endParaRPr>
                    </a:p>
                  </a:txBody>
                  <a:tcPr anchor="ctr"/>
                </a:tc>
                <a:tc>
                  <a:txBody>
                    <a:bodyPr/>
                    <a:lstStyle/>
                    <a:p>
                      <a:r>
                        <a:rPr lang="en-US" sz="1400" b="1" dirty="0">
                          <a:latin typeface="Arial"/>
                          <a:cs typeface="Arial"/>
                        </a:rPr>
                        <a:t>Priest</a:t>
                      </a:r>
                      <a:r>
                        <a:rPr lang="en-US" sz="1400" b="1" baseline="0" dirty="0">
                          <a:latin typeface="Arial"/>
                          <a:cs typeface="Arial"/>
                        </a:rPr>
                        <a:t> received carcass</a:t>
                      </a:r>
                      <a:endParaRPr lang="en-US" sz="1400" b="1" dirty="0">
                        <a:latin typeface="Arial"/>
                        <a:cs typeface="Arial"/>
                      </a:endParaRPr>
                    </a:p>
                  </a:txBody>
                  <a:tcPr anchor="ctr"/>
                </a:tc>
                <a:extLst>
                  <a:ext uri="{0D108BD9-81ED-4DB2-BD59-A6C34878D82A}">
                    <a16:rowId xmlns:a16="http://schemas.microsoft.com/office/drawing/2014/main" val="10004"/>
                  </a:ext>
                </a:extLst>
              </a:tr>
              <a:tr h="970988">
                <a:tc vMerge="1">
                  <a:txBody>
                    <a:bodyPr/>
                    <a:lstStyle/>
                    <a:p>
                      <a:endParaRPr lang="en-US"/>
                    </a:p>
                  </a:txBody>
                  <a:tcPr/>
                </a:tc>
                <a:tc vMerge="1">
                  <a:txBody>
                    <a:bodyPr/>
                    <a:lstStyle/>
                    <a:p>
                      <a:endParaRPr lang="en-US" dirty="0"/>
                    </a:p>
                  </a:txBody>
                  <a:tcPr anchor="ctr"/>
                </a:tc>
                <a:tc gridSpan="2">
                  <a:txBody>
                    <a:bodyPr/>
                    <a:lstStyle/>
                    <a:p>
                      <a:r>
                        <a:rPr lang="en-US" sz="1400" b="1" dirty="0">
                          <a:latin typeface="Arial"/>
                          <a:cs typeface="Arial"/>
                        </a:rPr>
                        <a:t>Worshiper</a:t>
                      </a:r>
                      <a:r>
                        <a:rPr lang="fr-FR" sz="1400" b="1" dirty="0">
                          <a:latin typeface="Arial"/>
                          <a:cs typeface="Arial"/>
                        </a:rPr>
                        <a:t>'</a:t>
                      </a:r>
                      <a:r>
                        <a:rPr lang="en-US" sz="1400" b="1" dirty="0">
                          <a:latin typeface="Arial"/>
                          <a:cs typeface="Arial"/>
                        </a:rPr>
                        <a:t>s portion</a:t>
                      </a:r>
                    </a:p>
                  </a:txBody>
                  <a:tcPr anchor="ctr"/>
                </a:tc>
                <a:tc hMerge="1">
                  <a:txBody>
                    <a:bodyPr/>
                    <a:lstStyle/>
                    <a:p>
                      <a:endParaRPr lang="en-US" sz="1400" b="1" dirty="0">
                        <a:latin typeface="Arial"/>
                        <a:cs typeface="Arial"/>
                      </a:endParaRPr>
                    </a:p>
                  </a:txBody>
                  <a:tcPr anchor="ctr"/>
                </a:tc>
                <a:tc>
                  <a:txBody>
                    <a:bodyPr/>
                    <a:lstStyle/>
                    <a:p>
                      <a:r>
                        <a:rPr lang="en-US" sz="1400" b="1" dirty="0">
                          <a:latin typeface="Arial"/>
                          <a:cs typeface="Arial"/>
                        </a:rPr>
                        <a:t>Communal meal for the worshiper</a:t>
                      </a:r>
                      <a:r>
                        <a:rPr lang="fr-FR" sz="1400" b="1" dirty="0">
                          <a:latin typeface="Arial"/>
                          <a:cs typeface="Arial"/>
                        </a:rPr>
                        <a:t>'</a:t>
                      </a:r>
                      <a:r>
                        <a:rPr lang="en-US" sz="1400" b="1" dirty="0">
                          <a:latin typeface="Arial"/>
                          <a:cs typeface="Arial"/>
                        </a:rPr>
                        <a:t>s family at proper time and place</a:t>
                      </a:r>
                    </a:p>
                  </a:txBody>
                  <a:tcPr anchor="ctr"/>
                </a:tc>
                <a:tc>
                  <a:txBody>
                    <a:bodyPr/>
                    <a:lstStyle/>
                    <a:p>
                      <a:endParaRPr lang="en-US" sz="1400" b="1" dirty="0">
                        <a:latin typeface="Arial"/>
                        <a:cs typeface="Arial"/>
                      </a:endParaRPr>
                    </a:p>
                  </a:txBody>
                  <a:tcPr anchor="ctr"/>
                </a:tc>
                <a:tc>
                  <a:txBody>
                    <a:bodyPr/>
                    <a:lstStyle/>
                    <a:p>
                      <a:endParaRPr lang="en-US" sz="1400" b="1">
                        <a:latin typeface="Arial"/>
                        <a:cs typeface="Arial"/>
                      </a:endParaRPr>
                    </a:p>
                  </a:txBody>
                  <a:tcPr anchor="ctr"/>
                </a:tc>
                <a:extLst>
                  <a:ext uri="{0D108BD9-81ED-4DB2-BD59-A6C34878D82A}">
                    <a16:rowId xmlns:a16="http://schemas.microsoft.com/office/drawing/2014/main" val="10005"/>
                  </a:ext>
                </a:extLst>
              </a:tr>
              <a:tr h="880021">
                <a:tc vMerge="1">
                  <a:txBody>
                    <a:bodyPr/>
                    <a:lstStyle/>
                    <a:p>
                      <a:endParaRPr lang="en-US" dirty="0"/>
                    </a:p>
                  </a:txBody>
                  <a:tcPr/>
                </a:tc>
                <a:tc vMerge="1">
                  <a:txBody>
                    <a:bodyPr/>
                    <a:lstStyle/>
                    <a:p>
                      <a:endParaRPr lang="en-US" dirty="0"/>
                    </a:p>
                  </a:txBody>
                  <a:tcPr anchor="ctr"/>
                </a:tc>
                <a:tc gridSpan="2">
                  <a:txBody>
                    <a:bodyPr/>
                    <a:lstStyle/>
                    <a:p>
                      <a:r>
                        <a:rPr lang="en-US" sz="1400" b="1" dirty="0">
                          <a:latin typeface="Arial"/>
                          <a:cs typeface="Arial"/>
                        </a:rPr>
                        <a:t>Remainder</a:t>
                      </a:r>
                    </a:p>
                  </a:txBody>
                  <a:tcPr anchor="ctr"/>
                </a:tc>
                <a:tc hMerge="1">
                  <a:txBody>
                    <a:bodyPr/>
                    <a:lstStyle/>
                    <a:p>
                      <a:endParaRPr lang="en-US" sz="1400" b="1" dirty="0">
                        <a:latin typeface="Arial"/>
                        <a:cs typeface="Arial"/>
                      </a:endParaRPr>
                    </a:p>
                  </a:txBody>
                  <a:tcPr anchor="ctr"/>
                </a:tc>
                <a:tc>
                  <a:txBody>
                    <a:bodyPr/>
                    <a:lstStyle/>
                    <a:p>
                      <a:r>
                        <a:rPr lang="en-US" sz="1400" b="1" dirty="0">
                          <a:latin typeface="Arial"/>
                          <a:cs typeface="Arial"/>
                        </a:rPr>
                        <a:t>Remainder burned</a:t>
                      </a:r>
                    </a:p>
                  </a:txBody>
                  <a:tcPr anchor="ctr"/>
                </a:tc>
                <a:tc>
                  <a:txBody>
                    <a:bodyPr/>
                    <a:lstStyle/>
                    <a:p>
                      <a:r>
                        <a:rPr lang="en-US" sz="1400" b="1" dirty="0">
                          <a:latin typeface="Arial"/>
                          <a:cs typeface="Arial"/>
                        </a:rPr>
                        <a:t>Carcass burned outside the </a:t>
                      </a:r>
                      <a:br>
                        <a:rPr lang="en-US" sz="1400" b="1" dirty="0">
                          <a:latin typeface="Arial"/>
                          <a:cs typeface="Arial"/>
                        </a:rPr>
                      </a:br>
                      <a:r>
                        <a:rPr lang="en-US" sz="1400" b="1" dirty="0">
                          <a:latin typeface="Arial"/>
                          <a:cs typeface="Arial"/>
                        </a:rPr>
                        <a:t>camp for priest or nation</a:t>
                      </a:r>
                    </a:p>
                  </a:txBody>
                  <a:tcPr anchor="ctr"/>
                </a:tc>
                <a:tc>
                  <a:txBody>
                    <a:bodyPr/>
                    <a:lstStyle/>
                    <a:p>
                      <a:endParaRPr lang="en-US" sz="1400" b="1" dirty="0">
                        <a:latin typeface="Arial"/>
                        <a:cs typeface="Arial"/>
                      </a:endParaRPr>
                    </a:p>
                  </a:txBody>
                  <a:tcPr anchor="ctr"/>
                </a:tc>
                <a:extLst>
                  <a:ext uri="{0D108BD9-81ED-4DB2-BD59-A6C34878D82A}">
                    <a16:rowId xmlns:a16="http://schemas.microsoft.com/office/drawing/2014/main" val="10006"/>
                  </a:ext>
                </a:extLst>
              </a:tr>
            </a:tbl>
          </a:graphicData>
        </a:graphic>
      </p:graphicFrame>
      <p:sp>
        <p:nvSpPr>
          <p:cNvPr id="201733" name="Text Box 85"/>
          <p:cNvSpPr txBox="1">
            <a:spLocks noChangeArrowheads="1"/>
          </p:cNvSpPr>
          <p:nvPr/>
        </p:nvSpPr>
        <p:spPr bwMode="auto">
          <a:xfrm>
            <a:off x="7239000" y="6119813"/>
            <a:ext cx="1981200" cy="738187"/>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a:tailEnd/>
              </a14:hiddenLine>
            </a:ext>
          </a:extLst>
        </p:spPr>
        <p:txBody>
          <a:bodyPr lIns="0" tIns="0" rIns="0" bIns="0" anchor="ctr" anchorCtr="1">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zh-CN" sz="1200">
                <a:solidFill>
                  <a:srgbClr val="FFFFFF"/>
                </a:solidFill>
                <a:latin typeface="Geneva" charset="0"/>
                <a:ea typeface="SimSun" pitchFamily="2" charset="-122"/>
              </a:rPr>
              <a:t>F. Duane Lindsey, "Leviticus," </a:t>
            </a:r>
            <a:r>
              <a:rPr lang="en-US" altLang="zh-CN" sz="1200" i="1">
                <a:solidFill>
                  <a:srgbClr val="FFFFFF"/>
                </a:solidFill>
                <a:latin typeface="Geneva" charset="0"/>
                <a:ea typeface="SimSun" pitchFamily="2" charset="-122"/>
              </a:rPr>
              <a:t>The Bible Knowledge Commentary</a:t>
            </a:r>
            <a:r>
              <a:rPr lang="en-US" altLang="zh-CN" sz="1200">
                <a:solidFill>
                  <a:srgbClr val="FFFFFF"/>
                </a:solidFill>
                <a:latin typeface="Geneva" charset="0"/>
                <a:ea typeface="SimSun" pitchFamily="2" charset="-122"/>
              </a:rPr>
              <a:t>, 1:168-69</a:t>
            </a:r>
            <a:endParaRPr lang="en-US" altLang="en-US" sz="1200">
              <a:solidFill>
                <a:srgbClr val="FFFFFF"/>
              </a:solidFill>
              <a:latin typeface="Geneva" charset="0"/>
              <a:ea typeface="SimSun" pitchFamily="2" charset="-122"/>
            </a:endParaRPr>
          </a:p>
        </p:txBody>
      </p:sp>
      <p:sp>
        <p:nvSpPr>
          <p:cNvPr id="201734" name="Text Box 6"/>
          <p:cNvSpPr txBox="1">
            <a:spLocks noChangeArrowheads="1"/>
          </p:cNvSpPr>
          <p:nvPr/>
        </p:nvSpPr>
        <p:spPr bwMode="auto">
          <a:xfrm>
            <a:off x="8278813" y="0"/>
            <a:ext cx="869950" cy="46196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latin typeface="Arial" pitchFamily="34" charset="0"/>
              </a:rPr>
              <a:t>175c</a:t>
            </a:r>
            <a:endParaRPr lang="en-US" altLang="en-US" sz="2800" b="1">
              <a:latin typeface="Arial"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2" descr="Faithfullnes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286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2" name="Rectangle 4"/>
          <p:cNvSpPr>
            <a:spLocks noChangeArrowheads="1"/>
          </p:cNvSpPr>
          <p:nvPr/>
        </p:nvSpPr>
        <p:spPr bwMode="auto">
          <a:xfrm>
            <a:off x="0" y="0"/>
            <a:ext cx="2286000" cy="6858000"/>
          </a:xfrm>
          <a:prstGeom prst="rect">
            <a:avLst/>
          </a:prstGeom>
          <a:solidFill>
            <a:schemeClr val="bg2"/>
          </a:solidFill>
          <a:ln w="9525">
            <a:no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b="1">
              <a:effectLst>
                <a:outerShdw blurRad="38100" dist="38100" dir="2700000" algn="tl">
                  <a:srgbClr val="000000"/>
                </a:outerShdw>
              </a:effectLst>
              <a:latin typeface="Arial" pitchFamily="34" charset="0"/>
              <a:cs typeface="Arial" pitchFamily="34" charset="0"/>
            </a:endParaRPr>
          </a:p>
        </p:txBody>
      </p:sp>
      <p:sp>
        <p:nvSpPr>
          <p:cNvPr id="63493" name="Rectangle 5"/>
          <p:cNvSpPr>
            <a:spLocks noGrp="1" noChangeArrowheads="1"/>
          </p:cNvSpPr>
          <p:nvPr>
            <p:ph type="body" idx="1"/>
          </p:nvPr>
        </p:nvSpPr>
        <p:spPr>
          <a:xfrm>
            <a:off x="0" y="4495800"/>
            <a:ext cx="8229600" cy="2057400"/>
          </a:xfrm>
        </p:spPr>
        <p:txBody>
          <a:bodyPr/>
          <a:lstStyle/>
          <a:p>
            <a:pPr eaLnBrk="1" hangingPunct="1"/>
            <a:r>
              <a:rPr lang="en-US" altLang="en-US" b="1">
                <a:latin typeface="Arial" pitchFamily="34" charset="0"/>
              </a:rPr>
              <a:t>Appeasement</a:t>
            </a:r>
          </a:p>
          <a:p>
            <a:pPr eaLnBrk="1" hangingPunct="1"/>
            <a:r>
              <a:rPr lang="en-US" altLang="en-US" b="1">
                <a:latin typeface="Arial" pitchFamily="34" charset="0"/>
              </a:rPr>
              <a:t>Salvation by works</a:t>
            </a:r>
          </a:p>
          <a:p>
            <a:pPr eaLnBrk="1" hangingPunct="1"/>
            <a:r>
              <a:rPr lang="en-US" altLang="en-US" b="1">
                <a:latin typeface="Arial" pitchFamily="34" charset="0"/>
              </a:rPr>
              <a:t>Here and now concern</a:t>
            </a:r>
          </a:p>
        </p:txBody>
      </p:sp>
      <p:sp>
        <p:nvSpPr>
          <p:cNvPr id="155654" name="Text Box 6"/>
          <p:cNvSpPr txBox="1">
            <a:spLocks noChangeArrowheads="1"/>
          </p:cNvSpPr>
          <p:nvPr/>
        </p:nvSpPr>
        <p:spPr bwMode="auto">
          <a:xfrm>
            <a:off x="8458200" y="138113"/>
            <a:ext cx="698500" cy="461962"/>
          </a:xfrm>
          <a:prstGeom prst="rect">
            <a:avLst/>
          </a:prstGeom>
          <a:noFill/>
          <a:ln w="9525">
            <a:noFill/>
            <a:miter lim="800000"/>
            <a:headEnd/>
            <a:tailEnd/>
          </a:ln>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effectLst>
                  <a:outerShdw blurRad="38100" dist="38100" dir="2700000" algn="tl">
                    <a:srgbClr val="000000"/>
                  </a:outerShdw>
                </a:effectLst>
                <a:latin typeface="Arial" pitchFamily="34" charset="0"/>
                <a:cs typeface="Arial" pitchFamily="34" charset="0"/>
              </a:rPr>
              <a:t>164</a:t>
            </a:r>
          </a:p>
        </p:txBody>
      </p:sp>
      <p:sp>
        <p:nvSpPr>
          <p:cNvPr id="63491" name="Rectangle 3"/>
          <p:cNvSpPr>
            <a:spLocks noGrp="1" noRot="1" noChangeArrowheads="1"/>
          </p:cNvSpPr>
          <p:nvPr>
            <p:ph type="title"/>
          </p:nvPr>
        </p:nvSpPr>
        <p:spPr/>
        <p:txBody>
          <a:bodyPr/>
          <a:lstStyle/>
          <a:p>
            <a:pPr eaLnBrk="1" hangingPunct="1"/>
            <a:r>
              <a:rPr lang="en-US" altLang="en-US">
                <a:latin typeface="Arial" pitchFamily="34" charset="0"/>
              </a:rPr>
              <a:t>Pagan </a:t>
            </a:r>
            <a:r>
              <a:rPr lang="en-US" altLang="ja-JP">
                <a:latin typeface="Arial" pitchFamily="34" charset="0"/>
              </a:rPr>
              <a:t>"</a:t>
            </a:r>
            <a:r>
              <a:rPr lang="en-US" altLang="en-US">
                <a:latin typeface="Arial" pitchFamily="34" charset="0"/>
              </a:rPr>
              <a:t>Salvation</a:t>
            </a:r>
            <a:r>
              <a:rPr lang="en-US" altLang="ja-JP">
                <a:latin typeface="Arial" pitchFamily="34" charset="0"/>
              </a:rPr>
              <a:t>"</a:t>
            </a:r>
            <a:endParaRPr lang="en-US" altLang="en-US">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3493">
                                            <p:txEl>
                                              <p:pRg st="0" end="0"/>
                                            </p:txEl>
                                          </p:spTgt>
                                        </p:tgtEl>
                                        <p:attrNameLst>
                                          <p:attrName>style.visibility</p:attrName>
                                        </p:attrNameLst>
                                      </p:cBhvr>
                                      <p:to>
                                        <p:strVal val="visible"/>
                                      </p:to>
                                    </p:set>
                                    <p:animEffect transition="in" filter="fade">
                                      <p:cBhvr>
                                        <p:cTn id="7" dur="800" decel="100000"/>
                                        <p:tgtEl>
                                          <p:spTgt spid="63493">
                                            <p:txEl>
                                              <p:pRg st="0" end="0"/>
                                            </p:txEl>
                                          </p:spTgt>
                                        </p:tgtEl>
                                      </p:cBhvr>
                                    </p:animEffect>
                                    <p:anim calcmode="lin" valueType="num">
                                      <p:cBhvr>
                                        <p:cTn id="8" dur="800" decel="100000" fill="hold"/>
                                        <p:tgtEl>
                                          <p:spTgt spid="63493">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63493">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63493">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3493">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3493">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63493">
                                            <p:txEl>
                                              <p:pRg st="1" end="1"/>
                                            </p:txEl>
                                          </p:spTgt>
                                        </p:tgtEl>
                                        <p:attrNameLst>
                                          <p:attrName>style.visibility</p:attrName>
                                        </p:attrNameLst>
                                      </p:cBhvr>
                                      <p:to>
                                        <p:strVal val="visible"/>
                                      </p:to>
                                    </p:set>
                                    <p:animEffect transition="in" filter="fade">
                                      <p:cBhvr>
                                        <p:cTn id="17" dur="800" decel="100000"/>
                                        <p:tgtEl>
                                          <p:spTgt spid="63493">
                                            <p:txEl>
                                              <p:pRg st="1" end="1"/>
                                            </p:txEl>
                                          </p:spTgt>
                                        </p:tgtEl>
                                      </p:cBhvr>
                                    </p:animEffect>
                                    <p:anim calcmode="lin" valueType="num">
                                      <p:cBhvr>
                                        <p:cTn id="18" dur="800" decel="100000" fill="hold"/>
                                        <p:tgtEl>
                                          <p:spTgt spid="63493">
                                            <p:txEl>
                                              <p:pRg st="1" end="1"/>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63493">
                                            <p:txEl>
                                              <p:pRg st="1" end="1"/>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63493">
                                            <p:txEl>
                                              <p:pRg st="1" end="1"/>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63493">
                                            <p:txEl>
                                              <p:pRg st="1" end="1"/>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63493">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63493">
                                            <p:txEl>
                                              <p:pRg st="2" end="2"/>
                                            </p:txEl>
                                          </p:spTgt>
                                        </p:tgtEl>
                                        <p:attrNameLst>
                                          <p:attrName>style.visibility</p:attrName>
                                        </p:attrNameLst>
                                      </p:cBhvr>
                                      <p:to>
                                        <p:strVal val="visible"/>
                                      </p:to>
                                    </p:set>
                                    <p:animEffect transition="in" filter="fade">
                                      <p:cBhvr>
                                        <p:cTn id="27" dur="800" decel="100000"/>
                                        <p:tgtEl>
                                          <p:spTgt spid="63493">
                                            <p:txEl>
                                              <p:pRg st="2" end="2"/>
                                            </p:txEl>
                                          </p:spTgt>
                                        </p:tgtEl>
                                      </p:cBhvr>
                                    </p:animEffect>
                                    <p:anim calcmode="lin" valueType="num">
                                      <p:cBhvr>
                                        <p:cTn id="28" dur="800" decel="100000" fill="hold"/>
                                        <p:tgtEl>
                                          <p:spTgt spid="63493">
                                            <p:txEl>
                                              <p:pRg st="2" end="2"/>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63493">
                                            <p:txEl>
                                              <p:pRg st="2" end="2"/>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63493">
                                            <p:txEl>
                                              <p:pRg st="2" end="2"/>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63493">
                                            <p:txEl>
                                              <p:pRg st="2" end="2"/>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63493">
                                            <p:txEl>
                                              <p:pRg st="2" end="2"/>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3" grpId="0" build="p"/>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50180" name="Text Box 5"/>
          <p:cNvSpPr>
            <a:spLocks noGrp="1" noChangeArrowheads="1"/>
          </p:cNvSpPr>
          <p:nvPr>
            <p:ph type="title"/>
          </p:nvPr>
        </p:nvSpPr>
        <p:spPr>
          <a:xfrm>
            <a:off x="0" y="-76200"/>
            <a:ext cx="9144000" cy="609600"/>
          </a:xfrm>
          <a:solidFill>
            <a:srgbClr val="000090"/>
          </a:solidFill>
        </p:spPr>
        <p:txBody>
          <a:bodyPr lIns="0" tIns="0" rIns="0" bIns="0" anchorCtr="1"/>
          <a:lstStyle/>
          <a:p>
            <a:r>
              <a:rPr kumimoji="0" lang="en-US" altLang="zh-CN" sz="2800" b="1">
                <a:solidFill>
                  <a:schemeClr val="tx1"/>
                </a:solidFill>
                <a:effectLst>
                  <a:outerShdw blurRad="38100" dist="38100" dir="2700000" algn="tl">
                    <a:srgbClr val="000000"/>
                  </a:outerShdw>
                </a:effectLst>
                <a:latin typeface="Impact" pitchFamily="34" charset="0"/>
                <a:ea typeface="SimSun" pitchFamily="2" charset="-122"/>
              </a:rPr>
              <a:t>Special Sacrificial Rituals</a:t>
            </a:r>
          </a:p>
        </p:txBody>
      </p:sp>
      <p:sp>
        <p:nvSpPr>
          <p:cNvPr id="50179" name="Text Box 4"/>
          <p:cNvSpPr txBox="1">
            <a:spLocks noChangeArrowheads="1"/>
          </p:cNvSpPr>
          <p:nvPr/>
        </p:nvSpPr>
        <p:spPr bwMode="auto">
          <a:xfrm>
            <a:off x="8451850" y="0"/>
            <a:ext cx="612775" cy="400050"/>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2000" b="1">
                <a:solidFill>
                  <a:srgbClr val="FFFFFF"/>
                </a:solidFill>
                <a:effectLst>
                  <a:outerShdw blurRad="38100" dist="38100" dir="2700000" algn="tl">
                    <a:srgbClr val="000000"/>
                  </a:outerShdw>
                </a:effectLst>
                <a:latin typeface="Arial" pitchFamily="34" charset="0"/>
                <a:cs typeface="Times New Roman" pitchFamily="18" charset="0"/>
              </a:rPr>
              <a:t>130</a:t>
            </a:r>
          </a:p>
        </p:txBody>
      </p:sp>
      <p:graphicFrame>
        <p:nvGraphicFramePr>
          <p:cNvPr id="6" name="Table 5"/>
          <p:cNvGraphicFramePr>
            <a:graphicFrameLocks noGrp="1"/>
          </p:cNvGraphicFramePr>
          <p:nvPr/>
        </p:nvGraphicFramePr>
        <p:xfrm>
          <a:off x="-76200" y="457198"/>
          <a:ext cx="9296401" cy="6477002"/>
        </p:xfrm>
        <a:graphic>
          <a:graphicData uri="http://schemas.openxmlformats.org/drawingml/2006/table">
            <a:tbl>
              <a:tblPr firstRow="1" bandRow="1">
                <a:tableStyleId>{5C22544A-7EE6-4342-B048-85BDC9FD1C3A}</a:tableStyleId>
              </a:tblPr>
              <a:tblGrid>
                <a:gridCol w="5334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464931">
                  <a:extLst>
                    <a:ext uri="{9D8B030D-6E8A-4147-A177-3AD203B41FA5}">
                      <a16:colId xmlns:a16="http://schemas.microsoft.com/office/drawing/2014/main" val="20002"/>
                    </a:ext>
                  </a:extLst>
                </a:gridCol>
                <a:gridCol w="2049670">
                  <a:extLst>
                    <a:ext uri="{9D8B030D-6E8A-4147-A177-3AD203B41FA5}">
                      <a16:colId xmlns:a16="http://schemas.microsoft.com/office/drawing/2014/main" val="20003"/>
                    </a:ext>
                  </a:extLst>
                </a:gridCol>
                <a:gridCol w="2362199">
                  <a:extLst>
                    <a:ext uri="{9D8B030D-6E8A-4147-A177-3AD203B41FA5}">
                      <a16:colId xmlns:a16="http://schemas.microsoft.com/office/drawing/2014/main" val="20004"/>
                    </a:ext>
                  </a:extLst>
                </a:gridCol>
                <a:gridCol w="1752600">
                  <a:extLst>
                    <a:ext uri="{9D8B030D-6E8A-4147-A177-3AD203B41FA5}">
                      <a16:colId xmlns:a16="http://schemas.microsoft.com/office/drawing/2014/main" val="20005"/>
                    </a:ext>
                  </a:extLst>
                </a:gridCol>
                <a:gridCol w="1447801">
                  <a:extLst>
                    <a:ext uri="{9D8B030D-6E8A-4147-A177-3AD203B41FA5}">
                      <a16:colId xmlns:a16="http://schemas.microsoft.com/office/drawing/2014/main" val="20006"/>
                    </a:ext>
                  </a:extLst>
                </a:gridCol>
              </a:tblGrid>
              <a:tr h="380350">
                <a:tc rowSpan="9">
                  <a:txBody>
                    <a:bodyPr/>
                    <a:lstStyle/>
                    <a:p>
                      <a:pPr algn="ctr"/>
                      <a:r>
                        <a:rPr lang="en-US" sz="2800" b="1" dirty="0">
                          <a:latin typeface="Arial"/>
                          <a:cs typeface="Arial"/>
                        </a:rPr>
                        <a:t>Special Rituals</a:t>
                      </a:r>
                    </a:p>
                  </a:txBody>
                  <a:tcPr vert="vert270" anchor="ctr">
                    <a:solidFill>
                      <a:srgbClr val="000000"/>
                    </a:solidFill>
                  </a:tcPr>
                </a:tc>
                <a:tc gridSpan="2">
                  <a:txBody>
                    <a:bodyPr/>
                    <a:lstStyle/>
                    <a:p>
                      <a:endParaRPr lang="en-US" sz="1400" b="1" dirty="0">
                        <a:latin typeface="Arial"/>
                        <a:cs typeface="Arial"/>
                      </a:endParaRPr>
                    </a:p>
                  </a:txBody>
                  <a:tcPr anchor="ctr">
                    <a:solidFill>
                      <a:srgbClr val="000000"/>
                    </a:solidFill>
                  </a:tcPr>
                </a:tc>
                <a:tc hMerge="1">
                  <a:txBody>
                    <a:bodyPr/>
                    <a:lstStyle/>
                    <a:p>
                      <a:endParaRPr lang="en-US"/>
                    </a:p>
                  </a:txBody>
                  <a:tcPr/>
                </a:tc>
                <a:tc>
                  <a:txBody>
                    <a:bodyPr/>
                    <a:lstStyle/>
                    <a:p>
                      <a:endParaRPr lang="en-US" sz="1400" b="1" dirty="0">
                        <a:latin typeface="Arial"/>
                        <a:cs typeface="Arial"/>
                      </a:endParaRPr>
                    </a:p>
                  </a:txBody>
                  <a:tcPr anchor="ctr">
                    <a:solidFill>
                      <a:srgbClr val="000000"/>
                    </a:solidFill>
                  </a:tcPr>
                </a:tc>
                <a:tc gridSpan="3">
                  <a:txBody>
                    <a:bodyPr/>
                    <a:lstStyle/>
                    <a:p>
                      <a:pPr algn="ctr"/>
                      <a:r>
                        <a:rPr lang="en-US" sz="1800" b="1" dirty="0">
                          <a:latin typeface="Arial"/>
                          <a:cs typeface="Arial"/>
                        </a:rPr>
                        <a:t>DEDICATORY</a:t>
                      </a:r>
                      <a:endParaRPr lang="en-US" sz="1400" b="1" dirty="0">
                        <a:latin typeface="Arial"/>
                        <a:cs typeface="Arial"/>
                      </a:endParaRPr>
                    </a:p>
                  </a:txBody>
                  <a:tcPr anchor="ctr">
                    <a:solidFill>
                      <a:srgbClr val="000000"/>
                    </a:solidFill>
                  </a:tcPr>
                </a:tc>
                <a:tc hMerge="1">
                  <a:txBody>
                    <a:bodyPr/>
                    <a:lstStyle/>
                    <a:p>
                      <a:endParaRPr lang="en-US" sz="1600" dirty="0">
                        <a:latin typeface="Arial"/>
                        <a:cs typeface="Arial"/>
                      </a:endParaRPr>
                    </a:p>
                  </a:txBody>
                  <a:tcPr anchor="ctr"/>
                </a:tc>
                <a:tc hMerge="1">
                  <a:txBody>
                    <a:bodyPr/>
                    <a:lstStyle/>
                    <a:p>
                      <a:endParaRPr lang="en-US" sz="1600" dirty="0">
                        <a:latin typeface="Arial"/>
                        <a:cs typeface="Arial"/>
                      </a:endParaRPr>
                    </a:p>
                  </a:txBody>
                  <a:tcPr anchor="ctr"/>
                </a:tc>
                <a:extLst>
                  <a:ext uri="{0D108BD9-81ED-4DB2-BD59-A6C34878D82A}">
                    <a16:rowId xmlns:a16="http://schemas.microsoft.com/office/drawing/2014/main" val="10000"/>
                  </a:ext>
                </a:extLst>
              </a:tr>
              <a:tr h="380350">
                <a:tc vMerge="1">
                  <a:txBody>
                    <a:bodyPr/>
                    <a:lstStyle/>
                    <a:p>
                      <a:endParaRPr lang="en-US" dirty="0"/>
                    </a:p>
                  </a:txBody>
                  <a:tcPr/>
                </a:tc>
                <a:tc gridSpan="2">
                  <a:txBody>
                    <a:bodyPr/>
                    <a:lstStyle/>
                    <a:p>
                      <a:endParaRPr lang="en-US" sz="1400" b="1" dirty="0">
                        <a:latin typeface="Arial"/>
                        <a:cs typeface="Arial"/>
                      </a:endParaRPr>
                    </a:p>
                  </a:txBody>
                  <a:tcPr anchor="ctr"/>
                </a:tc>
                <a:tc hMerge="1">
                  <a:txBody>
                    <a:bodyPr/>
                    <a:lstStyle/>
                    <a:p>
                      <a:endParaRPr lang="en-US"/>
                    </a:p>
                  </a:txBody>
                  <a:tcPr/>
                </a:tc>
                <a:tc>
                  <a:txBody>
                    <a:bodyPr/>
                    <a:lstStyle/>
                    <a:p>
                      <a:endParaRPr lang="en-US" sz="1400" b="1" dirty="0">
                        <a:latin typeface="Arial"/>
                        <a:cs typeface="Arial"/>
                      </a:endParaRPr>
                    </a:p>
                  </a:txBody>
                  <a:tcPr anchor="ctr"/>
                </a:tc>
                <a:tc>
                  <a:txBody>
                    <a:bodyPr/>
                    <a:lstStyle/>
                    <a:p>
                      <a:pPr algn="ctr"/>
                      <a:r>
                        <a:rPr lang="en-US" sz="1800" b="1" dirty="0">
                          <a:latin typeface="Arial"/>
                          <a:cs typeface="Arial"/>
                        </a:rPr>
                        <a:t>BURNT</a:t>
                      </a:r>
                    </a:p>
                  </a:txBody>
                  <a:tcPr anchor="ctr"/>
                </a:tc>
                <a:tc>
                  <a:txBody>
                    <a:bodyPr/>
                    <a:lstStyle/>
                    <a:p>
                      <a:pPr algn="ctr"/>
                      <a:r>
                        <a:rPr lang="en-US" sz="1800" b="1" dirty="0">
                          <a:latin typeface="Arial"/>
                          <a:cs typeface="Arial"/>
                        </a:rPr>
                        <a:t>GRAIN</a:t>
                      </a:r>
                    </a:p>
                  </a:txBody>
                  <a:tcPr anchor="ctr"/>
                </a:tc>
                <a:tc>
                  <a:txBody>
                    <a:bodyPr/>
                    <a:lstStyle/>
                    <a:p>
                      <a:pPr algn="ctr"/>
                      <a:r>
                        <a:rPr lang="en-US" sz="1800" b="1" dirty="0">
                          <a:latin typeface="Arial"/>
                          <a:cs typeface="Arial"/>
                        </a:rPr>
                        <a:t>DRINK</a:t>
                      </a:r>
                    </a:p>
                  </a:txBody>
                  <a:tcPr anchor="ctr"/>
                </a:tc>
                <a:extLst>
                  <a:ext uri="{0D108BD9-81ED-4DB2-BD59-A6C34878D82A}">
                    <a16:rowId xmlns:a16="http://schemas.microsoft.com/office/drawing/2014/main" val="10001"/>
                  </a:ext>
                </a:extLst>
              </a:tr>
              <a:tr h="741417">
                <a:tc vMerge="1">
                  <a:txBody>
                    <a:bodyPr/>
                    <a:lstStyle/>
                    <a:p>
                      <a:endParaRPr lang="en-US"/>
                    </a:p>
                  </a:txBody>
                  <a:tcPr/>
                </a:tc>
                <a:tc rowSpan="2">
                  <a:txBody>
                    <a:bodyPr/>
                    <a:lstStyle/>
                    <a:p>
                      <a:pPr algn="ctr"/>
                      <a:r>
                        <a:rPr lang="en-US" sz="1800" b="1" kern="1200" dirty="0">
                          <a:solidFill>
                            <a:schemeClr val="dk1"/>
                          </a:solidFill>
                          <a:latin typeface="Arial"/>
                          <a:ea typeface="+mn-ea"/>
                          <a:cs typeface="Arial"/>
                        </a:rPr>
                        <a:t>Consecration</a:t>
                      </a:r>
                    </a:p>
                  </a:txBody>
                  <a:tcPr vert="vert270" anchor="ctr"/>
                </a:tc>
                <a:tc gridSpan="2">
                  <a:txBody>
                    <a:bodyPr/>
                    <a:lstStyle/>
                    <a:p>
                      <a:pPr marL="177800" indent="-177800"/>
                      <a:r>
                        <a:rPr lang="en-US" sz="1400" b="1" dirty="0">
                          <a:latin typeface="Arial"/>
                          <a:cs typeface="Arial"/>
                        </a:rPr>
                        <a:t>1. Of priests (Ex. 29; Lev. 8)</a:t>
                      </a:r>
                    </a:p>
                  </a:txBody>
                  <a:tcPr anchor="ctr"/>
                </a:tc>
                <a:tc hMerge="1">
                  <a:txBody>
                    <a:bodyPr/>
                    <a:lstStyle/>
                    <a:p>
                      <a:endParaRPr lang="en-US" sz="1400" b="1" dirty="0">
                        <a:latin typeface="Arial"/>
                        <a:cs typeface="Arial"/>
                      </a:endParaRPr>
                    </a:p>
                  </a:txBody>
                  <a:tcPr anchor="ctr"/>
                </a:tc>
                <a:tc>
                  <a:txBody>
                    <a:bodyPr/>
                    <a:lstStyle/>
                    <a:p>
                      <a:r>
                        <a:rPr lang="en-US" sz="1400" b="1" dirty="0">
                          <a:latin typeface="Arial"/>
                          <a:cs typeface="Arial"/>
                        </a:rPr>
                        <a:t>Ram</a:t>
                      </a:r>
                    </a:p>
                  </a:txBody>
                  <a:tcPr anchor="ctr"/>
                </a:tc>
                <a:tc>
                  <a:txBody>
                    <a:bodyPr/>
                    <a:lstStyle/>
                    <a:p>
                      <a:endParaRPr lang="en-US" sz="1400" b="1">
                        <a:latin typeface="Arial"/>
                        <a:cs typeface="Arial"/>
                      </a:endParaRPr>
                    </a:p>
                  </a:txBody>
                  <a:tcPr anchor="ctr"/>
                </a:tc>
                <a:tc>
                  <a:txBody>
                    <a:bodyPr/>
                    <a:lstStyle/>
                    <a:p>
                      <a:endParaRPr lang="en-US" sz="1400" b="1" dirty="0">
                        <a:latin typeface="Arial"/>
                        <a:cs typeface="Arial"/>
                      </a:endParaRPr>
                    </a:p>
                  </a:txBody>
                  <a:tcPr anchor="ctr"/>
                </a:tc>
                <a:extLst>
                  <a:ext uri="{0D108BD9-81ED-4DB2-BD59-A6C34878D82A}">
                    <a16:rowId xmlns:a16="http://schemas.microsoft.com/office/drawing/2014/main" val="10002"/>
                  </a:ext>
                </a:extLst>
              </a:tr>
              <a:tr h="826164">
                <a:tc vMerge="1">
                  <a:txBody>
                    <a:bodyPr/>
                    <a:lstStyle/>
                    <a:p>
                      <a:endParaRPr lang="en-US"/>
                    </a:p>
                  </a:txBody>
                  <a:tcPr/>
                </a:tc>
                <a:tc vMerge="1">
                  <a:txBody>
                    <a:bodyPr/>
                    <a:lstStyle/>
                    <a:p>
                      <a:endParaRPr lang="en-US" dirty="0"/>
                    </a:p>
                  </a:txBody>
                  <a:tcPr anchor="ctr"/>
                </a:tc>
                <a:tc gridSpan="2">
                  <a:txBody>
                    <a:bodyPr/>
                    <a:lstStyle/>
                    <a:p>
                      <a:pPr marL="177800" indent="-177800"/>
                      <a:r>
                        <a:rPr lang="en-US" sz="1400" b="1" dirty="0">
                          <a:latin typeface="Arial"/>
                          <a:cs typeface="Arial"/>
                        </a:rPr>
                        <a:t>2.  Of </a:t>
                      </a:r>
                      <a:r>
                        <a:rPr lang="en-US" sz="1400" b="1" kern="1200" dirty="0">
                          <a:solidFill>
                            <a:schemeClr val="dk1"/>
                          </a:solidFill>
                          <a:latin typeface="Arial"/>
                          <a:ea typeface="+mn-ea"/>
                          <a:cs typeface="Arial"/>
                        </a:rPr>
                        <a:t>temple</a:t>
                      </a:r>
                      <a:r>
                        <a:rPr lang="en-US" sz="1400" b="1" dirty="0">
                          <a:latin typeface="Arial"/>
                          <a:cs typeface="Arial"/>
                        </a:rPr>
                        <a:t> (2 Chron. 29)</a:t>
                      </a:r>
                    </a:p>
                  </a:txBody>
                  <a:tcPr anchor="ctr"/>
                </a:tc>
                <a:tc hMerge="1">
                  <a:txBody>
                    <a:bodyPr/>
                    <a:lstStyle/>
                    <a:p>
                      <a:endParaRPr lang="en-US" sz="1400" b="1" dirty="0">
                        <a:latin typeface="Arial"/>
                        <a:cs typeface="Arial"/>
                      </a:endParaRPr>
                    </a:p>
                  </a:txBody>
                  <a:tcPr anchor="ctr"/>
                </a:tc>
                <a:tc>
                  <a:txBody>
                    <a:bodyPr/>
                    <a:lstStyle/>
                    <a:p>
                      <a:r>
                        <a:rPr lang="en-US" sz="1400" b="1" dirty="0">
                          <a:latin typeface="Arial"/>
                          <a:cs typeface="Arial"/>
                        </a:rPr>
                        <a:t>70 bulls, 100 rams, 200 male lambs</a:t>
                      </a:r>
                    </a:p>
                  </a:txBody>
                  <a:tcPr anchor="ctr"/>
                </a:tc>
                <a:tc>
                  <a:txBody>
                    <a:bodyPr/>
                    <a:lstStyle/>
                    <a:p>
                      <a:endParaRPr lang="en-US" sz="1400" b="1" dirty="0">
                        <a:latin typeface="Arial"/>
                        <a:cs typeface="Arial"/>
                      </a:endParaRPr>
                    </a:p>
                  </a:txBody>
                  <a:tcPr anchor="ctr"/>
                </a:tc>
                <a:tc>
                  <a:txBody>
                    <a:bodyPr/>
                    <a:lstStyle/>
                    <a:p>
                      <a:endParaRPr lang="en-US" sz="1400" b="1" dirty="0">
                        <a:latin typeface="Arial"/>
                        <a:cs typeface="Arial"/>
                      </a:endParaRPr>
                    </a:p>
                  </a:txBody>
                  <a:tcPr anchor="ctr"/>
                </a:tc>
                <a:extLst>
                  <a:ext uri="{0D108BD9-81ED-4DB2-BD59-A6C34878D82A}">
                    <a16:rowId xmlns:a16="http://schemas.microsoft.com/office/drawing/2014/main" val="10003"/>
                  </a:ext>
                </a:extLst>
              </a:tr>
              <a:tr h="976377">
                <a:tc vMerge="1">
                  <a:txBody>
                    <a:bodyPr/>
                    <a:lstStyle/>
                    <a:p>
                      <a:endParaRPr lang="en-US"/>
                    </a:p>
                  </a:txBody>
                  <a:tcPr/>
                </a:tc>
                <a:tc>
                  <a:txBody>
                    <a:bodyPr/>
                    <a:lstStyle/>
                    <a:p>
                      <a:r>
                        <a:rPr lang="en-US" sz="1800" b="1" dirty="0" err="1">
                          <a:latin typeface="Arial"/>
                          <a:cs typeface="Arial"/>
                        </a:rPr>
                        <a:t>Decon-secration</a:t>
                      </a:r>
                      <a:endParaRPr lang="en-US" sz="1800" b="1" dirty="0">
                        <a:latin typeface="Arial"/>
                        <a:cs typeface="Arial"/>
                      </a:endParaRPr>
                    </a:p>
                  </a:txBody>
                  <a:tcPr vert="vert270" anchor="ctr"/>
                </a:tc>
                <a:tc gridSpan="2">
                  <a:txBody>
                    <a:bodyPr/>
                    <a:lstStyle/>
                    <a:p>
                      <a:r>
                        <a:rPr lang="en-US" sz="1400" b="1" dirty="0">
                          <a:latin typeface="Arial"/>
                          <a:cs typeface="Arial"/>
                        </a:rPr>
                        <a:t>Fulfillment of </a:t>
                      </a:r>
                      <a:r>
                        <a:rPr lang="en-US" sz="1400" b="1" dirty="0" err="1">
                          <a:latin typeface="Arial"/>
                          <a:cs typeface="Arial"/>
                        </a:rPr>
                        <a:t>Nazirite</a:t>
                      </a:r>
                      <a:r>
                        <a:rPr lang="en-US" sz="1400" b="1" dirty="0">
                          <a:latin typeface="Arial"/>
                          <a:cs typeface="Arial"/>
                        </a:rPr>
                        <a:t> vow (Num. 6:14-17)</a:t>
                      </a:r>
                    </a:p>
                  </a:txBody>
                  <a:tcPr anchor="ctr"/>
                </a:tc>
                <a:tc hMerge="1">
                  <a:txBody>
                    <a:bodyPr/>
                    <a:lstStyle/>
                    <a:p>
                      <a:endParaRPr lang="en-US" sz="1400" b="1" dirty="0">
                        <a:latin typeface="Arial"/>
                        <a:cs typeface="Arial"/>
                      </a:endParaRPr>
                    </a:p>
                  </a:txBody>
                  <a:tcPr anchor="ctr"/>
                </a:tc>
                <a:tc>
                  <a:txBody>
                    <a:bodyPr/>
                    <a:lstStyle/>
                    <a:p>
                      <a:r>
                        <a:rPr lang="en-US" sz="1400" b="1" dirty="0">
                          <a:latin typeface="Arial"/>
                          <a:cs typeface="Arial"/>
                        </a:rPr>
                        <a:t>Year-old male</a:t>
                      </a:r>
                      <a:r>
                        <a:rPr lang="en-US" sz="1400" b="1" baseline="0" dirty="0">
                          <a:latin typeface="Arial"/>
                          <a:cs typeface="Arial"/>
                        </a:rPr>
                        <a:t> lamb</a:t>
                      </a:r>
                      <a:endParaRPr lang="en-US" sz="1400" b="1" dirty="0">
                        <a:latin typeface="Arial"/>
                        <a:cs typeface="Arial"/>
                      </a:endParaRPr>
                    </a:p>
                  </a:txBody>
                  <a:tcPr anchor="ctr"/>
                </a:tc>
                <a:tc>
                  <a:txBody>
                    <a:bodyPr/>
                    <a:lstStyle/>
                    <a:p>
                      <a:r>
                        <a:rPr lang="en-US" sz="1400" b="1" dirty="0">
                          <a:latin typeface="Arial"/>
                          <a:cs typeface="Arial"/>
                        </a:rPr>
                        <a:t>Regular grain offering, special bread offering</a:t>
                      </a:r>
                    </a:p>
                  </a:txBody>
                  <a:tcPr anchor="ctr"/>
                </a:tc>
                <a:tc>
                  <a:txBody>
                    <a:bodyPr/>
                    <a:lstStyle/>
                    <a:p>
                      <a:endParaRPr lang="en-US" sz="1400" b="1" dirty="0">
                        <a:latin typeface="Arial"/>
                        <a:cs typeface="Arial"/>
                      </a:endParaRPr>
                    </a:p>
                  </a:txBody>
                  <a:tcPr anchor="ctr"/>
                </a:tc>
                <a:extLst>
                  <a:ext uri="{0D108BD9-81ED-4DB2-BD59-A6C34878D82A}">
                    <a16:rowId xmlns:a16="http://schemas.microsoft.com/office/drawing/2014/main" val="10004"/>
                  </a:ext>
                </a:extLst>
              </a:tr>
              <a:tr h="698721">
                <a:tc vMerge="1">
                  <a:txBody>
                    <a:bodyPr/>
                    <a:lstStyle/>
                    <a:p>
                      <a:endParaRPr lang="en-US"/>
                    </a:p>
                  </a:txBody>
                  <a:tcPr/>
                </a:tc>
                <a:tc rowSpan="4">
                  <a:txBody>
                    <a:bodyPr/>
                    <a:lstStyle/>
                    <a:p>
                      <a:pPr algn="ctr"/>
                      <a:r>
                        <a:rPr lang="en-US" b="1" dirty="0">
                          <a:latin typeface="Arial"/>
                          <a:cs typeface="Arial"/>
                        </a:rPr>
                        <a:t>Purification rituals</a:t>
                      </a:r>
                    </a:p>
                  </a:txBody>
                  <a:tcPr vert="vert270" anchor="ctr"/>
                </a:tc>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a:rPr>
                        <a:t>1.  Broken vow (Num. 6:9-12)</a:t>
                      </a:r>
                    </a:p>
                  </a:txBody>
                  <a:tcPr anchor="ctr"/>
                </a:tc>
                <a:tc hMerge="1">
                  <a:txBody>
                    <a:bodyPr/>
                    <a:lstStyle/>
                    <a:p>
                      <a:endParaRPr lang="en-US" sz="1400" b="1" dirty="0">
                        <a:latin typeface="Arial"/>
                        <a:cs typeface="Arial"/>
                      </a:endParaRPr>
                    </a:p>
                  </a:txBody>
                  <a:tcPr anchor="ctr"/>
                </a:tc>
                <a:tc>
                  <a:txBody>
                    <a:bodyPr/>
                    <a:lstStyle/>
                    <a:p>
                      <a:r>
                        <a:rPr lang="en-US" sz="1400" b="1" dirty="0">
                          <a:latin typeface="Arial"/>
                          <a:cs typeface="Arial"/>
                        </a:rPr>
                        <a:t>Dove and young pigeon</a:t>
                      </a:r>
                    </a:p>
                  </a:txBody>
                  <a:tcPr anchor="ctr"/>
                </a:tc>
                <a:tc>
                  <a:txBody>
                    <a:bodyPr/>
                    <a:lstStyle/>
                    <a:p>
                      <a:endParaRPr lang="en-US" sz="1400" b="1" dirty="0">
                        <a:latin typeface="Arial"/>
                        <a:cs typeface="Arial"/>
                      </a:endParaRPr>
                    </a:p>
                  </a:txBody>
                  <a:tcPr anchor="ctr"/>
                </a:tc>
                <a:tc>
                  <a:txBody>
                    <a:bodyPr/>
                    <a:lstStyle/>
                    <a:p>
                      <a:endParaRPr lang="en-US" sz="1400" b="1" dirty="0">
                        <a:latin typeface="Arial"/>
                        <a:cs typeface="Arial"/>
                      </a:endParaRPr>
                    </a:p>
                  </a:txBody>
                  <a:tcPr anchor="ctr"/>
                </a:tc>
                <a:extLst>
                  <a:ext uri="{0D108BD9-81ED-4DB2-BD59-A6C34878D82A}">
                    <a16:rowId xmlns:a16="http://schemas.microsoft.com/office/drawing/2014/main" val="10005"/>
                  </a:ext>
                </a:extLst>
              </a:tr>
              <a:tr h="902515">
                <a:tc vMerge="1">
                  <a:txBody>
                    <a:bodyPr/>
                    <a:lstStyle/>
                    <a:p>
                      <a:endParaRPr lang="en-US"/>
                    </a:p>
                  </a:txBody>
                  <a:tcPr/>
                </a:tc>
                <a:tc vMerge="1">
                  <a:txBody>
                    <a:bodyPr/>
                    <a:lstStyle/>
                    <a:p>
                      <a:endParaRPr lang="en-US" dirty="0"/>
                    </a:p>
                  </a:txBody>
                  <a:tcPr anchor="ctr"/>
                </a:tc>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a:rPr>
                        <a:t>2.  Cleansing of leper (Lev. 14:12-20)</a:t>
                      </a:r>
                    </a:p>
                  </a:txBody>
                  <a:tcPr anchor="ctr"/>
                </a:tc>
                <a:tc hMerge="1">
                  <a:txBody>
                    <a:bodyPr/>
                    <a:lstStyle/>
                    <a:p>
                      <a:endParaRPr lang="en-US" sz="1400" b="1" dirty="0">
                        <a:latin typeface="Arial"/>
                        <a:cs typeface="Arial"/>
                      </a:endParaRPr>
                    </a:p>
                  </a:txBody>
                  <a:tcPr anchor="ctr"/>
                </a:tc>
                <a:tc>
                  <a:txBody>
                    <a:bodyPr/>
                    <a:lstStyle/>
                    <a:p>
                      <a:r>
                        <a:rPr lang="en-US" sz="1400" b="1" dirty="0">
                          <a:latin typeface="Arial"/>
                          <a:cs typeface="Arial"/>
                        </a:rPr>
                        <a:t>Year-old male lamb (dove or pigeon for poor)</a:t>
                      </a:r>
                    </a:p>
                  </a:txBody>
                  <a:tcPr anchor="ctr"/>
                </a:tc>
                <a:tc>
                  <a:txBody>
                    <a:bodyPr/>
                    <a:lstStyle/>
                    <a:p>
                      <a:r>
                        <a:rPr lang="en-US" sz="1400" b="1" dirty="0">
                          <a:latin typeface="Arial"/>
                          <a:cs typeface="Arial"/>
                        </a:rPr>
                        <a:t>Grain offering</a:t>
                      </a:r>
                    </a:p>
                  </a:txBody>
                  <a:tcPr anchor="ctr"/>
                </a:tc>
                <a:tc>
                  <a:txBody>
                    <a:bodyPr/>
                    <a:lstStyle/>
                    <a:p>
                      <a:endParaRPr lang="en-US" sz="1400" b="1" dirty="0">
                        <a:latin typeface="Arial"/>
                        <a:cs typeface="Arial"/>
                      </a:endParaRPr>
                    </a:p>
                  </a:txBody>
                  <a:tcPr anchor="ctr"/>
                </a:tc>
                <a:extLst>
                  <a:ext uri="{0D108BD9-81ED-4DB2-BD59-A6C34878D82A}">
                    <a16:rowId xmlns:a16="http://schemas.microsoft.com/office/drawing/2014/main" val="10006"/>
                  </a:ext>
                </a:extLst>
              </a:tr>
              <a:tr h="727046">
                <a:tc vMerge="1">
                  <a:txBody>
                    <a:bodyPr/>
                    <a:lstStyle/>
                    <a:p>
                      <a:endParaRPr lang="en-US" dirty="0"/>
                    </a:p>
                  </a:txBody>
                  <a:tcPr/>
                </a:tc>
                <a:tc vMerge="1">
                  <a:txBody>
                    <a:bodyPr/>
                    <a:lstStyle/>
                    <a:p>
                      <a:endParaRPr lang="en-US" dirty="0"/>
                    </a:p>
                  </a:txBody>
                  <a:tcPr anchor="ctr"/>
                </a:tc>
                <a:tc gridSpan="2">
                  <a:txBody>
                    <a:bodyPr/>
                    <a:lstStyle/>
                    <a:p>
                      <a:r>
                        <a:rPr lang="en-US" sz="1400" b="1" dirty="0">
                          <a:latin typeface="Arial"/>
                          <a:cs typeface="Arial"/>
                        </a:rPr>
                        <a:t>3. Man</a:t>
                      </a:r>
                      <a:r>
                        <a:rPr lang="en-US" sz="1400" b="1" baseline="0" dirty="0">
                          <a:latin typeface="Arial"/>
                          <a:cs typeface="Arial"/>
                        </a:rPr>
                        <a:t> (15:14-15) or woman with hemorrhage (15:29-30)</a:t>
                      </a:r>
                      <a:endParaRPr lang="en-US" sz="1400" b="1" dirty="0">
                        <a:latin typeface="Arial"/>
                        <a:cs typeface="Arial"/>
                      </a:endParaRPr>
                    </a:p>
                  </a:txBody>
                  <a:tcPr anchor="ctr"/>
                </a:tc>
                <a:tc hMerge="1">
                  <a:txBody>
                    <a:bodyPr/>
                    <a:lstStyle/>
                    <a:p>
                      <a:endParaRPr lang="en-US" sz="1400" b="1" dirty="0">
                        <a:latin typeface="Arial"/>
                        <a:cs typeface="Arial"/>
                      </a:endParaRPr>
                    </a:p>
                  </a:txBody>
                  <a:tcPr anchor="ctr"/>
                </a:tc>
                <a:tc>
                  <a:txBody>
                    <a:bodyPr/>
                    <a:lstStyle/>
                    <a:p>
                      <a:r>
                        <a:rPr lang="en-US" sz="1400" b="1">
                          <a:latin typeface="Arial"/>
                          <a:cs typeface="Arial"/>
                        </a:rPr>
                        <a:t>Dove or young pigeon</a:t>
                      </a:r>
                      <a:endParaRPr lang="en-US" sz="1400" b="1" dirty="0">
                        <a:latin typeface="Arial"/>
                        <a:cs typeface="Arial"/>
                      </a:endParaRPr>
                    </a:p>
                  </a:txBody>
                  <a:tcPr anchor="ctr"/>
                </a:tc>
                <a:tc>
                  <a:txBody>
                    <a:bodyPr/>
                    <a:lstStyle/>
                    <a:p>
                      <a:endParaRPr lang="en-US" sz="1400" b="1" dirty="0">
                        <a:latin typeface="Arial"/>
                        <a:cs typeface="Arial"/>
                      </a:endParaRPr>
                    </a:p>
                  </a:txBody>
                  <a:tcPr anchor="ctr"/>
                </a:tc>
                <a:tc>
                  <a:txBody>
                    <a:bodyPr/>
                    <a:lstStyle/>
                    <a:p>
                      <a:endParaRPr lang="en-US" sz="1400" b="1" dirty="0">
                        <a:latin typeface="Arial"/>
                        <a:cs typeface="Arial"/>
                      </a:endParaRPr>
                    </a:p>
                  </a:txBody>
                  <a:tcPr anchor="ctr"/>
                </a:tc>
                <a:extLst>
                  <a:ext uri="{0D108BD9-81ED-4DB2-BD59-A6C34878D82A}">
                    <a16:rowId xmlns:a16="http://schemas.microsoft.com/office/drawing/2014/main" val="10007"/>
                  </a:ext>
                </a:extLst>
              </a:tr>
              <a:tr h="844062">
                <a:tc vMerge="1">
                  <a:txBody>
                    <a:bodyPr/>
                    <a:lstStyle/>
                    <a:p>
                      <a:pPr algn="ctr"/>
                      <a:endParaRPr lang="en-US" sz="2800" b="1" dirty="0">
                        <a:latin typeface="Arial"/>
                        <a:cs typeface="Arial"/>
                      </a:endParaRPr>
                    </a:p>
                  </a:txBody>
                  <a:tcPr vert="vert270" anchor="ctr">
                    <a:solidFill>
                      <a:srgbClr val="000000"/>
                    </a:solidFill>
                  </a:tcPr>
                </a:tc>
                <a:tc vMerge="1">
                  <a:txBody>
                    <a:bodyPr/>
                    <a:lstStyle/>
                    <a:p>
                      <a:pPr algn="ctr"/>
                      <a:endParaRPr lang="en-US" b="1" dirty="0">
                        <a:latin typeface="Arial"/>
                        <a:cs typeface="Arial"/>
                      </a:endParaRPr>
                    </a:p>
                  </a:txBody>
                  <a:tcPr vert="vert270" anchor="ctr"/>
                </a:tc>
                <a:tc gridSpan="2">
                  <a:txBody>
                    <a:bodyPr/>
                    <a:lstStyle/>
                    <a:p>
                      <a:r>
                        <a:rPr lang="en-US" sz="1400" b="1" dirty="0">
                          <a:latin typeface="Arial"/>
                          <a:cs typeface="Arial"/>
                        </a:rPr>
                        <a:t>4. Woman after childbirth (12:6-8)</a:t>
                      </a:r>
                    </a:p>
                  </a:txBody>
                  <a:tcPr anchor="ctr"/>
                </a:tc>
                <a:tc hMerge="1">
                  <a:txBody>
                    <a:bodyPr/>
                    <a:lstStyle/>
                    <a:p>
                      <a:endParaRPr lang="en-US"/>
                    </a:p>
                  </a:txBody>
                  <a:tcPr/>
                </a:tc>
                <a:tc>
                  <a:txBody>
                    <a:bodyPr/>
                    <a:lstStyle/>
                    <a:p>
                      <a:r>
                        <a:rPr lang="en-US" sz="1400" b="1" dirty="0">
                          <a:latin typeface="Arial"/>
                          <a:cs typeface="Arial"/>
                        </a:rPr>
                        <a:t>Year-old lamb (or dove or pigeon)</a:t>
                      </a:r>
                    </a:p>
                  </a:txBody>
                  <a:tcPr anchor="ctr"/>
                </a:tc>
                <a:tc>
                  <a:txBody>
                    <a:bodyPr/>
                    <a:lstStyle/>
                    <a:p>
                      <a:endParaRPr lang="en-US" sz="1400" b="1" dirty="0">
                        <a:latin typeface="Arial"/>
                        <a:cs typeface="Arial"/>
                      </a:endParaRPr>
                    </a:p>
                  </a:txBody>
                  <a:tcPr anchor="ctr"/>
                </a:tc>
                <a:tc>
                  <a:txBody>
                    <a:bodyPr/>
                    <a:lstStyle/>
                    <a:p>
                      <a:endParaRPr lang="en-US" sz="1400" b="1" dirty="0">
                        <a:latin typeface="Arial"/>
                        <a:cs typeface="Arial"/>
                      </a:endParaRPr>
                    </a:p>
                  </a:txBody>
                  <a:tcPr anchor="ctr"/>
                </a:tc>
                <a:extLst>
                  <a:ext uri="{0D108BD9-81ED-4DB2-BD59-A6C34878D82A}">
                    <a16:rowId xmlns:a16="http://schemas.microsoft.com/office/drawing/2014/main" val="10008"/>
                  </a:ext>
                </a:extLst>
              </a:tr>
            </a:tbl>
          </a:graphicData>
        </a:graphic>
      </p:graphicFrame>
      <p:sp>
        <p:nvSpPr>
          <p:cNvPr id="203781" name="Text Box 85"/>
          <p:cNvSpPr txBox="1">
            <a:spLocks noChangeArrowheads="1"/>
          </p:cNvSpPr>
          <p:nvPr/>
        </p:nvSpPr>
        <p:spPr bwMode="auto">
          <a:xfrm>
            <a:off x="7162800" y="6119813"/>
            <a:ext cx="1981200" cy="738187"/>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a:tailEnd/>
              </a14:hiddenLine>
            </a:ext>
          </a:extLst>
        </p:spPr>
        <p:txBody>
          <a:bodyPr lIns="0" tIns="0" rIns="0" bIns="0" anchor="ctr" anchorCtr="1">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zh-CN" sz="1200">
                <a:solidFill>
                  <a:srgbClr val="FFFFFF"/>
                </a:solidFill>
                <a:latin typeface="Geneva" charset="0"/>
                <a:ea typeface="SimSun" pitchFamily="2" charset="-122"/>
              </a:rPr>
              <a:t>F. Duane Lindsey, "Leviticus," </a:t>
            </a:r>
            <a:r>
              <a:rPr lang="en-US" altLang="zh-CN" sz="1200" i="1">
                <a:solidFill>
                  <a:srgbClr val="FFFFFF"/>
                </a:solidFill>
                <a:latin typeface="Geneva" charset="0"/>
                <a:ea typeface="SimSun" pitchFamily="2" charset="-122"/>
              </a:rPr>
              <a:t>The Bible Knowledge Commentary</a:t>
            </a:r>
            <a:r>
              <a:rPr lang="en-US" altLang="zh-CN" sz="1200">
                <a:solidFill>
                  <a:srgbClr val="FFFFFF"/>
                </a:solidFill>
                <a:latin typeface="Geneva" charset="0"/>
                <a:ea typeface="SimSun" pitchFamily="2" charset="-122"/>
              </a:rPr>
              <a:t>, 1:168-69</a:t>
            </a:r>
            <a:endParaRPr lang="en-US" altLang="en-US" sz="1200">
              <a:solidFill>
                <a:srgbClr val="FFFFFF"/>
              </a:solidFill>
              <a:latin typeface="Geneva" charset="0"/>
              <a:ea typeface="SimSun" pitchFamily="2" charset="-122"/>
            </a:endParaRPr>
          </a:p>
        </p:txBody>
      </p:sp>
      <p:sp>
        <p:nvSpPr>
          <p:cNvPr id="203782" name="Text Box 5"/>
          <p:cNvSpPr txBox="1">
            <a:spLocks noChangeArrowheads="1"/>
          </p:cNvSpPr>
          <p:nvPr/>
        </p:nvSpPr>
        <p:spPr bwMode="auto">
          <a:xfrm>
            <a:off x="8281988" y="0"/>
            <a:ext cx="885825" cy="46196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latin typeface="Arial" pitchFamily="34" charset="0"/>
              </a:rPr>
              <a:t>175d</a:t>
            </a:r>
            <a:endParaRPr lang="en-US" altLang="en-US" sz="2800" b="1">
              <a:latin typeface="Arial"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50180" name="Text Box 5"/>
          <p:cNvSpPr>
            <a:spLocks noGrp="1" noChangeArrowheads="1"/>
          </p:cNvSpPr>
          <p:nvPr>
            <p:ph type="title"/>
          </p:nvPr>
        </p:nvSpPr>
        <p:spPr>
          <a:xfrm>
            <a:off x="0" y="-76200"/>
            <a:ext cx="9144000" cy="609600"/>
          </a:xfrm>
          <a:solidFill>
            <a:srgbClr val="000090"/>
          </a:solidFill>
        </p:spPr>
        <p:txBody>
          <a:bodyPr lIns="0" tIns="0" rIns="0" bIns="0" anchorCtr="1"/>
          <a:lstStyle/>
          <a:p>
            <a:r>
              <a:rPr kumimoji="0" lang="en-US" altLang="zh-CN" sz="2800" b="1">
                <a:solidFill>
                  <a:schemeClr val="tx1"/>
                </a:solidFill>
                <a:effectLst>
                  <a:outerShdw blurRad="38100" dist="38100" dir="2700000" algn="tl">
                    <a:srgbClr val="000000"/>
                  </a:outerShdw>
                </a:effectLst>
                <a:latin typeface="Impact" pitchFamily="34" charset="0"/>
                <a:ea typeface="SimSun" pitchFamily="2" charset="-122"/>
              </a:rPr>
              <a:t>Special Sacrificial Rituals</a:t>
            </a:r>
          </a:p>
        </p:txBody>
      </p:sp>
      <p:sp>
        <p:nvSpPr>
          <p:cNvPr id="50179" name="Text Box 4"/>
          <p:cNvSpPr txBox="1">
            <a:spLocks noChangeArrowheads="1"/>
          </p:cNvSpPr>
          <p:nvPr/>
        </p:nvSpPr>
        <p:spPr bwMode="auto">
          <a:xfrm>
            <a:off x="8451850" y="0"/>
            <a:ext cx="612775" cy="400050"/>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2000" b="1">
                <a:solidFill>
                  <a:srgbClr val="FFFFFF"/>
                </a:solidFill>
                <a:effectLst>
                  <a:outerShdw blurRad="38100" dist="38100" dir="2700000" algn="tl">
                    <a:srgbClr val="000000"/>
                  </a:outerShdw>
                </a:effectLst>
                <a:latin typeface="Arial" pitchFamily="34" charset="0"/>
                <a:cs typeface="Times New Roman" pitchFamily="18" charset="0"/>
              </a:rPr>
              <a:t>130</a:t>
            </a:r>
          </a:p>
        </p:txBody>
      </p:sp>
      <p:graphicFrame>
        <p:nvGraphicFramePr>
          <p:cNvPr id="6" name="Table 5"/>
          <p:cNvGraphicFramePr>
            <a:graphicFrameLocks noGrp="1"/>
          </p:cNvGraphicFramePr>
          <p:nvPr/>
        </p:nvGraphicFramePr>
        <p:xfrm>
          <a:off x="-76200" y="457199"/>
          <a:ext cx="9296401" cy="6428726"/>
        </p:xfrm>
        <a:graphic>
          <a:graphicData uri="http://schemas.openxmlformats.org/drawingml/2006/table">
            <a:tbl>
              <a:tblPr firstRow="1" bandRow="1">
                <a:tableStyleId>{5C22544A-7EE6-4342-B048-85BDC9FD1C3A}</a:tableStyleId>
              </a:tblPr>
              <a:tblGrid>
                <a:gridCol w="5334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464931">
                  <a:extLst>
                    <a:ext uri="{9D8B030D-6E8A-4147-A177-3AD203B41FA5}">
                      <a16:colId xmlns:a16="http://schemas.microsoft.com/office/drawing/2014/main" val="20002"/>
                    </a:ext>
                  </a:extLst>
                </a:gridCol>
                <a:gridCol w="2049670">
                  <a:extLst>
                    <a:ext uri="{9D8B030D-6E8A-4147-A177-3AD203B41FA5}">
                      <a16:colId xmlns:a16="http://schemas.microsoft.com/office/drawing/2014/main" val="20003"/>
                    </a:ext>
                  </a:extLst>
                </a:gridCol>
                <a:gridCol w="2209799">
                  <a:extLst>
                    <a:ext uri="{9D8B030D-6E8A-4147-A177-3AD203B41FA5}">
                      <a16:colId xmlns:a16="http://schemas.microsoft.com/office/drawing/2014/main" val="20004"/>
                    </a:ext>
                  </a:extLst>
                </a:gridCol>
                <a:gridCol w="1905000">
                  <a:extLst>
                    <a:ext uri="{9D8B030D-6E8A-4147-A177-3AD203B41FA5}">
                      <a16:colId xmlns:a16="http://schemas.microsoft.com/office/drawing/2014/main" val="20005"/>
                    </a:ext>
                  </a:extLst>
                </a:gridCol>
                <a:gridCol w="1447801">
                  <a:extLst>
                    <a:ext uri="{9D8B030D-6E8A-4147-A177-3AD203B41FA5}">
                      <a16:colId xmlns:a16="http://schemas.microsoft.com/office/drawing/2014/main" val="20006"/>
                    </a:ext>
                  </a:extLst>
                </a:gridCol>
              </a:tblGrid>
              <a:tr h="369110">
                <a:tc rowSpan="9">
                  <a:txBody>
                    <a:bodyPr/>
                    <a:lstStyle/>
                    <a:p>
                      <a:pPr algn="ctr"/>
                      <a:r>
                        <a:rPr lang="en-US" sz="2800" b="1" dirty="0">
                          <a:latin typeface="Arial"/>
                          <a:cs typeface="Arial"/>
                        </a:rPr>
                        <a:t>Special Rituals</a:t>
                      </a:r>
                    </a:p>
                  </a:txBody>
                  <a:tcPr vert="vert270" anchor="ctr">
                    <a:solidFill>
                      <a:srgbClr val="000000"/>
                    </a:solidFill>
                  </a:tcPr>
                </a:tc>
                <a:tc gridSpan="2">
                  <a:txBody>
                    <a:bodyPr/>
                    <a:lstStyle/>
                    <a:p>
                      <a:endParaRPr lang="en-US" sz="1400" b="1" dirty="0">
                        <a:latin typeface="Arial"/>
                        <a:cs typeface="Arial"/>
                      </a:endParaRPr>
                    </a:p>
                  </a:txBody>
                  <a:tcPr anchor="ctr">
                    <a:solidFill>
                      <a:srgbClr val="000000"/>
                    </a:solidFill>
                  </a:tcPr>
                </a:tc>
                <a:tc hMerge="1">
                  <a:txBody>
                    <a:bodyPr/>
                    <a:lstStyle/>
                    <a:p>
                      <a:endParaRPr lang="en-US"/>
                    </a:p>
                  </a:txBody>
                  <a:tcPr/>
                </a:tc>
                <a:tc>
                  <a:txBody>
                    <a:bodyPr/>
                    <a:lstStyle/>
                    <a:p>
                      <a:endParaRPr lang="en-US" sz="1400" b="1" dirty="0">
                        <a:latin typeface="Arial"/>
                        <a:cs typeface="Arial"/>
                      </a:endParaRPr>
                    </a:p>
                  </a:txBody>
                  <a:tcPr anchor="ctr">
                    <a:solidFill>
                      <a:srgbClr val="000000"/>
                    </a:solidFill>
                  </a:tcPr>
                </a:tc>
                <a:tc>
                  <a:txBody>
                    <a:bodyPr/>
                    <a:lstStyle/>
                    <a:p>
                      <a:pPr algn="ctr"/>
                      <a:r>
                        <a:rPr lang="en-US" sz="1800" b="1" dirty="0">
                          <a:latin typeface="Arial"/>
                          <a:cs typeface="Arial"/>
                        </a:rPr>
                        <a:t>COMMUNAL</a:t>
                      </a:r>
                      <a:endParaRPr lang="en-US" sz="1400" b="1" dirty="0">
                        <a:latin typeface="Arial"/>
                        <a:cs typeface="Arial"/>
                      </a:endParaRPr>
                    </a:p>
                  </a:txBody>
                  <a:tcPr anchor="ctr">
                    <a:solidFill>
                      <a:srgbClr val="000000"/>
                    </a:solidFill>
                  </a:tcPr>
                </a:tc>
                <a:tc gridSpan="2">
                  <a:txBody>
                    <a:bodyPr/>
                    <a:lstStyle/>
                    <a:p>
                      <a:pPr algn="ctr"/>
                      <a:r>
                        <a:rPr lang="en-US" sz="1800" b="1" dirty="0">
                          <a:latin typeface="Arial"/>
                          <a:cs typeface="Arial"/>
                        </a:rPr>
                        <a:t>EXPIATORY</a:t>
                      </a:r>
                      <a:endParaRPr lang="en-US" sz="1600" b="1" dirty="0">
                        <a:latin typeface="Arial"/>
                        <a:cs typeface="Arial"/>
                      </a:endParaRPr>
                    </a:p>
                  </a:txBody>
                  <a:tcPr anchor="ctr">
                    <a:solidFill>
                      <a:schemeClr val="bg2"/>
                    </a:solidFill>
                  </a:tcPr>
                </a:tc>
                <a:tc hMerge="1">
                  <a:txBody>
                    <a:bodyPr/>
                    <a:lstStyle/>
                    <a:p>
                      <a:endParaRPr lang="en-US" sz="1600" dirty="0">
                        <a:latin typeface="Arial"/>
                        <a:cs typeface="Arial"/>
                      </a:endParaRPr>
                    </a:p>
                  </a:txBody>
                  <a:tcPr anchor="ctr"/>
                </a:tc>
                <a:extLst>
                  <a:ext uri="{0D108BD9-81ED-4DB2-BD59-A6C34878D82A}">
                    <a16:rowId xmlns:a16="http://schemas.microsoft.com/office/drawing/2014/main" val="10000"/>
                  </a:ext>
                </a:extLst>
              </a:tr>
              <a:tr h="369110">
                <a:tc vMerge="1">
                  <a:txBody>
                    <a:bodyPr/>
                    <a:lstStyle/>
                    <a:p>
                      <a:endParaRPr lang="en-US" dirty="0"/>
                    </a:p>
                  </a:txBody>
                  <a:tcPr/>
                </a:tc>
                <a:tc gridSpan="2">
                  <a:txBody>
                    <a:bodyPr/>
                    <a:lstStyle/>
                    <a:p>
                      <a:endParaRPr lang="en-US" sz="1400" b="1" dirty="0">
                        <a:latin typeface="Arial"/>
                        <a:cs typeface="Arial"/>
                      </a:endParaRPr>
                    </a:p>
                  </a:txBody>
                  <a:tcPr anchor="ctr"/>
                </a:tc>
                <a:tc hMerge="1">
                  <a:txBody>
                    <a:bodyPr/>
                    <a:lstStyle/>
                    <a:p>
                      <a:endParaRPr lang="en-US"/>
                    </a:p>
                  </a:txBody>
                  <a:tcPr/>
                </a:tc>
                <a:tc>
                  <a:txBody>
                    <a:bodyPr/>
                    <a:lstStyle/>
                    <a:p>
                      <a:endParaRPr lang="en-US" sz="1400" b="1" dirty="0">
                        <a:latin typeface="Arial"/>
                        <a:cs typeface="Arial"/>
                      </a:endParaRPr>
                    </a:p>
                  </a:txBody>
                  <a:tcPr anchor="ctr"/>
                </a:tc>
                <a:tc>
                  <a:txBody>
                    <a:bodyPr/>
                    <a:lstStyle/>
                    <a:p>
                      <a:pPr algn="ctr"/>
                      <a:r>
                        <a:rPr lang="en-US" sz="1800" b="1" dirty="0">
                          <a:latin typeface="Arial"/>
                          <a:cs typeface="Arial"/>
                        </a:rPr>
                        <a:t>FELLOWSHIP</a:t>
                      </a:r>
                    </a:p>
                  </a:txBody>
                  <a:tcPr anchor="ctr"/>
                </a:tc>
                <a:tc>
                  <a:txBody>
                    <a:bodyPr/>
                    <a:lstStyle/>
                    <a:p>
                      <a:pPr algn="ctr"/>
                      <a:r>
                        <a:rPr lang="en-US" sz="1800" b="1" dirty="0">
                          <a:latin typeface="Arial"/>
                          <a:cs typeface="Arial"/>
                        </a:rPr>
                        <a:t>SIN</a:t>
                      </a:r>
                    </a:p>
                  </a:txBody>
                  <a:tcPr anchor="ctr"/>
                </a:tc>
                <a:tc>
                  <a:txBody>
                    <a:bodyPr/>
                    <a:lstStyle/>
                    <a:p>
                      <a:pPr algn="ctr"/>
                      <a:r>
                        <a:rPr lang="en-US" sz="1800" b="1" dirty="0">
                          <a:latin typeface="Arial"/>
                          <a:cs typeface="Arial"/>
                        </a:rPr>
                        <a:t>GUILT</a:t>
                      </a:r>
                    </a:p>
                  </a:txBody>
                  <a:tcPr anchor="ctr"/>
                </a:tc>
                <a:extLst>
                  <a:ext uri="{0D108BD9-81ED-4DB2-BD59-A6C34878D82A}">
                    <a16:rowId xmlns:a16="http://schemas.microsoft.com/office/drawing/2014/main" val="10001"/>
                  </a:ext>
                </a:extLst>
              </a:tr>
              <a:tr h="719507">
                <a:tc vMerge="1">
                  <a:txBody>
                    <a:bodyPr/>
                    <a:lstStyle/>
                    <a:p>
                      <a:endParaRPr lang="en-US"/>
                    </a:p>
                  </a:txBody>
                  <a:tcPr/>
                </a:tc>
                <a:tc rowSpan="2">
                  <a:txBody>
                    <a:bodyPr/>
                    <a:lstStyle/>
                    <a:p>
                      <a:pPr algn="ctr"/>
                      <a:r>
                        <a:rPr lang="en-US" sz="1400" b="1" kern="1200" dirty="0">
                          <a:solidFill>
                            <a:schemeClr val="dk1"/>
                          </a:solidFill>
                          <a:latin typeface="Arial"/>
                          <a:ea typeface="+mn-ea"/>
                          <a:cs typeface="Arial"/>
                        </a:rPr>
                        <a:t>Consecration</a:t>
                      </a:r>
                    </a:p>
                  </a:txBody>
                  <a:tcPr vert="vert270" anchor="ctr"/>
                </a:tc>
                <a:tc gridSpan="2">
                  <a:txBody>
                    <a:bodyPr/>
                    <a:lstStyle/>
                    <a:p>
                      <a:pPr marL="177800" indent="-177800"/>
                      <a:r>
                        <a:rPr lang="en-US" sz="1400" b="1" dirty="0">
                          <a:latin typeface="Arial"/>
                          <a:cs typeface="Arial"/>
                        </a:rPr>
                        <a:t>1. Of priests (Ex. 29; Lev. 8)</a:t>
                      </a:r>
                    </a:p>
                  </a:txBody>
                  <a:tcPr anchor="ctr"/>
                </a:tc>
                <a:tc hMerge="1">
                  <a:txBody>
                    <a:bodyPr/>
                    <a:lstStyle/>
                    <a:p>
                      <a:endParaRPr lang="en-US" sz="1400" b="1" dirty="0">
                        <a:latin typeface="Arial"/>
                        <a:cs typeface="Arial"/>
                      </a:endParaRPr>
                    </a:p>
                  </a:txBody>
                  <a:tcPr anchor="ctr"/>
                </a:tc>
                <a:tc>
                  <a:txBody>
                    <a:bodyPr/>
                    <a:lstStyle/>
                    <a:p>
                      <a:r>
                        <a:rPr lang="en-US" sz="1400" b="1" dirty="0">
                          <a:latin typeface="Arial"/>
                          <a:cs typeface="Arial"/>
                        </a:rPr>
                        <a:t>Ram for the ordination</a:t>
                      </a:r>
                    </a:p>
                  </a:txBody>
                  <a:tcPr anchor="ctr"/>
                </a:tc>
                <a:tc>
                  <a:txBody>
                    <a:bodyPr/>
                    <a:lstStyle/>
                    <a:p>
                      <a:r>
                        <a:rPr lang="en-US" sz="1400" b="1" dirty="0">
                          <a:latin typeface="Arial"/>
                          <a:cs typeface="Arial"/>
                        </a:rPr>
                        <a:t>Bull (special ritual)</a:t>
                      </a:r>
                    </a:p>
                  </a:txBody>
                  <a:tcPr anchor="ctr"/>
                </a:tc>
                <a:tc>
                  <a:txBody>
                    <a:bodyPr/>
                    <a:lstStyle/>
                    <a:p>
                      <a:endParaRPr lang="en-US" sz="1400" b="1" dirty="0">
                        <a:latin typeface="Arial"/>
                        <a:cs typeface="Arial"/>
                      </a:endParaRPr>
                    </a:p>
                  </a:txBody>
                  <a:tcPr anchor="ctr"/>
                </a:tc>
                <a:extLst>
                  <a:ext uri="{0D108BD9-81ED-4DB2-BD59-A6C34878D82A}">
                    <a16:rowId xmlns:a16="http://schemas.microsoft.com/office/drawing/2014/main" val="10002"/>
                  </a:ext>
                </a:extLst>
              </a:tr>
              <a:tr h="944880">
                <a:tc vMerge="1">
                  <a:txBody>
                    <a:bodyPr/>
                    <a:lstStyle/>
                    <a:p>
                      <a:endParaRPr lang="en-US"/>
                    </a:p>
                  </a:txBody>
                  <a:tcPr/>
                </a:tc>
                <a:tc vMerge="1">
                  <a:txBody>
                    <a:bodyPr/>
                    <a:lstStyle/>
                    <a:p>
                      <a:endParaRPr lang="en-US" dirty="0"/>
                    </a:p>
                  </a:txBody>
                  <a:tcPr anchor="ctr"/>
                </a:tc>
                <a:tc gridSpan="2">
                  <a:txBody>
                    <a:bodyPr/>
                    <a:lstStyle/>
                    <a:p>
                      <a:pPr marL="177800" indent="-177800"/>
                      <a:r>
                        <a:rPr lang="en-US" sz="1400" b="1" dirty="0">
                          <a:latin typeface="Arial"/>
                          <a:cs typeface="Arial"/>
                        </a:rPr>
                        <a:t>2.  Of </a:t>
                      </a:r>
                      <a:r>
                        <a:rPr lang="en-US" sz="1400" b="1" kern="1200" dirty="0">
                          <a:solidFill>
                            <a:schemeClr val="dk1"/>
                          </a:solidFill>
                          <a:latin typeface="Arial"/>
                          <a:ea typeface="+mn-ea"/>
                          <a:cs typeface="Arial"/>
                        </a:rPr>
                        <a:t>temple</a:t>
                      </a:r>
                      <a:r>
                        <a:rPr lang="en-US" sz="1400" b="1" dirty="0">
                          <a:latin typeface="Arial"/>
                          <a:cs typeface="Arial"/>
                        </a:rPr>
                        <a:t> (2 Chron. 29)</a:t>
                      </a:r>
                    </a:p>
                  </a:txBody>
                  <a:tcPr anchor="ctr"/>
                </a:tc>
                <a:tc hMerge="1">
                  <a:txBody>
                    <a:bodyPr/>
                    <a:lstStyle/>
                    <a:p>
                      <a:endParaRPr lang="en-US" sz="1400" b="1" dirty="0">
                        <a:latin typeface="Arial"/>
                        <a:cs typeface="Arial"/>
                      </a:endParaRPr>
                    </a:p>
                  </a:txBody>
                  <a:tcPr anchor="ctr"/>
                </a:tc>
                <a:tc>
                  <a:txBody>
                    <a:bodyPr/>
                    <a:lstStyle/>
                    <a:p>
                      <a:r>
                        <a:rPr lang="en-US" sz="1400" b="1" dirty="0">
                          <a:latin typeface="Arial"/>
                          <a:cs typeface="Arial"/>
                        </a:rPr>
                        <a:t>Numerous bulls, sheep, and goats</a:t>
                      </a:r>
                    </a:p>
                  </a:txBody>
                  <a:tcPr anchor="ctr"/>
                </a:tc>
                <a:tc>
                  <a:txBody>
                    <a:bodyPr/>
                    <a:lstStyle/>
                    <a:p>
                      <a:r>
                        <a:rPr lang="en-US" sz="1400" b="1" dirty="0">
                          <a:latin typeface="Arial"/>
                          <a:cs typeface="Arial"/>
                        </a:rPr>
                        <a:t>Seven bulls, </a:t>
                      </a:r>
                      <a:br>
                        <a:rPr lang="en-US" sz="1400" b="1" dirty="0">
                          <a:latin typeface="Arial"/>
                          <a:cs typeface="Arial"/>
                        </a:rPr>
                      </a:br>
                      <a:r>
                        <a:rPr lang="en-US" sz="1400" b="1" dirty="0">
                          <a:latin typeface="Arial"/>
                          <a:cs typeface="Arial"/>
                        </a:rPr>
                        <a:t>seven rams, </a:t>
                      </a:r>
                      <a:br>
                        <a:rPr lang="en-US" sz="1400" b="1" dirty="0">
                          <a:latin typeface="Arial"/>
                          <a:cs typeface="Arial"/>
                        </a:rPr>
                      </a:br>
                      <a:r>
                        <a:rPr lang="en-US" sz="1400" b="1" dirty="0">
                          <a:latin typeface="Arial"/>
                          <a:cs typeface="Arial"/>
                        </a:rPr>
                        <a:t>seven male lambs, seven male goats</a:t>
                      </a:r>
                    </a:p>
                  </a:txBody>
                  <a:tcPr anchor="ctr"/>
                </a:tc>
                <a:tc>
                  <a:txBody>
                    <a:bodyPr/>
                    <a:lstStyle/>
                    <a:p>
                      <a:endParaRPr lang="en-US" sz="1400" b="1" dirty="0">
                        <a:latin typeface="Arial"/>
                        <a:cs typeface="Arial"/>
                      </a:endParaRPr>
                    </a:p>
                  </a:txBody>
                  <a:tcPr anchor="ctr"/>
                </a:tc>
                <a:extLst>
                  <a:ext uri="{0D108BD9-81ED-4DB2-BD59-A6C34878D82A}">
                    <a16:rowId xmlns:a16="http://schemas.microsoft.com/office/drawing/2014/main" val="10003"/>
                  </a:ext>
                </a:extLst>
              </a:tr>
              <a:tr h="947523">
                <a:tc vMerge="1">
                  <a:txBody>
                    <a:bodyPr/>
                    <a:lstStyle/>
                    <a:p>
                      <a:endParaRPr lang="en-US"/>
                    </a:p>
                  </a:txBody>
                  <a:tcPr/>
                </a:tc>
                <a:tc>
                  <a:txBody>
                    <a:bodyPr/>
                    <a:lstStyle/>
                    <a:p>
                      <a:r>
                        <a:rPr lang="en-US" sz="1400" b="1" dirty="0" err="1">
                          <a:latin typeface="Arial"/>
                          <a:cs typeface="Arial"/>
                        </a:rPr>
                        <a:t>Decon-secration</a:t>
                      </a:r>
                      <a:endParaRPr lang="en-US" sz="1400" b="1" dirty="0">
                        <a:latin typeface="Arial"/>
                        <a:cs typeface="Arial"/>
                      </a:endParaRPr>
                    </a:p>
                  </a:txBody>
                  <a:tcPr vert="vert270" anchor="ctr"/>
                </a:tc>
                <a:tc gridSpan="2">
                  <a:txBody>
                    <a:bodyPr/>
                    <a:lstStyle/>
                    <a:p>
                      <a:r>
                        <a:rPr lang="en-US" sz="1400" b="1" dirty="0">
                          <a:latin typeface="Arial"/>
                          <a:cs typeface="Arial"/>
                        </a:rPr>
                        <a:t>Fulfillment of </a:t>
                      </a:r>
                      <a:r>
                        <a:rPr lang="en-US" sz="1400" b="1" dirty="0" err="1">
                          <a:latin typeface="Arial"/>
                          <a:cs typeface="Arial"/>
                        </a:rPr>
                        <a:t>Nazirite</a:t>
                      </a:r>
                      <a:r>
                        <a:rPr lang="en-US" sz="1400" b="1" dirty="0">
                          <a:latin typeface="Arial"/>
                          <a:cs typeface="Arial"/>
                        </a:rPr>
                        <a:t> vow (Num. 6:14-17)</a:t>
                      </a:r>
                    </a:p>
                  </a:txBody>
                  <a:tcPr anchor="ctr"/>
                </a:tc>
                <a:tc hMerge="1">
                  <a:txBody>
                    <a:bodyPr/>
                    <a:lstStyle/>
                    <a:p>
                      <a:endParaRPr lang="en-US" sz="1400" b="1" dirty="0">
                        <a:latin typeface="Arial"/>
                        <a:cs typeface="Arial"/>
                      </a:endParaRPr>
                    </a:p>
                  </a:txBody>
                  <a:tcPr anchor="ctr"/>
                </a:tc>
                <a:tc>
                  <a:txBody>
                    <a:bodyPr/>
                    <a:lstStyle/>
                    <a:p>
                      <a:r>
                        <a:rPr lang="en-US" sz="1400" b="1" dirty="0">
                          <a:latin typeface="Arial"/>
                          <a:cs typeface="Arial"/>
                        </a:rPr>
                        <a:t>Ram</a:t>
                      </a:r>
                    </a:p>
                  </a:txBody>
                  <a:tcPr anchor="ctr"/>
                </a:tc>
                <a:tc>
                  <a:txBody>
                    <a:bodyPr/>
                    <a:lstStyle/>
                    <a:p>
                      <a:r>
                        <a:rPr lang="en-US" sz="1400" b="1" dirty="0">
                          <a:latin typeface="Arial"/>
                          <a:cs typeface="Arial"/>
                        </a:rPr>
                        <a:t>Year-old ewe lamb</a:t>
                      </a:r>
                    </a:p>
                  </a:txBody>
                  <a:tcPr anchor="ctr"/>
                </a:tc>
                <a:tc>
                  <a:txBody>
                    <a:bodyPr/>
                    <a:lstStyle/>
                    <a:p>
                      <a:endParaRPr lang="en-US" sz="1400" b="1" dirty="0">
                        <a:latin typeface="Arial"/>
                        <a:cs typeface="Arial"/>
                      </a:endParaRPr>
                    </a:p>
                  </a:txBody>
                  <a:tcPr anchor="ctr"/>
                </a:tc>
                <a:extLst>
                  <a:ext uri="{0D108BD9-81ED-4DB2-BD59-A6C34878D82A}">
                    <a16:rowId xmlns:a16="http://schemas.microsoft.com/office/drawing/2014/main" val="10004"/>
                  </a:ext>
                </a:extLst>
              </a:tr>
              <a:tr h="678073">
                <a:tc vMerge="1">
                  <a:txBody>
                    <a:bodyPr/>
                    <a:lstStyle/>
                    <a:p>
                      <a:endParaRPr lang="en-US"/>
                    </a:p>
                  </a:txBody>
                  <a:tcPr/>
                </a:tc>
                <a:tc rowSpan="4">
                  <a:txBody>
                    <a:bodyPr/>
                    <a:lstStyle/>
                    <a:p>
                      <a:pPr algn="ctr"/>
                      <a:r>
                        <a:rPr lang="en-US" sz="1400" b="1" dirty="0">
                          <a:latin typeface="Arial"/>
                          <a:cs typeface="Arial"/>
                        </a:rPr>
                        <a:t>Purification rituals</a:t>
                      </a:r>
                    </a:p>
                  </a:txBody>
                  <a:tcPr vert="vert270" anchor="ctr"/>
                </a:tc>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a:rPr>
                        <a:t>1.  Broken vow (Num. 6:9-12)</a:t>
                      </a:r>
                    </a:p>
                  </a:txBody>
                  <a:tcPr anchor="ctr"/>
                </a:tc>
                <a:tc hMerge="1">
                  <a:txBody>
                    <a:bodyPr/>
                    <a:lstStyle/>
                    <a:p>
                      <a:endParaRPr lang="en-US" sz="1400" b="1" dirty="0">
                        <a:latin typeface="Arial"/>
                        <a:cs typeface="Arial"/>
                      </a:endParaRPr>
                    </a:p>
                  </a:txBody>
                  <a:tcPr anchor="ctr"/>
                </a:tc>
                <a:tc>
                  <a:txBody>
                    <a:bodyPr/>
                    <a:lstStyle/>
                    <a:p>
                      <a:endParaRPr lang="en-US" sz="1400" b="1">
                        <a:latin typeface="Arial"/>
                        <a:cs typeface="Arial"/>
                      </a:endParaRPr>
                    </a:p>
                  </a:txBody>
                  <a:tcPr anchor="ctr"/>
                </a:tc>
                <a:tc>
                  <a:txBody>
                    <a:bodyPr/>
                    <a:lstStyle/>
                    <a:p>
                      <a:r>
                        <a:rPr lang="en-US" sz="1400" b="1" dirty="0">
                          <a:latin typeface="Arial"/>
                          <a:cs typeface="Arial"/>
                        </a:rPr>
                        <a:t>Dove and young pigeon</a:t>
                      </a:r>
                    </a:p>
                  </a:txBody>
                  <a:tcPr anchor="ctr"/>
                </a:tc>
                <a:tc>
                  <a:txBody>
                    <a:bodyPr/>
                    <a:lstStyle/>
                    <a:p>
                      <a:r>
                        <a:rPr lang="en-US" sz="1400" b="1" dirty="0">
                          <a:latin typeface="Arial"/>
                          <a:cs typeface="Arial"/>
                        </a:rPr>
                        <a:t>Year-old male lamb</a:t>
                      </a:r>
                    </a:p>
                  </a:txBody>
                  <a:tcPr anchor="ctr"/>
                </a:tc>
                <a:extLst>
                  <a:ext uri="{0D108BD9-81ED-4DB2-BD59-A6C34878D82A}">
                    <a16:rowId xmlns:a16="http://schemas.microsoft.com/office/drawing/2014/main" val="10005"/>
                  </a:ext>
                </a:extLst>
              </a:tr>
              <a:tr h="875844">
                <a:tc vMerge="1">
                  <a:txBody>
                    <a:bodyPr/>
                    <a:lstStyle/>
                    <a:p>
                      <a:endParaRPr lang="en-US"/>
                    </a:p>
                  </a:txBody>
                  <a:tcPr/>
                </a:tc>
                <a:tc vMerge="1">
                  <a:txBody>
                    <a:bodyPr/>
                    <a:lstStyle/>
                    <a:p>
                      <a:endParaRPr lang="en-US" dirty="0"/>
                    </a:p>
                  </a:txBody>
                  <a:tcPr anchor="ctr"/>
                </a:tc>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a:rPr>
                        <a:t>2.  Cleansing of leper (Lev. 14:12-20)</a:t>
                      </a:r>
                    </a:p>
                  </a:txBody>
                  <a:tcPr anchor="ctr"/>
                </a:tc>
                <a:tc hMerge="1">
                  <a:txBody>
                    <a:bodyPr/>
                    <a:lstStyle/>
                    <a:p>
                      <a:endParaRPr lang="en-US" sz="1400" b="1" dirty="0">
                        <a:latin typeface="Arial"/>
                        <a:cs typeface="Arial"/>
                      </a:endParaRPr>
                    </a:p>
                  </a:txBody>
                  <a:tcPr anchor="ctr"/>
                </a:tc>
                <a:tc>
                  <a:txBody>
                    <a:bodyPr/>
                    <a:lstStyle/>
                    <a:p>
                      <a:endParaRPr lang="en-US" sz="1400" b="1">
                        <a:latin typeface="Arial"/>
                        <a:cs typeface="Arial"/>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a:latin typeface="Arial"/>
                          <a:cs typeface="Arial"/>
                        </a:rPr>
                        <a:t>Year-old ewe lamb</a:t>
                      </a:r>
                    </a:p>
                  </a:txBody>
                  <a:tcPr anchor="ctr"/>
                </a:tc>
                <a:tc>
                  <a:txBody>
                    <a:bodyPr/>
                    <a:lstStyle/>
                    <a:p>
                      <a:r>
                        <a:rPr lang="en-US" sz="1400" b="1" dirty="0">
                          <a:latin typeface="Arial"/>
                          <a:cs typeface="Arial"/>
                        </a:rPr>
                        <a:t>Year-old male lamb (plus log of oil)</a:t>
                      </a:r>
                    </a:p>
                  </a:txBody>
                  <a:tcPr anchor="ctr"/>
                </a:tc>
                <a:extLst>
                  <a:ext uri="{0D108BD9-81ED-4DB2-BD59-A6C34878D82A}">
                    <a16:rowId xmlns:a16="http://schemas.microsoft.com/office/drawing/2014/main" val="10006"/>
                  </a:ext>
                </a:extLst>
              </a:tr>
              <a:tr h="705561">
                <a:tc vMerge="1">
                  <a:txBody>
                    <a:bodyPr/>
                    <a:lstStyle/>
                    <a:p>
                      <a:endParaRPr lang="en-US" dirty="0"/>
                    </a:p>
                  </a:txBody>
                  <a:tcPr/>
                </a:tc>
                <a:tc vMerge="1">
                  <a:txBody>
                    <a:bodyPr/>
                    <a:lstStyle/>
                    <a:p>
                      <a:endParaRPr lang="en-US" dirty="0"/>
                    </a:p>
                  </a:txBody>
                  <a:tcPr anchor="ctr"/>
                </a:tc>
                <a:tc gridSpan="2">
                  <a:txBody>
                    <a:bodyPr/>
                    <a:lstStyle/>
                    <a:p>
                      <a:r>
                        <a:rPr lang="en-US" sz="1400" b="1" dirty="0">
                          <a:latin typeface="Arial"/>
                          <a:cs typeface="Arial"/>
                        </a:rPr>
                        <a:t>3. Man</a:t>
                      </a:r>
                      <a:r>
                        <a:rPr lang="en-US" sz="1400" b="1" baseline="0" dirty="0">
                          <a:latin typeface="Arial"/>
                          <a:cs typeface="Arial"/>
                        </a:rPr>
                        <a:t> (15:14-15) or woman with hemorrhage (15:29-30)</a:t>
                      </a:r>
                      <a:endParaRPr lang="en-US" sz="1400" b="1" dirty="0">
                        <a:latin typeface="Arial"/>
                        <a:cs typeface="Arial"/>
                      </a:endParaRPr>
                    </a:p>
                  </a:txBody>
                  <a:tcPr anchor="ctr"/>
                </a:tc>
                <a:tc hMerge="1">
                  <a:txBody>
                    <a:bodyPr/>
                    <a:lstStyle/>
                    <a:p>
                      <a:endParaRPr lang="en-US" sz="1400" b="1" dirty="0">
                        <a:latin typeface="Arial"/>
                        <a:cs typeface="Arial"/>
                      </a:endParaRPr>
                    </a:p>
                  </a:txBody>
                  <a:tcPr anchor="ctr"/>
                </a:tc>
                <a:tc>
                  <a:txBody>
                    <a:bodyPr/>
                    <a:lstStyle/>
                    <a:p>
                      <a:endParaRPr lang="en-US" sz="1400" b="1">
                        <a:latin typeface="Arial"/>
                        <a:cs typeface="Arial"/>
                      </a:endParaRPr>
                    </a:p>
                  </a:txBody>
                  <a:tcPr anchor="ctr"/>
                </a:tc>
                <a:tc>
                  <a:txBody>
                    <a:bodyPr/>
                    <a:lstStyle/>
                    <a:p>
                      <a:r>
                        <a:rPr lang="en-US" sz="1400" b="1" dirty="0">
                          <a:latin typeface="Arial"/>
                          <a:cs typeface="Arial"/>
                        </a:rPr>
                        <a:t>Dove or young pigeon</a:t>
                      </a:r>
                    </a:p>
                  </a:txBody>
                  <a:tcPr anchor="ctr"/>
                </a:tc>
                <a:tc>
                  <a:txBody>
                    <a:bodyPr/>
                    <a:lstStyle/>
                    <a:p>
                      <a:endParaRPr lang="en-US" sz="1400" b="1" dirty="0">
                        <a:latin typeface="Arial"/>
                        <a:cs typeface="Arial"/>
                      </a:endParaRPr>
                    </a:p>
                  </a:txBody>
                  <a:tcPr anchor="ctr"/>
                </a:tc>
                <a:extLst>
                  <a:ext uri="{0D108BD9-81ED-4DB2-BD59-A6C34878D82A}">
                    <a16:rowId xmlns:a16="http://schemas.microsoft.com/office/drawing/2014/main" val="10007"/>
                  </a:ext>
                </a:extLst>
              </a:tr>
              <a:tr h="819118">
                <a:tc vMerge="1">
                  <a:txBody>
                    <a:bodyPr/>
                    <a:lstStyle/>
                    <a:p>
                      <a:pPr algn="ctr"/>
                      <a:endParaRPr lang="en-US" sz="2800" b="1" dirty="0">
                        <a:latin typeface="Arial"/>
                        <a:cs typeface="Arial"/>
                      </a:endParaRPr>
                    </a:p>
                  </a:txBody>
                  <a:tcPr vert="vert270" anchor="ctr">
                    <a:solidFill>
                      <a:srgbClr val="000000"/>
                    </a:solidFill>
                  </a:tcPr>
                </a:tc>
                <a:tc vMerge="1">
                  <a:txBody>
                    <a:bodyPr/>
                    <a:lstStyle/>
                    <a:p>
                      <a:pPr algn="ctr"/>
                      <a:endParaRPr lang="en-US" b="1" dirty="0">
                        <a:latin typeface="Arial"/>
                        <a:cs typeface="Arial"/>
                      </a:endParaRPr>
                    </a:p>
                  </a:txBody>
                  <a:tcPr vert="vert270" anchor="ctr"/>
                </a:tc>
                <a:tc gridSpan="2">
                  <a:txBody>
                    <a:bodyPr/>
                    <a:lstStyle/>
                    <a:p>
                      <a:r>
                        <a:rPr lang="en-US" sz="1400" b="1" dirty="0">
                          <a:latin typeface="Arial"/>
                          <a:cs typeface="Arial"/>
                        </a:rPr>
                        <a:t>4. Woman after childbirth (12:6-8)</a:t>
                      </a:r>
                    </a:p>
                  </a:txBody>
                  <a:tcPr anchor="ctr"/>
                </a:tc>
                <a:tc hMerge="1">
                  <a:txBody>
                    <a:bodyPr/>
                    <a:lstStyle/>
                    <a:p>
                      <a:endParaRPr lang="en-US"/>
                    </a:p>
                  </a:txBody>
                  <a:tcPr/>
                </a:tc>
                <a:tc>
                  <a:txBody>
                    <a:bodyPr/>
                    <a:lstStyle/>
                    <a:p>
                      <a:endParaRPr lang="en-US" sz="1400" b="1" dirty="0">
                        <a:latin typeface="Arial"/>
                        <a:cs typeface="Arial"/>
                      </a:endParaRPr>
                    </a:p>
                  </a:txBody>
                  <a:tcPr anchor="ctr"/>
                </a:tc>
                <a:tc>
                  <a:txBody>
                    <a:bodyPr/>
                    <a:lstStyle/>
                    <a:p>
                      <a:r>
                        <a:rPr lang="en-US" sz="1400" b="1" dirty="0">
                          <a:latin typeface="Arial"/>
                          <a:cs typeface="Arial"/>
                        </a:rPr>
                        <a:t>Dove or young pigeon</a:t>
                      </a:r>
                    </a:p>
                  </a:txBody>
                  <a:tcPr anchor="ctr"/>
                </a:tc>
                <a:tc>
                  <a:txBody>
                    <a:bodyPr/>
                    <a:lstStyle/>
                    <a:p>
                      <a:endParaRPr lang="en-US" sz="1400" b="1" dirty="0">
                        <a:latin typeface="Arial"/>
                        <a:cs typeface="Arial"/>
                      </a:endParaRPr>
                    </a:p>
                  </a:txBody>
                  <a:tcPr anchor="ctr"/>
                </a:tc>
                <a:extLst>
                  <a:ext uri="{0D108BD9-81ED-4DB2-BD59-A6C34878D82A}">
                    <a16:rowId xmlns:a16="http://schemas.microsoft.com/office/drawing/2014/main" val="10008"/>
                  </a:ext>
                </a:extLst>
              </a:tr>
            </a:tbl>
          </a:graphicData>
        </a:graphic>
      </p:graphicFrame>
      <p:sp>
        <p:nvSpPr>
          <p:cNvPr id="205829" name="Text Box 85"/>
          <p:cNvSpPr txBox="1">
            <a:spLocks noChangeArrowheads="1"/>
          </p:cNvSpPr>
          <p:nvPr/>
        </p:nvSpPr>
        <p:spPr bwMode="auto">
          <a:xfrm>
            <a:off x="7772400" y="5943600"/>
            <a:ext cx="1371600" cy="923925"/>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a:tailEnd/>
              </a14:hiddenLine>
            </a:ext>
          </a:extLst>
        </p:spPr>
        <p:txBody>
          <a:bodyPr lIns="0" tIns="0" rIns="0" bIns="0" anchor="ctr" anchorCtr="1">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zh-CN" sz="1200">
                <a:solidFill>
                  <a:srgbClr val="FFFFFF"/>
                </a:solidFill>
                <a:latin typeface="Geneva" charset="0"/>
                <a:ea typeface="SimSun" pitchFamily="2" charset="-122"/>
              </a:rPr>
              <a:t>F. Duane Lindsey, "Leviticus," </a:t>
            </a:r>
            <a:r>
              <a:rPr lang="en-US" altLang="zh-CN" sz="1200" i="1">
                <a:solidFill>
                  <a:srgbClr val="FFFFFF"/>
                </a:solidFill>
                <a:latin typeface="Geneva" charset="0"/>
                <a:ea typeface="SimSun" pitchFamily="2" charset="-122"/>
              </a:rPr>
              <a:t>The Bible Knowledge Commentary</a:t>
            </a:r>
            <a:r>
              <a:rPr lang="en-US" altLang="zh-CN" sz="1200">
                <a:solidFill>
                  <a:srgbClr val="FFFFFF"/>
                </a:solidFill>
                <a:latin typeface="Geneva" charset="0"/>
                <a:ea typeface="SimSun" pitchFamily="2" charset="-122"/>
              </a:rPr>
              <a:t>, 1:168-69</a:t>
            </a:r>
            <a:endParaRPr lang="en-US" altLang="en-US" sz="1200">
              <a:solidFill>
                <a:srgbClr val="FFFFFF"/>
              </a:solidFill>
              <a:latin typeface="Geneva" charset="0"/>
              <a:ea typeface="SimSun" pitchFamily="2" charset="-122"/>
            </a:endParaRPr>
          </a:p>
        </p:txBody>
      </p:sp>
      <p:sp>
        <p:nvSpPr>
          <p:cNvPr id="205830" name="Text Box 5"/>
          <p:cNvSpPr txBox="1">
            <a:spLocks noChangeArrowheads="1"/>
          </p:cNvSpPr>
          <p:nvPr/>
        </p:nvSpPr>
        <p:spPr bwMode="auto">
          <a:xfrm>
            <a:off x="8281988" y="0"/>
            <a:ext cx="885825" cy="46196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latin typeface="Arial" pitchFamily="34" charset="0"/>
              </a:rPr>
              <a:t>175d</a:t>
            </a:r>
            <a:endParaRPr lang="en-US" altLang="en-US" sz="2800" b="1">
              <a:latin typeface="Arial"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50180" name="Text Box 5"/>
          <p:cNvSpPr>
            <a:spLocks noGrp="1" noChangeArrowheads="1"/>
          </p:cNvSpPr>
          <p:nvPr>
            <p:ph type="title"/>
          </p:nvPr>
        </p:nvSpPr>
        <p:spPr>
          <a:xfrm>
            <a:off x="0" y="-76200"/>
            <a:ext cx="9144000" cy="609600"/>
          </a:xfrm>
          <a:solidFill>
            <a:srgbClr val="000090"/>
          </a:solidFill>
        </p:spPr>
        <p:txBody>
          <a:bodyPr lIns="0" tIns="0" rIns="0" bIns="0" anchorCtr="1"/>
          <a:lstStyle/>
          <a:p>
            <a:r>
              <a:rPr kumimoji="0" lang="en-US" altLang="zh-CN" sz="2800" b="1">
                <a:solidFill>
                  <a:schemeClr val="tx1"/>
                </a:solidFill>
                <a:effectLst>
                  <a:outerShdw blurRad="38100" dist="38100" dir="2700000" algn="tl">
                    <a:srgbClr val="000000"/>
                  </a:outerShdw>
                </a:effectLst>
                <a:latin typeface="Impact" pitchFamily="34" charset="0"/>
                <a:ea typeface="SimSun" pitchFamily="2" charset="-122"/>
              </a:rPr>
              <a:t>Special Sacrificial Rituals</a:t>
            </a:r>
          </a:p>
        </p:txBody>
      </p:sp>
      <p:sp>
        <p:nvSpPr>
          <p:cNvPr id="50179" name="Text Box 4"/>
          <p:cNvSpPr txBox="1">
            <a:spLocks noChangeArrowheads="1"/>
          </p:cNvSpPr>
          <p:nvPr/>
        </p:nvSpPr>
        <p:spPr bwMode="auto">
          <a:xfrm>
            <a:off x="8451850" y="0"/>
            <a:ext cx="612775" cy="400050"/>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2000" b="1">
                <a:solidFill>
                  <a:srgbClr val="FFFFFF"/>
                </a:solidFill>
                <a:effectLst>
                  <a:outerShdw blurRad="38100" dist="38100" dir="2700000" algn="tl">
                    <a:srgbClr val="000000"/>
                  </a:outerShdw>
                </a:effectLst>
                <a:latin typeface="Arial" pitchFamily="34" charset="0"/>
                <a:cs typeface="Times New Roman" pitchFamily="18" charset="0"/>
              </a:rPr>
              <a:t>130</a:t>
            </a:r>
          </a:p>
        </p:txBody>
      </p:sp>
      <p:graphicFrame>
        <p:nvGraphicFramePr>
          <p:cNvPr id="6" name="Table 5"/>
          <p:cNvGraphicFramePr>
            <a:graphicFrameLocks noGrp="1"/>
          </p:cNvGraphicFramePr>
          <p:nvPr/>
        </p:nvGraphicFramePr>
        <p:xfrm>
          <a:off x="-76200" y="533399"/>
          <a:ext cx="9220202" cy="6352270"/>
        </p:xfrm>
        <a:graphic>
          <a:graphicData uri="http://schemas.openxmlformats.org/drawingml/2006/table">
            <a:tbl>
              <a:tblPr firstRow="1" bandRow="1">
                <a:tableStyleId>{5C22544A-7EE6-4342-B048-85BDC9FD1C3A}</a:tableStyleId>
              </a:tblPr>
              <a:tblGrid>
                <a:gridCol w="609600">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gridCol w="259580">
                  <a:extLst>
                    <a:ext uri="{9D8B030D-6E8A-4147-A177-3AD203B41FA5}">
                      <a16:colId xmlns:a16="http://schemas.microsoft.com/office/drawing/2014/main" val="20002"/>
                    </a:ext>
                  </a:extLst>
                </a:gridCol>
                <a:gridCol w="959620">
                  <a:extLst>
                    <a:ext uri="{9D8B030D-6E8A-4147-A177-3AD203B41FA5}">
                      <a16:colId xmlns:a16="http://schemas.microsoft.com/office/drawing/2014/main" val="20003"/>
                    </a:ext>
                  </a:extLst>
                </a:gridCol>
                <a:gridCol w="990600">
                  <a:extLst>
                    <a:ext uri="{9D8B030D-6E8A-4147-A177-3AD203B41FA5}">
                      <a16:colId xmlns:a16="http://schemas.microsoft.com/office/drawing/2014/main" val="20004"/>
                    </a:ext>
                  </a:extLst>
                </a:gridCol>
                <a:gridCol w="1447800">
                  <a:extLst>
                    <a:ext uri="{9D8B030D-6E8A-4147-A177-3AD203B41FA5}">
                      <a16:colId xmlns:a16="http://schemas.microsoft.com/office/drawing/2014/main" val="20005"/>
                    </a:ext>
                  </a:extLst>
                </a:gridCol>
                <a:gridCol w="990600">
                  <a:extLst>
                    <a:ext uri="{9D8B030D-6E8A-4147-A177-3AD203B41FA5}">
                      <a16:colId xmlns:a16="http://schemas.microsoft.com/office/drawing/2014/main" val="20006"/>
                    </a:ext>
                  </a:extLst>
                </a:gridCol>
                <a:gridCol w="1676400">
                  <a:extLst>
                    <a:ext uri="{9D8B030D-6E8A-4147-A177-3AD203B41FA5}">
                      <a16:colId xmlns:a16="http://schemas.microsoft.com/office/drawing/2014/main" val="20007"/>
                    </a:ext>
                  </a:extLst>
                </a:gridCol>
                <a:gridCol w="830254">
                  <a:extLst>
                    <a:ext uri="{9D8B030D-6E8A-4147-A177-3AD203B41FA5}">
                      <a16:colId xmlns:a16="http://schemas.microsoft.com/office/drawing/2014/main" val="20008"/>
                    </a:ext>
                  </a:extLst>
                </a:gridCol>
                <a:gridCol w="1074748">
                  <a:extLst>
                    <a:ext uri="{9D8B030D-6E8A-4147-A177-3AD203B41FA5}">
                      <a16:colId xmlns:a16="http://schemas.microsoft.com/office/drawing/2014/main" val="20009"/>
                    </a:ext>
                  </a:extLst>
                </a:gridCol>
              </a:tblGrid>
              <a:tr h="672188">
                <a:tc rowSpan="5">
                  <a:txBody>
                    <a:bodyPr/>
                    <a:lstStyle/>
                    <a:p>
                      <a:pPr algn="ctr"/>
                      <a:r>
                        <a:rPr lang="en-US" sz="2800" b="1" dirty="0">
                          <a:latin typeface="Arial"/>
                          <a:cs typeface="Arial"/>
                        </a:rPr>
                        <a:t>Special Rituals</a:t>
                      </a:r>
                    </a:p>
                  </a:txBody>
                  <a:tcPr vert="vert270" anchor="ctr">
                    <a:solidFill>
                      <a:srgbClr val="000000"/>
                    </a:solidFill>
                  </a:tcPr>
                </a:tc>
                <a:tc gridSpan="2">
                  <a:txBody>
                    <a:bodyPr/>
                    <a:lstStyle/>
                    <a:p>
                      <a:endParaRPr lang="en-US" sz="1400" b="1" dirty="0">
                        <a:latin typeface="Arial"/>
                        <a:cs typeface="Arial"/>
                      </a:endParaRPr>
                    </a:p>
                  </a:txBody>
                  <a:tcPr anchor="ctr">
                    <a:solidFill>
                      <a:srgbClr val="000000"/>
                    </a:solidFill>
                  </a:tcPr>
                </a:tc>
                <a:tc hMerge="1">
                  <a:txBody>
                    <a:bodyPr/>
                    <a:lstStyle/>
                    <a:p>
                      <a:endParaRPr lang="en-US"/>
                    </a:p>
                  </a:txBody>
                  <a:tcPr/>
                </a:tc>
                <a:tc>
                  <a:txBody>
                    <a:bodyPr/>
                    <a:lstStyle/>
                    <a:p>
                      <a:endParaRPr lang="en-US" sz="1400" b="1" dirty="0">
                        <a:latin typeface="Arial"/>
                        <a:cs typeface="Arial"/>
                      </a:endParaRPr>
                    </a:p>
                  </a:txBody>
                  <a:tcPr anchor="ctr">
                    <a:solidFill>
                      <a:srgbClr val="000000"/>
                    </a:solidFill>
                  </a:tcPr>
                </a:tc>
                <a:tc gridSpan="3">
                  <a:txBody>
                    <a:bodyPr/>
                    <a:lstStyle/>
                    <a:p>
                      <a:pPr algn="ctr"/>
                      <a:r>
                        <a:rPr lang="en-US" sz="1800" b="1" dirty="0">
                          <a:latin typeface="Arial"/>
                          <a:cs typeface="Arial"/>
                        </a:rPr>
                        <a:t>DEDICATORY</a:t>
                      </a:r>
                      <a:endParaRPr lang="en-US" sz="1400" b="1" dirty="0">
                        <a:latin typeface="Arial"/>
                        <a:cs typeface="Arial"/>
                      </a:endParaRPr>
                    </a:p>
                  </a:txBody>
                  <a:tcPr anchor="ctr">
                    <a:solidFill>
                      <a:schemeClr val="bg2"/>
                    </a:solidFill>
                  </a:tcPr>
                </a:tc>
                <a:tc hMerge="1">
                  <a:txBody>
                    <a:bodyPr/>
                    <a:lstStyle/>
                    <a:p>
                      <a:endParaRPr lang="en-US" sz="1600" dirty="0">
                        <a:latin typeface="Arial"/>
                        <a:cs typeface="Arial"/>
                      </a:endParaRPr>
                    </a:p>
                  </a:txBody>
                  <a:tcPr anchor="ctr">
                    <a:solidFill>
                      <a:schemeClr val="bg2"/>
                    </a:solidFill>
                  </a:tcPr>
                </a:tc>
                <a:tc hMerge="1">
                  <a:txBody>
                    <a:bodyPr/>
                    <a:lstStyle/>
                    <a:p>
                      <a:endParaRPr lang="en-US" sz="1600" dirty="0">
                        <a:latin typeface="Arial"/>
                        <a:cs typeface="Arial"/>
                      </a:endParaRPr>
                    </a:p>
                  </a:txBody>
                  <a:tcPr anchor="ctr">
                    <a:solidFill>
                      <a:schemeClr val="bg2"/>
                    </a:solidFill>
                  </a:tcPr>
                </a:tc>
                <a:tc>
                  <a:txBody>
                    <a:bodyPr/>
                    <a:lstStyle/>
                    <a:p>
                      <a:pPr algn="ctr"/>
                      <a:r>
                        <a:rPr lang="en-US" sz="1800" b="1" dirty="0">
                          <a:latin typeface="Arial"/>
                          <a:cs typeface="Arial"/>
                        </a:rPr>
                        <a:t>COMMUNAL</a:t>
                      </a:r>
                      <a:endParaRPr lang="en-US" sz="1400" b="1" dirty="0">
                        <a:latin typeface="Arial"/>
                        <a:cs typeface="Arial"/>
                      </a:endParaRPr>
                    </a:p>
                  </a:txBody>
                  <a:tcPr anchor="ctr">
                    <a:solidFill>
                      <a:schemeClr val="bg2"/>
                    </a:solidFill>
                  </a:tcPr>
                </a:tc>
                <a:tc gridSpan="2">
                  <a:txBody>
                    <a:bodyPr/>
                    <a:lstStyle/>
                    <a:p>
                      <a:pPr algn="ctr"/>
                      <a:r>
                        <a:rPr lang="en-US" sz="1800" b="1" dirty="0">
                          <a:latin typeface="Arial"/>
                          <a:cs typeface="Arial"/>
                        </a:rPr>
                        <a:t>EXPIATORY</a:t>
                      </a:r>
                      <a:endParaRPr lang="en-US" sz="1600" b="1" dirty="0">
                        <a:latin typeface="Arial"/>
                        <a:cs typeface="Arial"/>
                      </a:endParaRPr>
                    </a:p>
                  </a:txBody>
                  <a:tcPr anchor="ctr">
                    <a:solidFill>
                      <a:schemeClr val="bg2"/>
                    </a:solidFill>
                  </a:tcPr>
                </a:tc>
                <a:tc hMerge="1">
                  <a:txBody>
                    <a:bodyPr/>
                    <a:lstStyle/>
                    <a:p>
                      <a:endParaRPr lang="en-US" sz="1600" dirty="0">
                        <a:latin typeface="Arial"/>
                        <a:cs typeface="Arial"/>
                      </a:endParaRPr>
                    </a:p>
                  </a:txBody>
                  <a:tcPr anchor="ctr">
                    <a:solidFill>
                      <a:schemeClr val="bg2"/>
                    </a:solidFill>
                  </a:tcPr>
                </a:tc>
                <a:extLst>
                  <a:ext uri="{0D108BD9-81ED-4DB2-BD59-A6C34878D82A}">
                    <a16:rowId xmlns:a16="http://schemas.microsoft.com/office/drawing/2014/main" val="10000"/>
                  </a:ext>
                </a:extLst>
              </a:tr>
              <a:tr h="672188">
                <a:tc vMerge="1">
                  <a:txBody>
                    <a:bodyPr/>
                    <a:lstStyle/>
                    <a:p>
                      <a:endParaRPr lang="en-US" dirty="0"/>
                    </a:p>
                  </a:txBody>
                  <a:tcPr/>
                </a:tc>
                <a:tc gridSpan="2">
                  <a:txBody>
                    <a:bodyPr/>
                    <a:lstStyle/>
                    <a:p>
                      <a:endParaRPr lang="en-US" sz="1400" b="1" dirty="0">
                        <a:latin typeface="Arial"/>
                        <a:cs typeface="Arial"/>
                      </a:endParaRPr>
                    </a:p>
                  </a:txBody>
                  <a:tcPr anchor="ctr"/>
                </a:tc>
                <a:tc hMerge="1">
                  <a:txBody>
                    <a:bodyPr/>
                    <a:lstStyle/>
                    <a:p>
                      <a:endParaRPr lang="en-US"/>
                    </a:p>
                  </a:txBody>
                  <a:tcPr/>
                </a:tc>
                <a:tc>
                  <a:txBody>
                    <a:bodyPr/>
                    <a:lstStyle/>
                    <a:p>
                      <a:endParaRPr lang="en-US" sz="1400" b="1" dirty="0">
                        <a:latin typeface="Arial"/>
                        <a:cs typeface="Arial"/>
                      </a:endParaRPr>
                    </a:p>
                  </a:txBody>
                  <a:tcPr anchor="ctr"/>
                </a:tc>
                <a:tc>
                  <a:txBody>
                    <a:bodyPr/>
                    <a:lstStyle/>
                    <a:p>
                      <a:pPr algn="ctr"/>
                      <a:r>
                        <a:rPr lang="en-US" sz="1800" b="1" dirty="0">
                          <a:latin typeface="Arial"/>
                          <a:cs typeface="Arial"/>
                        </a:rPr>
                        <a:t>BURNT</a:t>
                      </a:r>
                    </a:p>
                  </a:txBody>
                  <a:tcPr anchor="ctr"/>
                </a:tc>
                <a:tc>
                  <a:txBody>
                    <a:bodyPr/>
                    <a:lstStyle/>
                    <a:p>
                      <a:pPr algn="ctr"/>
                      <a:r>
                        <a:rPr lang="en-US" sz="1800" b="1" dirty="0">
                          <a:latin typeface="Arial"/>
                          <a:cs typeface="Arial"/>
                        </a:rPr>
                        <a:t>GRAIN</a:t>
                      </a:r>
                    </a:p>
                  </a:txBody>
                  <a:tcPr anchor="ctr"/>
                </a:tc>
                <a:tc>
                  <a:txBody>
                    <a:bodyPr/>
                    <a:lstStyle/>
                    <a:p>
                      <a:pPr algn="ctr"/>
                      <a:r>
                        <a:rPr lang="en-US" sz="1800" b="1" dirty="0">
                          <a:latin typeface="Arial"/>
                          <a:cs typeface="Arial"/>
                        </a:rPr>
                        <a:t>DRINK</a:t>
                      </a:r>
                    </a:p>
                  </a:txBody>
                  <a:tcPr anchor="ctr"/>
                </a:tc>
                <a:tc>
                  <a:txBody>
                    <a:bodyPr/>
                    <a:lstStyle/>
                    <a:p>
                      <a:pPr algn="ctr"/>
                      <a:r>
                        <a:rPr lang="en-US" sz="1800" b="1" dirty="0">
                          <a:latin typeface="Arial"/>
                          <a:cs typeface="Arial"/>
                        </a:rPr>
                        <a:t>FELLOWSHIP</a:t>
                      </a:r>
                    </a:p>
                  </a:txBody>
                  <a:tcPr anchor="ctr"/>
                </a:tc>
                <a:tc>
                  <a:txBody>
                    <a:bodyPr/>
                    <a:lstStyle/>
                    <a:p>
                      <a:pPr algn="ctr"/>
                      <a:r>
                        <a:rPr lang="en-US" sz="1800" b="1" dirty="0">
                          <a:latin typeface="Arial"/>
                          <a:cs typeface="Arial"/>
                        </a:rPr>
                        <a:t>SIN</a:t>
                      </a:r>
                    </a:p>
                  </a:txBody>
                  <a:tcPr anchor="ctr"/>
                </a:tc>
                <a:tc>
                  <a:txBody>
                    <a:bodyPr/>
                    <a:lstStyle/>
                    <a:p>
                      <a:pPr algn="ctr"/>
                      <a:r>
                        <a:rPr lang="en-US" sz="1800" b="1" dirty="0">
                          <a:latin typeface="Arial"/>
                          <a:cs typeface="Arial"/>
                        </a:rPr>
                        <a:t>GUILT</a:t>
                      </a:r>
                    </a:p>
                  </a:txBody>
                  <a:tcPr anchor="ctr"/>
                </a:tc>
                <a:extLst>
                  <a:ext uri="{0D108BD9-81ED-4DB2-BD59-A6C34878D82A}">
                    <a16:rowId xmlns:a16="http://schemas.microsoft.com/office/drawing/2014/main" val="10001"/>
                  </a:ext>
                </a:extLst>
              </a:tr>
              <a:tr h="1897012">
                <a:tc vMerge="1">
                  <a:txBody>
                    <a:bodyPr/>
                    <a:lstStyle/>
                    <a:p>
                      <a:endParaRPr lang="en-US"/>
                    </a:p>
                  </a:txBody>
                  <a:tcPr/>
                </a:tc>
                <a:tc rowSpan="3">
                  <a:txBody>
                    <a:bodyPr/>
                    <a:lstStyle/>
                    <a:p>
                      <a:pPr algn="ctr"/>
                      <a:r>
                        <a:rPr lang="en-US" sz="1400" b="1" dirty="0">
                          <a:latin typeface="Arial"/>
                          <a:cs typeface="Arial"/>
                        </a:rPr>
                        <a:t>Other</a:t>
                      </a:r>
                    </a:p>
                  </a:txBody>
                  <a:tcPr vert="vert270" anchor="ctr"/>
                </a:tc>
                <a:tc gridSpan="2">
                  <a:txBody>
                    <a:bodyPr/>
                    <a:lstStyle/>
                    <a:p>
                      <a:pPr marL="182563" marR="0" lvl="0" indent="-182563"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a:rPr>
                        <a:t>1. Jealousy ritual (Num. 5:15-26)</a:t>
                      </a:r>
                    </a:p>
                  </a:txBody>
                  <a:tcPr anchor="ctr"/>
                </a:tc>
                <a:tc hMerge="1">
                  <a:txBody>
                    <a:bodyPr/>
                    <a:lstStyle/>
                    <a:p>
                      <a:endParaRPr lang="en-US" sz="1400" b="1" dirty="0">
                        <a:latin typeface="Arial"/>
                        <a:cs typeface="Arial"/>
                      </a:endParaRPr>
                    </a:p>
                  </a:txBody>
                  <a:tcPr anchor="ctr"/>
                </a:tc>
                <a:tc>
                  <a:txBody>
                    <a:bodyPr/>
                    <a:lstStyle/>
                    <a:p>
                      <a:endParaRPr lang="en-US" sz="1400" b="1" dirty="0">
                        <a:latin typeface="Arial"/>
                        <a:cs typeface="Arial"/>
                      </a:endParaRPr>
                    </a:p>
                  </a:txBody>
                  <a:tcPr anchor="ctr"/>
                </a:tc>
                <a:tc>
                  <a:txBody>
                    <a:bodyPr/>
                    <a:lstStyle/>
                    <a:p>
                      <a:r>
                        <a:rPr lang="en-US" sz="1400" b="1" dirty="0">
                          <a:latin typeface="Arial"/>
                          <a:cs typeface="Arial"/>
                        </a:rPr>
                        <a:t>1/10 ephah barley meal, no oil or incense (Note: one ephah = ½ bushel, ca. 8 quarts)</a:t>
                      </a:r>
                    </a:p>
                  </a:txBody>
                  <a:tcPr anchor="ctr"/>
                </a:tc>
                <a:tc>
                  <a:txBody>
                    <a:bodyPr/>
                    <a:lstStyle/>
                    <a:p>
                      <a:endParaRPr lang="en-US" sz="1400" b="1">
                        <a:latin typeface="Arial"/>
                        <a:cs typeface="Arial"/>
                      </a:endParaRPr>
                    </a:p>
                  </a:txBody>
                  <a:tcPr anchor="ctr"/>
                </a:tc>
                <a:tc>
                  <a:txBody>
                    <a:bodyPr/>
                    <a:lstStyle/>
                    <a:p>
                      <a:endParaRPr lang="en-US" sz="1400" b="1" dirty="0">
                        <a:latin typeface="Arial"/>
                        <a:cs typeface="Arial"/>
                      </a:endParaRPr>
                    </a:p>
                  </a:txBody>
                  <a:tcPr anchor="ctr"/>
                </a:tc>
                <a:tc>
                  <a:txBody>
                    <a:bodyPr/>
                    <a:lstStyle/>
                    <a:p>
                      <a:endParaRPr lang="en-US" sz="1400" b="1" dirty="0">
                        <a:latin typeface="Arial"/>
                        <a:cs typeface="Arial"/>
                      </a:endParaRPr>
                    </a:p>
                  </a:txBody>
                  <a:tcPr anchor="ctr"/>
                </a:tc>
                <a:tc>
                  <a:txBody>
                    <a:bodyPr/>
                    <a:lstStyle/>
                    <a:p>
                      <a:endParaRPr lang="en-US" sz="1400" b="1">
                        <a:latin typeface="Arial"/>
                        <a:cs typeface="Arial"/>
                      </a:endParaRPr>
                    </a:p>
                  </a:txBody>
                  <a:tcPr anchor="ctr"/>
                </a:tc>
                <a:extLst>
                  <a:ext uri="{0D108BD9-81ED-4DB2-BD59-A6C34878D82A}">
                    <a16:rowId xmlns:a16="http://schemas.microsoft.com/office/drawing/2014/main" val="10002"/>
                  </a:ext>
                </a:extLst>
              </a:tr>
              <a:tr h="1739282">
                <a:tc vMerge="1">
                  <a:txBody>
                    <a:bodyPr/>
                    <a:lstStyle/>
                    <a:p>
                      <a:endParaRPr lang="en-US"/>
                    </a:p>
                  </a:txBody>
                  <a:tcPr/>
                </a:tc>
                <a:tc vMerge="1">
                  <a:txBody>
                    <a:bodyPr/>
                    <a:lstStyle/>
                    <a:p>
                      <a:endParaRPr lang="en-US" dirty="0"/>
                    </a:p>
                  </a:txBody>
                  <a:tcPr anchor="ctr"/>
                </a:tc>
                <a:tc gridSpan="2">
                  <a:txBody>
                    <a:bodyPr/>
                    <a:lstStyle/>
                    <a:p>
                      <a:pPr marL="177800" marR="0" lvl="0" indent="-17780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a:rPr>
                        <a:t>2. Priest</a:t>
                      </a:r>
                      <a:r>
                        <a:rPr kumimoji="0" lang="fr-FR" sz="1400" b="1" i="0" u="none" strike="noStrike" kern="1200" cap="none" spc="0" normalizeH="0" baseline="0" noProof="0" dirty="0">
                          <a:ln>
                            <a:noFill/>
                          </a:ln>
                          <a:solidFill>
                            <a:srgbClr val="000000"/>
                          </a:solidFill>
                          <a:effectLst/>
                          <a:uLnTx/>
                          <a:uFillTx/>
                          <a:latin typeface="Arial"/>
                          <a:ea typeface="+mn-ea"/>
                          <a:cs typeface="Arial"/>
                        </a:rPr>
                        <a:t>'</a:t>
                      </a:r>
                      <a:r>
                        <a:rPr kumimoji="0" lang="en-US" sz="1400" b="1" i="0" u="none" strike="noStrike" kern="1200" cap="none" spc="0" normalizeH="0" baseline="0" noProof="0" dirty="0">
                          <a:ln>
                            <a:noFill/>
                          </a:ln>
                          <a:solidFill>
                            <a:srgbClr val="000000"/>
                          </a:solidFill>
                          <a:effectLst/>
                          <a:uLnTx/>
                          <a:uFillTx/>
                          <a:latin typeface="Arial"/>
                          <a:ea typeface="+mn-ea"/>
                          <a:cs typeface="Arial"/>
                        </a:rPr>
                        <a:t>s daily grain offering (Lev. 6:19-23)</a:t>
                      </a:r>
                    </a:p>
                  </a:txBody>
                  <a:tcPr anchor="ctr"/>
                </a:tc>
                <a:tc hMerge="1">
                  <a:txBody>
                    <a:bodyPr/>
                    <a:lstStyle/>
                    <a:p>
                      <a:endParaRPr lang="en-US" sz="1400" b="1" dirty="0">
                        <a:latin typeface="Arial"/>
                        <a:cs typeface="Arial"/>
                      </a:endParaRPr>
                    </a:p>
                  </a:txBody>
                  <a:tcPr anchor="ctr"/>
                </a:tc>
                <a:tc>
                  <a:txBody>
                    <a:bodyPr/>
                    <a:lstStyle/>
                    <a:p>
                      <a:endParaRPr lang="en-US" sz="1400" b="1" dirty="0">
                        <a:latin typeface="Arial"/>
                        <a:cs typeface="Arial"/>
                      </a:endParaRPr>
                    </a:p>
                  </a:txBody>
                  <a:tcPr anchor="ctr"/>
                </a:tc>
                <a:tc>
                  <a:txBody>
                    <a:bodyPr/>
                    <a:lstStyle/>
                    <a:p>
                      <a:r>
                        <a:rPr lang="en-US" sz="1400" b="1" dirty="0">
                          <a:latin typeface="Arial"/>
                          <a:cs typeface="Arial"/>
                        </a:rPr>
                        <a:t>1/10 ephah fine flour</a:t>
                      </a:r>
                    </a:p>
                  </a:txBody>
                  <a:tcPr anchor="ctr"/>
                </a:tc>
                <a:tc>
                  <a:txBody>
                    <a:bodyPr/>
                    <a:lstStyle/>
                    <a:p>
                      <a:endParaRPr lang="en-US" sz="1400" b="1" dirty="0">
                        <a:latin typeface="Arial"/>
                        <a:cs typeface="Arial"/>
                      </a:endParaRPr>
                    </a:p>
                  </a:txBody>
                  <a:tcPr anchor="ctr"/>
                </a:tc>
                <a:tc>
                  <a:txBody>
                    <a:bodyPr/>
                    <a:lstStyle/>
                    <a:p>
                      <a:endParaRPr lang="en-US" sz="1400" b="1" dirty="0">
                        <a:latin typeface="Arial"/>
                        <a:cs typeface="Arial"/>
                      </a:endParaRPr>
                    </a:p>
                  </a:txBody>
                  <a:tcPr anchor="ctr"/>
                </a:tc>
                <a:tc>
                  <a:txBody>
                    <a:bodyPr/>
                    <a:lstStyle/>
                    <a:p>
                      <a:endParaRPr lang="en-US" sz="1400" b="1" dirty="0">
                        <a:latin typeface="Arial"/>
                        <a:cs typeface="Arial"/>
                      </a:endParaRPr>
                    </a:p>
                  </a:txBody>
                  <a:tcPr anchor="ctr"/>
                </a:tc>
                <a:tc>
                  <a:txBody>
                    <a:bodyPr/>
                    <a:lstStyle/>
                    <a:p>
                      <a:endParaRPr lang="en-US" sz="1400" b="1" dirty="0">
                        <a:latin typeface="Arial"/>
                        <a:cs typeface="Arial"/>
                      </a:endParaRPr>
                    </a:p>
                  </a:txBody>
                  <a:tcPr anchor="ctr"/>
                </a:tc>
                <a:extLst>
                  <a:ext uri="{0D108BD9-81ED-4DB2-BD59-A6C34878D82A}">
                    <a16:rowId xmlns:a16="http://schemas.microsoft.com/office/drawing/2014/main" val="10003"/>
                  </a:ext>
                </a:extLst>
              </a:tr>
              <a:tr h="1343930">
                <a:tc vMerge="1">
                  <a:txBody>
                    <a:bodyPr/>
                    <a:lstStyle/>
                    <a:p>
                      <a:endParaRPr lang="en-US" dirty="0"/>
                    </a:p>
                  </a:txBody>
                  <a:tcPr/>
                </a:tc>
                <a:tc vMerge="1">
                  <a:txBody>
                    <a:bodyPr/>
                    <a:lstStyle/>
                    <a:p>
                      <a:endParaRPr lang="en-US" dirty="0"/>
                    </a:p>
                  </a:txBody>
                  <a:tcPr anchor="ctr"/>
                </a:tc>
                <a:tc gridSpan="2">
                  <a:txBody>
                    <a:bodyPr/>
                    <a:lstStyle/>
                    <a:p>
                      <a:pPr marL="177800" indent="-177800"/>
                      <a:r>
                        <a:rPr lang="en-US" sz="1400" b="1" dirty="0">
                          <a:latin typeface="Arial"/>
                          <a:cs typeface="Arial"/>
                        </a:rPr>
                        <a:t>3. Sin offering of very poor (5:11-13)</a:t>
                      </a:r>
                    </a:p>
                    <a:p>
                      <a:pPr marL="177800" indent="-177800"/>
                      <a:endParaRPr lang="en-US" sz="1400" b="1" dirty="0">
                        <a:latin typeface="Arial"/>
                        <a:cs typeface="Arial"/>
                      </a:endParaRPr>
                    </a:p>
                  </a:txBody>
                  <a:tcPr anchor="ctr"/>
                </a:tc>
                <a:tc hMerge="1">
                  <a:txBody>
                    <a:bodyPr/>
                    <a:lstStyle/>
                    <a:p>
                      <a:endParaRPr lang="en-US" sz="1400" b="1" dirty="0">
                        <a:latin typeface="Arial"/>
                        <a:cs typeface="Arial"/>
                      </a:endParaRPr>
                    </a:p>
                  </a:txBody>
                  <a:tcPr anchor="ctr"/>
                </a:tc>
                <a:tc>
                  <a:txBody>
                    <a:bodyPr/>
                    <a:lstStyle/>
                    <a:p>
                      <a:endParaRPr lang="en-US" sz="1400" b="1" dirty="0">
                        <a:latin typeface="Arial"/>
                        <a:cs typeface="Arial"/>
                      </a:endParaRPr>
                    </a:p>
                  </a:txBody>
                  <a:tcPr anchor="ctr"/>
                </a:tc>
                <a:tc>
                  <a:txBody>
                    <a:bodyPr/>
                    <a:lstStyle/>
                    <a:p>
                      <a:endParaRPr lang="en-US" sz="1400" b="1" dirty="0">
                        <a:latin typeface="Arial"/>
                        <a:cs typeface="Arial"/>
                      </a:endParaRPr>
                    </a:p>
                  </a:txBody>
                  <a:tcPr anchor="ctr"/>
                </a:tc>
                <a:tc>
                  <a:txBody>
                    <a:bodyPr/>
                    <a:lstStyle/>
                    <a:p>
                      <a:endParaRPr lang="en-US" sz="1400" b="1" dirty="0">
                        <a:latin typeface="Arial"/>
                        <a:cs typeface="Arial"/>
                      </a:endParaRPr>
                    </a:p>
                  </a:txBody>
                  <a:tcPr anchor="ctr"/>
                </a:tc>
                <a:tc>
                  <a:txBody>
                    <a:bodyPr/>
                    <a:lstStyle/>
                    <a:p>
                      <a:endParaRPr lang="en-US" sz="1400" b="1">
                        <a:latin typeface="Arial"/>
                        <a:cs typeface="Arial"/>
                      </a:endParaRPr>
                    </a:p>
                  </a:txBody>
                  <a:tcPr anchor="ctr"/>
                </a:tc>
                <a:tc>
                  <a:txBody>
                    <a:bodyPr/>
                    <a:lstStyle/>
                    <a:p>
                      <a:r>
                        <a:rPr lang="en-US" sz="1400" b="1" dirty="0">
                          <a:latin typeface="Arial"/>
                          <a:cs typeface="Arial"/>
                        </a:rPr>
                        <a:t>1/10 ephah fine flour</a:t>
                      </a:r>
                    </a:p>
                  </a:txBody>
                  <a:tcPr anchor="ctr"/>
                </a:tc>
                <a:tc>
                  <a:txBody>
                    <a:bodyPr/>
                    <a:lstStyle/>
                    <a:p>
                      <a:endParaRPr lang="en-US" sz="1400" b="1" dirty="0">
                        <a:latin typeface="Arial"/>
                        <a:cs typeface="Arial"/>
                      </a:endParaRPr>
                    </a:p>
                  </a:txBody>
                  <a:tcPr anchor="ctr"/>
                </a:tc>
                <a:extLst>
                  <a:ext uri="{0D108BD9-81ED-4DB2-BD59-A6C34878D82A}">
                    <a16:rowId xmlns:a16="http://schemas.microsoft.com/office/drawing/2014/main" val="10004"/>
                  </a:ext>
                </a:extLst>
              </a:tr>
            </a:tbl>
          </a:graphicData>
        </a:graphic>
      </p:graphicFrame>
      <p:sp>
        <p:nvSpPr>
          <p:cNvPr id="207877" name="Text Box 85"/>
          <p:cNvSpPr txBox="1">
            <a:spLocks noChangeArrowheads="1"/>
          </p:cNvSpPr>
          <p:nvPr/>
        </p:nvSpPr>
        <p:spPr bwMode="auto">
          <a:xfrm>
            <a:off x="8077200" y="5526088"/>
            <a:ext cx="1066800" cy="1292225"/>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a:tailEnd/>
              </a14:hiddenLine>
            </a:ext>
          </a:extLst>
        </p:spPr>
        <p:txBody>
          <a:bodyPr lIns="0" tIns="0" rIns="0" bIns="0" anchor="ctr" anchorCtr="1">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zh-CN" sz="1200">
                <a:solidFill>
                  <a:srgbClr val="FFFFFF"/>
                </a:solidFill>
                <a:latin typeface="Geneva" charset="0"/>
                <a:ea typeface="SimSun" pitchFamily="2" charset="-122"/>
              </a:rPr>
              <a:t>F. Duane Lindsey, "Leviticus," </a:t>
            </a:r>
            <a:r>
              <a:rPr lang="en-US" altLang="zh-CN" sz="1200" i="1">
                <a:solidFill>
                  <a:srgbClr val="FFFFFF"/>
                </a:solidFill>
                <a:latin typeface="Geneva" charset="0"/>
                <a:ea typeface="SimSun" pitchFamily="2" charset="-122"/>
              </a:rPr>
              <a:t>The Bible Knowledge Commentary</a:t>
            </a:r>
            <a:r>
              <a:rPr lang="en-US" altLang="zh-CN" sz="1200">
                <a:solidFill>
                  <a:srgbClr val="FFFFFF"/>
                </a:solidFill>
                <a:latin typeface="Geneva" charset="0"/>
                <a:ea typeface="SimSun" pitchFamily="2" charset="-122"/>
              </a:rPr>
              <a:t>, 1:168-69</a:t>
            </a:r>
            <a:endParaRPr lang="en-US" altLang="en-US" sz="1200">
              <a:solidFill>
                <a:srgbClr val="FFFFFF"/>
              </a:solidFill>
              <a:latin typeface="Geneva" charset="0"/>
              <a:ea typeface="SimSun" pitchFamily="2" charset="-122"/>
            </a:endParaRPr>
          </a:p>
        </p:txBody>
      </p:sp>
      <p:sp>
        <p:nvSpPr>
          <p:cNvPr id="207878" name="Text Box 5"/>
          <p:cNvSpPr txBox="1">
            <a:spLocks noChangeArrowheads="1"/>
          </p:cNvSpPr>
          <p:nvPr/>
        </p:nvSpPr>
        <p:spPr bwMode="auto">
          <a:xfrm>
            <a:off x="8281988" y="0"/>
            <a:ext cx="885825" cy="46196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latin typeface="Arial" pitchFamily="34" charset="0"/>
              </a:rPr>
              <a:t>175d</a:t>
            </a:r>
            <a:endParaRPr lang="en-US" altLang="en-US" sz="2800" b="1">
              <a:latin typeface="Arial"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50180" name="Text Box 5"/>
          <p:cNvSpPr>
            <a:spLocks noGrp="1" noChangeArrowheads="1"/>
          </p:cNvSpPr>
          <p:nvPr>
            <p:ph type="title"/>
          </p:nvPr>
        </p:nvSpPr>
        <p:spPr>
          <a:xfrm>
            <a:off x="0" y="-76200"/>
            <a:ext cx="9144000" cy="609600"/>
          </a:xfrm>
          <a:solidFill>
            <a:srgbClr val="000090"/>
          </a:solidFill>
        </p:spPr>
        <p:txBody>
          <a:bodyPr lIns="0" tIns="0" rIns="0" bIns="0" anchorCtr="1"/>
          <a:lstStyle/>
          <a:p>
            <a:r>
              <a:rPr kumimoji="0" lang="en-US" altLang="zh-CN" sz="2800" b="1">
                <a:solidFill>
                  <a:schemeClr val="tx1"/>
                </a:solidFill>
                <a:effectLst>
                  <a:outerShdw blurRad="38100" dist="38100" dir="2700000" algn="tl">
                    <a:srgbClr val="000000"/>
                  </a:outerShdw>
                </a:effectLst>
                <a:latin typeface="Impact" pitchFamily="34" charset="0"/>
                <a:ea typeface="SimSun" pitchFamily="2" charset="-122"/>
              </a:rPr>
              <a:t>Special Sacrificial Rituals</a:t>
            </a:r>
            <a:endParaRPr kumimoji="0" lang="en-US" altLang="en-US" sz="1600" b="1">
              <a:solidFill>
                <a:schemeClr val="tx1"/>
              </a:solidFill>
              <a:effectLst>
                <a:outerShdw blurRad="38100" dist="38100" dir="2700000" algn="tl">
                  <a:srgbClr val="000000"/>
                </a:outerShdw>
              </a:effectLst>
              <a:latin typeface="Impact" pitchFamily="34" charset="0"/>
              <a:ea typeface="SimSun" pitchFamily="2" charset="-122"/>
            </a:endParaRPr>
          </a:p>
        </p:txBody>
      </p:sp>
      <p:graphicFrame>
        <p:nvGraphicFramePr>
          <p:cNvPr id="6" name="Table 5"/>
          <p:cNvGraphicFramePr>
            <a:graphicFrameLocks noGrp="1"/>
          </p:cNvGraphicFramePr>
          <p:nvPr/>
        </p:nvGraphicFramePr>
        <p:xfrm>
          <a:off x="0" y="533400"/>
          <a:ext cx="9134475" cy="6324601"/>
        </p:xfrm>
        <a:graphic>
          <a:graphicData uri="http://schemas.openxmlformats.org/drawingml/2006/table">
            <a:tbl>
              <a:tblPr/>
              <a:tblGrid>
                <a:gridCol w="1898650">
                  <a:extLst>
                    <a:ext uri="{9D8B030D-6E8A-4147-A177-3AD203B41FA5}">
                      <a16:colId xmlns:a16="http://schemas.microsoft.com/office/drawing/2014/main" val="20000"/>
                    </a:ext>
                  </a:extLst>
                </a:gridCol>
                <a:gridCol w="2359025">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444500">
                <a:tc>
                  <a:txBody>
                    <a:bodyPr/>
                    <a:lstStyle>
                      <a:lvl1pPr defTabSz="457200">
                        <a:spcBef>
                          <a:spcPct val="20000"/>
                        </a:spcBef>
                        <a:defRPr kumimoji="1" sz="2800">
                          <a:solidFill>
                            <a:schemeClr val="tx1"/>
                          </a:solidFill>
                          <a:latin typeface="Times New Roman" pitchFamily="18" charset="0"/>
                          <a:ea typeface="MS PGothic" pitchFamily="34" charset="-128"/>
                        </a:defRPr>
                      </a:lvl1pPr>
                      <a:lvl2pPr marL="742950" indent="-285750" defTabSz="457200">
                        <a:spcBef>
                          <a:spcPct val="20000"/>
                        </a:spcBef>
                        <a:defRPr kumimoji="1" sz="2400">
                          <a:solidFill>
                            <a:schemeClr val="tx1"/>
                          </a:solidFill>
                          <a:latin typeface="Times New Roman" pitchFamily="18" charset="0"/>
                          <a:ea typeface="MS PGothic" pitchFamily="34" charset="-128"/>
                        </a:defRPr>
                      </a:lvl2pPr>
                      <a:lvl3pPr marL="1143000" indent="-228600" defTabSz="457200">
                        <a:spcBef>
                          <a:spcPct val="20000"/>
                        </a:spcBef>
                        <a:defRPr kumimoji="1" sz="2000">
                          <a:solidFill>
                            <a:schemeClr val="tx1"/>
                          </a:solidFill>
                          <a:latin typeface="Times New Roman" pitchFamily="18" charset="0"/>
                          <a:ea typeface="MS PGothic" pitchFamily="34" charset="-128"/>
                        </a:defRPr>
                      </a:lvl3pPr>
                      <a:lvl4pPr marL="1600200" indent="-228600" defTabSz="457200">
                        <a:spcBef>
                          <a:spcPct val="20000"/>
                        </a:spcBef>
                        <a:defRPr kumimoji="1">
                          <a:solidFill>
                            <a:schemeClr val="tx1"/>
                          </a:solidFill>
                          <a:latin typeface="Times New Roman" pitchFamily="18" charset="0"/>
                          <a:ea typeface="MS PGothic" pitchFamily="34" charset="-128"/>
                        </a:defRPr>
                      </a:lvl4pPr>
                      <a:lvl5pPr marL="2057400" indent="-228600" defTabSz="457200">
                        <a:spcBef>
                          <a:spcPct val="20000"/>
                        </a:spcBef>
                        <a:defRPr kumimoji="1">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rgbClr val="FFFFFF"/>
                        </a:solidFill>
                        <a:effectLst/>
                        <a:latin typeface="Arial" pitchFamily="34" charset="0"/>
                        <a:ea typeface="MS PGothic" pitchFamily="34" charset="-128"/>
                        <a:cs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gridSpan="3">
                  <a:txBody>
                    <a:bodyPr/>
                    <a:lstStyle>
                      <a:lvl1pPr defTabSz="457200">
                        <a:spcBef>
                          <a:spcPct val="20000"/>
                        </a:spcBef>
                        <a:defRPr kumimoji="1" sz="2800">
                          <a:solidFill>
                            <a:schemeClr val="tx1"/>
                          </a:solidFill>
                          <a:latin typeface="Times New Roman" pitchFamily="18" charset="0"/>
                          <a:ea typeface="MS PGothic" pitchFamily="34" charset="-128"/>
                        </a:defRPr>
                      </a:lvl1pPr>
                      <a:lvl2pPr marL="742950" indent="-285750" defTabSz="457200">
                        <a:spcBef>
                          <a:spcPct val="20000"/>
                        </a:spcBef>
                        <a:defRPr kumimoji="1" sz="2400">
                          <a:solidFill>
                            <a:schemeClr val="tx1"/>
                          </a:solidFill>
                          <a:latin typeface="Times New Roman" pitchFamily="18" charset="0"/>
                          <a:ea typeface="MS PGothic" pitchFamily="34" charset="-128"/>
                        </a:defRPr>
                      </a:lvl2pPr>
                      <a:lvl3pPr marL="1143000" indent="-228600" defTabSz="457200">
                        <a:spcBef>
                          <a:spcPct val="20000"/>
                        </a:spcBef>
                        <a:defRPr kumimoji="1" sz="2000">
                          <a:solidFill>
                            <a:schemeClr val="tx1"/>
                          </a:solidFill>
                          <a:latin typeface="Times New Roman" pitchFamily="18" charset="0"/>
                          <a:ea typeface="MS PGothic" pitchFamily="34" charset="-128"/>
                        </a:defRPr>
                      </a:lvl3pPr>
                      <a:lvl4pPr marL="1600200" indent="-228600" defTabSz="457200">
                        <a:spcBef>
                          <a:spcPct val="20000"/>
                        </a:spcBef>
                        <a:defRPr kumimoji="1">
                          <a:solidFill>
                            <a:schemeClr val="tx1"/>
                          </a:solidFill>
                          <a:latin typeface="Times New Roman" pitchFamily="18" charset="0"/>
                          <a:ea typeface="MS PGothic" pitchFamily="34" charset="-128"/>
                        </a:defRPr>
                      </a:lvl4pPr>
                      <a:lvl5pPr marL="2057400" indent="-228600" defTabSz="457200">
                        <a:spcBef>
                          <a:spcPct val="20000"/>
                        </a:spcBef>
                        <a:defRPr kumimoji="1">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itchFamily="34" charset="0"/>
                          <a:ea typeface="MS PGothic" pitchFamily="34" charset="-128"/>
                          <a:cs typeface="Arial" pitchFamily="34" charset="0"/>
                        </a:rPr>
                        <a:t>DEDICATORY</a:t>
                      </a:r>
                      <a:endParaRPr kumimoji="0" lang="en-US" altLang="en-US" sz="1400" b="1" i="0" u="none" strike="noStrike" cap="none" normalizeH="0" baseline="0">
                        <a:ln>
                          <a:noFill/>
                        </a:ln>
                        <a:solidFill>
                          <a:srgbClr val="FFFFFF"/>
                        </a:solidFill>
                        <a:effectLst/>
                        <a:latin typeface="Arial" pitchFamily="34" charset="0"/>
                        <a:ea typeface="MS PGothic" pitchFamily="34" charset="-128"/>
                        <a:cs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444500">
                <a:tc>
                  <a:txBody>
                    <a:bodyPr/>
                    <a:lstStyle>
                      <a:lvl1pPr defTabSz="457200">
                        <a:spcBef>
                          <a:spcPct val="20000"/>
                        </a:spcBef>
                        <a:defRPr kumimoji="1" sz="2800">
                          <a:solidFill>
                            <a:schemeClr val="tx1"/>
                          </a:solidFill>
                          <a:latin typeface="Times New Roman" pitchFamily="18" charset="0"/>
                          <a:ea typeface="MS PGothic" pitchFamily="34" charset="-128"/>
                        </a:defRPr>
                      </a:lvl1pPr>
                      <a:lvl2pPr marL="742950" indent="-285750" defTabSz="457200">
                        <a:spcBef>
                          <a:spcPct val="20000"/>
                        </a:spcBef>
                        <a:defRPr kumimoji="1" sz="2400">
                          <a:solidFill>
                            <a:schemeClr val="tx1"/>
                          </a:solidFill>
                          <a:latin typeface="Times New Roman" pitchFamily="18" charset="0"/>
                          <a:ea typeface="MS PGothic" pitchFamily="34" charset="-128"/>
                        </a:defRPr>
                      </a:lvl2pPr>
                      <a:lvl3pPr marL="1143000" indent="-228600" defTabSz="457200">
                        <a:spcBef>
                          <a:spcPct val="20000"/>
                        </a:spcBef>
                        <a:defRPr kumimoji="1" sz="2000">
                          <a:solidFill>
                            <a:schemeClr val="tx1"/>
                          </a:solidFill>
                          <a:latin typeface="Times New Roman" pitchFamily="18" charset="0"/>
                          <a:ea typeface="MS PGothic" pitchFamily="34" charset="-128"/>
                        </a:defRPr>
                      </a:lvl3pPr>
                      <a:lvl4pPr marL="1600200" indent="-228600" defTabSz="457200">
                        <a:spcBef>
                          <a:spcPct val="20000"/>
                        </a:spcBef>
                        <a:defRPr kumimoji="1">
                          <a:solidFill>
                            <a:schemeClr val="tx1"/>
                          </a:solidFill>
                          <a:latin typeface="Times New Roman" pitchFamily="18" charset="0"/>
                          <a:ea typeface="MS PGothic" pitchFamily="34" charset="-128"/>
                        </a:defRPr>
                      </a:lvl4pPr>
                      <a:lvl5pPr marL="2057400" indent="-228600" defTabSz="457200">
                        <a:spcBef>
                          <a:spcPct val="20000"/>
                        </a:spcBef>
                        <a:defRPr kumimoji="1">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lvl1pPr defTabSz="457200">
                        <a:spcBef>
                          <a:spcPct val="20000"/>
                        </a:spcBef>
                        <a:defRPr kumimoji="1" sz="2800">
                          <a:solidFill>
                            <a:schemeClr val="tx1"/>
                          </a:solidFill>
                          <a:latin typeface="Times New Roman" pitchFamily="18" charset="0"/>
                          <a:ea typeface="MS PGothic" pitchFamily="34" charset="-128"/>
                        </a:defRPr>
                      </a:lvl1pPr>
                      <a:lvl2pPr marL="742950" indent="-285750" defTabSz="457200">
                        <a:spcBef>
                          <a:spcPct val="20000"/>
                        </a:spcBef>
                        <a:defRPr kumimoji="1" sz="2400">
                          <a:solidFill>
                            <a:schemeClr val="tx1"/>
                          </a:solidFill>
                          <a:latin typeface="Times New Roman" pitchFamily="18" charset="0"/>
                          <a:ea typeface="MS PGothic" pitchFamily="34" charset="-128"/>
                        </a:defRPr>
                      </a:lvl2pPr>
                      <a:lvl3pPr marL="1143000" indent="-228600" defTabSz="457200">
                        <a:spcBef>
                          <a:spcPct val="20000"/>
                        </a:spcBef>
                        <a:defRPr kumimoji="1" sz="2000">
                          <a:solidFill>
                            <a:schemeClr val="tx1"/>
                          </a:solidFill>
                          <a:latin typeface="Times New Roman" pitchFamily="18" charset="0"/>
                          <a:ea typeface="MS PGothic" pitchFamily="34" charset="-128"/>
                        </a:defRPr>
                      </a:lvl3pPr>
                      <a:lvl4pPr marL="1600200" indent="-228600" defTabSz="457200">
                        <a:spcBef>
                          <a:spcPct val="20000"/>
                        </a:spcBef>
                        <a:defRPr kumimoji="1">
                          <a:solidFill>
                            <a:schemeClr val="tx1"/>
                          </a:solidFill>
                          <a:latin typeface="Times New Roman" pitchFamily="18" charset="0"/>
                          <a:ea typeface="MS PGothic" pitchFamily="34" charset="-128"/>
                        </a:defRPr>
                      </a:lvl4pPr>
                      <a:lvl5pPr marL="2057400" indent="-228600" defTabSz="457200">
                        <a:spcBef>
                          <a:spcPct val="20000"/>
                        </a:spcBef>
                        <a:defRPr kumimoji="1">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Arial" pitchFamily="34" charset="0"/>
                          <a:ea typeface="MS PGothic" pitchFamily="34" charset="-128"/>
                          <a:cs typeface="Arial" pitchFamily="34" charset="0"/>
                        </a:rPr>
                        <a:t>BURNT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lvl1pPr defTabSz="457200">
                        <a:spcBef>
                          <a:spcPct val="20000"/>
                        </a:spcBef>
                        <a:defRPr kumimoji="1" sz="2800">
                          <a:solidFill>
                            <a:schemeClr val="tx1"/>
                          </a:solidFill>
                          <a:latin typeface="Times New Roman" pitchFamily="18" charset="0"/>
                          <a:ea typeface="MS PGothic" pitchFamily="34" charset="-128"/>
                        </a:defRPr>
                      </a:lvl1pPr>
                      <a:lvl2pPr marL="742950" indent="-285750" defTabSz="457200">
                        <a:spcBef>
                          <a:spcPct val="20000"/>
                        </a:spcBef>
                        <a:defRPr kumimoji="1" sz="2400">
                          <a:solidFill>
                            <a:schemeClr val="tx1"/>
                          </a:solidFill>
                          <a:latin typeface="Times New Roman" pitchFamily="18" charset="0"/>
                          <a:ea typeface="MS PGothic" pitchFamily="34" charset="-128"/>
                        </a:defRPr>
                      </a:lvl2pPr>
                      <a:lvl3pPr marL="1143000" indent="-228600" defTabSz="457200">
                        <a:spcBef>
                          <a:spcPct val="20000"/>
                        </a:spcBef>
                        <a:defRPr kumimoji="1" sz="2000">
                          <a:solidFill>
                            <a:schemeClr val="tx1"/>
                          </a:solidFill>
                          <a:latin typeface="Times New Roman" pitchFamily="18" charset="0"/>
                          <a:ea typeface="MS PGothic" pitchFamily="34" charset="-128"/>
                        </a:defRPr>
                      </a:lvl3pPr>
                      <a:lvl4pPr marL="1600200" indent="-228600" defTabSz="457200">
                        <a:spcBef>
                          <a:spcPct val="20000"/>
                        </a:spcBef>
                        <a:defRPr kumimoji="1">
                          <a:solidFill>
                            <a:schemeClr val="tx1"/>
                          </a:solidFill>
                          <a:latin typeface="Times New Roman" pitchFamily="18" charset="0"/>
                          <a:ea typeface="MS PGothic" pitchFamily="34" charset="-128"/>
                        </a:defRPr>
                      </a:lvl4pPr>
                      <a:lvl5pPr marL="2057400" indent="-228600" defTabSz="457200">
                        <a:spcBef>
                          <a:spcPct val="20000"/>
                        </a:spcBef>
                        <a:defRPr kumimoji="1">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Arial" pitchFamily="34" charset="0"/>
                          <a:ea typeface="MS PGothic" pitchFamily="34" charset="-128"/>
                          <a:cs typeface="Arial" pitchFamily="34" charset="0"/>
                        </a:rPr>
                        <a:t>GRAIN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lvl1pPr defTabSz="457200">
                        <a:spcBef>
                          <a:spcPct val="20000"/>
                        </a:spcBef>
                        <a:defRPr kumimoji="1" sz="2800">
                          <a:solidFill>
                            <a:schemeClr val="tx1"/>
                          </a:solidFill>
                          <a:latin typeface="Times New Roman" pitchFamily="18" charset="0"/>
                          <a:ea typeface="MS PGothic" pitchFamily="34" charset="-128"/>
                        </a:defRPr>
                      </a:lvl1pPr>
                      <a:lvl2pPr marL="742950" indent="-285750" defTabSz="457200">
                        <a:spcBef>
                          <a:spcPct val="20000"/>
                        </a:spcBef>
                        <a:defRPr kumimoji="1" sz="2400">
                          <a:solidFill>
                            <a:schemeClr val="tx1"/>
                          </a:solidFill>
                          <a:latin typeface="Times New Roman" pitchFamily="18" charset="0"/>
                          <a:ea typeface="MS PGothic" pitchFamily="34" charset="-128"/>
                        </a:defRPr>
                      </a:lvl2pPr>
                      <a:lvl3pPr marL="1143000" indent="-228600" defTabSz="457200">
                        <a:spcBef>
                          <a:spcPct val="20000"/>
                        </a:spcBef>
                        <a:defRPr kumimoji="1" sz="2000">
                          <a:solidFill>
                            <a:schemeClr val="tx1"/>
                          </a:solidFill>
                          <a:latin typeface="Times New Roman" pitchFamily="18" charset="0"/>
                          <a:ea typeface="MS PGothic" pitchFamily="34" charset="-128"/>
                        </a:defRPr>
                      </a:lvl3pPr>
                      <a:lvl4pPr marL="1600200" indent="-228600" defTabSz="457200">
                        <a:spcBef>
                          <a:spcPct val="20000"/>
                        </a:spcBef>
                        <a:defRPr kumimoji="1">
                          <a:solidFill>
                            <a:schemeClr val="tx1"/>
                          </a:solidFill>
                          <a:latin typeface="Times New Roman" pitchFamily="18" charset="0"/>
                          <a:ea typeface="MS PGothic" pitchFamily="34" charset="-128"/>
                        </a:defRPr>
                      </a:lvl4pPr>
                      <a:lvl5pPr marL="2057400" indent="-228600" defTabSz="457200">
                        <a:spcBef>
                          <a:spcPct val="20000"/>
                        </a:spcBef>
                        <a:defRPr kumimoji="1">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Arial" pitchFamily="34" charset="0"/>
                          <a:ea typeface="MS PGothic" pitchFamily="34" charset="-128"/>
                          <a:cs typeface="Arial" pitchFamily="34" charset="0"/>
                        </a:rPr>
                        <a:t>DRINK</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extLst>
                  <a:ext uri="{0D108BD9-81ED-4DB2-BD59-A6C34878D82A}">
                    <a16:rowId xmlns:a16="http://schemas.microsoft.com/office/drawing/2014/main" val="10001"/>
                  </a:ext>
                </a:extLst>
              </a:tr>
              <a:tr h="1806575">
                <a:tc>
                  <a:txBody>
                    <a:bodyPr/>
                    <a:lstStyle>
                      <a:lvl1pPr defTabSz="457200">
                        <a:spcBef>
                          <a:spcPct val="20000"/>
                        </a:spcBef>
                        <a:defRPr kumimoji="1" sz="2800">
                          <a:solidFill>
                            <a:schemeClr val="tx1"/>
                          </a:solidFill>
                          <a:latin typeface="Times New Roman" pitchFamily="18" charset="0"/>
                          <a:ea typeface="MS PGothic" pitchFamily="34" charset="-128"/>
                        </a:defRPr>
                      </a:lvl1pPr>
                      <a:lvl2pPr marL="742950" indent="-285750" defTabSz="457200">
                        <a:spcBef>
                          <a:spcPct val="20000"/>
                        </a:spcBef>
                        <a:defRPr kumimoji="1" sz="2400">
                          <a:solidFill>
                            <a:schemeClr val="tx1"/>
                          </a:solidFill>
                          <a:latin typeface="Times New Roman" pitchFamily="18" charset="0"/>
                          <a:ea typeface="MS PGothic" pitchFamily="34" charset="-128"/>
                        </a:defRPr>
                      </a:lvl2pPr>
                      <a:lvl3pPr marL="1143000" indent="-228600" defTabSz="457200">
                        <a:spcBef>
                          <a:spcPct val="20000"/>
                        </a:spcBef>
                        <a:defRPr kumimoji="1" sz="2000">
                          <a:solidFill>
                            <a:schemeClr val="tx1"/>
                          </a:solidFill>
                          <a:latin typeface="Times New Roman" pitchFamily="18" charset="0"/>
                          <a:ea typeface="MS PGothic" pitchFamily="34" charset="-128"/>
                        </a:defRPr>
                      </a:lvl3pPr>
                      <a:lvl4pPr marL="1600200" indent="-228600" defTabSz="457200">
                        <a:spcBef>
                          <a:spcPct val="20000"/>
                        </a:spcBef>
                        <a:defRPr kumimoji="1">
                          <a:solidFill>
                            <a:schemeClr val="tx1"/>
                          </a:solidFill>
                          <a:latin typeface="Times New Roman" pitchFamily="18" charset="0"/>
                          <a:ea typeface="MS PGothic" pitchFamily="34" charset="-128"/>
                        </a:defRPr>
                      </a:lvl4pPr>
                      <a:lvl5pPr marL="2057400" indent="-228600" defTabSz="457200">
                        <a:spcBef>
                          <a:spcPct val="20000"/>
                        </a:spcBef>
                        <a:defRPr kumimoji="1">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OCCASION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lvl1pPr defTabSz="457200">
                        <a:spcBef>
                          <a:spcPct val="20000"/>
                        </a:spcBef>
                        <a:defRPr kumimoji="1" sz="2800">
                          <a:solidFill>
                            <a:schemeClr val="tx1"/>
                          </a:solidFill>
                          <a:latin typeface="Times New Roman" pitchFamily="18" charset="0"/>
                          <a:ea typeface="MS PGothic" pitchFamily="34" charset="-128"/>
                        </a:defRPr>
                      </a:lvl1pPr>
                      <a:lvl2pPr marL="742950" indent="-285750" defTabSz="457200">
                        <a:spcBef>
                          <a:spcPct val="20000"/>
                        </a:spcBef>
                        <a:defRPr kumimoji="1" sz="2400">
                          <a:solidFill>
                            <a:schemeClr val="tx1"/>
                          </a:solidFill>
                          <a:latin typeface="Times New Roman" pitchFamily="18" charset="0"/>
                          <a:ea typeface="MS PGothic" pitchFamily="34" charset="-128"/>
                        </a:defRPr>
                      </a:lvl2pPr>
                      <a:lvl3pPr marL="1143000" indent="-228600" defTabSz="457200">
                        <a:spcBef>
                          <a:spcPct val="20000"/>
                        </a:spcBef>
                        <a:defRPr kumimoji="1" sz="2000">
                          <a:solidFill>
                            <a:schemeClr val="tx1"/>
                          </a:solidFill>
                          <a:latin typeface="Times New Roman" pitchFamily="18" charset="0"/>
                          <a:ea typeface="MS PGothic" pitchFamily="34" charset="-128"/>
                        </a:defRPr>
                      </a:lvl3pPr>
                      <a:lvl4pPr marL="1600200" indent="-228600" defTabSz="457200">
                        <a:spcBef>
                          <a:spcPct val="20000"/>
                        </a:spcBef>
                        <a:defRPr kumimoji="1">
                          <a:solidFill>
                            <a:schemeClr val="tx1"/>
                          </a:solidFill>
                          <a:latin typeface="Times New Roman" pitchFamily="18" charset="0"/>
                          <a:ea typeface="MS PGothic" pitchFamily="34" charset="-128"/>
                        </a:defRPr>
                      </a:lvl4pPr>
                      <a:lvl5pPr marL="2057400" indent="-228600" defTabSz="457200">
                        <a:spcBef>
                          <a:spcPct val="20000"/>
                        </a:spcBef>
                        <a:defRPr kumimoji="1">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Voluntary worship: certain prescribed rituals and calendrical offerings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lvl1pPr defTabSz="457200">
                        <a:spcBef>
                          <a:spcPct val="20000"/>
                        </a:spcBef>
                        <a:defRPr kumimoji="1" sz="2800">
                          <a:solidFill>
                            <a:schemeClr val="tx1"/>
                          </a:solidFill>
                          <a:latin typeface="Times New Roman" pitchFamily="18" charset="0"/>
                          <a:ea typeface="MS PGothic" pitchFamily="34" charset="-128"/>
                        </a:defRPr>
                      </a:lvl1pPr>
                      <a:lvl2pPr marL="742950" indent="-285750" defTabSz="457200">
                        <a:spcBef>
                          <a:spcPct val="20000"/>
                        </a:spcBef>
                        <a:defRPr kumimoji="1" sz="2400">
                          <a:solidFill>
                            <a:schemeClr val="tx1"/>
                          </a:solidFill>
                          <a:latin typeface="Times New Roman" pitchFamily="18" charset="0"/>
                          <a:ea typeface="MS PGothic" pitchFamily="34" charset="-128"/>
                        </a:defRPr>
                      </a:lvl2pPr>
                      <a:lvl3pPr marL="1143000" indent="-228600" defTabSz="457200">
                        <a:spcBef>
                          <a:spcPct val="20000"/>
                        </a:spcBef>
                        <a:defRPr kumimoji="1" sz="2000">
                          <a:solidFill>
                            <a:schemeClr val="tx1"/>
                          </a:solidFill>
                          <a:latin typeface="Times New Roman" pitchFamily="18" charset="0"/>
                          <a:ea typeface="MS PGothic" pitchFamily="34" charset="-128"/>
                        </a:defRPr>
                      </a:lvl3pPr>
                      <a:lvl4pPr marL="1600200" indent="-228600" defTabSz="457200">
                        <a:spcBef>
                          <a:spcPct val="20000"/>
                        </a:spcBef>
                        <a:defRPr kumimoji="1">
                          <a:solidFill>
                            <a:schemeClr val="tx1"/>
                          </a:solidFill>
                          <a:latin typeface="Times New Roman" pitchFamily="18" charset="0"/>
                          <a:ea typeface="MS PGothic" pitchFamily="34" charset="-128"/>
                        </a:defRPr>
                      </a:lvl4pPr>
                      <a:lvl5pPr marL="2057400" indent="-228600" defTabSz="457200">
                        <a:spcBef>
                          <a:spcPct val="20000"/>
                        </a:spcBef>
                        <a:defRPr kumimoji="1">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An auxiliary offering accompanying burnt and always accompanying fellowship offerings; could be sin offering for the very poor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lvl1pPr defTabSz="457200">
                        <a:spcBef>
                          <a:spcPct val="20000"/>
                        </a:spcBef>
                        <a:defRPr kumimoji="1" sz="2800">
                          <a:solidFill>
                            <a:schemeClr val="tx1"/>
                          </a:solidFill>
                          <a:latin typeface="Times New Roman" pitchFamily="18" charset="0"/>
                          <a:ea typeface="MS PGothic" pitchFamily="34" charset="-128"/>
                        </a:defRPr>
                      </a:lvl1pPr>
                      <a:lvl2pPr marL="742950" indent="-285750" defTabSz="457200">
                        <a:spcBef>
                          <a:spcPct val="20000"/>
                        </a:spcBef>
                        <a:defRPr kumimoji="1" sz="2400">
                          <a:solidFill>
                            <a:schemeClr val="tx1"/>
                          </a:solidFill>
                          <a:latin typeface="Times New Roman" pitchFamily="18" charset="0"/>
                          <a:ea typeface="MS PGothic" pitchFamily="34" charset="-128"/>
                        </a:defRPr>
                      </a:lvl2pPr>
                      <a:lvl3pPr marL="1143000" indent="-228600" defTabSz="457200">
                        <a:spcBef>
                          <a:spcPct val="20000"/>
                        </a:spcBef>
                        <a:defRPr kumimoji="1" sz="2000">
                          <a:solidFill>
                            <a:schemeClr val="tx1"/>
                          </a:solidFill>
                          <a:latin typeface="Times New Roman" pitchFamily="18" charset="0"/>
                          <a:ea typeface="MS PGothic" pitchFamily="34" charset="-128"/>
                        </a:defRPr>
                      </a:lvl3pPr>
                      <a:lvl4pPr marL="1600200" indent="-228600" defTabSz="457200">
                        <a:spcBef>
                          <a:spcPct val="20000"/>
                        </a:spcBef>
                        <a:defRPr kumimoji="1">
                          <a:solidFill>
                            <a:schemeClr val="tx1"/>
                          </a:solidFill>
                          <a:latin typeface="Times New Roman" pitchFamily="18" charset="0"/>
                          <a:ea typeface="MS PGothic" pitchFamily="34" charset="-128"/>
                        </a:defRPr>
                      </a:lvl4pPr>
                      <a:lvl5pPr marL="2057400" indent="-228600" defTabSz="457200">
                        <a:spcBef>
                          <a:spcPct val="20000"/>
                        </a:spcBef>
                        <a:defRPr kumimoji="1">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An auxiliary offering normally accompanying burnt or fellowship offerings, but never with sin or guilt offering alone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extLst>
                  <a:ext uri="{0D108BD9-81ED-4DB2-BD59-A6C34878D82A}">
                    <a16:rowId xmlns:a16="http://schemas.microsoft.com/office/drawing/2014/main" val="10002"/>
                  </a:ext>
                </a:extLst>
              </a:tr>
              <a:tr h="1279525">
                <a:tc>
                  <a:txBody>
                    <a:bodyPr/>
                    <a:lstStyle>
                      <a:lvl1pPr defTabSz="457200">
                        <a:spcBef>
                          <a:spcPct val="20000"/>
                        </a:spcBef>
                        <a:defRPr kumimoji="1" sz="2800">
                          <a:solidFill>
                            <a:schemeClr val="tx1"/>
                          </a:solidFill>
                          <a:latin typeface="Times New Roman" pitchFamily="18" charset="0"/>
                          <a:ea typeface="MS PGothic" pitchFamily="34" charset="-128"/>
                        </a:defRPr>
                      </a:lvl1pPr>
                      <a:lvl2pPr marL="742950" indent="-285750" defTabSz="457200">
                        <a:spcBef>
                          <a:spcPct val="20000"/>
                        </a:spcBef>
                        <a:defRPr kumimoji="1" sz="2400">
                          <a:solidFill>
                            <a:schemeClr val="tx1"/>
                          </a:solidFill>
                          <a:latin typeface="Times New Roman" pitchFamily="18" charset="0"/>
                          <a:ea typeface="MS PGothic" pitchFamily="34" charset="-128"/>
                        </a:defRPr>
                      </a:lvl2pPr>
                      <a:lvl3pPr marL="1143000" indent="-228600" defTabSz="457200">
                        <a:spcBef>
                          <a:spcPct val="20000"/>
                        </a:spcBef>
                        <a:defRPr kumimoji="1" sz="2000">
                          <a:solidFill>
                            <a:schemeClr val="tx1"/>
                          </a:solidFill>
                          <a:latin typeface="Times New Roman" pitchFamily="18" charset="0"/>
                          <a:ea typeface="MS PGothic" pitchFamily="34" charset="-128"/>
                        </a:defRPr>
                      </a:lvl3pPr>
                      <a:lvl4pPr marL="1600200" indent="-228600" defTabSz="457200">
                        <a:spcBef>
                          <a:spcPct val="20000"/>
                        </a:spcBef>
                        <a:defRPr kumimoji="1">
                          <a:solidFill>
                            <a:schemeClr val="tx1"/>
                          </a:solidFill>
                          <a:latin typeface="Times New Roman" pitchFamily="18" charset="0"/>
                          <a:ea typeface="MS PGothic" pitchFamily="34" charset="-128"/>
                        </a:defRPr>
                      </a:lvl4pPr>
                      <a:lvl5pPr marL="2057400" indent="-228600" defTabSz="457200">
                        <a:spcBef>
                          <a:spcPct val="20000"/>
                        </a:spcBef>
                        <a:defRPr kumimoji="1">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DISTINCTIVENESS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lvl1pPr defTabSz="457200">
                        <a:spcBef>
                          <a:spcPct val="20000"/>
                        </a:spcBef>
                        <a:defRPr kumimoji="1" sz="2800">
                          <a:solidFill>
                            <a:schemeClr val="tx1"/>
                          </a:solidFill>
                          <a:latin typeface="Times New Roman" pitchFamily="18" charset="0"/>
                          <a:ea typeface="MS PGothic" pitchFamily="34" charset="-128"/>
                        </a:defRPr>
                      </a:lvl1pPr>
                      <a:lvl2pPr marL="742950" indent="-285750" defTabSz="457200">
                        <a:spcBef>
                          <a:spcPct val="20000"/>
                        </a:spcBef>
                        <a:defRPr kumimoji="1" sz="2400">
                          <a:solidFill>
                            <a:schemeClr val="tx1"/>
                          </a:solidFill>
                          <a:latin typeface="Times New Roman" pitchFamily="18" charset="0"/>
                          <a:ea typeface="MS PGothic" pitchFamily="34" charset="-128"/>
                        </a:defRPr>
                      </a:lvl2pPr>
                      <a:lvl3pPr marL="1143000" indent="-228600" defTabSz="457200">
                        <a:spcBef>
                          <a:spcPct val="20000"/>
                        </a:spcBef>
                        <a:defRPr kumimoji="1" sz="2000">
                          <a:solidFill>
                            <a:schemeClr val="tx1"/>
                          </a:solidFill>
                          <a:latin typeface="Times New Roman" pitchFamily="18" charset="0"/>
                          <a:ea typeface="MS PGothic" pitchFamily="34" charset="-128"/>
                        </a:defRPr>
                      </a:lvl3pPr>
                      <a:lvl4pPr marL="1600200" indent="-228600" defTabSz="457200">
                        <a:spcBef>
                          <a:spcPct val="20000"/>
                        </a:spcBef>
                        <a:defRPr kumimoji="1">
                          <a:solidFill>
                            <a:schemeClr val="tx1"/>
                          </a:solidFill>
                          <a:latin typeface="Times New Roman" pitchFamily="18" charset="0"/>
                          <a:ea typeface="MS PGothic" pitchFamily="34" charset="-128"/>
                        </a:defRPr>
                      </a:lvl4pPr>
                      <a:lvl5pPr marL="2057400" indent="-228600" defTabSz="457200">
                        <a:spcBef>
                          <a:spcPct val="20000"/>
                        </a:spcBef>
                        <a:defRPr kumimoji="1">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Wholly burned on the altar (Lev. 1:9)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lvl1pPr defTabSz="457200">
                        <a:spcBef>
                          <a:spcPct val="20000"/>
                        </a:spcBef>
                        <a:defRPr kumimoji="1" sz="2800">
                          <a:solidFill>
                            <a:schemeClr val="tx1"/>
                          </a:solidFill>
                          <a:latin typeface="Times New Roman" pitchFamily="18" charset="0"/>
                          <a:ea typeface="MS PGothic" pitchFamily="34" charset="-128"/>
                        </a:defRPr>
                      </a:lvl1pPr>
                      <a:lvl2pPr marL="742950" indent="-285750" defTabSz="457200">
                        <a:spcBef>
                          <a:spcPct val="20000"/>
                        </a:spcBef>
                        <a:defRPr kumimoji="1" sz="2400">
                          <a:solidFill>
                            <a:schemeClr val="tx1"/>
                          </a:solidFill>
                          <a:latin typeface="Times New Roman" pitchFamily="18" charset="0"/>
                          <a:ea typeface="MS PGothic" pitchFamily="34" charset="-128"/>
                        </a:defRPr>
                      </a:lvl2pPr>
                      <a:lvl3pPr marL="1143000" indent="-228600" defTabSz="457200">
                        <a:spcBef>
                          <a:spcPct val="20000"/>
                        </a:spcBef>
                        <a:defRPr kumimoji="1" sz="2000">
                          <a:solidFill>
                            <a:schemeClr val="tx1"/>
                          </a:solidFill>
                          <a:latin typeface="Times New Roman" pitchFamily="18" charset="0"/>
                          <a:ea typeface="MS PGothic" pitchFamily="34" charset="-128"/>
                        </a:defRPr>
                      </a:lvl3pPr>
                      <a:lvl4pPr marL="1600200" indent="-228600" defTabSz="457200">
                        <a:spcBef>
                          <a:spcPct val="20000"/>
                        </a:spcBef>
                        <a:defRPr kumimoji="1">
                          <a:solidFill>
                            <a:schemeClr val="tx1"/>
                          </a:solidFill>
                          <a:latin typeface="Times New Roman" pitchFamily="18" charset="0"/>
                          <a:ea typeface="MS PGothic" pitchFamily="34" charset="-128"/>
                        </a:defRPr>
                      </a:lvl4pPr>
                      <a:lvl5pPr marL="2057400" indent="-228600" defTabSz="457200">
                        <a:spcBef>
                          <a:spcPct val="20000"/>
                        </a:spcBef>
                        <a:defRPr kumimoji="1">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As a nonbloody offering, it accompanied bloody offerings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lvl1pPr defTabSz="457200">
                        <a:spcBef>
                          <a:spcPct val="20000"/>
                        </a:spcBef>
                        <a:defRPr kumimoji="1" sz="2800">
                          <a:solidFill>
                            <a:schemeClr val="tx1"/>
                          </a:solidFill>
                          <a:latin typeface="Times New Roman" pitchFamily="18" charset="0"/>
                          <a:ea typeface="MS PGothic" pitchFamily="34" charset="-128"/>
                        </a:defRPr>
                      </a:lvl1pPr>
                      <a:lvl2pPr marL="742950" indent="-285750" defTabSz="457200">
                        <a:spcBef>
                          <a:spcPct val="20000"/>
                        </a:spcBef>
                        <a:defRPr kumimoji="1" sz="2400">
                          <a:solidFill>
                            <a:schemeClr val="tx1"/>
                          </a:solidFill>
                          <a:latin typeface="Times New Roman" pitchFamily="18" charset="0"/>
                          <a:ea typeface="MS PGothic" pitchFamily="34" charset="-128"/>
                        </a:defRPr>
                      </a:lvl2pPr>
                      <a:lvl3pPr marL="1143000" indent="-228600" defTabSz="457200">
                        <a:spcBef>
                          <a:spcPct val="20000"/>
                        </a:spcBef>
                        <a:defRPr kumimoji="1" sz="2000">
                          <a:solidFill>
                            <a:schemeClr val="tx1"/>
                          </a:solidFill>
                          <a:latin typeface="Times New Roman" pitchFamily="18" charset="0"/>
                          <a:ea typeface="MS PGothic" pitchFamily="34" charset="-128"/>
                        </a:defRPr>
                      </a:lvl3pPr>
                      <a:lvl4pPr marL="1600200" indent="-228600" defTabSz="457200">
                        <a:spcBef>
                          <a:spcPct val="20000"/>
                        </a:spcBef>
                        <a:defRPr kumimoji="1">
                          <a:solidFill>
                            <a:schemeClr val="tx1"/>
                          </a:solidFill>
                          <a:latin typeface="Times New Roman" pitchFamily="18" charset="0"/>
                          <a:ea typeface="MS PGothic" pitchFamily="34" charset="-128"/>
                        </a:defRPr>
                      </a:lvl4pPr>
                      <a:lvl5pPr marL="2057400" indent="-228600" defTabSz="457200">
                        <a:spcBef>
                          <a:spcPct val="20000"/>
                        </a:spcBef>
                        <a:defRPr kumimoji="1">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Wine was probably a deliberate substitute for blood of pagan libations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extLst>
                  <a:ext uri="{0D108BD9-81ED-4DB2-BD59-A6C34878D82A}">
                    <a16:rowId xmlns:a16="http://schemas.microsoft.com/office/drawing/2014/main" val="10003"/>
                  </a:ext>
                </a:extLst>
              </a:tr>
              <a:tr h="1055688">
                <a:tc>
                  <a:txBody>
                    <a:bodyPr/>
                    <a:lstStyle>
                      <a:lvl1pPr defTabSz="457200">
                        <a:spcBef>
                          <a:spcPct val="20000"/>
                        </a:spcBef>
                        <a:defRPr kumimoji="1" sz="2800">
                          <a:solidFill>
                            <a:schemeClr val="tx1"/>
                          </a:solidFill>
                          <a:latin typeface="Times New Roman" pitchFamily="18" charset="0"/>
                          <a:ea typeface="MS PGothic" pitchFamily="34" charset="-128"/>
                        </a:defRPr>
                      </a:lvl1pPr>
                      <a:lvl2pPr marL="742950" indent="-285750" defTabSz="457200">
                        <a:spcBef>
                          <a:spcPct val="20000"/>
                        </a:spcBef>
                        <a:defRPr kumimoji="1" sz="2400">
                          <a:solidFill>
                            <a:schemeClr val="tx1"/>
                          </a:solidFill>
                          <a:latin typeface="Times New Roman" pitchFamily="18" charset="0"/>
                          <a:ea typeface="MS PGothic" pitchFamily="34" charset="-128"/>
                        </a:defRPr>
                      </a:lvl2pPr>
                      <a:lvl3pPr marL="1143000" indent="-228600" defTabSz="457200">
                        <a:spcBef>
                          <a:spcPct val="20000"/>
                        </a:spcBef>
                        <a:defRPr kumimoji="1" sz="2000">
                          <a:solidFill>
                            <a:schemeClr val="tx1"/>
                          </a:solidFill>
                          <a:latin typeface="Times New Roman" pitchFamily="18" charset="0"/>
                          <a:ea typeface="MS PGothic" pitchFamily="34" charset="-128"/>
                        </a:defRPr>
                      </a:lvl3pPr>
                      <a:lvl4pPr marL="1600200" indent="-228600" defTabSz="457200">
                        <a:spcBef>
                          <a:spcPct val="20000"/>
                        </a:spcBef>
                        <a:defRPr kumimoji="1">
                          <a:solidFill>
                            <a:schemeClr val="tx1"/>
                          </a:solidFill>
                          <a:latin typeface="Times New Roman" pitchFamily="18" charset="0"/>
                          <a:ea typeface="MS PGothic" pitchFamily="34" charset="-128"/>
                        </a:defRPr>
                      </a:lvl4pPr>
                      <a:lvl5pPr marL="2057400" indent="-228600" defTabSz="457200">
                        <a:spcBef>
                          <a:spcPct val="20000"/>
                        </a:spcBef>
                        <a:defRPr kumimoji="1">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OLD TESTAMENT THEOLOGICAL SIGNIFANCE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lvl1pPr defTabSz="457200">
                        <a:spcBef>
                          <a:spcPct val="20000"/>
                        </a:spcBef>
                        <a:defRPr kumimoji="1" sz="2800">
                          <a:solidFill>
                            <a:schemeClr val="tx1"/>
                          </a:solidFill>
                          <a:latin typeface="Times New Roman" pitchFamily="18" charset="0"/>
                          <a:ea typeface="MS PGothic" pitchFamily="34" charset="-128"/>
                        </a:defRPr>
                      </a:lvl1pPr>
                      <a:lvl2pPr marL="742950" indent="-285750" defTabSz="457200">
                        <a:spcBef>
                          <a:spcPct val="20000"/>
                        </a:spcBef>
                        <a:defRPr kumimoji="1" sz="2400">
                          <a:solidFill>
                            <a:schemeClr val="tx1"/>
                          </a:solidFill>
                          <a:latin typeface="Times New Roman" pitchFamily="18" charset="0"/>
                          <a:ea typeface="MS PGothic" pitchFamily="34" charset="-128"/>
                        </a:defRPr>
                      </a:lvl2pPr>
                      <a:lvl3pPr marL="1143000" indent="-228600" defTabSz="457200">
                        <a:spcBef>
                          <a:spcPct val="20000"/>
                        </a:spcBef>
                        <a:defRPr kumimoji="1" sz="2000">
                          <a:solidFill>
                            <a:schemeClr val="tx1"/>
                          </a:solidFill>
                          <a:latin typeface="Times New Roman" pitchFamily="18" charset="0"/>
                          <a:ea typeface="MS PGothic" pitchFamily="34" charset="-128"/>
                        </a:defRPr>
                      </a:lvl3pPr>
                      <a:lvl4pPr marL="1600200" indent="-228600" defTabSz="457200">
                        <a:spcBef>
                          <a:spcPct val="20000"/>
                        </a:spcBef>
                        <a:defRPr kumimoji="1">
                          <a:solidFill>
                            <a:schemeClr val="tx1"/>
                          </a:solidFill>
                          <a:latin typeface="Times New Roman" pitchFamily="18" charset="0"/>
                          <a:ea typeface="MS PGothic" pitchFamily="34" charset="-128"/>
                        </a:defRPr>
                      </a:lvl4pPr>
                      <a:lvl5pPr marL="2057400" indent="-228600" defTabSz="457200">
                        <a:spcBef>
                          <a:spcPct val="20000"/>
                        </a:spcBef>
                        <a:defRPr kumimoji="1">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Signified the worshipper</a:t>
                      </a:r>
                      <a:r>
                        <a:rPr kumimoji="0" lang="fr-FR" altLang="ja-JP" sz="1400" b="1" i="0" u="none" strike="noStrike" cap="none" normalizeH="0" baseline="0">
                          <a:ln>
                            <a:noFill/>
                          </a:ln>
                          <a:solidFill>
                            <a:srgbClr val="000000"/>
                          </a:solidFill>
                          <a:effectLst/>
                          <a:latin typeface="Arial" pitchFamily="34" charset="0"/>
                          <a:ea typeface="MS PGothic" pitchFamily="34" charset="-128"/>
                          <a:cs typeface="Arial" pitchFamily="34" charset="0"/>
                        </a:rPr>
                        <a:t>'</a:t>
                      </a: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s act of total dedication to God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lvl1pPr defTabSz="457200">
                        <a:spcBef>
                          <a:spcPct val="20000"/>
                        </a:spcBef>
                        <a:defRPr kumimoji="1" sz="2800">
                          <a:solidFill>
                            <a:schemeClr val="tx1"/>
                          </a:solidFill>
                          <a:latin typeface="Times New Roman" pitchFamily="18" charset="0"/>
                          <a:ea typeface="MS PGothic" pitchFamily="34" charset="-128"/>
                        </a:defRPr>
                      </a:lvl1pPr>
                      <a:lvl2pPr marL="742950" indent="-285750" defTabSz="457200">
                        <a:spcBef>
                          <a:spcPct val="20000"/>
                        </a:spcBef>
                        <a:defRPr kumimoji="1" sz="2400">
                          <a:solidFill>
                            <a:schemeClr val="tx1"/>
                          </a:solidFill>
                          <a:latin typeface="Times New Roman" pitchFamily="18" charset="0"/>
                          <a:ea typeface="MS PGothic" pitchFamily="34" charset="-128"/>
                        </a:defRPr>
                      </a:lvl2pPr>
                      <a:lvl3pPr marL="1143000" indent="-228600" defTabSz="457200">
                        <a:spcBef>
                          <a:spcPct val="20000"/>
                        </a:spcBef>
                        <a:defRPr kumimoji="1" sz="2000">
                          <a:solidFill>
                            <a:schemeClr val="tx1"/>
                          </a:solidFill>
                          <a:latin typeface="Times New Roman" pitchFamily="18" charset="0"/>
                          <a:ea typeface="MS PGothic" pitchFamily="34" charset="-128"/>
                        </a:defRPr>
                      </a:lvl3pPr>
                      <a:lvl4pPr marL="1600200" indent="-228600" defTabSz="457200">
                        <a:spcBef>
                          <a:spcPct val="20000"/>
                        </a:spcBef>
                        <a:defRPr kumimoji="1">
                          <a:solidFill>
                            <a:schemeClr val="tx1"/>
                          </a:solidFill>
                          <a:latin typeface="Times New Roman" pitchFamily="18" charset="0"/>
                          <a:ea typeface="MS PGothic" pitchFamily="34" charset="-128"/>
                        </a:defRPr>
                      </a:lvl4pPr>
                      <a:lvl5pPr marL="2057400" indent="-228600" defTabSz="457200">
                        <a:spcBef>
                          <a:spcPct val="20000"/>
                        </a:spcBef>
                        <a:defRPr kumimoji="1">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Signified dedication of everyday life to God in recognition of His covenant mercies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lvl1pPr defTabSz="457200">
                        <a:spcBef>
                          <a:spcPct val="20000"/>
                        </a:spcBef>
                        <a:defRPr kumimoji="1" sz="2800">
                          <a:solidFill>
                            <a:schemeClr val="tx1"/>
                          </a:solidFill>
                          <a:latin typeface="Times New Roman" pitchFamily="18" charset="0"/>
                          <a:ea typeface="MS PGothic" pitchFamily="34" charset="-128"/>
                        </a:defRPr>
                      </a:lvl1pPr>
                      <a:lvl2pPr marL="742950" indent="-285750" defTabSz="457200">
                        <a:spcBef>
                          <a:spcPct val="20000"/>
                        </a:spcBef>
                        <a:defRPr kumimoji="1" sz="2400">
                          <a:solidFill>
                            <a:schemeClr val="tx1"/>
                          </a:solidFill>
                          <a:latin typeface="Times New Roman" pitchFamily="18" charset="0"/>
                          <a:ea typeface="MS PGothic" pitchFamily="34" charset="-128"/>
                        </a:defRPr>
                      </a:lvl2pPr>
                      <a:lvl3pPr marL="1143000" indent="-228600" defTabSz="457200">
                        <a:spcBef>
                          <a:spcPct val="20000"/>
                        </a:spcBef>
                        <a:defRPr kumimoji="1" sz="2000">
                          <a:solidFill>
                            <a:schemeClr val="tx1"/>
                          </a:solidFill>
                          <a:latin typeface="Times New Roman" pitchFamily="18" charset="0"/>
                          <a:ea typeface="MS PGothic" pitchFamily="34" charset="-128"/>
                        </a:defRPr>
                      </a:lvl3pPr>
                      <a:lvl4pPr marL="1600200" indent="-228600" defTabSz="457200">
                        <a:spcBef>
                          <a:spcPct val="20000"/>
                        </a:spcBef>
                        <a:defRPr kumimoji="1">
                          <a:solidFill>
                            <a:schemeClr val="tx1"/>
                          </a:solidFill>
                          <a:latin typeface="Times New Roman" pitchFamily="18" charset="0"/>
                          <a:ea typeface="MS PGothic" pitchFamily="34" charset="-128"/>
                        </a:defRPr>
                      </a:lvl4pPr>
                      <a:lvl5pPr marL="2057400" indent="-228600" defTabSz="457200">
                        <a:spcBef>
                          <a:spcPct val="20000"/>
                        </a:spcBef>
                        <a:defRPr kumimoji="1">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extLst>
                  <a:ext uri="{0D108BD9-81ED-4DB2-BD59-A6C34878D82A}">
                    <a16:rowId xmlns:a16="http://schemas.microsoft.com/office/drawing/2014/main" val="10004"/>
                  </a:ext>
                </a:extLst>
              </a:tr>
              <a:tr h="1293813">
                <a:tc>
                  <a:txBody>
                    <a:bodyPr/>
                    <a:lstStyle>
                      <a:lvl1pPr defTabSz="457200">
                        <a:spcBef>
                          <a:spcPct val="20000"/>
                        </a:spcBef>
                        <a:defRPr kumimoji="1" sz="2800">
                          <a:solidFill>
                            <a:schemeClr val="tx1"/>
                          </a:solidFill>
                          <a:latin typeface="Times New Roman" pitchFamily="18" charset="0"/>
                          <a:ea typeface="MS PGothic" pitchFamily="34" charset="-128"/>
                        </a:defRPr>
                      </a:lvl1pPr>
                      <a:lvl2pPr marL="742950" indent="-285750" defTabSz="457200">
                        <a:spcBef>
                          <a:spcPct val="20000"/>
                        </a:spcBef>
                        <a:defRPr kumimoji="1" sz="2400">
                          <a:solidFill>
                            <a:schemeClr val="tx1"/>
                          </a:solidFill>
                          <a:latin typeface="Times New Roman" pitchFamily="18" charset="0"/>
                          <a:ea typeface="MS PGothic" pitchFamily="34" charset="-128"/>
                        </a:defRPr>
                      </a:lvl2pPr>
                      <a:lvl3pPr marL="1143000" indent="-228600" defTabSz="457200">
                        <a:spcBef>
                          <a:spcPct val="20000"/>
                        </a:spcBef>
                        <a:defRPr kumimoji="1" sz="2000">
                          <a:solidFill>
                            <a:schemeClr val="tx1"/>
                          </a:solidFill>
                          <a:latin typeface="Times New Roman" pitchFamily="18" charset="0"/>
                          <a:ea typeface="MS PGothic" pitchFamily="34" charset="-128"/>
                        </a:defRPr>
                      </a:lvl3pPr>
                      <a:lvl4pPr marL="1600200" indent="-228600" defTabSz="457200">
                        <a:spcBef>
                          <a:spcPct val="20000"/>
                        </a:spcBef>
                        <a:defRPr kumimoji="1">
                          <a:solidFill>
                            <a:schemeClr val="tx1"/>
                          </a:solidFill>
                          <a:latin typeface="Times New Roman" pitchFamily="18" charset="0"/>
                          <a:ea typeface="MS PGothic" pitchFamily="34" charset="-128"/>
                        </a:defRPr>
                      </a:lvl4pPr>
                      <a:lvl5pPr marL="2057400" indent="-228600" defTabSz="457200">
                        <a:spcBef>
                          <a:spcPct val="20000"/>
                        </a:spcBef>
                        <a:defRPr kumimoji="1">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TYPOLOGY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lvl1pPr defTabSz="457200">
                        <a:spcBef>
                          <a:spcPct val="20000"/>
                        </a:spcBef>
                        <a:defRPr kumimoji="1" sz="2800">
                          <a:solidFill>
                            <a:schemeClr val="tx1"/>
                          </a:solidFill>
                          <a:latin typeface="Times New Roman" pitchFamily="18" charset="0"/>
                          <a:ea typeface="MS PGothic" pitchFamily="34" charset="-128"/>
                        </a:defRPr>
                      </a:lvl1pPr>
                      <a:lvl2pPr marL="742950" indent="-285750" defTabSz="457200">
                        <a:spcBef>
                          <a:spcPct val="20000"/>
                        </a:spcBef>
                        <a:defRPr kumimoji="1" sz="2400">
                          <a:solidFill>
                            <a:schemeClr val="tx1"/>
                          </a:solidFill>
                          <a:latin typeface="Times New Roman" pitchFamily="18" charset="0"/>
                          <a:ea typeface="MS PGothic" pitchFamily="34" charset="-128"/>
                        </a:defRPr>
                      </a:lvl2pPr>
                      <a:lvl3pPr marL="1143000" indent="-228600" defTabSz="457200">
                        <a:spcBef>
                          <a:spcPct val="20000"/>
                        </a:spcBef>
                        <a:defRPr kumimoji="1" sz="2000">
                          <a:solidFill>
                            <a:schemeClr val="tx1"/>
                          </a:solidFill>
                          <a:latin typeface="Times New Roman" pitchFamily="18" charset="0"/>
                          <a:ea typeface="MS PGothic" pitchFamily="34" charset="-128"/>
                        </a:defRPr>
                      </a:lvl3pPr>
                      <a:lvl4pPr marL="1600200" indent="-228600" defTabSz="457200">
                        <a:spcBef>
                          <a:spcPct val="20000"/>
                        </a:spcBef>
                        <a:defRPr kumimoji="1">
                          <a:solidFill>
                            <a:schemeClr val="tx1"/>
                          </a:solidFill>
                          <a:latin typeface="Times New Roman" pitchFamily="18" charset="0"/>
                          <a:ea typeface="MS PGothic" pitchFamily="34" charset="-128"/>
                        </a:defRPr>
                      </a:lvl4pPr>
                      <a:lvl5pPr marL="2057400" indent="-228600" defTabSz="457200">
                        <a:spcBef>
                          <a:spcPct val="20000"/>
                        </a:spcBef>
                        <a:defRPr kumimoji="1">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Christ died as the Lamb of God in complete dedication to the accomplishment of God</a:t>
                      </a:r>
                      <a:r>
                        <a:rPr kumimoji="0" lang="fr-FR" altLang="ja-JP" sz="1400" b="1" i="0" u="none" strike="noStrike" cap="none" normalizeH="0" baseline="0">
                          <a:ln>
                            <a:noFill/>
                          </a:ln>
                          <a:solidFill>
                            <a:srgbClr val="000000"/>
                          </a:solidFill>
                          <a:effectLst/>
                          <a:latin typeface="Arial" pitchFamily="34" charset="0"/>
                          <a:ea typeface="MS PGothic" pitchFamily="34" charset="-128"/>
                          <a:cs typeface="Arial" pitchFamily="34" charset="0"/>
                        </a:rPr>
                        <a:t>'</a:t>
                      </a: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s will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lvl1pPr defTabSz="457200">
                        <a:spcBef>
                          <a:spcPct val="20000"/>
                        </a:spcBef>
                        <a:defRPr kumimoji="1" sz="2800">
                          <a:solidFill>
                            <a:schemeClr val="tx1"/>
                          </a:solidFill>
                          <a:latin typeface="Times New Roman" pitchFamily="18" charset="0"/>
                          <a:ea typeface="MS PGothic" pitchFamily="34" charset="-128"/>
                        </a:defRPr>
                      </a:lvl1pPr>
                      <a:lvl2pPr marL="742950" indent="-285750" defTabSz="457200">
                        <a:spcBef>
                          <a:spcPct val="20000"/>
                        </a:spcBef>
                        <a:defRPr kumimoji="1" sz="2400">
                          <a:solidFill>
                            <a:schemeClr val="tx1"/>
                          </a:solidFill>
                          <a:latin typeface="Times New Roman" pitchFamily="18" charset="0"/>
                          <a:ea typeface="MS PGothic" pitchFamily="34" charset="-128"/>
                        </a:defRPr>
                      </a:lvl2pPr>
                      <a:lvl3pPr marL="1143000" indent="-228600" defTabSz="457200">
                        <a:spcBef>
                          <a:spcPct val="20000"/>
                        </a:spcBef>
                        <a:defRPr kumimoji="1" sz="2000">
                          <a:solidFill>
                            <a:schemeClr val="tx1"/>
                          </a:solidFill>
                          <a:latin typeface="Times New Roman" pitchFamily="18" charset="0"/>
                          <a:ea typeface="MS PGothic" pitchFamily="34" charset="-128"/>
                        </a:defRPr>
                      </a:lvl3pPr>
                      <a:lvl4pPr marL="1600200" indent="-228600" defTabSz="457200">
                        <a:spcBef>
                          <a:spcPct val="20000"/>
                        </a:spcBef>
                        <a:defRPr kumimoji="1">
                          <a:solidFill>
                            <a:schemeClr val="tx1"/>
                          </a:solidFill>
                          <a:latin typeface="Times New Roman" pitchFamily="18" charset="0"/>
                          <a:ea typeface="MS PGothic" pitchFamily="34" charset="-128"/>
                        </a:defRPr>
                      </a:lvl4pPr>
                      <a:lvl5pPr marL="2057400" indent="-228600" defTabSz="457200">
                        <a:spcBef>
                          <a:spcPct val="20000"/>
                        </a:spcBef>
                        <a:defRPr kumimoji="1">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Christ</a:t>
                      </a:r>
                      <a:r>
                        <a:rPr kumimoji="0" lang="fr-FR" altLang="ja-JP" sz="1400" b="1" i="0" u="none" strike="noStrike" cap="none" normalizeH="0" baseline="0">
                          <a:ln>
                            <a:noFill/>
                          </a:ln>
                          <a:solidFill>
                            <a:srgbClr val="000000"/>
                          </a:solidFill>
                          <a:effectLst/>
                          <a:latin typeface="Arial" pitchFamily="34" charset="0"/>
                          <a:ea typeface="MS PGothic" pitchFamily="34" charset="-128"/>
                          <a:cs typeface="Arial" pitchFamily="34" charset="0"/>
                        </a:rPr>
                        <a:t>'</a:t>
                      </a: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s perfect person is associated with His sacrificial death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lvl1pPr defTabSz="457200">
                        <a:spcBef>
                          <a:spcPct val="20000"/>
                        </a:spcBef>
                        <a:defRPr kumimoji="1" sz="2800">
                          <a:solidFill>
                            <a:schemeClr val="tx1"/>
                          </a:solidFill>
                          <a:latin typeface="Times New Roman" pitchFamily="18" charset="0"/>
                          <a:ea typeface="MS PGothic" pitchFamily="34" charset="-128"/>
                        </a:defRPr>
                      </a:lvl1pPr>
                      <a:lvl2pPr marL="742950" indent="-285750" defTabSz="457200">
                        <a:spcBef>
                          <a:spcPct val="20000"/>
                        </a:spcBef>
                        <a:defRPr kumimoji="1" sz="2400">
                          <a:solidFill>
                            <a:schemeClr val="tx1"/>
                          </a:solidFill>
                          <a:latin typeface="Times New Roman" pitchFamily="18" charset="0"/>
                          <a:ea typeface="MS PGothic" pitchFamily="34" charset="-128"/>
                        </a:defRPr>
                      </a:lvl2pPr>
                      <a:lvl3pPr marL="1143000" indent="-228600" defTabSz="457200">
                        <a:spcBef>
                          <a:spcPct val="20000"/>
                        </a:spcBef>
                        <a:defRPr kumimoji="1" sz="2000">
                          <a:solidFill>
                            <a:schemeClr val="tx1"/>
                          </a:solidFill>
                          <a:latin typeface="Times New Roman" pitchFamily="18" charset="0"/>
                          <a:ea typeface="MS PGothic" pitchFamily="34" charset="-128"/>
                        </a:defRPr>
                      </a:lvl3pPr>
                      <a:lvl4pPr marL="1600200" indent="-228600" defTabSz="457200">
                        <a:spcBef>
                          <a:spcPct val="20000"/>
                        </a:spcBef>
                        <a:defRPr kumimoji="1">
                          <a:solidFill>
                            <a:schemeClr val="tx1"/>
                          </a:solidFill>
                          <a:latin typeface="Times New Roman" pitchFamily="18" charset="0"/>
                          <a:ea typeface="MS PGothic" pitchFamily="34" charset="-128"/>
                        </a:defRPr>
                      </a:lvl4pPr>
                      <a:lvl5pPr marL="2057400" indent="-228600" defTabSz="457200">
                        <a:spcBef>
                          <a:spcPct val="20000"/>
                        </a:spcBef>
                        <a:defRPr kumimoji="1">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kumimoji="1">
                          <a:solidFill>
                            <a:schemeClr val="tx1"/>
                          </a:solidFill>
                          <a:latin typeface="Times New Roman" pitchFamily="18"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extLst>
                  <a:ext uri="{0D108BD9-81ED-4DB2-BD59-A6C34878D82A}">
                    <a16:rowId xmlns:a16="http://schemas.microsoft.com/office/drawing/2014/main" val="10005"/>
                  </a:ext>
                </a:extLst>
              </a:tr>
            </a:tbl>
          </a:graphicData>
        </a:graphic>
      </p:graphicFrame>
      <p:sp>
        <p:nvSpPr>
          <p:cNvPr id="50179" name="Text Box 4"/>
          <p:cNvSpPr txBox="1">
            <a:spLocks noChangeArrowheads="1"/>
          </p:cNvSpPr>
          <p:nvPr/>
        </p:nvSpPr>
        <p:spPr bwMode="auto">
          <a:xfrm>
            <a:off x="8451850" y="0"/>
            <a:ext cx="612775" cy="400050"/>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2000" b="1">
                <a:solidFill>
                  <a:srgbClr val="FFFFFF"/>
                </a:solidFill>
                <a:effectLst>
                  <a:outerShdw blurRad="38100" dist="38100" dir="2700000" algn="tl">
                    <a:srgbClr val="000000"/>
                  </a:outerShdw>
                </a:effectLst>
                <a:latin typeface="Arial" pitchFamily="34" charset="0"/>
                <a:cs typeface="Times New Roman" pitchFamily="18" charset="0"/>
              </a:rPr>
              <a:t>130</a:t>
            </a:r>
          </a:p>
        </p:txBody>
      </p:sp>
      <p:sp>
        <p:nvSpPr>
          <p:cNvPr id="209959" name="Text Box 85"/>
          <p:cNvSpPr txBox="1">
            <a:spLocks noChangeArrowheads="1"/>
          </p:cNvSpPr>
          <p:nvPr/>
        </p:nvSpPr>
        <p:spPr bwMode="auto">
          <a:xfrm>
            <a:off x="7239000" y="6119813"/>
            <a:ext cx="1981200" cy="738187"/>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a:tailEnd/>
              </a14:hiddenLine>
            </a:ext>
          </a:extLst>
        </p:spPr>
        <p:txBody>
          <a:bodyPr lIns="0" tIns="0" rIns="0" bIns="0" anchor="ctr" anchorCtr="1">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zh-CN" sz="1200">
                <a:solidFill>
                  <a:srgbClr val="FFFFFF"/>
                </a:solidFill>
                <a:latin typeface="Geneva" charset="0"/>
                <a:ea typeface="SimSun" pitchFamily="2" charset="-122"/>
              </a:rPr>
              <a:t>F. Duane Lindsey, "Leviticus," </a:t>
            </a:r>
            <a:r>
              <a:rPr lang="en-US" altLang="zh-CN" sz="1200" i="1">
                <a:solidFill>
                  <a:srgbClr val="FFFFFF"/>
                </a:solidFill>
                <a:latin typeface="Geneva" charset="0"/>
                <a:ea typeface="SimSun" pitchFamily="2" charset="-122"/>
              </a:rPr>
              <a:t>The Bible Knowledge Commentary</a:t>
            </a:r>
            <a:r>
              <a:rPr lang="en-US" altLang="zh-CN" sz="1200">
                <a:solidFill>
                  <a:srgbClr val="FFFFFF"/>
                </a:solidFill>
                <a:latin typeface="Geneva" charset="0"/>
                <a:ea typeface="SimSun" pitchFamily="2" charset="-122"/>
              </a:rPr>
              <a:t>, 1:168-69</a:t>
            </a:r>
            <a:endParaRPr lang="en-US" altLang="en-US" sz="1200">
              <a:solidFill>
                <a:srgbClr val="FFFFFF"/>
              </a:solidFill>
              <a:latin typeface="Geneva" charset="0"/>
              <a:ea typeface="SimSun" pitchFamily="2" charset="-122"/>
            </a:endParaRPr>
          </a:p>
        </p:txBody>
      </p:sp>
      <p:sp>
        <p:nvSpPr>
          <p:cNvPr id="209960" name="Text Box 5"/>
          <p:cNvSpPr txBox="1">
            <a:spLocks noChangeArrowheads="1"/>
          </p:cNvSpPr>
          <p:nvPr/>
        </p:nvSpPr>
        <p:spPr bwMode="auto">
          <a:xfrm>
            <a:off x="8281988" y="0"/>
            <a:ext cx="885825" cy="46196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latin typeface="Arial" pitchFamily="34" charset="0"/>
              </a:rPr>
              <a:t>175d</a:t>
            </a:r>
            <a:endParaRPr lang="en-US" altLang="en-US" sz="2800" b="1">
              <a:latin typeface="Arial"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0" y="152400"/>
          <a:ext cx="9134475" cy="6780213"/>
        </p:xfrm>
        <a:graphic>
          <a:graphicData uri="http://schemas.openxmlformats.org/drawingml/2006/table">
            <a:tbl>
              <a:tblPr/>
              <a:tblGrid>
                <a:gridCol w="15240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581275">
                  <a:extLst>
                    <a:ext uri="{9D8B030D-6E8A-4147-A177-3AD203B41FA5}">
                      <a16:colId xmlns:a16="http://schemas.microsoft.com/office/drawing/2014/main" val="20003"/>
                    </a:ext>
                  </a:extLst>
                </a:gridCol>
              </a:tblGrid>
              <a:tr h="530225">
                <a:tc>
                  <a:txBody>
                    <a:bodyPr/>
                    <a:lstStyle>
                      <a:lvl1pPr defTabSz="457200">
                        <a:spcBef>
                          <a:spcPct val="20000"/>
                        </a:spcBef>
                        <a:defRPr kumimoji="1" sz="2400">
                          <a:solidFill>
                            <a:schemeClr val="tx1"/>
                          </a:solidFill>
                          <a:latin typeface="Arial" pitchFamily="34" charset="0"/>
                          <a:ea typeface="MS PGothic" pitchFamily="34" charset="-128"/>
                        </a:defRPr>
                      </a:lvl1pPr>
                      <a:lvl2pPr marL="742950" indent="-285750" defTabSz="457200">
                        <a:spcBef>
                          <a:spcPct val="20000"/>
                        </a:spcBef>
                        <a:defRPr kumimoji="1" sz="2000">
                          <a:solidFill>
                            <a:schemeClr val="tx1"/>
                          </a:solidFill>
                          <a:latin typeface="Arial" pitchFamily="34" charset="0"/>
                          <a:ea typeface="MS PGothic" pitchFamily="34" charset="-128"/>
                        </a:defRPr>
                      </a:lvl2pPr>
                      <a:lvl3pPr marL="1143000" indent="-228600" defTabSz="457200">
                        <a:spcBef>
                          <a:spcPct val="20000"/>
                        </a:spcBef>
                        <a:defRPr kumimoji="1">
                          <a:solidFill>
                            <a:schemeClr val="tx1"/>
                          </a:solidFill>
                          <a:latin typeface="Arial" pitchFamily="34" charset="0"/>
                          <a:ea typeface="MS PGothic" pitchFamily="34" charset="-128"/>
                        </a:defRPr>
                      </a:lvl3pPr>
                      <a:lvl4pPr marL="1600200" indent="-228600" defTabSz="457200">
                        <a:spcBef>
                          <a:spcPct val="20000"/>
                        </a:spcBef>
                        <a:defRPr kumimoji="1" sz="1600">
                          <a:solidFill>
                            <a:schemeClr val="tx1"/>
                          </a:solidFill>
                          <a:latin typeface="Arial" pitchFamily="34" charset="0"/>
                          <a:ea typeface="MS PGothic" pitchFamily="34" charset="-128"/>
                        </a:defRPr>
                      </a:lvl4pPr>
                      <a:lvl5pPr marL="2057400" indent="-228600" defTabSz="457200">
                        <a:spcBef>
                          <a:spcPct val="20000"/>
                        </a:spcBef>
                        <a:defRPr kumimoji="1" sz="16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rgbClr val="FFFFFF"/>
                        </a:solidFill>
                        <a:effectLst/>
                        <a:latin typeface="Arial" pitchFamily="34" charset="0"/>
                        <a:ea typeface="MS PGothic" pitchFamily="34" charset="-128"/>
                        <a:cs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lvl1pPr defTabSz="457200">
                        <a:spcBef>
                          <a:spcPct val="20000"/>
                        </a:spcBef>
                        <a:defRPr kumimoji="1" sz="2400">
                          <a:solidFill>
                            <a:schemeClr val="tx1"/>
                          </a:solidFill>
                          <a:latin typeface="Arial" pitchFamily="34" charset="0"/>
                          <a:ea typeface="MS PGothic" pitchFamily="34" charset="-128"/>
                        </a:defRPr>
                      </a:lvl1pPr>
                      <a:lvl2pPr marL="742950" indent="-285750" defTabSz="457200">
                        <a:spcBef>
                          <a:spcPct val="20000"/>
                        </a:spcBef>
                        <a:defRPr kumimoji="1" sz="2000">
                          <a:solidFill>
                            <a:schemeClr val="tx1"/>
                          </a:solidFill>
                          <a:latin typeface="Arial" pitchFamily="34" charset="0"/>
                          <a:ea typeface="MS PGothic" pitchFamily="34" charset="-128"/>
                        </a:defRPr>
                      </a:lvl2pPr>
                      <a:lvl3pPr marL="1143000" indent="-228600" defTabSz="457200">
                        <a:spcBef>
                          <a:spcPct val="20000"/>
                        </a:spcBef>
                        <a:defRPr kumimoji="1">
                          <a:solidFill>
                            <a:schemeClr val="tx1"/>
                          </a:solidFill>
                          <a:latin typeface="Arial" pitchFamily="34" charset="0"/>
                          <a:ea typeface="MS PGothic" pitchFamily="34" charset="-128"/>
                        </a:defRPr>
                      </a:lvl3pPr>
                      <a:lvl4pPr marL="1600200" indent="-228600" defTabSz="457200">
                        <a:spcBef>
                          <a:spcPct val="20000"/>
                        </a:spcBef>
                        <a:defRPr kumimoji="1" sz="1600">
                          <a:solidFill>
                            <a:schemeClr val="tx1"/>
                          </a:solidFill>
                          <a:latin typeface="Arial" pitchFamily="34" charset="0"/>
                          <a:ea typeface="MS PGothic" pitchFamily="34" charset="-128"/>
                        </a:defRPr>
                      </a:lvl4pPr>
                      <a:lvl5pPr marL="2057400" indent="-228600" defTabSz="457200">
                        <a:spcBef>
                          <a:spcPct val="20000"/>
                        </a:spcBef>
                        <a:defRPr kumimoji="1" sz="16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itchFamily="34" charset="0"/>
                          <a:ea typeface="MS PGothic" pitchFamily="34" charset="-128"/>
                          <a:cs typeface="Arial" pitchFamily="34" charset="0"/>
                        </a:rPr>
                        <a:t>COMMUNAL</a:t>
                      </a:r>
                      <a:endParaRPr kumimoji="0" lang="en-US" altLang="en-US" sz="1400" b="1" i="0" u="none" strike="noStrike" cap="none" normalizeH="0" baseline="0">
                        <a:ln>
                          <a:noFill/>
                        </a:ln>
                        <a:solidFill>
                          <a:srgbClr val="FFFFFF"/>
                        </a:solidFill>
                        <a:effectLst/>
                        <a:latin typeface="Arial" pitchFamily="34" charset="0"/>
                        <a:ea typeface="MS PGothic" pitchFamily="34" charset="-128"/>
                        <a:cs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gridSpan="2">
                  <a:txBody>
                    <a:bodyPr/>
                    <a:lstStyle>
                      <a:lvl1pPr defTabSz="457200">
                        <a:spcBef>
                          <a:spcPct val="20000"/>
                        </a:spcBef>
                        <a:defRPr kumimoji="1" sz="2400">
                          <a:solidFill>
                            <a:schemeClr val="tx1"/>
                          </a:solidFill>
                          <a:latin typeface="Arial" pitchFamily="34" charset="0"/>
                          <a:ea typeface="MS PGothic" pitchFamily="34" charset="-128"/>
                        </a:defRPr>
                      </a:lvl1pPr>
                      <a:lvl2pPr marL="742950" indent="-285750" defTabSz="457200">
                        <a:spcBef>
                          <a:spcPct val="20000"/>
                        </a:spcBef>
                        <a:defRPr kumimoji="1" sz="2000">
                          <a:solidFill>
                            <a:schemeClr val="tx1"/>
                          </a:solidFill>
                          <a:latin typeface="Arial" pitchFamily="34" charset="0"/>
                          <a:ea typeface="MS PGothic" pitchFamily="34" charset="-128"/>
                        </a:defRPr>
                      </a:lvl2pPr>
                      <a:lvl3pPr marL="1143000" indent="-228600" defTabSz="457200">
                        <a:spcBef>
                          <a:spcPct val="20000"/>
                        </a:spcBef>
                        <a:defRPr kumimoji="1">
                          <a:solidFill>
                            <a:schemeClr val="tx1"/>
                          </a:solidFill>
                          <a:latin typeface="Arial" pitchFamily="34" charset="0"/>
                          <a:ea typeface="MS PGothic" pitchFamily="34" charset="-128"/>
                        </a:defRPr>
                      </a:lvl3pPr>
                      <a:lvl4pPr marL="1600200" indent="-228600" defTabSz="457200">
                        <a:spcBef>
                          <a:spcPct val="20000"/>
                        </a:spcBef>
                        <a:defRPr kumimoji="1" sz="1600">
                          <a:solidFill>
                            <a:schemeClr val="tx1"/>
                          </a:solidFill>
                          <a:latin typeface="Arial" pitchFamily="34" charset="0"/>
                          <a:ea typeface="MS PGothic" pitchFamily="34" charset="-128"/>
                        </a:defRPr>
                      </a:lvl4pPr>
                      <a:lvl5pPr marL="2057400" indent="-228600" defTabSz="457200">
                        <a:spcBef>
                          <a:spcPct val="20000"/>
                        </a:spcBef>
                        <a:defRPr kumimoji="1" sz="16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itchFamily="34" charset="0"/>
                          <a:ea typeface="MS PGothic" pitchFamily="34" charset="-128"/>
                          <a:cs typeface="Arial" pitchFamily="34" charset="0"/>
                        </a:rPr>
                        <a:t>EXPIATORY</a:t>
                      </a:r>
                      <a:endParaRPr kumimoji="0" lang="en-US" altLang="en-US" sz="1600" b="1" i="0" u="none" strike="noStrike" cap="none" normalizeH="0" baseline="0">
                        <a:ln>
                          <a:noFill/>
                        </a:ln>
                        <a:solidFill>
                          <a:srgbClr val="FFFFFF"/>
                        </a:solidFill>
                        <a:effectLst/>
                        <a:latin typeface="Arial" pitchFamily="34" charset="0"/>
                        <a:ea typeface="MS PGothic" pitchFamily="34" charset="-128"/>
                        <a:cs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endParaRPr lang="en-GB"/>
                    </a:p>
                  </a:txBody>
                  <a:tcPr/>
                </a:tc>
                <a:extLst>
                  <a:ext uri="{0D108BD9-81ED-4DB2-BD59-A6C34878D82A}">
                    <a16:rowId xmlns:a16="http://schemas.microsoft.com/office/drawing/2014/main" val="10000"/>
                  </a:ext>
                </a:extLst>
              </a:tr>
              <a:tr h="365125">
                <a:tc>
                  <a:txBody>
                    <a:bodyPr/>
                    <a:lstStyle>
                      <a:lvl1pPr defTabSz="457200">
                        <a:spcBef>
                          <a:spcPct val="20000"/>
                        </a:spcBef>
                        <a:defRPr kumimoji="1" sz="2400">
                          <a:solidFill>
                            <a:schemeClr val="tx1"/>
                          </a:solidFill>
                          <a:latin typeface="Arial" pitchFamily="34" charset="0"/>
                          <a:ea typeface="MS PGothic" pitchFamily="34" charset="-128"/>
                        </a:defRPr>
                      </a:lvl1pPr>
                      <a:lvl2pPr marL="742950" indent="-285750" defTabSz="457200">
                        <a:spcBef>
                          <a:spcPct val="20000"/>
                        </a:spcBef>
                        <a:defRPr kumimoji="1" sz="2000">
                          <a:solidFill>
                            <a:schemeClr val="tx1"/>
                          </a:solidFill>
                          <a:latin typeface="Arial" pitchFamily="34" charset="0"/>
                          <a:ea typeface="MS PGothic" pitchFamily="34" charset="-128"/>
                        </a:defRPr>
                      </a:lvl2pPr>
                      <a:lvl3pPr marL="1143000" indent="-228600" defTabSz="457200">
                        <a:spcBef>
                          <a:spcPct val="20000"/>
                        </a:spcBef>
                        <a:defRPr kumimoji="1">
                          <a:solidFill>
                            <a:schemeClr val="tx1"/>
                          </a:solidFill>
                          <a:latin typeface="Arial" pitchFamily="34" charset="0"/>
                          <a:ea typeface="MS PGothic" pitchFamily="34" charset="-128"/>
                        </a:defRPr>
                      </a:lvl3pPr>
                      <a:lvl4pPr marL="1600200" indent="-228600" defTabSz="457200">
                        <a:spcBef>
                          <a:spcPct val="20000"/>
                        </a:spcBef>
                        <a:defRPr kumimoji="1" sz="1600">
                          <a:solidFill>
                            <a:schemeClr val="tx1"/>
                          </a:solidFill>
                          <a:latin typeface="Arial" pitchFamily="34" charset="0"/>
                          <a:ea typeface="MS PGothic" pitchFamily="34" charset="-128"/>
                        </a:defRPr>
                      </a:lvl4pPr>
                      <a:lvl5pPr marL="2057400" indent="-228600" defTabSz="457200">
                        <a:spcBef>
                          <a:spcPct val="20000"/>
                        </a:spcBef>
                        <a:defRPr kumimoji="1" sz="16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lvl1pPr defTabSz="457200">
                        <a:spcBef>
                          <a:spcPct val="20000"/>
                        </a:spcBef>
                        <a:defRPr kumimoji="1" sz="2400">
                          <a:solidFill>
                            <a:schemeClr val="tx1"/>
                          </a:solidFill>
                          <a:latin typeface="Arial" pitchFamily="34" charset="0"/>
                          <a:ea typeface="MS PGothic" pitchFamily="34" charset="-128"/>
                        </a:defRPr>
                      </a:lvl1pPr>
                      <a:lvl2pPr marL="742950" indent="-285750" defTabSz="457200">
                        <a:spcBef>
                          <a:spcPct val="20000"/>
                        </a:spcBef>
                        <a:defRPr kumimoji="1" sz="2000">
                          <a:solidFill>
                            <a:schemeClr val="tx1"/>
                          </a:solidFill>
                          <a:latin typeface="Arial" pitchFamily="34" charset="0"/>
                          <a:ea typeface="MS PGothic" pitchFamily="34" charset="-128"/>
                        </a:defRPr>
                      </a:lvl2pPr>
                      <a:lvl3pPr marL="1143000" indent="-228600" defTabSz="457200">
                        <a:spcBef>
                          <a:spcPct val="20000"/>
                        </a:spcBef>
                        <a:defRPr kumimoji="1">
                          <a:solidFill>
                            <a:schemeClr val="tx1"/>
                          </a:solidFill>
                          <a:latin typeface="Arial" pitchFamily="34" charset="0"/>
                          <a:ea typeface="MS PGothic" pitchFamily="34" charset="-128"/>
                        </a:defRPr>
                      </a:lvl3pPr>
                      <a:lvl4pPr marL="1600200" indent="-228600" defTabSz="457200">
                        <a:spcBef>
                          <a:spcPct val="20000"/>
                        </a:spcBef>
                        <a:defRPr kumimoji="1" sz="1600">
                          <a:solidFill>
                            <a:schemeClr val="tx1"/>
                          </a:solidFill>
                          <a:latin typeface="Arial" pitchFamily="34" charset="0"/>
                          <a:ea typeface="MS PGothic" pitchFamily="34" charset="-128"/>
                        </a:defRPr>
                      </a:lvl4pPr>
                      <a:lvl5pPr marL="2057400" indent="-228600" defTabSz="457200">
                        <a:spcBef>
                          <a:spcPct val="20000"/>
                        </a:spcBef>
                        <a:defRPr kumimoji="1" sz="16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Arial" pitchFamily="34" charset="0"/>
                          <a:ea typeface="MS PGothic" pitchFamily="34" charset="-128"/>
                          <a:cs typeface="Arial" pitchFamily="34" charset="0"/>
                        </a:rPr>
                        <a:t>FELLOWSHIP</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lvl1pPr defTabSz="457200">
                        <a:spcBef>
                          <a:spcPct val="20000"/>
                        </a:spcBef>
                        <a:defRPr kumimoji="1" sz="2400">
                          <a:solidFill>
                            <a:schemeClr val="tx1"/>
                          </a:solidFill>
                          <a:latin typeface="Arial" pitchFamily="34" charset="0"/>
                          <a:ea typeface="MS PGothic" pitchFamily="34" charset="-128"/>
                        </a:defRPr>
                      </a:lvl1pPr>
                      <a:lvl2pPr marL="742950" indent="-285750" defTabSz="457200">
                        <a:spcBef>
                          <a:spcPct val="20000"/>
                        </a:spcBef>
                        <a:defRPr kumimoji="1" sz="2000">
                          <a:solidFill>
                            <a:schemeClr val="tx1"/>
                          </a:solidFill>
                          <a:latin typeface="Arial" pitchFamily="34" charset="0"/>
                          <a:ea typeface="MS PGothic" pitchFamily="34" charset="-128"/>
                        </a:defRPr>
                      </a:lvl2pPr>
                      <a:lvl3pPr marL="1143000" indent="-228600" defTabSz="457200">
                        <a:spcBef>
                          <a:spcPct val="20000"/>
                        </a:spcBef>
                        <a:defRPr kumimoji="1">
                          <a:solidFill>
                            <a:schemeClr val="tx1"/>
                          </a:solidFill>
                          <a:latin typeface="Arial" pitchFamily="34" charset="0"/>
                          <a:ea typeface="MS PGothic" pitchFamily="34" charset="-128"/>
                        </a:defRPr>
                      </a:lvl3pPr>
                      <a:lvl4pPr marL="1600200" indent="-228600" defTabSz="457200">
                        <a:spcBef>
                          <a:spcPct val="20000"/>
                        </a:spcBef>
                        <a:defRPr kumimoji="1" sz="1600">
                          <a:solidFill>
                            <a:schemeClr val="tx1"/>
                          </a:solidFill>
                          <a:latin typeface="Arial" pitchFamily="34" charset="0"/>
                          <a:ea typeface="MS PGothic" pitchFamily="34" charset="-128"/>
                        </a:defRPr>
                      </a:lvl4pPr>
                      <a:lvl5pPr marL="2057400" indent="-228600" defTabSz="457200">
                        <a:spcBef>
                          <a:spcPct val="20000"/>
                        </a:spcBef>
                        <a:defRPr kumimoji="1" sz="16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Arial" pitchFamily="34" charset="0"/>
                          <a:ea typeface="MS PGothic" pitchFamily="34" charset="-128"/>
                          <a:cs typeface="Arial" pitchFamily="34" charset="0"/>
                        </a:rPr>
                        <a:t>SIN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lvl1pPr defTabSz="457200">
                        <a:spcBef>
                          <a:spcPct val="20000"/>
                        </a:spcBef>
                        <a:defRPr kumimoji="1" sz="2400">
                          <a:solidFill>
                            <a:schemeClr val="tx1"/>
                          </a:solidFill>
                          <a:latin typeface="Arial" pitchFamily="34" charset="0"/>
                          <a:ea typeface="MS PGothic" pitchFamily="34" charset="-128"/>
                        </a:defRPr>
                      </a:lvl1pPr>
                      <a:lvl2pPr marL="742950" indent="-285750" defTabSz="457200">
                        <a:spcBef>
                          <a:spcPct val="20000"/>
                        </a:spcBef>
                        <a:defRPr kumimoji="1" sz="2000">
                          <a:solidFill>
                            <a:schemeClr val="tx1"/>
                          </a:solidFill>
                          <a:latin typeface="Arial" pitchFamily="34" charset="0"/>
                          <a:ea typeface="MS PGothic" pitchFamily="34" charset="-128"/>
                        </a:defRPr>
                      </a:lvl2pPr>
                      <a:lvl3pPr marL="1143000" indent="-228600" defTabSz="457200">
                        <a:spcBef>
                          <a:spcPct val="20000"/>
                        </a:spcBef>
                        <a:defRPr kumimoji="1">
                          <a:solidFill>
                            <a:schemeClr val="tx1"/>
                          </a:solidFill>
                          <a:latin typeface="Arial" pitchFamily="34" charset="0"/>
                          <a:ea typeface="MS PGothic" pitchFamily="34" charset="-128"/>
                        </a:defRPr>
                      </a:lvl3pPr>
                      <a:lvl4pPr marL="1600200" indent="-228600" defTabSz="457200">
                        <a:spcBef>
                          <a:spcPct val="20000"/>
                        </a:spcBef>
                        <a:defRPr kumimoji="1" sz="1600">
                          <a:solidFill>
                            <a:schemeClr val="tx1"/>
                          </a:solidFill>
                          <a:latin typeface="Arial" pitchFamily="34" charset="0"/>
                          <a:ea typeface="MS PGothic" pitchFamily="34" charset="-128"/>
                        </a:defRPr>
                      </a:lvl4pPr>
                      <a:lvl5pPr marL="2057400" indent="-228600" defTabSz="457200">
                        <a:spcBef>
                          <a:spcPct val="20000"/>
                        </a:spcBef>
                        <a:defRPr kumimoji="1" sz="16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Arial" pitchFamily="34" charset="0"/>
                          <a:ea typeface="MS PGothic" pitchFamily="34" charset="-128"/>
                          <a:cs typeface="Arial" pitchFamily="34" charset="0"/>
                        </a:rPr>
                        <a:t>GUILT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extLst>
                  <a:ext uri="{0D108BD9-81ED-4DB2-BD59-A6C34878D82A}">
                    <a16:rowId xmlns:a16="http://schemas.microsoft.com/office/drawing/2014/main" val="10001"/>
                  </a:ext>
                </a:extLst>
              </a:tr>
              <a:tr h="731838">
                <a:tc rowSpan="3">
                  <a:txBody>
                    <a:bodyPr/>
                    <a:lstStyle>
                      <a:lvl1pPr defTabSz="457200">
                        <a:spcBef>
                          <a:spcPct val="20000"/>
                        </a:spcBef>
                        <a:defRPr kumimoji="1" sz="2400">
                          <a:solidFill>
                            <a:schemeClr val="tx1"/>
                          </a:solidFill>
                          <a:latin typeface="Arial" pitchFamily="34" charset="0"/>
                          <a:ea typeface="MS PGothic" pitchFamily="34" charset="-128"/>
                        </a:defRPr>
                      </a:lvl1pPr>
                      <a:lvl2pPr marL="742950" indent="-285750" defTabSz="457200">
                        <a:spcBef>
                          <a:spcPct val="20000"/>
                        </a:spcBef>
                        <a:defRPr kumimoji="1" sz="2000">
                          <a:solidFill>
                            <a:schemeClr val="tx1"/>
                          </a:solidFill>
                          <a:latin typeface="Arial" pitchFamily="34" charset="0"/>
                          <a:ea typeface="MS PGothic" pitchFamily="34" charset="-128"/>
                        </a:defRPr>
                      </a:lvl2pPr>
                      <a:lvl3pPr marL="1143000" indent="-228600" defTabSz="457200">
                        <a:spcBef>
                          <a:spcPct val="20000"/>
                        </a:spcBef>
                        <a:defRPr kumimoji="1">
                          <a:solidFill>
                            <a:schemeClr val="tx1"/>
                          </a:solidFill>
                          <a:latin typeface="Arial" pitchFamily="34" charset="0"/>
                          <a:ea typeface="MS PGothic" pitchFamily="34" charset="-128"/>
                        </a:defRPr>
                      </a:lvl3pPr>
                      <a:lvl4pPr marL="1600200" indent="-228600" defTabSz="457200">
                        <a:spcBef>
                          <a:spcPct val="20000"/>
                        </a:spcBef>
                        <a:defRPr kumimoji="1" sz="1600">
                          <a:solidFill>
                            <a:schemeClr val="tx1"/>
                          </a:solidFill>
                          <a:latin typeface="Arial" pitchFamily="34" charset="0"/>
                          <a:ea typeface="MS PGothic" pitchFamily="34" charset="-128"/>
                        </a:defRPr>
                      </a:lvl4pPr>
                      <a:lvl5pPr marL="2057400" indent="-228600" defTabSz="457200">
                        <a:spcBef>
                          <a:spcPct val="20000"/>
                        </a:spcBef>
                        <a:defRPr kumimoji="1" sz="16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OCCASION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lvl1pPr defTabSz="457200">
                        <a:spcBef>
                          <a:spcPct val="20000"/>
                        </a:spcBef>
                        <a:defRPr kumimoji="1" sz="2400">
                          <a:solidFill>
                            <a:schemeClr val="tx1"/>
                          </a:solidFill>
                          <a:latin typeface="Arial" pitchFamily="34" charset="0"/>
                          <a:ea typeface="MS PGothic" pitchFamily="34" charset="-128"/>
                        </a:defRPr>
                      </a:lvl1pPr>
                      <a:lvl2pPr marL="742950" indent="-285750" defTabSz="457200">
                        <a:spcBef>
                          <a:spcPct val="20000"/>
                        </a:spcBef>
                        <a:defRPr kumimoji="1" sz="2000">
                          <a:solidFill>
                            <a:schemeClr val="tx1"/>
                          </a:solidFill>
                          <a:latin typeface="Arial" pitchFamily="34" charset="0"/>
                          <a:ea typeface="MS PGothic" pitchFamily="34" charset="-128"/>
                        </a:defRPr>
                      </a:lvl2pPr>
                      <a:lvl3pPr marL="1143000" indent="-228600" defTabSz="457200">
                        <a:spcBef>
                          <a:spcPct val="20000"/>
                        </a:spcBef>
                        <a:defRPr kumimoji="1">
                          <a:solidFill>
                            <a:schemeClr val="tx1"/>
                          </a:solidFill>
                          <a:latin typeface="Arial" pitchFamily="34" charset="0"/>
                          <a:ea typeface="MS PGothic" pitchFamily="34" charset="-128"/>
                        </a:defRPr>
                      </a:lvl3pPr>
                      <a:lvl4pPr marL="1600200" indent="-228600" defTabSz="457200">
                        <a:spcBef>
                          <a:spcPct val="20000"/>
                        </a:spcBef>
                        <a:defRPr kumimoji="1" sz="1600">
                          <a:solidFill>
                            <a:schemeClr val="tx1"/>
                          </a:solidFill>
                          <a:latin typeface="Arial" pitchFamily="34" charset="0"/>
                          <a:ea typeface="MS PGothic" pitchFamily="34" charset="-128"/>
                        </a:defRPr>
                      </a:lvl4pPr>
                      <a:lvl5pPr marL="2057400" indent="-228600" defTabSz="457200">
                        <a:spcBef>
                          <a:spcPct val="20000"/>
                        </a:spcBef>
                        <a:defRPr kumimoji="1" sz="16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THANK OFFERING:</a:t>
                      </a:r>
                      <a:b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b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for unexpected deliverance or blessing already granted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rowSpan="3">
                  <a:txBody>
                    <a:bodyPr/>
                    <a:lstStyle>
                      <a:lvl1pPr defTabSz="457200">
                        <a:spcBef>
                          <a:spcPct val="20000"/>
                        </a:spcBef>
                        <a:defRPr kumimoji="1" sz="2400">
                          <a:solidFill>
                            <a:schemeClr val="tx1"/>
                          </a:solidFill>
                          <a:latin typeface="Arial" pitchFamily="34" charset="0"/>
                          <a:ea typeface="MS PGothic" pitchFamily="34" charset="-128"/>
                        </a:defRPr>
                      </a:lvl1pPr>
                      <a:lvl2pPr marL="742950" indent="-285750" defTabSz="457200">
                        <a:spcBef>
                          <a:spcPct val="20000"/>
                        </a:spcBef>
                        <a:defRPr kumimoji="1" sz="2000">
                          <a:solidFill>
                            <a:schemeClr val="tx1"/>
                          </a:solidFill>
                          <a:latin typeface="Arial" pitchFamily="34" charset="0"/>
                          <a:ea typeface="MS PGothic" pitchFamily="34" charset="-128"/>
                        </a:defRPr>
                      </a:lvl2pPr>
                      <a:lvl3pPr marL="1143000" indent="-228600" defTabSz="457200">
                        <a:spcBef>
                          <a:spcPct val="20000"/>
                        </a:spcBef>
                        <a:defRPr kumimoji="1">
                          <a:solidFill>
                            <a:schemeClr val="tx1"/>
                          </a:solidFill>
                          <a:latin typeface="Arial" pitchFamily="34" charset="0"/>
                          <a:ea typeface="MS PGothic" pitchFamily="34" charset="-128"/>
                        </a:defRPr>
                      </a:lvl3pPr>
                      <a:lvl4pPr marL="1600200" indent="-228600" defTabSz="457200">
                        <a:spcBef>
                          <a:spcPct val="20000"/>
                        </a:spcBef>
                        <a:defRPr kumimoji="1" sz="1600">
                          <a:solidFill>
                            <a:schemeClr val="tx1"/>
                          </a:solidFill>
                          <a:latin typeface="Arial" pitchFamily="34" charset="0"/>
                          <a:ea typeface="MS PGothic" pitchFamily="34" charset="-128"/>
                        </a:defRPr>
                      </a:lvl4pPr>
                      <a:lvl5pPr marL="2057400" indent="-228600" defTabSz="457200">
                        <a:spcBef>
                          <a:spcPct val="20000"/>
                        </a:spcBef>
                        <a:defRPr kumimoji="1" sz="16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Unintentional sin against divine command by an individual or the entire nation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rowSpan="3">
                  <a:txBody>
                    <a:bodyPr/>
                    <a:lstStyle>
                      <a:lvl1pPr defTabSz="457200">
                        <a:spcBef>
                          <a:spcPct val="20000"/>
                        </a:spcBef>
                        <a:defRPr kumimoji="1" sz="2400">
                          <a:solidFill>
                            <a:schemeClr val="tx1"/>
                          </a:solidFill>
                          <a:latin typeface="Arial" pitchFamily="34" charset="0"/>
                          <a:ea typeface="MS PGothic" pitchFamily="34" charset="-128"/>
                        </a:defRPr>
                      </a:lvl1pPr>
                      <a:lvl2pPr marL="742950" indent="-285750" defTabSz="457200">
                        <a:spcBef>
                          <a:spcPct val="20000"/>
                        </a:spcBef>
                        <a:defRPr kumimoji="1" sz="2000">
                          <a:solidFill>
                            <a:schemeClr val="tx1"/>
                          </a:solidFill>
                          <a:latin typeface="Arial" pitchFamily="34" charset="0"/>
                          <a:ea typeface="MS PGothic" pitchFamily="34" charset="-128"/>
                        </a:defRPr>
                      </a:lvl2pPr>
                      <a:lvl3pPr marL="1143000" indent="-228600" defTabSz="457200">
                        <a:spcBef>
                          <a:spcPct val="20000"/>
                        </a:spcBef>
                        <a:defRPr kumimoji="1">
                          <a:solidFill>
                            <a:schemeClr val="tx1"/>
                          </a:solidFill>
                          <a:latin typeface="Arial" pitchFamily="34" charset="0"/>
                          <a:ea typeface="MS PGothic" pitchFamily="34" charset="-128"/>
                        </a:defRPr>
                      </a:lvl3pPr>
                      <a:lvl4pPr marL="1600200" indent="-228600" defTabSz="457200">
                        <a:spcBef>
                          <a:spcPct val="20000"/>
                        </a:spcBef>
                        <a:defRPr kumimoji="1" sz="1600">
                          <a:solidFill>
                            <a:schemeClr val="tx1"/>
                          </a:solidFill>
                          <a:latin typeface="Arial" pitchFamily="34" charset="0"/>
                          <a:ea typeface="MS PGothic" pitchFamily="34" charset="-128"/>
                        </a:defRPr>
                      </a:lvl4pPr>
                      <a:lvl5pPr marL="2057400" indent="-228600" defTabSz="457200">
                        <a:spcBef>
                          <a:spcPct val="20000"/>
                        </a:spcBef>
                        <a:defRPr kumimoji="1" sz="16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Misappropriation or denial of rightful due to God or man, normally assessable in monetary compensation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extLst>
                  <a:ext uri="{0D108BD9-81ED-4DB2-BD59-A6C34878D82A}">
                    <a16:rowId xmlns:a16="http://schemas.microsoft.com/office/drawing/2014/main" val="10002"/>
                  </a:ext>
                </a:extLst>
              </a:tr>
              <a:tr h="944563">
                <a:tc vMerge="1">
                  <a:txBody>
                    <a:bodyPr/>
                    <a:lstStyle/>
                    <a:p>
                      <a:endParaRPr lang="en-GB"/>
                    </a:p>
                  </a:txBody>
                  <a:tcPr/>
                </a:tc>
                <a:tc>
                  <a:txBody>
                    <a:bodyPr/>
                    <a:lstStyle>
                      <a:lvl1pPr defTabSz="457200">
                        <a:spcBef>
                          <a:spcPct val="20000"/>
                        </a:spcBef>
                        <a:defRPr kumimoji="1" sz="2400">
                          <a:solidFill>
                            <a:schemeClr val="tx1"/>
                          </a:solidFill>
                          <a:latin typeface="Arial" pitchFamily="34" charset="0"/>
                          <a:ea typeface="MS PGothic" pitchFamily="34" charset="-128"/>
                        </a:defRPr>
                      </a:lvl1pPr>
                      <a:lvl2pPr marL="742950" indent="-285750" defTabSz="457200">
                        <a:spcBef>
                          <a:spcPct val="20000"/>
                        </a:spcBef>
                        <a:defRPr kumimoji="1" sz="2000">
                          <a:solidFill>
                            <a:schemeClr val="tx1"/>
                          </a:solidFill>
                          <a:latin typeface="Arial" pitchFamily="34" charset="0"/>
                          <a:ea typeface="MS PGothic" pitchFamily="34" charset="-128"/>
                        </a:defRPr>
                      </a:lvl2pPr>
                      <a:lvl3pPr marL="1143000" indent="-228600" defTabSz="457200">
                        <a:spcBef>
                          <a:spcPct val="20000"/>
                        </a:spcBef>
                        <a:defRPr kumimoji="1">
                          <a:solidFill>
                            <a:schemeClr val="tx1"/>
                          </a:solidFill>
                          <a:latin typeface="Arial" pitchFamily="34" charset="0"/>
                          <a:ea typeface="MS PGothic" pitchFamily="34" charset="-128"/>
                        </a:defRPr>
                      </a:lvl3pPr>
                      <a:lvl4pPr marL="1600200" indent="-228600" defTabSz="457200">
                        <a:spcBef>
                          <a:spcPct val="20000"/>
                        </a:spcBef>
                        <a:defRPr kumimoji="1" sz="1600">
                          <a:solidFill>
                            <a:schemeClr val="tx1"/>
                          </a:solidFill>
                          <a:latin typeface="Arial" pitchFamily="34" charset="0"/>
                          <a:ea typeface="MS PGothic" pitchFamily="34" charset="-128"/>
                        </a:defRPr>
                      </a:lvl4pPr>
                      <a:lvl5pPr marL="2057400" indent="-228600" defTabSz="457200">
                        <a:spcBef>
                          <a:spcPct val="20000"/>
                        </a:spcBef>
                        <a:defRPr kumimoji="1" sz="16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VOTIVE OFFERING:</a:t>
                      </a:r>
                      <a:b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b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for blessing or deliverance granted in answer to prayer which had accompanying vow</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0003"/>
                  </a:ext>
                </a:extLst>
              </a:tr>
              <a:tr h="944563">
                <a:tc vMerge="1">
                  <a:txBody>
                    <a:bodyPr/>
                    <a:lstStyle/>
                    <a:p>
                      <a:endParaRPr lang="en-GB"/>
                    </a:p>
                  </a:txBody>
                  <a:tcPr/>
                </a:tc>
                <a:tc>
                  <a:txBody>
                    <a:bodyPr/>
                    <a:lstStyle>
                      <a:lvl1pPr defTabSz="457200">
                        <a:spcBef>
                          <a:spcPct val="20000"/>
                        </a:spcBef>
                        <a:defRPr kumimoji="1" sz="2400">
                          <a:solidFill>
                            <a:schemeClr val="tx1"/>
                          </a:solidFill>
                          <a:latin typeface="Arial" pitchFamily="34" charset="0"/>
                          <a:ea typeface="MS PGothic" pitchFamily="34" charset="-128"/>
                        </a:defRPr>
                      </a:lvl1pPr>
                      <a:lvl2pPr marL="742950" indent="-285750" defTabSz="457200">
                        <a:spcBef>
                          <a:spcPct val="20000"/>
                        </a:spcBef>
                        <a:defRPr kumimoji="1" sz="2000">
                          <a:solidFill>
                            <a:schemeClr val="tx1"/>
                          </a:solidFill>
                          <a:latin typeface="Arial" pitchFamily="34" charset="0"/>
                          <a:ea typeface="MS PGothic" pitchFamily="34" charset="-128"/>
                        </a:defRPr>
                      </a:lvl2pPr>
                      <a:lvl3pPr marL="1143000" indent="-228600" defTabSz="457200">
                        <a:spcBef>
                          <a:spcPct val="20000"/>
                        </a:spcBef>
                        <a:defRPr kumimoji="1">
                          <a:solidFill>
                            <a:schemeClr val="tx1"/>
                          </a:solidFill>
                          <a:latin typeface="Arial" pitchFamily="34" charset="0"/>
                          <a:ea typeface="MS PGothic" pitchFamily="34" charset="-128"/>
                        </a:defRPr>
                      </a:lvl3pPr>
                      <a:lvl4pPr marL="1600200" indent="-228600" defTabSz="457200">
                        <a:spcBef>
                          <a:spcPct val="20000"/>
                        </a:spcBef>
                        <a:defRPr kumimoji="1" sz="1600">
                          <a:solidFill>
                            <a:schemeClr val="tx1"/>
                          </a:solidFill>
                          <a:latin typeface="Arial" pitchFamily="34" charset="0"/>
                          <a:ea typeface="MS PGothic" pitchFamily="34" charset="-128"/>
                        </a:defRPr>
                      </a:lvl4pPr>
                      <a:lvl5pPr marL="2057400" indent="-228600" defTabSz="457200">
                        <a:spcBef>
                          <a:spcPct val="20000"/>
                        </a:spcBef>
                        <a:defRPr kumimoji="1" sz="16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FREEWILL OFFERING:</a:t>
                      </a:r>
                      <a:b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b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to express thankful devotion without regard to specific blessing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0004"/>
                  </a:ext>
                </a:extLst>
              </a:tr>
              <a:tr h="1158875">
                <a:tc>
                  <a:txBody>
                    <a:bodyPr/>
                    <a:lstStyle>
                      <a:lvl1pPr defTabSz="457200">
                        <a:spcBef>
                          <a:spcPct val="20000"/>
                        </a:spcBef>
                        <a:defRPr kumimoji="1" sz="2400">
                          <a:solidFill>
                            <a:schemeClr val="tx1"/>
                          </a:solidFill>
                          <a:latin typeface="Arial" pitchFamily="34" charset="0"/>
                          <a:ea typeface="MS PGothic" pitchFamily="34" charset="-128"/>
                        </a:defRPr>
                      </a:lvl1pPr>
                      <a:lvl2pPr marL="742950" indent="-285750" defTabSz="457200">
                        <a:spcBef>
                          <a:spcPct val="20000"/>
                        </a:spcBef>
                        <a:defRPr kumimoji="1" sz="2000">
                          <a:solidFill>
                            <a:schemeClr val="tx1"/>
                          </a:solidFill>
                          <a:latin typeface="Arial" pitchFamily="34" charset="0"/>
                          <a:ea typeface="MS PGothic" pitchFamily="34" charset="-128"/>
                        </a:defRPr>
                      </a:lvl2pPr>
                      <a:lvl3pPr marL="1143000" indent="-228600" defTabSz="457200">
                        <a:spcBef>
                          <a:spcPct val="20000"/>
                        </a:spcBef>
                        <a:defRPr kumimoji="1">
                          <a:solidFill>
                            <a:schemeClr val="tx1"/>
                          </a:solidFill>
                          <a:latin typeface="Arial" pitchFamily="34" charset="0"/>
                          <a:ea typeface="MS PGothic" pitchFamily="34" charset="-128"/>
                        </a:defRPr>
                      </a:lvl3pPr>
                      <a:lvl4pPr marL="1600200" indent="-228600" defTabSz="457200">
                        <a:spcBef>
                          <a:spcPct val="20000"/>
                        </a:spcBef>
                        <a:defRPr kumimoji="1" sz="1600">
                          <a:solidFill>
                            <a:schemeClr val="tx1"/>
                          </a:solidFill>
                          <a:latin typeface="Arial" pitchFamily="34" charset="0"/>
                          <a:ea typeface="MS PGothic" pitchFamily="34" charset="-128"/>
                        </a:defRPr>
                      </a:lvl4pPr>
                      <a:lvl5pPr marL="2057400" indent="-228600" defTabSz="457200">
                        <a:spcBef>
                          <a:spcPct val="20000"/>
                        </a:spcBef>
                        <a:defRPr kumimoji="1" sz="16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DISTINCTIVE-NESS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lvl1pPr defTabSz="457200">
                        <a:spcBef>
                          <a:spcPct val="20000"/>
                        </a:spcBef>
                        <a:defRPr kumimoji="1" sz="2400">
                          <a:solidFill>
                            <a:schemeClr val="tx1"/>
                          </a:solidFill>
                          <a:latin typeface="Arial" pitchFamily="34" charset="0"/>
                          <a:ea typeface="MS PGothic" pitchFamily="34" charset="-128"/>
                        </a:defRPr>
                      </a:lvl1pPr>
                      <a:lvl2pPr marL="742950" indent="-285750" defTabSz="457200">
                        <a:spcBef>
                          <a:spcPct val="20000"/>
                        </a:spcBef>
                        <a:defRPr kumimoji="1" sz="2000">
                          <a:solidFill>
                            <a:schemeClr val="tx1"/>
                          </a:solidFill>
                          <a:latin typeface="Arial" pitchFamily="34" charset="0"/>
                          <a:ea typeface="MS PGothic" pitchFamily="34" charset="-128"/>
                        </a:defRPr>
                      </a:lvl2pPr>
                      <a:lvl3pPr marL="1143000" indent="-228600" defTabSz="457200">
                        <a:spcBef>
                          <a:spcPct val="20000"/>
                        </a:spcBef>
                        <a:defRPr kumimoji="1">
                          <a:solidFill>
                            <a:schemeClr val="tx1"/>
                          </a:solidFill>
                          <a:latin typeface="Arial" pitchFamily="34" charset="0"/>
                          <a:ea typeface="MS PGothic" pitchFamily="34" charset="-128"/>
                        </a:defRPr>
                      </a:lvl3pPr>
                      <a:lvl4pPr marL="1600200" indent="-228600" defTabSz="457200">
                        <a:spcBef>
                          <a:spcPct val="20000"/>
                        </a:spcBef>
                        <a:defRPr kumimoji="1" sz="1600">
                          <a:solidFill>
                            <a:schemeClr val="tx1"/>
                          </a:solidFill>
                          <a:latin typeface="Arial" pitchFamily="34" charset="0"/>
                          <a:ea typeface="MS PGothic" pitchFamily="34" charset="-128"/>
                        </a:defRPr>
                      </a:lvl4pPr>
                      <a:lvl5pPr marL="2057400" indent="-228600" defTabSz="457200">
                        <a:spcBef>
                          <a:spcPct val="20000"/>
                        </a:spcBef>
                        <a:defRPr kumimoji="1" sz="16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Most parts eaten before the Lord by  the worshiper (and his family)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lvl1pPr defTabSz="457200">
                        <a:spcBef>
                          <a:spcPct val="20000"/>
                        </a:spcBef>
                        <a:defRPr kumimoji="1" sz="2400">
                          <a:solidFill>
                            <a:schemeClr val="tx1"/>
                          </a:solidFill>
                          <a:latin typeface="Arial" pitchFamily="34" charset="0"/>
                          <a:ea typeface="MS PGothic" pitchFamily="34" charset="-128"/>
                        </a:defRPr>
                      </a:lvl1pPr>
                      <a:lvl2pPr marL="742950" indent="-285750" defTabSz="457200">
                        <a:spcBef>
                          <a:spcPct val="20000"/>
                        </a:spcBef>
                        <a:defRPr kumimoji="1" sz="2000">
                          <a:solidFill>
                            <a:schemeClr val="tx1"/>
                          </a:solidFill>
                          <a:latin typeface="Arial" pitchFamily="34" charset="0"/>
                          <a:ea typeface="MS PGothic" pitchFamily="34" charset="-128"/>
                        </a:defRPr>
                      </a:lvl2pPr>
                      <a:lvl3pPr marL="1143000" indent="-228600" defTabSz="457200">
                        <a:spcBef>
                          <a:spcPct val="20000"/>
                        </a:spcBef>
                        <a:defRPr kumimoji="1">
                          <a:solidFill>
                            <a:schemeClr val="tx1"/>
                          </a:solidFill>
                          <a:latin typeface="Arial" pitchFamily="34" charset="0"/>
                          <a:ea typeface="MS PGothic" pitchFamily="34" charset="-128"/>
                        </a:defRPr>
                      </a:lvl3pPr>
                      <a:lvl4pPr marL="1600200" indent="-228600" defTabSz="457200">
                        <a:spcBef>
                          <a:spcPct val="20000"/>
                        </a:spcBef>
                        <a:defRPr kumimoji="1" sz="1600">
                          <a:solidFill>
                            <a:schemeClr val="tx1"/>
                          </a:solidFill>
                          <a:latin typeface="Arial" pitchFamily="34" charset="0"/>
                          <a:ea typeface="MS PGothic" pitchFamily="34" charset="-128"/>
                        </a:defRPr>
                      </a:lvl4pPr>
                      <a:lvl5pPr marL="2057400" indent="-228600" defTabSz="457200">
                        <a:spcBef>
                          <a:spcPct val="20000"/>
                        </a:spcBef>
                        <a:defRPr kumimoji="1" sz="16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(See </a:t>
                      </a:r>
                      <a:r>
                        <a:rPr kumimoji="0" lang="en-US" altLang="ja-JP" sz="1400" b="1" i="0" u="none" strike="noStrike" cap="none" normalizeH="0" baseline="0">
                          <a:ln>
                            <a:noFill/>
                          </a:ln>
                          <a:solidFill>
                            <a:srgbClr val="000000"/>
                          </a:solidFill>
                          <a:effectLst/>
                          <a:latin typeface="Arial" pitchFamily="34" charset="0"/>
                          <a:ea typeface="MS PGothic" pitchFamily="34" charset="-128"/>
                          <a:cs typeface="Arial" pitchFamily="34" charset="0"/>
                        </a:rPr>
                        <a:t>"</a:t>
                      </a: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Occasion</a:t>
                      </a:r>
                      <a:r>
                        <a:rPr kumimoji="0" lang="en-US" altLang="ja-JP" sz="1400" b="1" i="0" u="none" strike="noStrike" cap="none" normalizeH="0" baseline="0">
                          <a:ln>
                            <a:noFill/>
                          </a:ln>
                          <a:solidFill>
                            <a:srgbClr val="000000"/>
                          </a:solidFill>
                          <a:effectLst/>
                          <a:latin typeface="Arial" pitchFamily="34" charset="0"/>
                          <a:ea typeface="MS PGothic" pitchFamily="34" charset="-128"/>
                          <a:cs typeface="Arial" pitchFamily="34" charset="0"/>
                        </a:rPr>
                        <a:t>"</a:t>
                      </a: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 above)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lvl1pPr defTabSz="457200">
                        <a:spcBef>
                          <a:spcPct val="20000"/>
                        </a:spcBef>
                        <a:defRPr kumimoji="1" sz="2400">
                          <a:solidFill>
                            <a:schemeClr val="tx1"/>
                          </a:solidFill>
                          <a:latin typeface="Arial" pitchFamily="34" charset="0"/>
                          <a:ea typeface="MS PGothic" pitchFamily="34" charset="-128"/>
                        </a:defRPr>
                      </a:lvl1pPr>
                      <a:lvl2pPr marL="742950" indent="-285750" defTabSz="457200">
                        <a:spcBef>
                          <a:spcPct val="20000"/>
                        </a:spcBef>
                        <a:defRPr kumimoji="1" sz="2000">
                          <a:solidFill>
                            <a:schemeClr val="tx1"/>
                          </a:solidFill>
                          <a:latin typeface="Arial" pitchFamily="34" charset="0"/>
                          <a:ea typeface="MS PGothic" pitchFamily="34" charset="-128"/>
                        </a:defRPr>
                      </a:lvl2pPr>
                      <a:lvl3pPr marL="1143000" indent="-228600" defTabSz="457200">
                        <a:spcBef>
                          <a:spcPct val="20000"/>
                        </a:spcBef>
                        <a:defRPr kumimoji="1">
                          <a:solidFill>
                            <a:schemeClr val="tx1"/>
                          </a:solidFill>
                          <a:latin typeface="Arial" pitchFamily="34" charset="0"/>
                          <a:ea typeface="MS PGothic" pitchFamily="34" charset="-128"/>
                        </a:defRPr>
                      </a:lvl3pPr>
                      <a:lvl4pPr marL="1600200" indent="-228600" defTabSz="457200">
                        <a:spcBef>
                          <a:spcPct val="20000"/>
                        </a:spcBef>
                        <a:defRPr kumimoji="1" sz="1600">
                          <a:solidFill>
                            <a:schemeClr val="tx1"/>
                          </a:solidFill>
                          <a:latin typeface="Arial" pitchFamily="34" charset="0"/>
                          <a:ea typeface="MS PGothic" pitchFamily="34" charset="-128"/>
                        </a:defRPr>
                      </a:lvl4pPr>
                      <a:lvl5pPr marL="2057400" indent="-228600" defTabSz="457200">
                        <a:spcBef>
                          <a:spcPct val="20000"/>
                        </a:spcBef>
                        <a:defRPr kumimoji="1" sz="16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Sacrifice (see </a:t>
                      </a:r>
                      <a:r>
                        <a:rPr kumimoji="0" lang="en-US" altLang="ja-JP" sz="1400" b="1" i="0" u="none" strike="noStrike" cap="none" normalizeH="0" baseline="0">
                          <a:ln>
                            <a:noFill/>
                          </a:ln>
                          <a:solidFill>
                            <a:srgbClr val="000000"/>
                          </a:solidFill>
                          <a:effectLst/>
                          <a:latin typeface="Arial" pitchFamily="34" charset="0"/>
                          <a:ea typeface="MS PGothic" pitchFamily="34" charset="-128"/>
                          <a:cs typeface="Arial" pitchFamily="34" charset="0"/>
                        </a:rPr>
                        <a:t>"</a:t>
                      </a: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Occasion</a:t>
                      </a:r>
                      <a:r>
                        <a:rPr kumimoji="0" lang="en-US" altLang="ja-JP" sz="1400" b="1" i="0" u="none" strike="noStrike" cap="none" normalizeH="0" baseline="0">
                          <a:ln>
                            <a:noFill/>
                          </a:ln>
                          <a:solidFill>
                            <a:srgbClr val="000000"/>
                          </a:solidFill>
                          <a:effectLst/>
                          <a:latin typeface="Arial" pitchFamily="34" charset="0"/>
                          <a:ea typeface="MS PGothic" pitchFamily="34" charset="-128"/>
                          <a:cs typeface="Arial" pitchFamily="34" charset="0"/>
                        </a:rPr>
                        <a:t>"</a:t>
                      </a: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 above) was usually accompanied by compensation plus fine to wronged party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extLst>
                  <a:ext uri="{0D108BD9-81ED-4DB2-BD59-A6C34878D82A}">
                    <a16:rowId xmlns:a16="http://schemas.microsoft.com/office/drawing/2014/main" val="10005"/>
                  </a:ext>
                </a:extLst>
              </a:tr>
              <a:tr h="1158875">
                <a:tc>
                  <a:txBody>
                    <a:bodyPr/>
                    <a:lstStyle>
                      <a:lvl1pPr defTabSz="457200">
                        <a:spcBef>
                          <a:spcPct val="20000"/>
                        </a:spcBef>
                        <a:defRPr kumimoji="1" sz="2400">
                          <a:solidFill>
                            <a:schemeClr val="tx1"/>
                          </a:solidFill>
                          <a:latin typeface="Arial" pitchFamily="34" charset="0"/>
                          <a:ea typeface="MS PGothic" pitchFamily="34" charset="-128"/>
                        </a:defRPr>
                      </a:lvl1pPr>
                      <a:lvl2pPr marL="742950" indent="-285750" defTabSz="457200">
                        <a:spcBef>
                          <a:spcPct val="20000"/>
                        </a:spcBef>
                        <a:defRPr kumimoji="1" sz="2000">
                          <a:solidFill>
                            <a:schemeClr val="tx1"/>
                          </a:solidFill>
                          <a:latin typeface="Arial" pitchFamily="34" charset="0"/>
                          <a:ea typeface="MS PGothic" pitchFamily="34" charset="-128"/>
                        </a:defRPr>
                      </a:lvl2pPr>
                      <a:lvl3pPr marL="1143000" indent="-228600" defTabSz="457200">
                        <a:spcBef>
                          <a:spcPct val="20000"/>
                        </a:spcBef>
                        <a:defRPr kumimoji="1">
                          <a:solidFill>
                            <a:schemeClr val="tx1"/>
                          </a:solidFill>
                          <a:latin typeface="Arial" pitchFamily="34" charset="0"/>
                          <a:ea typeface="MS PGothic" pitchFamily="34" charset="-128"/>
                        </a:defRPr>
                      </a:lvl3pPr>
                      <a:lvl4pPr marL="1600200" indent="-228600" defTabSz="457200">
                        <a:spcBef>
                          <a:spcPct val="20000"/>
                        </a:spcBef>
                        <a:defRPr kumimoji="1" sz="1600">
                          <a:solidFill>
                            <a:schemeClr val="tx1"/>
                          </a:solidFill>
                          <a:latin typeface="Arial" pitchFamily="34" charset="0"/>
                          <a:ea typeface="MS PGothic" pitchFamily="34" charset="-128"/>
                        </a:defRPr>
                      </a:lvl4pPr>
                      <a:lvl5pPr marL="2057400" indent="-228600" defTabSz="457200">
                        <a:spcBef>
                          <a:spcPct val="20000"/>
                        </a:spcBef>
                        <a:defRPr kumimoji="1" sz="16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OLD TESTAMENT THEOLOGICAL SIGNIFANCE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lvl1pPr defTabSz="457200">
                        <a:spcBef>
                          <a:spcPct val="20000"/>
                        </a:spcBef>
                        <a:defRPr kumimoji="1" sz="2400">
                          <a:solidFill>
                            <a:schemeClr val="tx1"/>
                          </a:solidFill>
                          <a:latin typeface="Arial" pitchFamily="34" charset="0"/>
                          <a:ea typeface="MS PGothic" pitchFamily="34" charset="-128"/>
                        </a:defRPr>
                      </a:lvl1pPr>
                      <a:lvl2pPr marL="742950" indent="-285750" defTabSz="457200">
                        <a:spcBef>
                          <a:spcPct val="20000"/>
                        </a:spcBef>
                        <a:defRPr kumimoji="1" sz="2000">
                          <a:solidFill>
                            <a:schemeClr val="tx1"/>
                          </a:solidFill>
                          <a:latin typeface="Arial" pitchFamily="34" charset="0"/>
                          <a:ea typeface="MS PGothic" pitchFamily="34" charset="-128"/>
                        </a:defRPr>
                      </a:lvl2pPr>
                      <a:lvl3pPr marL="1143000" indent="-228600" defTabSz="457200">
                        <a:spcBef>
                          <a:spcPct val="20000"/>
                        </a:spcBef>
                        <a:defRPr kumimoji="1">
                          <a:solidFill>
                            <a:schemeClr val="tx1"/>
                          </a:solidFill>
                          <a:latin typeface="Arial" pitchFamily="34" charset="0"/>
                          <a:ea typeface="MS PGothic" pitchFamily="34" charset="-128"/>
                        </a:defRPr>
                      </a:lvl3pPr>
                      <a:lvl4pPr marL="1600200" indent="-228600" defTabSz="457200">
                        <a:spcBef>
                          <a:spcPct val="20000"/>
                        </a:spcBef>
                        <a:defRPr kumimoji="1" sz="1600">
                          <a:solidFill>
                            <a:schemeClr val="tx1"/>
                          </a:solidFill>
                          <a:latin typeface="Arial" pitchFamily="34" charset="0"/>
                          <a:ea typeface="MS PGothic" pitchFamily="34" charset="-128"/>
                        </a:defRPr>
                      </a:lvl4pPr>
                      <a:lvl5pPr marL="2057400" indent="-228600" defTabSz="457200">
                        <a:spcBef>
                          <a:spcPct val="20000"/>
                        </a:spcBef>
                        <a:defRPr kumimoji="1" sz="16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The worshiper recognized the meat eaten as a token of God</a:t>
                      </a:r>
                      <a:r>
                        <a:rPr kumimoji="0" lang="fr-FR" altLang="ja-JP" sz="1400" b="1" i="0" u="none" strike="noStrike" cap="none" normalizeH="0" baseline="0">
                          <a:ln>
                            <a:noFill/>
                          </a:ln>
                          <a:solidFill>
                            <a:srgbClr val="000000"/>
                          </a:solidFill>
                          <a:effectLst/>
                          <a:latin typeface="Arial" pitchFamily="34" charset="0"/>
                          <a:ea typeface="MS PGothic" pitchFamily="34" charset="-128"/>
                          <a:cs typeface="Arial" pitchFamily="34" charset="0"/>
                        </a:rPr>
                        <a:t>'</a:t>
                      </a: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s covenant faithfulness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lvl1pPr defTabSz="457200">
                        <a:spcBef>
                          <a:spcPct val="20000"/>
                        </a:spcBef>
                        <a:defRPr kumimoji="1" sz="2400">
                          <a:solidFill>
                            <a:schemeClr val="tx1"/>
                          </a:solidFill>
                          <a:latin typeface="Arial" pitchFamily="34" charset="0"/>
                          <a:ea typeface="MS PGothic" pitchFamily="34" charset="-128"/>
                        </a:defRPr>
                      </a:lvl1pPr>
                      <a:lvl2pPr marL="742950" indent="-285750" defTabSz="457200">
                        <a:spcBef>
                          <a:spcPct val="20000"/>
                        </a:spcBef>
                        <a:defRPr kumimoji="1" sz="2000">
                          <a:solidFill>
                            <a:schemeClr val="tx1"/>
                          </a:solidFill>
                          <a:latin typeface="Arial" pitchFamily="34" charset="0"/>
                          <a:ea typeface="MS PGothic" pitchFamily="34" charset="-128"/>
                        </a:defRPr>
                      </a:lvl2pPr>
                      <a:lvl3pPr marL="1143000" indent="-228600" defTabSz="457200">
                        <a:spcBef>
                          <a:spcPct val="20000"/>
                        </a:spcBef>
                        <a:defRPr kumimoji="1">
                          <a:solidFill>
                            <a:schemeClr val="tx1"/>
                          </a:solidFill>
                          <a:latin typeface="Arial" pitchFamily="34" charset="0"/>
                          <a:ea typeface="MS PGothic" pitchFamily="34" charset="-128"/>
                        </a:defRPr>
                      </a:lvl3pPr>
                      <a:lvl4pPr marL="1600200" indent="-228600" defTabSz="457200">
                        <a:spcBef>
                          <a:spcPct val="20000"/>
                        </a:spcBef>
                        <a:defRPr kumimoji="1" sz="1600">
                          <a:solidFill>
                            <a:schemeClr val="tx1"/>
                          </a:solidFill>
                          <a:latin typeface="Arial" pitchFamily="34" charset="0"/>
                          <a:ea typeface="MS PGothic" pitchFamily="34" charset="-128"/>
                        </a:defRPr>
                      </a:lvl4pPr>
                      <a:lvl5pPr marL="2057400" indent="-228600" defTabSz="457200">
                        <a:spcBef>
                          <a:spcPct val="20000"/>
                        </a:spcBef>
                        <a:defRPr kumimoji="1" sz="16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Provided atonement and forgiveness for specific unintentional sins where no restitution was involved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lvl1pPr defTabSz="457200">
                        <a:spcBef>
                          <a:spcPct val="20000"/>
                        </a:spcBef>
                        <a:defRPr kumimoji="1" sz="2400">
                          <a:solidFill>
                            <a:schemeClr val="tx1"/>
                          </a:solidFill>
                          <a:latin typeface="Arial" pitchFamily="34" charset="0"/>
                          <a:ea typeface="MS PGothic" pitchFamily="34" charset="-128"/>
                        </a:defRPr>
                      </a:lvl1pPr>
                      <a:lvl2pPr marL="742950" indent="-285750" defTabSz="457200">
                        <a:spcBef>
                          <a:spcPct val="20000"/>
                        </a:spcBef>
                        <a:defRPr kumimoji="1" sz="2000">
                          <a:solidFill>
                            <a:schemeClr val="tx1"/>
                          </a:solidFill>
                          <a:latin typeface="Arial" pitchFamily="34" charset="0"/>
                          <a:ea typeface="MS PGothic" pitchFamily="34" charset="-128"/>
                        </a:defRPr>
                      </a:lvl2pPr>
                      <a:lvl3pPr marL="1143000" indent="-228600" defTabSz="457200">
                        <a:spcBef>
                          <a:spcPct val="20000"/>
                        </a:spcBef>
                        <a:defRPr kumimoji="1">
                          <a:solidFill>
                            <a:schemeClr val="tx1"/>
                          </a:solidFill>
                          <a:latin typeface="Arial" pitchFamily="34" charset="0"/>
                          <a:ea typeface="MS PGothic" pitchFamily="34" charset="-128"/>
                        </a:defRPr>
                      </a:lvl3pPr>
                      <a:lvl4pPr marL="1600200" indent="-228600" defTabSz="457200">
                        <a:spcBef>
                          <a:spcPct val="20000"/>
                        </a:spcBef>
                        <a:defRPr kumimoji="1" sz="1600">
                          <a:solidFill>
                            <a:schemeClr val="tx1"/>
                          </a:solidFill>
                          <a:latin typeface="Arial" pitchFamily="34" charset="0"/>
                          <a:ea typeface="MS PGothic" pitchFamily="34" charset="-128"/>
                        </a:defRPr>
                      </a:lvl4pPr>
                      <a:lvl5pPr marL="2057400" indent="-228600" defTabSz="457200">
                        <a:spcBef>
                          <a:spcPct val="20000"/>
                        </a:spcBef>
                        <a:defRPr kumimoji="1" sz="16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The ram was for expiation, accompanied by payment of restitution to the wronged party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extLst>
                  <a:ext uri="{0D108BD9-81ED-4DB2-BD59-A6C34878D82A}">
                    <a16:rowId xmlns:a16="http://schemas.microsoft.com/office/drawing/2014/main" val="10006"/>
                  </a:ext>
                </a:extLst>
              </a:tr>
              <a:tr h="944563">
                <a:tc>
                  <a:txBody>
                    <a:bodyPr/>
                    <a:lstStyle>
                      <a:lvl1pPr defTabSz="457200">
                        <a:spcBef>
                          <a:spcPct val="20000"/>
                        </a:spcBef>
                        <a:defRPr kumimoji="1" sz="2400">
                          <a:solidFill>
                            <a:schemeClr val="tx1"/>
                          </a:solidFill>
                          <a:latin typeface="Arial" pitchFamily="34" charset="0"/>
                          <a:ea typeface="MS PGothic" pitchFamily="34" charset="-128"/>
                        </a:defRPr>
                      </a:lvl1pPr>
                      <a:lvl2pPr marL="742950" indent="-285750" defTabSz="457200">
                        <a:spcBef>
                          <a:spcPct val="20000"/>
                        </a:spcBef>
                        <a:defRPr kumimoji="1" sz="2000">
                          <a:solidFill>
                            <a:schemeClr val="tx1"/>
                          </a:solidFill>
                          <a:latin typeface="Arial" pitchFamily="34" charset="0"/>
                          <a:ea typeface="MS PGothic" pitchFamily="34" charset="-128"/>
                        </a:defRPr>
                      </a:lvl2pPr>
                      <a:lvl3pPr marL="1143000" indent="-228600" defTabSz="457200">
                        <a:spcBef>
                          <a:spcPct val="20000"/>
                        </a:spcBef>
                        <a:defRPr kumimoji="1">
                          <a:solidFill>
                            <a:schemeClr val="tx1"/>
                          </a:solidFill>
                          <a:latin typeface="Arial" pitchFamily="34" charset="0"/>
                          <a:ea typeface="MS PGothic" pitchFamily="34" charset="-128"/>
                        </a:defRPr>
                      </a:lvl3pPr>
                      <a:lvl4pPr marL="1600200" indent="-228600" defTabSz="457200">
                        <a:spcBef>
                          <a:spcPct val="20000"/>
                        </a:spcBef>
                        <a:defRPr kumimoji="1" sz="1600">
                          <a:solidFill>
                            <a:schemeClr val="tx1"/>
                          </a:solidFill>
                          <a:latin typeface="Arial" pitchFamily="34" charset="0"/>
                          <a:ea typeface="MS PGothic" pitchFamily="34" charset="-128"/>
                        </a:defRPr>
                      </a:lvl4pPr>
                      <a:lvl5pPr marL="2057400" indent="-228600" defTabSz="457200">
                        <a:spcBef>
                          <a:spcPct val="20000"/>
                        </a:spcBef>
                        <a:defRPr kumimoji="1" sz="16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TYPOLOGY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lvl1pPr defTabSz="457200">
                        <a:spcBef>
                          <a:spcPct val="20000"/>
                        </a:spcBef>
                        <a:defRPr kumimoji="1" sz="2400">
                          <a:solidFill>
                            <a:schemeClr val="tx1"/>
                          </a:solidFill>
                          <a:latin typeface="Arial" pitchFamily="34" charset="0"/>
                          <a:ea typeface="MS PGothic" pitchFamily="34" charset="-128"/>
                        </a:defRPr>
                      </a:lvl1pPr>
                      <a:lvl2pPr marL="742950" indent="-285750" defTabSz="457200">
                        <a:spcBef>
                          <a:spcPct val="20000"/>
                        </a:spcBef>
                        <a:defRPr kumimoji="1" sz="2000">
                          <a:solidFill>
                            <a:schemeClr val="tx1"/>
                          </a:solidFill>
                          <a:latin typeface="Arial" pitchFamily="34" charset="0"/>
                          <a:ea typeface="MS PGothic" pitchFamily="34" charset="-128"/>
                        </a:defRPr>
                      </a:lvl2pPr>
                      <a:lvl3pPr marL="1143000" indent="-228600" defTabSz="457200">
                        <a:spcBef>
                          <a:spcPct val="20000"/>
                        </a:spcBef>
                        <a:defRPr kumimoji="1">
                          <a:solidFill>
                            <a:schemeClr val="tx1"/>
                          </a:solidFill>
                          <a:latin typeface="Arial" pitchFamily="34" charset="0"/>
                          <a:ea typeface="MS PGothic" pitchFamily="34" charset="-128"/>
                        </a:defRPr>
                      </a:lvl3pPr>
                      <a:lvl4pPr marL="1600200" indent="-228600" defTabSz="457200">
                        <a:spcBef>
                          <a:spcPct val="20000"/>
                        </a:spcBef>
                        <a:defRPr kumimoji="1" sz="1600">
                          <a:solidFill>
                            <a:schemeClr val="tx1"/>
                          </a:solidFill>
                          <a:latin typeface="Arial" pitchFamily="34" charset="0"/>
                          <a:ea typeface="MS PGothic" pitchFamily="34" charset="-128"/>
                        </a:defRPr>
                      </a:lvl4pPr>
                      <a:lvl5pPr marL="2057400" indent="-228600" defTabSz="457200">
                        <a:spcBef>
                          <a:spcPct val="20000"/>
                        </a:spcBef>
                        <a:defRPr kumimoji="1" sz="16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Christ</a:t>
                      </a:r>
                      <a:r>
                        <a:rPr kumimoji="0" lang="fr-FR" altLang="ja-JP" sz="1400" b="1" i="0" u="none" strike="noStrike" cap="none" normalizeH="0" baseline="0">
                          <a:ln>
                            <a:noFill/>
                          </a:ln>
                          <a:solidFill>
                            <a:srgbClr val="000000"/>
                          </a:solidFill>
                          <a:effectLst/>
                          <a:latin typeface="Arial" pitchFamily="34" charset="0"/>
                          <a:ea typeface="MS PGothic" pitchFamily="34" charset="-128"/>
                          <a:cs typeface="Arial" pitchFamily="34" charset="0"/>
                        </a:rPr>
                        <a:t>'</a:t>
                      </a: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s death is the basis of fellowship with God and other believers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lvl1pPr defTabSz="457200">
                        <a:spcBef>
                          <a:spcPct val="20000"/>
                        </a:spcBef>
                        <a:defRPr kumimoji="1" sz="2400">
                          <a:solidFill>
                            <a:schemeClr val="tx1"/>
                          </a:solidFill>
                          <a:latin typeface="Arial" pitchFamily="34" charset="0"/>
                          <a:ea typeface="MS PGothic" pitchFamily="34" charset="-128"/>
                        </a:defRPr>
                      </a:lvl1pPr>
                      <a:lvl2pPr marL="742950" indent="-285750" defTabSz="457200">
                        <a:spcBef>
                          <a:spcPct val="20000"/>
                        </a:spcBef>
                        <a:defRPr kumimoji="1" sz="2000">
                          <a:solidFill>
                            <a:schemeClr val="tx1"/>
                          </a:solidFill>
                          <a:latin typeface="Arial" pitchFamily="34" charset="0"/>
                          <a:ea typeface="MS PGothic" pitchFamily="34" charset="-128"/>
                        </a:defRPr>
                      </a:lvl2pPr>
                      <a:lvl3pPr marL="1143000" indent="-228600" defTabSz="457200">
                        <a:spcBef>
                          <a:spcPct val="20000"/>
                        </a:spcBef>
                        <a:defRPr kumimoji="1">
                          <a:solidFill>
                            <a:schemeClr val="tx1"/>
                          </a:solidFill>
                          <a:latin typeface="Arial" pitchFamily="34" charset="0"/>
                          <a:ea typeface="MS PGothic" pitchFamily="34" charset="-128"/>
                        </a:defRPr>
                      </a:lvl3pPr>
                      <a:lvl4pPr marL="1600200" indent="-228600" defTabSz="457200">
                        <a:spcBef>
                          <a:spcPct val="20000"/>
                        </a:spcBef>
                        <a:defRPr kumimoji="1" sz="1600">
                          <a:solidFill>
                            <a:schemeClr val="tx1"/>
                          </a:solidFill>
                          <a:latin typeface="Arial" pitchFamily="34" charset="0"/>
                          <a:ea typeface="MS PGothic" pitchFamily="34" charset="-128"/>
                        </a:defRPr>
                      </a:lvl4pPr>
                      <a:lvl5pPr marL="2057400" indent="-228600" defTabSz="457200">
                        <a:spcBef>
                          <a:spcPct val="20000"/>
                        </a:spcBef>
                        <a:defRPr kumimoji="1" sz="16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Christ died as a satis-factory substitutionary sacrifice to provide the forgiveness of sins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lvl1pPr defTabSz="457200">
                        <a:spcBef>
                          <a:spcPct val="20000"/>
                        </a:spcBef>
                        <a:defRPr kumimoji="1" sz="2400">
                          <a:solidFill>
                            <a:schemeClr val="tx1"/>
                          </a:solidFill>
                          <a:latin typeface="Arial" pitchFamily="34" charset="0"/>
                          <a:ea typeface="MS PGothic" pitchFamily="34" charset="-128"/>
                        </a:defRPr>
                      </a:lvl1pPr>
                      <a:lvl2pPr marL="742950" indent="-285750" defTabSz="457200">
                        <a:spcBef>
                          <a:spcPct val="20000"/>
                        </a:spcBef>
                        <a:defRPr kumimoji="1" sz="2000">
                          <a:solidFill>
                            <a:schemeClr val="tx1"/>
                          </a:solidFill>
                          <a:latin typeface="Arial" pitchFamily="34" charset="0"/>
                          <a:ea typeface="MS PGothic" pitchFamily="34" charset="-128"/>
                        </a:defRPr>
                      </a:lvl2pPr>
                      <a:lvl3pPr marL="1143000" indent="-228600" defTabSz="457200">
                        <a:spcBef>
                          <a:spcPct val="20000"/>
                        </a:spcBef>
                        <a:defRPr kumimoji="1">
                          <a:solidFill>
                            <a:schemeClr val="tx1"/>
                          </a:solidFill>
                          <a:latin typeface="Arial" pitchFamily="34" charset="0"/>
                          <a:ea typeface="MS PGothic" pitchFamily="34" charset="-128"/>
                        </a:defRPr>
                      </a:lvl3pPr>
                      <a:lvl4pPr marL="1600200" indent="-228600" defTabSz="457200">
                        <a:spcBef>
                          <a:spcPct val="20000"/>
                        </a:spcBef>
                        <a:defRPr kumimoji="1" sz="1600">
                          <a:solidFill>
                            <a:schemeClr val="tx1"/>
                          </a:solidFill>
                          <a:latin typeface="Arial" pitchFamily="34" charset="0"/>
                          <a:ea typeface="MS PGothic" pitchFamily="34" charset="-128"/>
                        </a:defRPr>
                      </a:lvl4pPr>
                      <a:lvl5pPr marL="2057400" indent="-228600" defTabSz="457200">
                        <a:spcBef>
                          <a:spcPct val="20000"/>
                        </a:spcBef>
                        <a:defRPr kumimoji="1" sz="16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defRPr kumimoji="1" sz="1600">
                          <a:solidFill>
                            <a:schemeClr val="tx1"/>
                          </a:solidFill>
                          <a:latin typeface="Arial"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Christ</a:t>
                      </a:r>
                      <a:r>
                        <a:rPr kumimoji="0" lang="fr-FR" altLang="ja-JP" sz="1400" b="1" i="0" u="none" strike="noStrike" cap="none" normalizeH="0" baseline="0">
                          <a:ln>
                            <a:noFill/>
                          </a:ln>
                          <a:solidFill>
                            <a:srgbClr val="000000"/>
                          </a:solidFill>
                          <a:effectLst/>
                          <a:latin typeface="Arial" pitchFamily="34" charset="0"/>
                          <a:ea typeface="MS PGothic" pitchFamily="34" charset="-128"/>
                          <a:cs typeface="Arial" pitchFamily="34" charset="0"/>
                        </a:rPr>
                        <a:t>'</a:t>
                      </a:r>
                      <a:r>
                        <a:rPr kumimoji="0" lang="en-US" altLang="en-US" sz="1400" b="1" i="0" u="none" strike="noStrike" cap="none" normalizeH="0" baseline="0">
                          <a:ln>
                            <a:noFill/>
                          </a:ln>
                          <a:solidFill>
                            <a:srgbClr val="000000"/>
                          </a:solidFill>
                          <a:effectLst/>
                          <a:latin typeface="Arial" pitchFamily="34" charset="0"/>
                          <a:ea typeface="MS PGothic" pitchFamily="34" charset="-128"/>
                          <a:cs typeface="Arial" pitchFamily="34" charset="0"/>
                        </a:rPr>
                        <a:t>s death atones for the damage or injury caused by sin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extLst>
                  <a:ext uri="{0D108BD9-81ED-4DB2-BD59-A6C34878D82A}">
                    <a16:rowId xmlns:a16="http://schemas.microsoft.com/office/drawing/2014/main" val="10007"/>
                  </a:ext>
                </a:extLst>
              </a:tr>
            </a:tbl>
          </a:graphicData>
        </a:graphic>
      </p:graphicFrame>
      <p:sp>
        <p:nvSpPr>
          <p:cNvPr id="50180" name="Text Box 5"/>
          <p:cNvSpPr>
            <a:spLocks noGrp="1" noChangeArrowheads="1"/>
          </p:cNvSpPr>
          <p:nvPr>
            <p:ph type="title"/>
          </p:nvPr>
        </p:nvSpPr>
        <p:spPr>
          <a:xfrm>
            <a:off x="0" y="-76200"/>
            <a:ext cx="9144000" cy="381000"/>
          </a:xfrm>
          <a:solidFill>
            <a:srgbClr val="000090"/>
          </a:solidFill>
        </p:spPr>
        <p:txBody>
          <a:bodyPr lIns="0" tIns="0" rIns="0" bIns="0" anchorCtr="1"/>
          <a:lstStyle/>
          <a:p>
            <a:r>
              <a:rPr kumimoji="0" lang="en-US" altLang="zh-CN" sz="2400" b="1">
                <a:solidFill>
                  <a:schemeClr val="tx1"/>
                </a:solidFill>
                <a:effectLst>
                  <a:outerShdw blurRad="38100" dist="38100" dir="2700000" algn="tl">
                    <a:srgbClr val="000000"/>
                  </a:outerShdw>
                </a:effectLst>
                <a:latin typeface="Impact" pitchFamily="34" charset="0"/>
                <a:ea typeface="SimSun" pitchFamily="2" charset="-122"/>
              </a:rPr>
              <a:t>Special Sacrificial Rituals</a:t>
            </a:r>
            <a:endParaRPr kumimoji="0" lang="en-US" altLang="en-US" sz="1400" b="1">
              <a:solidFill>
                <a:schemeClr val="tx1"/>
              </a:solidFill>
              <a:effectLst>
                <a:outerShdw blurRad="38100" dist="38100" dir="2700000" algn="tl">
                  <a:srgbClr val="000000"/>
                </a:outerShdw>
              </a:effectLst>
              <a:latin typeface="Impact" pitchFamily="34" charset="0"/>
              <a:ea typeface="SimSun" pitchFamily="2" charset="-122"/>
            </a:endParaRPr>
          </a:p>
        </p:txBody>
      </p:sp>
      <p:sp>
        <p:nvSpPr>
          <p:cNvPr id="50179" name="Text Box 4"/>
          <p:cNvSpPr txBox="1">
            <a:spLocks noChangeArrowheads="1"/>
          </p:cNvSpPr>
          <p:nvPr/>
        </p:nvSpPr>
        <p:spPr bwMode="auto">
          <a:xfrm>
            <a:off x="8451850" y="-76200"/>
            <a:ext cx="612775" cy="400050"/>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2000" b="1">
                <a:solidFill>
                  <a:srgbClr val="FFFFFF"/>
                </a:solidFill>
                <a:effectLst>
                  <a:outerShdw blurRad="38100" dist="38100" dir="2700000" algn="tl">
                    <a:srgbClr val="000000"/>
                  </a:outerShdw>
                </a:effectLst>
                <a:latin typeface="Arial" pitchFamily="34" charset="0"/>
                <a:cs typeface="Times New Roman" pitchFamily="18" charset="0"/>
              </a:rPr>
              <a:t>130</a:t>
            </a:r>
          </a:p>
        </p:txBody>
      </p:sp>
      <p:sp>
        <p:nvSpPr>
          <p:cNvPr id="212012" name="Text Box 85"/>
          <p:cNvSpPr txBox="1">
            <a:spLocks noChangeArrowheads="1"/>
          </p:cNvSpPr>
          <p:nvPr/>
        </p:nvSpPr>
        <p:spPr bwMode="auto">
          <a:xfrm>
            <a:off x="76200" y="168275"/>
            <a:ext cx="1295400" cy="923925"/>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a:tailEnd/>
              </a14:hiddenLine>
            </a:ext>
          </a:extLst>
        </p:spPr>
        <p:txBody>
          <a:bodyPr lIns="0" tIns="0" rIns="0" bIns="0" anchor="ctr" anchorCtr="1">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zh-CN" sz="1200">
                <a:solidFill>
                  <a:srgbClr val="FFFFFF"/>
                </a:solidFill>
                <a:latin typeface="Geneva" charset="0"/>
                <a:ea typeface="SimSun" pitchFamily="2" charset="-122"/>
              </a:rPr>
              <a:t>F. Duane Lindsey, "Leviticus," </a:t>
            </a:r>
            <a:r>
              <a:rPr lang="en-US" altLang="zh-CN" sz="1200" i="1">
                <a:solidFill>
                  <a:srgbClr val="FFFFFF"/>
                </a:solidFill>
                <a:latin typeface="Geneva" charset="0"/>
                <a:ea typeface="SimSun" pitchFamily="2" charset="-122"/>
              </a:rPr>
              <a:t>The Bible Knowledge Commentary</a:t>
            </a:r>
            <a:r>
              <a:rPr lang="en-US" altLang="zh-CN" sz="1200">
                <a:solidFill>
                  <a:srgbClr val="FFFFFF"/>
                </a:solidFill>
                <a:latin typeface="Geneva" charset="0"/>
                <a:ea typeface="SimSun" pitchFamily="2" charset="-122"/>
              </a:rPr>
              <a:t>, 1:168-69</a:t>
            </a:r>
            <a:endParaRPr lang="en-US" altLang="en-US" sz="1200">
              <a:solidFill>
                <a:srgbClr val="FFFFFF"/>
              </a:solidFill>
              <a:latin typeface="Geneva" charset="0"/>
              <a:ea typeface="SimSun" pitchFamily="2" charset="-122"/>
            </a:endParaRPr>
          </a:p>
        </p:txBody>
      </p:sp>
      <p:sp>
        <p:nvSpPr>
          <p:cNvPr id="212013" name="Text Box 5"/>
          <p:cNvSpPr txBox="1">
            <a:spLocks noChangeArrowheads="1"/>
          </p:cNvSpPr>
          <p:nvPr/>
        </p:nvSpPr>
        <p:spPr bwMode="auto">
          <a:xfrm>
            <a:off x="8281988" y="-76200"/>
            <a:ext cx="885825" cy="46196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latin typeface="Arial" pitchFamily="34" charset="0"/>
              </a:rPr>
              <a:t>175d</a:t>
            </a:r>
            <a:endParaRPr lang="en-US" altLang="en-US" sz="2800" b="1">
              <a:latin typeface="Arial"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pattFill prst="lgConfetti">
          <a:fgClr>
            <a:schemeClr val="bg2"/>
          </a:fgClr>
          <a:bgClr>
            <a:srgbClr val="FF0000"/>
          </a:bgClr>
        </a:pattFill>
        <a:effectLst/>
      </p:bgPr>
    </p:bg>
    <p:spTree>
      <p:nvGrpSpPr>
        <p:cNvPr id="1" name=""/>
        <p:cNvGrpSpPr/>
        <p:nvPr/>
      </p:nvGrpSpPr>
      <p:grpSpPr>
        <a:xfrm>
          <a:off x="0" y="0"/>
          <a:ext cx="0" cy="0"/>
          <a:chOff x="0" y="0"/>
          <a:chExt cx="0" cy="0"/>
        </a:xfrm>
      </p:grpSpPr>
      <p:sp>
        <p:nvSpPr>
          <p:cNvPr id="214018" name="Text Box 2"/>
          <p:cNvSpPr txBox="1">
            <a:spLocks noChangeArrowheads="1"/>
          </p:cNvSpPr>
          <p:nvPr/>
        </p:nvSpPr>
        <p:spPr bwMode="auto">
          <a:xfrm>
            <a:off x="8153400" y="50800"/>
            <a:ext cx="885825" cy="46196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latin typeface="Arial" pitchFamily="34" charset="0"/>
              </a:rPr>
              <a:t>175b</a:t>
            </a:r>
          </a:p>
        </p:txBody>
      </p:sp>
      <p:sp>
        <p:nvSpPr>
          <p:cNvPr id="214019" name="Text Box 3"/>
          <p:cNvSpPr>
            <a:spLocks noGrp="1" noChangeArrowheads="1"/>
          </p:cNvSpPr>
          <p:nvPr>
            <p:ph type="title"/>
          </p:nvPr>
        </p:nvSpPr>
        <p:spPr>
          <a:xfrm>
            <a:off x="304800" y="152400"/>
            <a:ext cx="7772400" cy="762000"/>
          </a:xfrm>
          <a:solidFill>
            <a:srgbClr val="000000"/>
          </a:solidFill>
        </p:spPr>
        <p:txBody>
          <a:bodyPr/>
          <a:lstStyle/>
          <a:p>
            <a:pPr eaLnBrk="1" hangingPunct="1"/>
            <a:r>
              <a:rPr kumimoji="0" lang="en-US" altLang="zh-CN" sz="3600">
                <a:solidFill>
                  <a:schemeClr val="tx1"/>
                </a:solidFill>
                <a:latin typeface="Impact" pitchFamily="34" charset="0"/>
                <a:ea typeface="SimSun" pitchFamily="2" charset="-122"/>
              </a:rPr>
              <a:t>Old Testament Sacrifices</a:t>
            </a:r>
            <a:endParaRPr kumimoji="0" lang="en-US" altLang="en-US" sz="2000">
              <a:solidFill>
                <a:schemeClr val="tx1"/>
              </a:solidFill>
              <a:latin typeface="Impact" pitchFamily="34" charset="0"/>
              <a:ea typeface="SimSun" pitchFamily="2" charset="-122"/>
            </a:endParaRPr>
          </a:p>
        </p:txBody>
      </p:sp>
      <p:grpSp>
        <p:nvGrpSpPr>
          <p:cNvPr id="214020" name="Group 4"/>
          <p:cNvGrpSpPr>
            <a:grpSpLocks/>
          </p:cNvGrpSpPr>
          <p:nvPr/>
        </p:nvGrpSpPr>
        <p:grpSpPr bwMode="auto">
          <a:xfrm>
            <a:off x="9525" y="993775"/>
            <a:ext cx="9124950" cy="5864225"/>
            <a:chOff x="6" y="626"/>
            <a:chExt cx="5748" cy="1638"/>
          </a:xfrm>
        </p:grpSpPr>
        <p:grpSp>
          <p:nvGrpSpPr>
            <p:cNvPr id="214022" name="Group 5"/>
            <p:cNvGrpSpPr>
              <a:grpSpLocks/>
            </p:cNvGrpSpPr>
            <p:nvPr/>
          </p:nvGrpSpPr>
          <p:grpSpPr bwMode="auto">
            <a:xfrm>
              <a:off x="6" y="626"/>
              <a:ext cx="1437" cy="209"/>
              <a:chOff x="0" y="0"/>
              <a:chExt cx="938" cy="403"/>
            </a:xfrm>
          </p:grpSpPr>
          <p:sp>
            <p:nvSpPr>
              <p:cNvPr id="214056" name="Rectangle 6"/>
              <p:cNvSpPr>
                <a:spLocks noChangeArrowheads="1"/>
              </p:cNvSpPr>
              <p:nvPr/>
            </p:nvSpPr>
            <p:spPr bwMode="auto">
              <a:xfrm>
                <a:off x="43" y="0"/>
                <a:ext cx="852" cy="403"/>
              </a:xfrm>
              <a:prstGeom prst="rect">
                <a:avLst/>
              </a:prstGeom>
              <a:solidFill>
                <a:srgbClr val="0066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800" b="1">
                    <a:latin typeface="Arial Narrow" pitchFamily="34" charset="0"/>
                    <a:cs typeface="Times New Roman" pitchFamily="18" charset="0"/>
                  </a:rPr>
                  <a:t>NAME</a:t>
                </a:r>
              </a:p>
            </p:txBody>
          </p:sp>
          <p:sp>
            <p:nvSpPr>
              <p:cNvPr id="214057" name="Rectangle 7"/>
              <p:cNvSpPr>
                <a:spLocks noChangeArrowheads="1"/>
              </p:cNvSpPr>
              <p:nvPr/>
            </p:nvSpPr>
            <p:spPr bwMode="auto">
              <a:xfrm>
                <a:off x="0" y="0"/>
                <a:ext cx="93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grpSp>
          <p:nvGrpSpPr>
            <p:cNvPr id="214023" name="Group 8"/>
            <p:cNvGrpSpPr>
              <a:grpSpLocks/>
            </p:cNvGrpSpPr>
            <p:nvPr/>
          </p:nvGrpSpPr>
          <p:grpSpPr bwMode="auto">
            <a:xfrm>
              <a:off x="1443" y="626"/>
              <a:ext cx="1436" cy="209"/>
              <a:chOff x="938" y="0"/>
              <a:chExt cx="938" cy="403"/>
            </a:xfrm>
          </p:grpSpPr>
          <p:sp>
            <p:nvSpPr>
              <p:cNvPr id="214054" name="Rectangle 9"/>
              <p:cNvSpPr>
                <a:spLocks noChangeArrowheads="1"/>
              </p:cNvSpPr>
              <p:nvPr/>
            </p:nvSpPr>
            <p:spPr bwMode="auto">
              <a:xfrm>
                <a:off x="981" y="0"/>
                <a:ext cx="852" cy="403"/>
              </a:xfrm>
              <a:prstGeom prst="rect">
                <a:avLst/>
              </a:prstGeom>
              <a:solidFill>
                <a:srgbClr val="0066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800" b="1">
                    <a:latin typeface="Arial Narrow" pitchFamily="34" charset="0"/>
                    <a:cs typeface="Times New Roman" pitchFamily="18" charset="0"/>
                  </a:rPr>
                  <a:t>OT TEXTS</a:t>
                </a:r>
              </a:p>
            </p:txBody>
          </p:sp>
          <p:sp>
            <p:nvSpPr>
              <p:cNvPr id="214055" name="Rectangle 10"/>
              <p:cNvSpPr>
                <a:spLocks noChangeArrowheads="1"/>
              </p:cNvSpPr>
              <p:nvPr/>
            </p:nvSpPr>
            <p:spPr bwMode="auto">
              <a:xfrm>
                <a:off x="938" y="0"/>
                <a:ext cx="93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grpSp>
          <p:nvGrpSpPr>
            <p:cNvPr id="214024" name="Group 11"/>
            <p:cNvGrpSpPr>
              <a:grpSpLocks/>
            </p:cNvGrpSpPr>
            <p:nvPr/>
          </p:nvGrpSpPr>
          <p:grpSpPr bwMode="auto">
            <a:xfrm>
              <a:off x="2879" y="626"/>
              <a:ext cx="1437" cy="209"/>
              <a:chOff x="1876" y="0"/>
              <a:chExt cx="938" cy="403"/>
            </a:xfrm>
          </p:grpSpPr>
          <p:sp>
            <p:nvSpPr>
              <p:cNvPr id="214052" name="Rectangle 12"/>
              <p:cNvSpPr>
                <a:spLocks noChangeArrowheads="1"/>
              </p:cNvSpPr>
              <p:nvPr/>
            </p:nvSpPr>
            <p:spPr bwMode="auto">
              <a:xfrm>
                <a:off x="1919" y="0"/>
                <a:ext cx="852" cy="403"/>
              </a:xfrm>
              <a:prstGeom prst="rect">
                <a:avLst/>
              </a:prstGeom>
              <a:solidFill>
                <a:srgbClr val="0066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800" b="1">
                    <a:latin typeface="Arial Narrow" pitchFamily="34" charset="0"/>
                    <a:cs typeface="Times New Roman" pitchFamily="18" charset="0"/>
                  </a:rPr>
                  <a:t>ELEMENTS</a:t>
                </a:r>
              </a:p>
            </p:txBody>
          </p:sp>
          <p:sp>
            <p:nvSpPr>
              <p:cNvPr id="214053" name="Rectangle 13"/>
              <p:cNvSpPr>
                <a:spLocks noChangeArrowheads="1"/>
              </p:cNvSpPr>
              <p:nvPr/>
            </p:nvSpPr>
            <p:spPr bwMode="auto">
              <a:xfrm>
                <a:off x="1876" y="0"/>
                <a:ext cx="93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grpSp>
          <p:nvGrpSpPr>
            <p:cNvPr id="214025" name="Group 14"/>
            <p:cNvGrpSpPr>
              <a:grpSpLocks/>
            </p:cNvGrpSpPr>
            <p:nvPr/>
          </p:nvGrpSpPr>
          <p:grpSpPr bwMode="auto">
            <a:xfrm>
              <a:off x="4316" y="626"/>
              <a:ext cx="1438" cy="209"/>
              <a:chOff x="2814" y="0"/>
              <a:chExt cx="939" cy="403"/>
            </a:xfrm>
          </p:grpSpPr>
          <p:sp>
            <p:nvSpPr>
              <p:cNvPr id="214050" name="Rectangle 15"/>
              <p:cNvSpPr>
                <a:spLocks noChangeArrowheads="1"/>
              </p:cNvSpPr>
              <p:nvPr/>
            </p:nvSpPr>
            <p:spPr bwMode="auto">
              <a:xfrm>
                <a:off x="2857" y="0"/>
                <a:ext cx="853" cy="403"/>
              </a:xfrm>
              <a:prstGeom prst="rect">
                <a:avLst/>
              </a:prstGeom>
              <a:solidFill>
                <a:srgbClr val="0066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800" b="1">
                    <a:latin typeface="Arial Narrow" pitchFamily="34" charset="0"/>
                    <a:cs typeface="Times New Roman" pitchFamily="18" charset="0"/>
                  </a:rPr>
                  <a:t>PURPOSE</a:t>
                </a:r>
              </a:p>
            </p:txBody>
          </p:sp>
          <p:sp>
            <p:nvSpPr>
              <p:cNvPr id="214051" name="Rectangle 16"/>
              <p:cNvSpPr>
                <a:spLocks noChangeArrowheads="1"/>
              </p:cNvSpPr>
              <p:nvPr/>
            </p:nvSpPr>
            <p:spPr bwMode="auto">
              <a:xfrm>
                <a:off x="2814" y="0"/>
                <a:ext cx="939"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grpSp>
          <p:nvGrpSpPr>
            <p:cNvPr id="214026" name="Group 17"/>
            <p:cNvGrpSpPr>
              <a:grpSpLocks/>
            </p:cNvGrpSpPr>
            <p:nvPr/>
          </p:nvGrpSpPr>
          <p:grpSpPr bwMode="auto">
            <a:xfrm>
              <a:off x="6" y="835"/>
              <a:ext cx="1437" cy="684"/>
              <a:chOff x="0" y="403"/>
              <a:chExt cx="938" cy="1323"/>
            </a:xfrm>
          </p:grpSpPr>
          <p:sp>
            <p:nvSpPr>
              <p:cNvPr id="214048" name="Rectangle 18"/>
              <p:cNvSpPr>
                <a:spLocks noChangeArrowheads="1"/>
              </p:cNvSpPr>
              <p:nvPr/>
            </p:nvSpPr>
            <p:spPr bwMode="auto">
              <a:xfrm>
                <a:off x="43" y="403"/>
                <a:ext cx="852"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800" b="1">
                    <a:latin typeface="Arial Narrow" pitchFamily="34" charset="0"/>
                  </a:rPr>
                  <a:t>BURNT OFFERING</a:t>
                </a:r>
              </a:p>
            </p:txBody>
          </p:sp>
          <p:sp>
            <p:nvSpPr>
              <p:cNvPr id="214049" name="Rectangle 19"/>
              <p:cNvSpPr>
                <a:spLocks noChangeArrowheads="1"/>
              </p:cNvSpPr>
              <p:nvPr/>
            </p:nvSpPr>
            <p:spPr bwMode="auto">
              <a:xfrm>
                <a:off x="0" y="403"/>
                <a:ext cx="938" cy="132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grpSp>
          <p:nvGrpSpPr>
            <p:cNvPr id="214027" name="Group 20"/>
            <p:cNvGrpSpPr>
              <a:grpSpLocks/>
            </p:cNvGrpSpPr>
            <p:nvPr/>
          </p:nvGrpSpPr>
          <p:grpSpPr bwMode="auto">
            <a:xfrm>
              <a:off x="1443" y="835"/>
              <a:ext cx="1436" cy="684"/>
              <a:chOff x="938" y="403"/>
              <a:chExt cx="938" cy="1323"/>
            </a:xfrm>
          </p:grpSpPr>
          <p:sp>
            <p:nvSpPr>
              <p:cNvPr id="214046" name="Rectangle 21"/>
              <p:cNvSpPr>
                <a:spLocks noChangeArrowheads="1"/>
              </p:cNvSpPr>
              <p:nvPr/>
            </p:nvSpPr>
            <p:spPr bwMode="auto">
              <a:xfrm>
                <a:off x="981" y="403"/>
                <a:ext cx="852"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b="1">
                    <a:latin typeface="Arial Narrow" pitchFamily="34" charset="0"/>
                    <a:cs typeface="Times New Roman" pitchFamily="18" charset="0"/>
                  </a:rPr>
                  <a:t>Lev 1; 6:8-13; 8:18-21; 16:24</a:t>
                </a:r>
              </a:p>
            </p:txBody>
          </p:sp>
          <p:sp>
            <p:nvSpPr>
              <p:cNvPr id="214047" name="Rectangle 22"/>
              <p:cNvSpPr>
                <a:spLocks noChangeArrowheads="1"/>
              </p:cNvSpPr>
              <p:nvPr/>
            </p:nvSpPr>
            <p:spPr bwMode="auto">
              <a:xfrm>
                <a:off x="938" y="403"/>
                <a:ext cx="938" cy="132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grpSp>
          <p:nvGrpSpPr>
            <p:cNvPr id="214028" name="Group 23"/>
            <p:cNvGrpSpPr>
              <a:grpSpLocks/>
            </p:cNvGrpSpPr>
            <p:nvPr/>
          </p:nvGrpSpPr>
          <p:grpSpPr bwMode="auto">
            <a:xfrm>
              <a:off x="2879" y="835"/>
              <a:ext cx="1437" cy="684"/>
              <a:chOff x="1876" y="403"/>
              <a:chExt cx="938" cy="1323"/>
            </a:xfrm>
          </p:grpSpPr>
          <p:sp>
            <p:nvSpPr>
              <p:cNvPr id="214044" name="Rectangle 24"/>
              <p:cNvSpPr>
                <a:spLocks noChangeArrowheads="1"/>
              </p:cNvSpPr>
              <p:nvPr/>
            </p:nvSpPr>
            <p:spPr bwMode="auto">
              <a:xfrm>
                <a:off x="1919" y="403"/>
                <a:ext cx="852"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b="1">
                    <a:latin typeface="Arial Narrow" pitchFamily="34" charset="0"/>
                    <a:cs typeface="Times New Roman" pitchFamily="18" charset="0"/>
                  </a:rPr>
                  <a:t>Bull, ram or male bird (dove or young pigeon for poor); wholly consumed; no defect</a:t>
                </a:r>
              </a:p>
            </p:txBody>
          </p:sp>
          <p:sp>
            <p:nvSpPr>
              <p:cNvPr id="214045" name="Rectangle 25"/>
              <p:cNvSpPr>
                <a:spLocks noChangeArrowheads="1"/>
              </p:cNvSpPr>
              <p:nvPr/>
            </p:nvSpPr>
            <p:spPr bwMode="auto">
              <a:xfrm>
                <a:off x="1876" y="403"/>
                <a:ext cx="938" cy="132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grpSp>
          <p:nvGrpSpPr>
            <p:cNvPr id="214029" name="Group 26"/>
            <p:cNvGrpSpPr>
              <a:grpSpLocks/>
            </p:cNvGrpSpPr>
            <p:nvPr/>
          </p:nvGrpSpPr>
          <p:grpSpPr bwMode="auto">
            <a:xfrm>
              <a:off x="4316" y="835"/>
              <a:ext cx="1438" cy="684"/>
              <a:chOff x="2814" y="403"/>
              <a:chExt cx="939" cy="1323"/>
            </a:xfrm>
          </p:grpSpPr>
          <p:sp>
            <p:nvSpPr>
              <p:cNvPr id="214042" name="Rectangle 27"/>
              <p:cNvSpPr>
                <a:spLocks noChangeArrowheads="1"/>
              </p:cNvSpPr>
              <p:nvPr/>
            </p:nvSpPr>
            <p:spPr bwMode="auto">
              <a:xfrm>
                <a:off x="2857" y="403"/>
                <a:ext cx="853"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b="1">
                    <a:latin typeface="Arial Narrow" pitchFamily="34" charset="0"/>
                    <a:cs typeface="Times New Roman" pitchFamily="18" charset="0"/>
                  </a:rPr>
                  <a:t>Voluntary act of worship; atone for unintentional sin in general; expressed surrender to God</a:t>
                </a:r>
              </a:p>
            </p:txBody>
          </p:sp>
          <p:sp>
            <p:nvSpPr>
              <p:cNvPr id="214043" name="Rectangle 28"/>
              <p:cNvSpPr>
                <a:spLocks noChangeArrowheads="1"/>
              </p:cNvSpPr>
              <p:nvPr/>
            </p:nvSpPr>
            <p:spPr bwMode="auto">
              <a:xfrm>
                <a:off x="2814" y="403"/>
                <a:ext cx="939" cy="132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grpSp>
          <p:nvGrpSpPr>
            <p:cNvPr id="214030" name="Group 29"/>
            <p:cNvGrpSpPr>
              <a:grpSpLocks/>
            </p:cNvGrpSpPr>
            <p:nvPr/>
          </p:nvGrpSpPr>
          <p:grpSpPr bwMode="auto">
            <a:xfrm>
              <a:off x="6" y="1519"/>
              <a:ext cx="1437" cy="745"/>
              <a:chOff x="0" y="1726"/>
              <a:chExt cx="938" cy="1438"/>
            </a:xfrm>
          </p:grpSpPr>
          <p:sp>
            <p:nvSpPr>
              <p:cNvPr id="214040" name="Rectangle 30"/>
              <p:cNvSpPr>
                <a:spLocks noChangeArrowheads="1"/>
              </p:cNvSpPr>
              <p:nvPr/>
            </p:nvSpPr>
            <p:spPr bwMode="auto">
              <a:xfrm>
                <a:off x="43" y="1726"/>
                <a:ext cx="852" cy="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800" b="1">
                    <a:latin typeface="Arial Narrow" pitchFamily="34" charset="0"/>
                  </a:rPr>
                  <a:t>GRAIN OFFERING</a:t>
                </a:r>
              </a:p>
            </p:txBody>
          </p:sp>
          <p:sp>
            <p:nvSpPr>
              <p:cNvPr id="214041" name="Rectangle 31"/>
              <p:cNvSpPr>
                <a:spLocks noChangeArrowheads="1"/>
              </p:cNvSpPr>
              <p:nvPr/>
            </p:nvSpPr>
            <p:spPr bwMode="auto">
              <a:xfrm>
                <a:off x="0" y="1726"/>
                <a:ext cx="938" cy="14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grpSp>
          <p:nvGrpSpPr>
            <p:cNvPr id="214031" name="Group 32"/>
            <p:cNvGrpSpPr>
              <a:grpSpLocks/>
            </p:cNvGrpSpPr>
            <p:nvPr/>
          </p:nvGrpSpPr>
          <p:grpSpPr bwMode="auto">
            <a:xfrm>
              <a:off x="1443" y="1519"/>
              <a:ext cx="1436" cy="745"/>
              <a:chOff x="938" y="1726"/>
              <a:chExt cx="938" cy="1438"/>
            </a:xfrm>
          </p:grpSpPr>
          <p:sp>
            <p:nvSpPr>
              <p:cNvPr id="214038" name="Rectangle 33"/>
              <p:cNvSpPr>
                <a:spLocks noChangeArrowheads="1"/>
              </p:cNvSpPr>
              <p:nvPr/>
            </p:nvSpPr>
            <p:spPr bwMode="auto">
              <a:xfrm>
                <a:off x="981" y="1726"/>
                <a:ext cx="852" cy="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b="1">
                    <a:latin typeface="Arial Narrow" pitchFamily="34" charset="0"/>
                    <a:cs typeface="Times New Roman" pitchFamily="18" charset="0"/>
                  </a:rPr>
                  <a:t>Lev 2; 6:14-23</a:t>
                </a:r>
              </a:p>
            </p:txBody>
          </p:sp>
          <p:sp>
            <p:nvSpPr>
              <p:cNvPr id="214039" name="Rectangle 34"/>
              <p:cNvSpPr>
                <a:spLocks noChangeArrowheads="1"/>
              </p:cNvSpPr>
              <p:nvPr/>
            </p:nvSpPr>
            <p:spPr bwMode="auto">
              <a:xfrm>
                <a:off x="938" y="1726"/>
                <a:ext cx="938" cy="14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grpSp>
          <p:nvGrpSpPr>
            <p:cNvPr id="214032" name="Group 35"/>
            <p:cNvGrpSpPr>
              <a:grpSpLocks/>
            </p:cNvGrpSpPr>
            <p:nvPr/>
          </p:nvGrpSpPr>
          <p:grpSpPr bwMode="auto">
            <a:xfrm>
              <a:off x="2879" y="1519"/>
              <a:ext cx="1437" cy="745"/>
              <a:chOff x="1876" y="1726"/>
              <a:chExt cx="938" cy="1438"/>
            </a:xfrm>
          </p:grpSpPr>
          <p:sp>
            <p:nvSpPr>
              <p:cNvPr id="214036" name="Rectangle 36"/>
              <p:cNvSpPr>
                <a:spLocks noChangeArrowheads="1"/>
              </p:cNvSpPr>
              <p:nvPr/>
            </p:nvSpPr>
            <p:spPr bwMode="auto">
              <a:xfrm>
                <a:off x="1919" y="1726"/>
                <a:ext cx="852" cy="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b="1">
                    <a:latin typeface="Arial Narrow" pitchFamily="34" charset="0"/>
                    <a:cs typeface="Times New Roman" pitchFamily="18" charset="0"/>
                  </a:rPr>
                  <a:t>Grain, flour, olive oil, incense, bread, or salt with burnt or fellowship offering</a:t>
                </a:r>
              </a:p>
            </p:txBody>
          </p:sp>
          <p:sp>
            <p:nvSpPr>
              <p:cNvPr id="214037" name="Rectangle 37"/>
              <p:cNvSpPr>
                <a:spLocks noChangeArrowheads="1"/>
              </p:cNvSpPr>
              <p:nvPr/>
            </p:nvSpPr>
            <p:spPr bwMode="auto">
              <a:xfrm>
                <a:off x="1876" y="1726"/>
                <a:ext cx="938" cy="14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grpSp>
          <p:nvGrpSpPr>
            <p:cNvPr id="214033" name="Group 38"/>
            <p:cNvGrpSpPr>
              <a:grpSpLocks/>
            </p:cNvGrpSpPr>
            <p:nvPr/>
          </p:nvGrpSpPr>
          <p:grpSpPr bwMode="auto">
            <a:xfrm>
              <a:off x="4316" y="1519"/>
              <a:ext cx="1438" cy="745"/>
              <a:chOff x="2814" y="1726"/>
              <a:chExt cx="939" cy="1438"/>
            </a:xfrm>
          </p:grpSpPr>
          <p:sp>
            <p:nvSpPr>
              <p:cNvPr id="214034" name="Rectangle 39"/>
              <p:cNvSpPr>
                <a:spLocks noChangeArrowheads="1"/>
              </p:cNvSpPr>
              <p:nvPr/>
            </p:nvSpPr>
            <p:spPr bwMode="auto">
              <a:xfrm>
                <a:off x="2857" y="1726"/>
                <a:ext cx="853" cy="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b="1">
                    <a:latin typeface="Arial Narrow" pitchFamily="34" charset="0"/>
                    <a:cs typeface="Times New Roman" pitchFamily="18" charset="0"/>
                  </a:rPr>
                  <a:t>Voluntary act of worship; recognition of God</a:t>
                </a:r>
                <a:r>
                  <a:rPr lang="fr-FR" altLang="en-US" b="1">
                    <a:latin typeface="Arial Narrow" pitchFamily="34" charset="0"/>
                    <a:cs typeface="Times New Roman" pitchFamily="18" charset="0"/>
                  </a:rPr>
                  <a:t>'</a:t>
                </a:r>
                <a:r>
                  <a:rPr lang="en-US" altLang="en-US" b="1">
                    <a:latin typeface="Arial Narrow" pitchFamily="34" charset="0"/>
                    <a:cs typeface="Times New Roman" pitchFamily="18" charset="0"/>
                  </a:rPr>
                  <a:t>s goodness and provisions; devotion to God</a:t>
                </a:r>
              </a:p>
            </p:txBody>
          </p:sp>
          <p:sp>
            <p:nvSpPr>
              <p:cNvPr id="214035" name="Rectangle 40"/>
              <p:cNvSpPr>
                <a:spLocks noChangeArrowheads="1"/>
              </p:cNvSpPr>
              <p:nvPr/>
            </p:nvSpPr>
            <p:spPr bwMode="auto">
              <a:xfrm>
                <a:off x="2814" y="1726"/>
                <a:ext cx="939" cy="14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grpSp>
      <p:sp>
        <p:nvSpPr>
          <p:cNvPr id="214021" name="Text Box 41"/>
          <p:cNvSpPr txBox="1">
            <a:spLocks noChangeArrowheads="1"/>
          </p:cNvSpPr>
          <p:nvPr/>
        </p:nvSpPr>
        <p:spPr bwMode="auto">
          <a:xfrm>
            <a:off x="0" y="6550025"/>
            <a:ext cx="4065588" cy="304800"/>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nchorCtr="1">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r>
              <a:rPr lang="en-US" altLang="zh-CN" sz="2000" i="1">
                <a:latin typeface="Arial" pitchFamily="34" charset="0"/>
                <a:ea typeface="SimSun" pitchFamily="2" charset="-122"/>
              </a:rPr>
              <a:t>The Bible Visual Resource Book</a:t>
            </a:r>
            <a:r>
              <a:rPr lang="en-US" altLang="zh-CN" sz="2000">
                <a:latin typeface="Arial" pitchFamily="34" charset="0"/>
                <a:ea typeface="SimSun" pitchFamily="2" charset="-122"/>
              </a:rPr>
              <a:t>, 29</a:t>
            </a:r>
            <a:endParaRPr lang="en-US" altLang="en-US" sz="2000">
              <a:latin typeface="Arial" pitchFamily="34" charset="0"/>
              <a:ea typeface="SimSun" pitchFamily="2" charset="-122"/>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pattFill prst="lgConfetti">
          <a:fgClr>
            <a:schemeClr val="bg2"/>
          </a:fgClr>
          <a:bgClr>
            <a:srgbClr val="FF0000"/>
          </a:bgClr>
        </a:pattFill>
        <a:effectLst/>
      </p:bgPr>
    </p:bg>
    <p:spTree>
      <p:nvGrpSpPr>
        <p:cNvPr id="1" name=""/>
        <p:cNvGrpSpPr/>
        <p:nvPr/>
      </p:nvGrpSpPr>
      <p:grpSpPr>
        <a:xfrm>
          <a:off x="0" y="0"/>
          <a:ext cx="0" cy="0"/>
          <a:chOff x="0" y="0"/>
          <a:chExt cx="0" cy="0"/>
        </a:xfrm>
      </p:grpSpPr>
      <p:sp>
        <p:nvSpPr>
          <p:cNvPr id="216066" name="Text Box 3"/>
          <p:cNvSpPr>
            <a:spLocks noGrp="1" noChangeArrowheads="1"/>
          </p:cNvSpPr>
          <p:nvPr>
            <p:ph type="title"/>
          </p:nvPr>
        </p:nvSpPr>
        <p:spPr>
          <a:xfrm>
            <a:off x="304800" y="152400"/>
            <a:ext cx="7772400" cy="762000"/>
          </a:xfrm>
          <a:solidFill>
            <a:srgbClr val="000000"/>
          </a:solidFill>
        </p:spPr>
        <p:txBody>
          <a:bodyPr/>
          <a:lstStyle/>
          <a:p>
            <a:pPr eaLnBrk="1" hangingPunct="1"/>
            <a:r>
              <a:rPr kumimoji="0" lang="en-US" altLang="zh-CN" sz="3600">
                <a:solidFill>
                  <a:schemeClr val="tx1"/>
                </a:solidFill>
                <a:latin typeface="Impact" pitchFamily="34" charset="0"/>
                <a:ea typeface="SimSun" pitchFamily="2" charset="-122"/>
              </a:rPr>
              <a:t>Old Testament Sacrifices</a:t>
            </a:r>
            <a:endParaRPr kumimoji="0" lang="en-US" altLang="en-US" sz="2000">
              <a:solidFill>
                <a:schemeClr val="tx1"/>
              </a:solidFill>
              <a:latin typeface="Impact" pitchFamily="34" charset="0"/>
              <a:ea typeface="SimSun" pitchFamily="2" charset="-122"/>
            </a:endParaRPr>
          </a:p>
        </p:txBody>
      </p:sp>
      <p:grpSp>
        <p:nvGrpSpPr>
          <p:cNvPr id="216067" name="Group 4"/>
          <p:cNvGrpSpPr>
            <a:grpSpLocks/>
          </p:cNvGrpSpPr>
          <p:nvPr/>
        </p:nvGrpSpPr>
        <p:grpSpPr bwMode="auto">
          <a:xfrm>
            <a:off x="0" y="993775"/>
            <a:ext cx="9124950" cy="5864225"/>
            <a:chOff x="6" y="626"/>
            <a:chExt cx="5748" cy="2262"/>
          </a:xfrm>
        </p:grpSpPr>
        <p:grpSp>
          <p:nvGrpSpPr>
            <p:cNvPr id="216070" name="Group 5"/>
            <p:cNvGrpSpPr>
              <a:grpSpLocks/>
            </p:cNvGrpSpPr>
            <p:nvPr/>
          </p:nvGrpSpPr>
          <p:grpSpPr bwMode="auto">
            <a:xfrm>
              <a:off x="6" y="626"/>
              <a:ext cx="1437" cy="209"/>
              <a:chOff x="0" y="0"/>
              <a:chExt cx="938" cy="403"/>
            </a:xfrm>
          </p:grpSpPr>
          <p:sp>
            <p:nvSpPr>
              <p:cNvPr id="216117" name="Rectangle 6"/>
              <p:cNvSpPr>
                <a:spLocks noChangeArrowheads="1"/>
              </p:cNvSpPr>
              <p:nvPr/>
            </p:nvSpPr>
            <p:spPr bwMode="auto">
              <a:xfrm>
                <a:off x="43" y="0"/>
                <a:ext cx="852" cy="403"/>
              </a:xfrm>
              <a:prstGeom prst="rect">
                <a:avLst/>
              </a:prstGeom>
              <a:solidFill>
                <a:srgbClr val="0066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800" b="1">
                    <a:latin typeface="Arial Narrow" pitchFamily="34" charset="0"/>
                    <a:cs typeface="Times New Roman" pitchFamily="18" charset="0"/>
                  </a:rPr>
                  <a:t>NAME</a:t>
                </a:r>
              </a:p>
            </p:txBody>
          </p:sp>
          <p:sp>
            <p:nvSpPr>
              <p:cNvPr id="216118" name="Rectangle 7"/>
              <p:cNvSpPr>
                <a:spLocks noChangeArrowheads="1"/>
              </p:cNvSpPr>
              <p:nvPr/>
            </p:nvSpPr>
            <p:spPr bwMode="auto">
              <a:xfrm>
                <a:off x="0" y="0"/>
                <a:ext cx="93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grpSp>
          <p:nvGrpSpPr>
            <p:cNvPr id="216071" name="Group 8"/>
            <p:cNvGrpSpPr>
              <a:grpSpLocks/>
            </p:cNvGrpSpPr>
            <p:nvPr/>
          </p:nvGrpSpPr>
          <p:grpSpPr bwMode="auto">
            <a:xfrm>
              <a:off x="1443" y="626"/>
              <a:ext cx="1436" cy="209"/>
              <a:chOff x="938" y="0"/>
              <a:chExt cx="938" cy="403"/>
            </a:xfrm>
          </p:grpSpPr>
          <p:sp>
            <p:nvSpPr>
              <p:cNvPr id="216115" name="Rectangle 9"/>
              <p:cNvSpPr>
                <a:spLocks noChangeArrowheads="1"/>
              </p:cNvSpPr>
              <p:nvPr/>
            </p:nvSpPr>
            <p:spPr bwMode="auto">
              <a:xfrm>
                <a:off x="981" y="0"/>
                <a:ext cx="852" cy="403"/>
              </a:xfrm>
              <a:prstGeom prst="rect">
                <a:avLst/>
              </a:prstGeom>
              <a:solidFill>
                <a:srgbClr val="0066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800" b="1">
                    <a:latin typeface="Arial Narrow" pitchFamily="34" charset="0"/>
                    <a:cs typeface="Times New Roman" pitchFamily="18" charset="0"/>
                  </a:rPr>
                  <a:t>OT TEXTS</a:t>
                </a:r>
              </a:p>
            </p:txBody>
          </p:sp>
          <p:sp>
            <p:nvSpPr>
              <p:cNvPr id="216116" name="Rectangle 10"/>
              <p:cNvSpPr>
                <a:spLocks noChangeArrowheads="1"/>
              </p:cNvSpPr>
              <p:nvPr/>
            </p:nvSpPr>
            <p:spPr bwMode="auto">
              <a:xfrm>
                <a:off x="938" y="0"/>
                <a:ext cx="93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grpSp>
          <p:nvGrpSpPr>
            <p:cNvPr id="216072" name="Group 11"/>
            <p:cNvGrpSpPr>
              <a:grpSpLocks/>
            </p:cNvGrpSpPr>
            <p:nvPr/>
          </p:nvGrpSpPr>
          <p:grpSpPr bwMode="auto">
            <a:xfrm>
              <a:off x="2879" y="626"/>
              <a:ext cx="1437" cy="209"/>
              <a:chOff x="1876" y="0"/>
              <a:chExt cx="938" cy="403"/>
            </a:xfrm>
          </p:grpSpPr>
          <p:sp>
            <p:nvSpPr>
              <p:cNvPr id="216113" name="Rectangle 12"/>
              <p:cNvSpPr>
                <a:spLocks noChangeArrowheads="1"/>
              </p:cNvSpPr>
              <p:nvPr/>
            </p:nvSpPr>
            <p:spPr bwMode="auto">
              <a:xfrm>
                <a:off x="1919" y="0"/>
                <a:ext cx="852" cy="403"/>
              </a:xfrm>
              <a:prstGeom prst="rect">
                <a:avLst/>
              </a:prstGeom>
              <a:solidFill>
                <a:srgbClr val="0066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800" b="1">
                    <a:latin typeface="Arial Narrow" pitchFamily="34" charset="0"/>
                    <a:cs typeface="Times New Roman" pitchFamily="18" charset="0"/>
                  </a:rPr>
                  <a:t>ELEMENTS</a:t>
                </a:r>
              </a:p>
            </p:txBody>
          </p:sp>
          <p:sp>
            <p:nvSpPr>
              <p:cNvPr id="216114" name="Rectangle 13"/>
              <p:cNvSpPr>
                <a:spLocks noChangeArrowheads="1"/>
              </p:cNvSpPr>
              <p:nvPr/>
            </p:nvSpPr>
            <p:spPr bwMode="auto">
              <a:xfrm>
                <a:off x="1876" y="0"/>
                <a:ext cx="93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grpSp>
          <p:nvGrpSpPr>
            <p:cNvPr id="216073" name="Group 14"/>
            <p:cNvGrpSpPr>
              <a:grpSpLocks/>
            </p:cNvGrpSpPr>
            <p:nvPr/>
          </p:nvGrpSpPr>
          <p:grpSpPr bwMode="auto">
            <a:xfrm>
              <a:off x="4316" y="626"/>
              <a:ext cx="1438" cy="209"/>
              <a:chOff x="2814" y="0"/>
              <a:chExt cx="939" cy="403"/>
            </a:xfrm>
          </p:grpSpPr>
          <p:sp>
            <p:nvSpPr>
              <p:cNvPr id="216111" name="Rectangle 15"/>
              <p:cNvSpPr>
                <a:spLocks noChangeArrowheads="1"/>
              </p:cNvSpPr>
              <p:nvPr/>
            </p:nvSpPr>
            <p:spPr bwMode="auto">
              <a:xfrm>
                <a:off x="2857" y="0"/>
                <a:ext cx="853" cy="403"/>
              </a:xfrm>
              <a:prstGeom prst="rect">
                <a:avLst/>
              </a:prstGeom>
              <a:solidFill>
                <a:srgbClr val="0066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800" b="1">
                    <a:latin typeface="Arial Narrow" pitchFamily="34" charset="0"/>
                    <a:cs typeface="Times New Roman" pitchFamily="18" charset="0"/>
                  </a:rPr>
                  <a:t>PURPOSE</a:t>
                </a:r>
              </a:p>
            </p:txBody>
          </p:sp>
          <p:sp>
            <p:nvSpPr>
              <p:cNvPr id="216112" name="Rectangle 16"/>
              <p:cNvSpPr>
                <a:spLocks noChangeArrowheads="1"/>
              </p:cNvSpPr>
              <p:nvPr/>
            </p:nvSpPr>
            <p:spPr bwMode="auto">
              <a:xfrm>
                <a:off x="2814" y="0"/>
                <a:ext cx="939"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grpSp>
          <p:nvGrpSpPr>
            <p:cNvPr id="216074" name="Group 17"/>
            <p:cNvGrpSpPr>
              <a:grpSpLocks/>
            </p:cNvGrpSpPr>
            <p:nvPr/>
          </p:nvGrpSpPr>
          <p:grpSpPr bwMode="auto">
            <a:xfrm>
              <a:off x="6" y="834"/>
              <a:ext cx="5748" cy="2054"/>
              <a:chOff x="6" y="2264"/>
              <a:chExt cx="5748" cy="2054"/>
            </a:xfrm>
          </p:grpSpPr>
          <p:grpSp>
            <p:nvGrpSpPr>
              <p:cNvPr id="216075" name="Group 18"/>
              <p:cNvGrpSpPr>
                <a:grpSpLocks/>
              </p:cNvGrpSpPr>
              <p:nvPr/>
            </p:nvGrpSpPr>
            <p:grpSpPr bwMode="auto">
              <a:xfrm>
                <a:off x="6" y="2264"/>
                <a:ext cx="1437" cy="506"/>
                <a:chOff x="0" y="3164"/>
                <a:chExt cx="938" cy="978"/>
              </a:xfrm>
            </p:grpSpPr>
            <p:sp>
              <p:nvSpPr>
                <p:cNvPr id="216109" name="Rectangle 19"/>
                <p:cNvSpPr>
                  <a:spLocks noChangeArrowheads="1"/>
                </p:cNvSpPr>
                <p:nvPr/>
              </p:nvSpPr>
              <p:spPr bwMode="auto">
                <a:xfrm>
                  <a:off x="43" y="3164"/>
                  <a:ext cx="852"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b="1">
                      <a:latin typeface="Arial Narrow" pitchFamily="34" charset="0"/>
                      <a:cs typeface="Times New Roman" pitchFamily="18" charset="0"/>
                    </a:rPr>
                    <a:t>FELLOWSHIP OFFERING</a:t>
                  </a:r>
                </a:p>
              </p:txBody>
            </p:sp>
            <p:sp>
              <p:nvSpPr>
                <p:cNvPr id="216110" name="Rectangle 20"/>
                <p:cNvSpPr>
                  <a:spLocks noChangeArrowheads="1"/>
                </p:cNvSpPr>
                <p:nvPr/>
              </p:nvSpPr>
              <p:spPr bwMode="auto">
                <a:xfrm>
                  <a:off x="0" y="3164"/>
                  <a:ext cx="938"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grpSp>
            <p:nvGrpSpPr>
              <p:cNvPr id="216076" name="Group 21"/>
              <p:cNvGrpSpPr>
                <a:grpSpLocks/>
              </p:cNvGrpSpPr>
              <p:nvPr/>
            </p:nvGrpSpPr>
            <p:grpSpPr bwMode="auto">
              <a:xfrm>
                <a:off x="1443" y="2264"/>
                <a:ext cx="1436" cy="506"/>
                <a:chOff x="938" y="3164"/>
                <a:chExt cx="938" cy="978"/>
              </a:xfrm>
            </p:grpSpPr>
            <p:sp>
              <p:nvSpPr>
                <p:cNvPr id="216107" name="Rectangle 22"/>
                <p:cNvSpPr>
                  <a:spLocks noChangeArrowheads="1"/>
                </p:cNvSpPr>
                <p:nvPr/>
              </p:nvSpPr>
              <p:spPr bwMode="auto">
                <a:xfrm>
                  <a:off x="981" y="3164"/>
                  <a:ext cx="852"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b="1">
                      <a:latin typeface="Arial Narrow" pitchFamily="34" charset="0"/>
                      <a:cs typeface="Times New Roman" pitchFamily="18" charset="0"/>
                    </a:rPr>
                    <a:t>Lev 3; 7:11-34</a:t>
                  </a:r>
                </a:p>
              </p:txBody>
            </p:sp>
            <p:sp>
              <p:nvSpPr>
                <p:cNvPr id="216108" name="Rectangle 23"/>
                <p:cNvSpPr>
                  <a:spLocks noChangeArrowheads="1"/>
                </p:cNvSpPr>
                <p:nvPr/>
              </p:nvSpPr>
              <p:spPr bwMode="auto">
                <a:xfrm>
                  <a:off x="938" y="3164"/>
                  <a:ext cx="938"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grpSp>
            <p:nvGrpSpPr>
              <p:cNvPr id="216077" name="Group 24"/>
              <p:cNvGrpSpPr>
                <a:grpSpLocks/>
              </p:cNvGrpSpPr>
              <p:nvPr/>
            </p:nvGrpSpPr>
            <p:grpSpPr bwMode="auto">
              <a:xfrm>
                <a:off x="2879" y="2264"/>
                <a:ext cx="1437" cy="506"/>
                <a:chOff x="1876" y="3164"/>
                <a:chExt cx="938" cy="978"/>
              </a:xfrm>
            </p:grpSpPr>
            <p:sp>
              <p:nvSpPr>
                <p:cNvPr id="216105" name="Rectangle 25"/>
                <p:cNvSpPr>
                  <a:spLocks noChangeArrowheads="1"/>
                </p:cNvSpPr>
                <p:nvPr/>
              </p:nvSpPr>
              <p:spPr bwMode="auto">
                <a:xfrm>
                  <a:off x="1919" y="3164"/>
                  <a:ext cx="852"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b="1">
                      <a:latin typeface="Arial Narrow" pitchFamily="34" charset="0"/>
                      <a:cs typeface="Times New Roman" pitchFamily="18" charset="0"/>
                    </a:rPr>
                    <a:t>Goat or sheep (no defect); variety of breads</a:t>
                  </a:r>
                </a:p>
              </p:txBody>
            </p:sp>
            <p:sp>
              <p:nvSpPr>
                <p:cNvPr id="216106" name="Rectangle 26"/>
                <p:cNvSpPr>
                  <a:spLocks noChangeArrowheads="1"/>
                </p:cNvSpPr>
                <p:nvPr/>
              </p:nvSpPr>
              <p:spPr bwMode="auto">
                <a:xfrm>
                  <a:off x="1876" y="3164"/>
                  <a:ext cx="938"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grpSp>
            <p:nvGrpSpPr>
              <p:cNvPr id="216078" name="Group 27"/>
              <p:cNvGrpSpPr>
                <a:grpSpLocks/>
              </p:cNvGrpSpPr>
              <p:nvPr/>
            </p:nvGrpSpPr>
            <p:grpSpPr bwMode="auto">
              <a:xfrm>
                <a:off x="4316" y="2264"/>
                <a:ext cx="1438" cy="506"/>
                <a:chOff x="2814" y="3164"/>
                <a:chExt cx="939" cy="978"/>
              </a:xfrm>
            </p:grpSpPr>
            <p:sp>
              <p:nvSpPr>
                <p:cNvPr id="216103" name="Rectangle 28"/>
                <p:cNvSpPr>
                  <a:spLocks noChangeArrowheads="1"/>
                </p:cNvSpPr>
                <p:nvPr/>
              </p:nvSpPr>
              <p:spPr bwMode="auto">
                <a:xfrm>
                  <a:off x="2857" y="3164"/>
                  <a:ext cx="853"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b="1">
                      <a:latin typeface="Arial Narrow" pitchFamily="34" charset="0"/>
                      <a:cs typeface="Times New Roman" pitchFamily="18" charset="0"/>
                    </a:rPr>
                    <a:t>Voluntary; thanksgiving with group meal</a:t>
                  </a:r>
                </a:p>
              </p:txBody>
            </p:sp>
            <p:sp>
              <p:nvSpPr>
                <p:cNvPr id="216104" name="Rectangle 29"/>
                <p:cNvSpPr>
                  <a:spLocks noChangeArrowheads="1"/>
                </p:cNvSpPr>
                <p:nvPr/>
              </p:nvSpPr>
              <p:spPr bwMode="auto">
                <a:xfrm>
                  <a:off x="2814" y="3164"/>
                  <a:ext cx="939"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grpSp>
            <p:nvGrpSpPr>
              <p:cNvPr id="216079" name="Group 30"/>
              <p:cNvGrpSpPr>
                <a:grpSpLocks/>
              </p:cNvGrpSpPr>
              <p:nvPr/>
            </p:nvGrpSpPr>
            <p:grpSpPr bwMode="auto">
              <a:xfrm>
                <a:off x="6" y="2770"/>
                <a:ext cx="1437" cy="923"/>
                <a:chOff x="0" y="4142"/>
                <a:chExt cx="938" cy="1783"/>
              </a:xfrm>
            </p:grpSpPr>
            <p:sp>
              <p:nvSpPr>
                <p:cNvPr id="216101" name="Rectangle 31"/>
                <p:cNvSpPr>
                  <a:spLocks noChangeArrowheads="1"/>
                </p:cNvSpPr>
                <p:nvPr/>
              </p:nvSpPr>
              <p:spPr bwMode="auto">
                <a:xfrm>
                  <a:off x="43" y="4142"/>
                  <a:ext cx="852" cy="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b="1">
                      <a:latin typeface="Arial Narrow" pitchFamily="34" charset="0"/>
                    </a:rPr>
                    <a:t>SIN OFFERING</a:t>
                  </a:r>
                </a:p>
              </p:txBody>
            </p:sp>
            <p:sp>
              <p:nvSpPr>
                <p:cNvPr id="216102" name="Rectangle 32"/>
                <p:cNvSpPr>
                  <a:spLocks noChangeArrowheads="1"/>
                </p:cNvSpPr>
                <p:nvPr/>
              </p:nvSpPr>
              <p:spPr bwMode="auto">
                <a:xfrm>
                  <a:off x="0" y="4142"/>
                  <a:ext cx="938" cy="17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grpSp>
            <p:nvGrpSpPr>
              <p:cNvPr id="216080" name="Group 33"/>
              <p:cNvGrpSpPr>
                <a:grpSpLocks/>
              </p:cNvGrpSpPr>
              <p:nvPr/>
            </p:nvGrpSpPr>
            <p:grpSpPr bwMode="auto">
              <a:xfrm>
                <a:off x="1443" y="2770"/>
                <a:ext cx="1436" cy="923"/>
                <a:chOff x="938" y="4142"/>
                <a:chExt cx="938" cy="1783"/>
              </a:xfrm>
            </p:grpSpPr>
            <p:sp>
              <p:nvSpPr>
                <p:cNvPr id="216099" name="Rectangle 34"/>
                <p:cNvSpPr>
                  <a:spLocks noChangeArrowheads="1"/>
                </p:cNvSpPr>
                <p:nvPr/>
              </p:nvSpPr>
              <p:spPr bwMode="auto">
                <a:xfrm>
                  <a:off x="981" y="4142"/>
                  <a:ext cx="852" cy="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b="1">
                      <a:latin typeface="Arial Narrow" pitchFamily="34" charset="0"/>
                      <a:cs typeface="Times New Roman" pitchFamily="18" charset="0"/>
                    </a:rPr>
                    <a:t>Lev 4:1-5:13; 6:24-30; 8:14-17; 16:3-22</a:t>
                  </a:r>
                </a:p>
              </p:txBody>
            </p:sp>
            <p:sp>
              <p:nvSpPr>
                <p:cNvPr id="216100" name="Rectangle 35"/>
                <p:cNvSpPr>
                  <a:spLocks noChangeArrowheads="1"/>
                </p:cNvSpPr>
                <p:nvPr/>
              </p:nvSpPr>
              <p:spPr bwMode="auto">
                <a:xfrm>
                  <a:off x="938" y="4142"/>
                  <a:ext cx="938" cy="17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grpSp>
            <p:nvGrpSpPr>
              <p:cNvPr id="216081" name="Group 36"/>
              <p:cNvGrpSpPr>
                <a:grpSpLocks/>
              </p:cNvGrpSpPr>
              <p:nvPr/>
            </p:nvGrpSpPr>
            <p:grpSpPr bwMode="auto">
              <a:xfrm>
                <a:off x="2879" y="2770"/>
                <a:ext cx="1437" cy="923"/>
                <a:chOff x="1876" y="4142"/>
                <a:chExt cx="938" cy="1783"/>
              </a:xfrm>
            </p:grpSpPr>
            <p:sp>
              <p:nvSpPr>
                <p:cNvPr id="216097" name="Rectangle 37"/>
                <p:cNvSpPr>
                  <a:spLocks noChangeArrowheads="1"/>
                </p:cNvSpPr>
                <p:nvPr/>
              </p:nvSpPr>
              <p:spPr bwMode="auto">
                <a:xfrm>
                  <a:off x="1919" y="4142"/>
                  <a:ext cx="852" cy="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b="1">
                      <a:latin typeface="Arial Narrow" pitchFamily="34" charset="0"/>
                      <a:cs typeface="Times New Roman" pitchFamily="18" charset="0"/>
                    </a:rPr>
                    <a:t>Perfect bull, goat, or lamb; dove/pigeon (poor); 1/10 ephah fine flour for very poor</a:t>
                  </a:r>
                </a:p>
              </p:txBody>
            </p:sp>
            <p:sp>
              <p:nvSpPr>
                <p:cNvPr id="216098" name="Rectangle 38"/>
                <p:cNvSpPr>
                  <a:spLocks noChangeArrowheads="1"/>
                </p:cNvSpPr>
                <p:nvPr/>
              </p:nvSpPr>
              <p:spPr bwMode="auto">
                <a:xfrm>
                  <a:off x="1876" y="4142"/>
                  <a:ext cx="938" cy="17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grpSp>
            <p:nvGrpSpPr>
              <p:cNvPr id="216082" name="Group 39"/>
              <p:cNvGrpSpPr>
                <a:grpSpLocks/>
              </p:cNvGrpSpPr>
              <p:nvPr/>
            </p:nvGrpSpPr>
            <p:grpSpPr bwMode="auto">
              <a:xfrm>
                <a:off x="4316" y="2770"/>
                <a:ext cx="1438" cy="923"/>
                <a:chOff x="2814" y="4142"/>
                <a:chExt cx="939" cy="1783"/>
              </a:xfrm>
            </p:grpSpPr>
            <p:sp>
              <p:nvSpPr>
                <p:cNvPr id="216095" name="Rectangle 40"/>
                <p:cNvSpPr>
                  <a:spLocks noChangeArrowheads="1"/>
                </p:cNvSpPr>
                <p:nvPr/>
              </p:nvSpPr>
              <p:spPr bwMode="auto">
                <a:xfrm>
                  <a:off x="2857" y="4142"/>
                  <a:ext cx="853" cy="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b="1">
                      <a:latin typeface="Arial Narrow" pitchFamily="34" charset="0"/>
                      <a:cs typeface="Times New Roman" pitchFamily="18" charset="0"/>
                    </a:rPr>
                    <a:t>Mandatory; atones for unintentional sin; confession, forgiveness &amp; cleansing</a:t>
                  </a:r>
                </a:p>
              </p:txBody>
            </p:sp>
            <p:sp>
              <p:nvSpPr>
                <p:cNvPr id="216096" name="Rectangle 41"/>
                <p:cNvSpPr>
                  <a:spLocks noChangeArrowheads="1"/>
                </p:cNvSpPr>
                <p:nvPr/>
              </p:nvSpPr>
              <p:spPr bwMode="auto">
                <a:xfrm>
                  <a:off x="2814" y="4142"/>
                  <a:ext cx="939" cy="17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grpSp>
            <p:nvGrpSpPr>
              <p:cNvPr id="216083" name="Group 42"/>
              <p:cNvGrpSpPr>
                <a:grpSpLocks/>
              </p:cNvGrpSpPr>
              <p:nvPr/>
            </p:nvGrpSpPr>
            <p:grpSpPr bwMode="auto">
              <a:xfrm>
                <a:off x="6" y="3693"/>
                <a:ext cx="1437" cy="625"/>
                <a:chOff x="0" y="5925"/>
                <a:chExt cx="938" cy="1208"/>
              </a:xfrm>
            </p:grpSpPr>
            <p:sp>
              <p:nvSpPr>
                <p:cNvPr id="216093" name="Rectangle 43"/>
                <p:cNvSpPr>
                  <a:spLocks noChangeArrowheads="1"/>
                </p:cNvSpPr>
                <p:nvPr/>
              </p:nvSpPr>
              <p:spPr bwMode="auto">
                <a:xfrm>
                  <a:off x="43" y="5925"/>
                  <a:ext cx="852" cy="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b="1">
                      <a:latin typeface="Arial Narrow" pitchFamily="34" charset="0"/>
                    </a:rPr>
                    <a:t>GUILT OFFERING</a:t>
                  </a:r>
                </a:p>
              </p:txBody>
            </p:sp>
            <p:sp>
              <p:nvSpPr>
                <p:cNvPr id="216094" name="Rectangle 44"/>
                <p:cNvSpPr>
                  <a:spLocks noChangeArrowheads="1"/>
                </p:cNvSpPr>
                <p:nvPr/>
              </p:nvSpPr>
              <p:spPr bwMode="auto">
                <a:xfrm>
                  <a:off x="0" y="5925"/>
                  <a:ext cx="938" cy="12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grpSp>
            <p:nvGrpSpPr>
              <p:cNvPr id="216084" name="Group 45"/>
              <p:cNvGrpSpPr>
                <a:grpSpLocks/>
              </p:cNvGrpSpPr>
              <p:nvPr/>
            </p:nvGrpSpPr>
            <p:grpSpPr bwMode="auto">
              <a:xfrm>
                <a:off x="1443" y="3693"/>
                <a:ext cx="1436" cy="625"/>
                <a:chOff x="938" y="5925"/>
                <a:chExt cx="938" cy="1208"/>
              </a:xfrm>
            </p:grpSpPr>
            <p:sp>
              <p:nvSpPr>
                <p:cNvPr id="216091" name="Rectangle 46"/>
                <p:cNvSpPr>
                  <a:spLocks noChangeArrowheads="1"/>
                </p:cNvSpPr>
                <p:nvPr/>
              </p:nvSpPr>
              <p:spPr bwMode="auto">
                <a:xfrm>
                  <a:off x="981" y="5925"/>
                  <a:ext cx="852" cy="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b="1">
                      <a:latin typeface="Arial Narrow" pitchFamily="34" charset="0"/>
                      <a:cs typeface="Times New Roman" pitchFamily="18" charset="0"/>
                    </a:rPr>
                    <a:t>Lev 5:14-6:7; </a:t>
                  </a:r>
                </a:p>
                <a:p>
                  <a:pPr algn="ctr" eaLnBrk="1" hangingPunct="1"/>
                  <a:r>
                    <a:rPr lang="en-US" altLang="en-US" b="1">
                      <a:latin typeface="Arial Narrow" pitchFamily="34" charset="0"/>
                      <a:cs typeface="Times New Roman" pitchFamily="18" charset="0"/>
                    </a:rPr>
                    <a:t>7:1-6</a:t>
                  </a:r>
                </a:p>
              </p:txBody>
            </p:sp>
            <p:sp>
              <p:nvSpPr>
                <p:cNvPr id="216092" name="Rectangle 47"/>
                <p:cNvSpPr>
                  <a:spLocks noChangeArrowheads="1"/>
                </p:cNvSpPr>
                <p:nvPr/>
              </p:nvSpPr>
              <p:spPr bwMode="auto">
                <a:xfrm>
                  <a:off x="938" y="5925"/>
                  <a:ext cx="938" cy="12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grpSp>
            <p:nvGrpSpPr>
              <p:cNvPr id="216085" name="Group 48"/>
              <p:cNvGrpSpPr>
                <a:grpSpLocks/>
              </p:cNvGrpSpPr>
              <p:nvPr/>
            </p:nvGrpSpPr>
            <p:grpSpPr bwMode="auto">
              <a:xfrm>
                <a:off x="2879" y="3693"/>
                <a:ext cx="1437" cy="625"/>
                <a:chOff x="1876" y="5925"/>
                <a:chExt cx="938" cy="1208"/>
              </a:xfrm>
            </p:grpSpPr>
            <p:sp>
              <p:nvSpPr>
                <p:cNvPr id="216089" name="Rectangle 49"/>
                <p:cNvSpPr>
                  <a:spLocks noChangeArrowheads="1"/>
                </p:cNvSpPr>
                <p:nvPr/>
              </p:nvSpPr>
              <p:spPr bwMode="auto">
                <a:xfrm>
                  <a:off x="1919" y="5925"/>
                  <a:ext cx="852" cy="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b="1">
                      <a:latin typeface="Arial Narrow" pitchFamily="34" charset="0"/>
                      <a:cs typeface="Times New Roman" pitchFamily="18" charset="0"/>
                    </a:rPr>
                    <a:t>Perfect ram or lamb</a:t>
                  </a:r>
                </a:p>
              </p:txBody>
            </p:sp>
            <p:sp>
              <p:nvSpPr>
                <p:cNvPr id="216090" name="Rectangle 50"/>
                <p:cNvSpPr>
                  <a:spLocks noChangeArrowheads="1"/>
                </p:cNvSpPr>
                <p:nvPr/>
              </p:nvSpPr>
              <p:spPr bwMode="auto">
                <a:xfrm>
                  <a:off x="1876" y="5925"/>
                  <a:ext cx="938" cy="12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grpSp>
            <p:nvGrpSpPr>
              <p:cNvPr id="216086" name="Group 51"/>
              <p:cNvGrpSpPr>
                <a:grpSpLocks/>
              </p:cNvGrpSpPr>
              <p:nvPr/>
            </p:nvGrpSpPr>
            <p:grpSpPr bwMode="auto">
              <a:xfrm>
                <a:off x="4316" y="3693"/>
                <a:ext cx="1438" cy="625"/>
                <a:chOff x="2814" y="5925"/>
                <a:chExt cx="939" cy="1208"/>
              </a:xfrm>
            </p:grpSpPr>
            <p:sp>
              <p:nvSpPr>
                <p:cNvPr id="216087" name="Rectangle 52"/>
                <p:cNvSpPr>
                  <a:spLocks noChangeArrowheads="1"/>
                </p:cNvSpPr>
                <p:nvPr/>
              </p:nvSpPr>
              <p:spPr bwMode="auto">
                <a:xfrm>
                  <a:off x="2857" y="5925"/>
                  <a:ext cx="853" cy="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b="1">
                      <a:latin typeface="Arial Narrow" pitchFamily="34" charset="0"/>
                      <a:cs typeface="Times New Roman" pitchFamily="18" charset="0"/>
                    </a:rPr>
                    <a:t>Mandatory to atoned for unintentional sin pay 20% fine</a:t>
                  </a:r>
                </a:p>
              </p:txBody>
            </p:sp>
            <p:sp>
              <p:nvSpPr>
                <p:cNvPr id="216088" name="Rectangle 53"/>
                <p:cNvSpPr>
                  <a:spLocks noChangeArrowheads="1"/>
                </p:cNvSpPr>
                <p:nvPr/>
              </p:nvSpPr>
              <p:spPr bwMode="auto">
                <a:xfrm>
                  <a:off x="2814" y="5925"/>
                  <a:ext cx="939" cy="12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grpSp>
      </p:grpSp>
      <p:sp>
        <p:nvSpPr>
          <p:cNvPr id="216068" name="Text Box 54"/>
          <p:cNvSpPr txBox="1">
            <a:spLocks noChangeArrowheads="1"/>
          </p:cNvSpPr>
          <p:nvPr/>
        </p:nvSpPr>
        <p:spPr bwMode="auto">
          <a:xfrm>
            <a:off x="0" y="6548438"/>
            <a:ext cx="4065588" cy="304800"/>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a:tailEnd/>
              </a14:hiddenLine>
            </a:ext>
          </a:extLst>
        </p:spPr>
        <p:txBody>
          <a:bodyPr wrap="none" lIns="0" tIns="0" rIns="0" bIns="0" anchor="ctr" anchorCtr="1">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r>
              <a:rPr lang="en-US" altLang="zh-CN" sz="2000" i="1">
                <a:latin typeface="Arial" pitchFamily="34" charset="0"/>
                <a:ea typeface="SimSun" pitchFamily="2" charset="-122"/>
              </a:rPr>
              <a:t>The Bible Visual Resource Book</a:t>
            </a:r>
            <a:r>
              <a:rPr lang="en-US" altLang="zh-CN" sz="2000">
                <a:latin typeface="Arial" pitchFamily="34" charset="0"/>
                <a:ea typeface="SimSun" pitchFamily="2" charset="-122"/>
              </a:rPr>
              <a:t>, 29</a:t>
            </a:r>
            <a:endParaRPr lang="en-US" altLang="en-US" sz="2000">
              <a:latin typeface="Arial" pitchFamily="34" charset="0"/>
              <a:ea typeface="SimSun" pitchFamily="2" charset="-122"/>
            </a:endParaRPr>
          </a:p>
        </p:txBody>
      </p:sp>
      <p:sp>
        <p:nvSpPr>
          <p:cNvPr id="216069" name="Text Box 55"/>
          <p:cNvSpPr txBox="1">
            <a:spLocks noChangeArrowheads="1"/>
          </p:cNvSpPr>
          <p:nvPr/>
        </p:nvSpPr>
        <p:spPr bwMode="auto">
          <a:xfrm>
            <a:off x="8145463" y="50800"/>
            <a:ext cx="885825" cy="461963"/>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latin typeface="Arial" pitchFamily="34" charset="0"/>
              </a:rPr>
              <a:t>175b</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rrowheads="1"/>
          </p:cNvSpPr>
          <p:nvPr>
            <p:ph type="title"/>
          </p:nvPr>
        </p:nvSpPr>
        <p:spPr/>
        <p:txBody>
          <a:bodyPr/>
          <a:lstStyle/>
          <a:p>
            <a:pPr eaLnBrk="1" hangingPunct="1"/>
            <a:r>
              <a:rPr lang="en-US" altLang="en-US">
                <a:latin typeface="Arial" pitchFamily="34" charset="0"/>
              </a:rPr>
              <a:t>Cain Kills Abel</a:t>
            </a:r>
          </a:p>
        </p:txBody>
      </p:sp>
      <p:sp>
        <p:nvSpPr>
          <p:cNvPr id="25603" name="Rectangle 3"/>
          <p:cNvSpPr>
            <a:spLocks noGrp="1" noChangeArrowheads="1"/>
          </p:cNvSpPr>
          <p:nvPr>
            <p:ph type="body" idx="1"/>
          </p:nvPr>
        </p:nvSpPr>
        <p:spPr/>
        <p:txBody>
          <a:bodyPr/>
          <a:lstStyle/>
          <a:p>
            <a:pPr eaLnBrk="1" hangingPunct="1"/>
            <a:endParaRPr lang="en-US" altLang="en-US">
              <a:latin typeface="Arial" pitchFamily="34" charset="0"/>
            </a:endParaRPr>
          </a:p>
        </p:txBody>
      </p:sp>
      <p:pic>
        <p:nvPicPr>
          <p:cNvPr id="218115" name="Picture 4" descr="Sabc09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0"/>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1" name="Picture 2" descr="02b">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191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3"/>
          <p:cNvSpPr>
            <a:spLocks noGrp="1" noChangeArrowheads="1"/>
          </p:cNvSpPr>
          <p:nvPr>
            <p:ph type="subTitle" idx="1"/>
          </p:nvPr>
        </p:nvSpPr>
        <p:spPr>
          <a:xfrm>
            <a:off x="2286000" y="4953000"/>
            <a:ext cx="6553200" cy="1524000"/>
          </a:xfrm>
        </p:spPr>
        <p:txBody>
          <a:bodyPr/>
          <a:lstStyle/>
          <a:p>
            <a:pPr eaLnBrk="1" hangingPunct="1">
              <a:lnSpc>
                <a:spcPct val="90000"/>
              </a:lnSpc>
              <a:buFont typeface="Wingdings" pitchFamily="2" charset="2"/>
              <a:buNone/>
            </a:pPr>
            <a:r>
              <a:rPr lang="en-US" altLang="en-US" sz="3600" b="1">
                <a:latin typeface="Arial" pitchFamily="34" charset="0"/>
              </a:rPr>
              <a:t>Ancient Aztecs of South America also practiced this horrible ANE custom</a:t>
            </a:r>
          </a:p>
        </p:txBody>
      </p:sp>
      <p:pic>
        <p:nvPicPr>
          <p:cNvPr id="220163" name="Picture 7" descr="strik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0775" y="-533400"/>
            <a:ext cx="2943225"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4"/>
          <p:cNvSpPr>
            <a:spLocks noGrp="1" noChangeArrowheads="1"/>
          </p:cNvSpPr>
          <p:nvPr>
            <p:ph type="ctrTitle"/>
          </p:nvPr>
        </p:nvSpPr>
        <p:spPr>
          <a:xfrm>
            <a:off x="838200" y="2362200"/>
            <a:ext cx="7772400" cy="1828800"/>
          </a:xfrm>
        </p:spPr>
        <p:txBody>
          <a:bodyPr/>
          <a:lstStyle/>
          <a:p>
            <a:pPr eaLnBrk="1" hangingPunct="1"/>
            <a:r>
              <a:rPr lang="en-US" altLang="en-US" sz="8000">
                <a:latin typeface="Arial" pitchFamily="34" charset="0"/>
              </a:rPr>
              <a:t>Human Sacrifice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22210" name="Picture 7" descr="sacrific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700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3"/>
          <p:cNvSpPr>
            <a:spLocks noGrp="1" noChangeArrowheads="1"/>
          </p:cNvSpPr>
          <p:nvPr>
            <p:ph type="subTitle" idx="1"/>
          </p:nvPr>
        </p:nvSpPr>
        <p:spPr>
          <a:xfrm>
            <a:off x="1447800" y="5638800"/>
            <a:ext cx="7696200" cy="1219200"/>
          </a:xfrm>
          <a:solidFill>
            <a:schemeClr val="hlink"/>
          </a:solidFill>
          <a:effectLst>
            <a:outerShdw blurRad="63500" dist="38099" dir="2700000" algn="ctr" rotWithShape="0">
              <a:schemeClr val="tx1">
                <a:alpha val="74997"/>
              </a:schemeClr>
            </a:outerShdw>
          </a:effectLst>
        </p:spPr>
        <p:txBody>
          <a:bodyPr/>
          <a:lstStyle/>
          <a:p>
            <a:pPr eaLnBrk="1" hangingPunct="1">
              <a:lnSpc>
                <a:spcPct val="90000"/>
              </a:lnSpc>
              <a:defRPr/>
            </a:pPr>
            <a:r>
              <a:rPr lang="en-US" sz="3600" b="1">
                <a:solidFill>
                  <a:schemeClr val="bg1"/>
                </a:solidFill>
                <a:effectLst/>
                <a:ea typeface="+mn-ea"/>
              </a:rPr>
              <a:t>Aztecs offered an estimated 20,000 people a year to their gods.</a:t>
            </a:r>
          </a:p>
        </p:txBody>
      </p:sp>
      <p:sp>
        <p:nvSpPr>
          <p:cNvPr id="2050" name="Rectangle 2"/>
          <p:cNvSpPr>
            <a:spLocks noGrp="1" noChangeArrowheads="1"/>
          </p:cNvSpPr>
          <p:nvPr>
            <p:ph type="ctrTitle"/>
          </p:nvPr>
        </p:nvSpPr>
        <p:spPr>
          <a:xfrm>
            <a:off x="5257800" y="0"/>
            <a:ext cx="3886200" cy="2133600"/>
          </a:xfrm>
          <a:solidFill>
            <a:srgbClr val="FF0066"/>
          </a:solidFill>
        </p:spPr>
        <p:txBody>
          <a:bodyPr/>
          <a:lstStyle/>
          <a:p>
            <a:pPr eaLnBrk="1" hangingPunct="1"/>
            <a:r>
              <a:rPr lang="en-US" altLang="en-US">
                <a:latin typeface="Arial" pitchFamily="34" charset="0"/>
              </a:rPr>
              <a:t>Human Sacrifice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7" descr="Blood%20400X">
            <a:hlinkClick r:id="rId3"/>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3"/>
          <p:cNvSpPr>
            <a:spLocks noGrp="1" noChangeArrowheads="1"/>
          </p:cNvSpPr>
          <p:nvPr>
            <p:ph type="body" idx="1"/>
          </p:nvPr>
        </p:nvSpPr>
        <p:spPr>
          <a:xfrm>
            <a:off x="0" y="980728"/>
            <a:ext cx="9144000" cy="2219672"/>
          </a:xfrm>
          <a:effectLst>
            <a:outerShdw blurRad="63500" dist="53882" dir="2700000" algn="ctr" rotWithShape="0">
              <a:schemeClr val="tx1">
                <a:alpha val="74998"/>
              </a:schemeClr>
            </a:outerShdw>
          </a:effectLst>
        </p:spPr>
        <p:txBody>
          <a:bodyPr/>
          <a:lstStyle/>
          <a:p>
            <a:pPr algn="ctr" eaLnBrk="1" hangingPunct="1">
              <a:buFont typeface="Wingdings" pitchFamily="-112" charset="2"/>
              <a:buNone/>
              <a:defRPr/>
            </a:pPr>
            <a:r>
              <a:rPr lang="en-US" sz="14400" b="1" dirty="0">
                <a:solidFill>
                  <a:srgbClr val="FF0066"/>
                </a:solidFill>
                <a:effectLst/>
                <a:ea typeface="+mn-ea"/>
                <a:cs typeface="+mn-cs"/>
              </a:rPr>
              <a:t>Blood?</a:t>
            </a:r>
          </a:p>
        </p:txBody>
      </p:sp>
      <p:sp>
        <p:nvSpPr>
          <p:cNvPr id="19458" name="Rectangle 2"/>
          <p:cNvSpPr>
            <a:spLocks noGrp="1" noRot="1" noChangeArrowheads="1"/>
          </p:cNvSpPr>
          <p:nvPr>
            <p:ph type="title"/>
          </p:nvPr>
        </p:nvSpPr>
        <p:spPr/>
        <p:txBody>
          <a:bodyPr/>
          <a:lstStyle/>
          <a:p>
            <a:pPr eaLnBrk="1" hangingPunct="1">
              <a:defRPr/>
            </a:pPr>
            <a:r>
              <a:rPr lang="en-US" sz="5400" dirty="0">
                <a:solidFill>
                  <a:schemeClr val="tx1"/>
                </a:solidFill>
                <a:effectLst>
                  <a:glow rad="139700">
                    <a:schemeClr val="bg2"/>
                  </a:glow>
                </a:effectLst>
                <a:latin typeface="Arial" charset="0"/>
                <a:ea typeface="ＭＳ Ｐゴシック" charset="0"/>
              </a:rPr>
              <a:t>What</a:t>
            </a:r>
            <a:r>
              <a:rPr lang="fr-FR" altLang="ja-JP" sz="5400" dirty="0">
                <a:solidFill>
                  <a:schemeClr val="tx1"/>
                </a:solidFill>
                <a:effectLst>
                  <a:glow rad="139700">
                    <a:schemeClr val="bg2"/>
                  </a:glow>
                </a:effectLst>
                <a:latin typeface="Arial" charset="0"/>
                <a:ea typeface="ＭＳ Ｐゴシック" charset="0"/>
              </a:rPr>
              <a:t>'</a:t>
            </a:r>
            <a:r>
              <a:rPr lang="en-US" sz="5400" dirty="0">
                <a:solidFill>
                  <a:schemeClr val="tx1"/>
                </a:solidFill>
                <a:effectLst>
                  <a:glow rad="139700">
                    <a:schemeClr val="bg2"/>
                  </a:glow>
                </a:effectLst>
                <a:latin typeface="Arial" charset="0"/>
                <a:ea typeface="ＭＳ Ｐゴシック" charset="0"/>
              </a:rPr>
              <a:t>s the Significance of</a:t>
            </a:r>
          </a:p>
        </p:txBody>
      </p:sp>
      <p:sp>
        <p:nvSpPr>
          <p:cNvPr id="19464" name="Text Box 8"/>
          <p:cNvSpPr txBox="1">
            <a:spLocks noChangeArrowheads="1"/>
          </p:cNvSpPr>
          <p:nvPr/>
        </p:nvSpPr>
        <p:spPr bwMode="auto">
          <a:xfrm>
            <a:off x="0" y="3366901"/>
            <a:ext cx="9144000" cy="1815882"/>
          </a:xfrm>
          <a:prstGeom prst="rect">
            <a:avLst/>
          </a:prstGeom>
          <a:noFill/>
          <a:ln w="9525">
            <a:noFill/>
            <a:miter lim="800000"/>
            <a:headEnd/>
            <a:tailEnd/>
          </a:ln>
          <a:effectLst/>
        </p:spPr>
        <p:txBody>
          <a:bodyPr wrap="square">
            <a:spAutoFit/>
          </a:bodyPr>
          <a:lstStyle/>
          <a:p>
            <a:pPr algn="ctr">
              <a:defRPr/>
            </a:pPr>
            <a:r>
              <a:rPr lang="en-US" sz="2800" b="1" dirty="0">
                <a:effectLst>
                  <a:glow rad="228600">
                    <a:schemeClr val="bg2">
                      <a:alpha val="87000"/>
                    </a:schemeClr>
                  </a:glow>
                </a:effectLst>
                <a:latin typeface="Tahoma" pitchFamily="-112" charset="-52"/>
                <a:ea typeface="+mn-ea"/>
              </a:rPr>
              <a:t>"In fact, the law requires that nearly everything be cleansed with blood, and without the shedding of blood there is no forgiveness" </a:t>
            </a:r>
            <a:br>
              <a:rPr lang="en-US" sz="2800" b="1" dirty="0">
                <a:effectLst>
                  <a:glow rad="228600">
                    <a:schemeClr val="bg2">
                      <a:alpha val="87000"/>
                    </a:schemeClr>
                  </a:glow>
                </a:effectLst>
                <a:latin typeface="Tahoma" pitchFamily="-112" charset="-52"/>
                <a:ea typeface="+mn-ea"/>
              </a:rPr>
            </a:br>
            <a:r>
              <a:rPr lang="en-US" sz="2800" b="1" dirty="0">
                <a:effectLst>
                  <a:glow rad="228600">
                    <a:schemeClr val="bg2">
                      <a:alpha val="87000"/>
                    </a:schemeClr>
                  </a:glow>
                </a:effectLst>
                <a:latin typeface="Tahoma" pitchFamily="-112" charset="-52"/>
                <a:ea typeface="+mn-ea"/>
              </a:rPr>
              <a:t>(Heb. 9:22</a:t>
            </a:r>
            <a:r>
              <a:rPr lang="en-US" sz="2000" b="1" dirty="0">
                <a:effectLst>
                  <a:glow rad="228600">
                    <a:schemeClr val="bg2">
                      <a:alpha val="87000"/>
                    </a:schemeClr>
                  </a:glow>
                </a:effectLst>
                <a:latin typeface="Tahoma" pitchFamily="-112" charset="-52"/>
                <a:ea typeface="+mn-ea"/>
              </a:rPr>
              <a:t> NIV</a:t>
            </a:r>
            <a:r>
              <a:rPr lang="en-US" sz="2800" b="1" dirty="0">
                <a:effectLst>
                  <a:glow rad="228600">
                    <a:schemeClr val="bg2">
                      <a:alpha val="87000"/>
                    </a:schemeClr>
                  </a:glow>
                </a:effectLst>
                <a:latin typeface="Tahoma" pitchFamily="-112" charset="-52"/>
                <a:ea typeface="+mn-ea"/>
              </a:rPr>
              <a:t>)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rrowheads="1"/>
          </p:cNvSpPr>
          <p:nvPr>
            <p:ph type="title"/>
          </p:nvPr>
        </p:nvSpPr>
        <p:spPr/>
        <p:txBody>
          <a:bodyPr/>
          <a:lstStyle/>
          <a:p>
            <a:pPr eaLnBrk="1" hangingPunct="1"/>
            <a:r>
              <a:rPr lang="en-US" altLang="en-US">
                <a:latin typeface="Arial" pitchFamily="34" charset="0"/>
              </a:rPr>
              <a:t>Ahaz of Judah</a:t>
            </a:r>
          </a:p>
        </p:txBody>
      </p:sp>
      <p:sp>
        <p:nvSpPr>
          <p:cNvPr id="13315" name="Rectangle 3"/>
          <p:cNvSpPr>
            <a:spLocks noGrp="1" noChangeArrowheads="1"/>
          </p:cNvSpPr>
          <p:nvPr>
            <p:ph type="body" idx="1"/>
          </p:nvPr>
        </p:nvSpPr>
        <p:spPr>
          <a:xfrm>
            <a:off x="1600200" y="1600200"/>
            <a:ext cx="7086600" cy="4525963"/>
          </a:xfrm>
        </p:spPr>
        <p:txBody>
          <a:bodyPr/>
          <a:lstStyle/>
          <a:p>
            <a:pPr eaLnBrk="1" hangingPunct="1"/>
            <a:r>
              <a:rPr lang="en-US" altLang="ja-JP" sz="3600" b="1">
                <a:latin typeface="Arial" pitchFamily="34" charset="0"/>
              </a:rPr>
              <a:t>"</a:t>
            </a:r>
            <a:r>
              <a:rPr lang="en-US" altLang="en-US" sz="3600" b="1">
                <a:latin typeface="Arial" pitchFamily="34" charset="0"/>
              </a:rPr>
              <a:t>He burned sacrifices in the Valley of Ben Hinnom and </a:t>
            </a:r>
            <a:r>
              <a:rPr lang="en-US" altLang="en-US" sz="3600" b="1" u="sng">
                <a:latin typeface="Arial" pitchFamily="34" charset="0"/>
              </a:rPr>
              <a:t>sacrificed his sons in the fire</a:t>
            </a:r>
            <a:r>
              <a:rPr lang="en-US" altLang="en-US" sz="3600" b="1">
                <a:latin typeface="Arial" pitchFamily="34" charset="0"/>
              </a:rPr>
              <a:t>, following the detestable ways of the nations the L</a:t>
            </a:r>
            <a:r>
              <a:rPr lang="en-US" altLang="en-US" b="1">
                <a:latin typeface="Arial" pitchFamily="34" charset="0"/>
              </a:rPr>
              <a:t>ORD</a:t>
            </a:r>
            <a:r>
              <a:rPr lang="en-US" altLang="en-US" sz="3600" b="1">
                <a:latin typeface="Arial" pitchFamily="34" charset="0"/>
              </a:rPr>
              <a:t> had driven out before the Israelites</a:t>
            </a:r>
            <a:r>
              <a:rPr lang="en-US" altLang="ja-JP" sz="3600" b="1">
                <a:latin typeface="Arial" pitchFamily="34" charset="0"/>
              </a:rPr>
              <a:t>"</a:t>
            </a:r>
            <a:r>
              <a:rPr lang="en-US" altLang="en-US" sz="3600" b="1">
                <a:latin typeface="Arial" pitchFamily="34" charset="0"/>
              </a:rPr>
              <a:t> </a:t>
            </a:r>
            <a:br>
              <a:rPr lang="en-US" altLang="en-US" sz="3600" b="1">
                <a:latin typeface="Arial" pitchFamily="34" charset="0"/>
              </a:rPr>
            </a:br>
            <a:r>
              <a:rPr lang="en-US" altLang="en-US" sz="3600" b="1">
                <a:latin typeface="Arial" pitchFamily="34" charset="0"/>
              </a:rPr>
              <a:t>( 2 Chron. 28:3)</a:t>
            </a:r>
          </a:p>
        </p:txBody>
      </p:sp>
      <p:pic>
        <p:nvPicPr>
          <p:cNvPr id="224259" name="Picture 5" descr="img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1371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rrowheads="1"/>
          </p:cNvSpPr>
          <p:nvPr>
            <p:ph type="title"/>
          </p:nvPr>
        </p:nvSpPr>
        <p:spPr>
          <a:xfrm>
            <a:off x="914400" y="304800"/>
            <a:ext cx="8229600" cy="1143000"/>
          </a:xfrm>
        </p:spPr>
        <p:txBody>
          <a:bodyPr/>
          <a:lstStyle/>
          <a:p>
            <a:pPr eaLnBrk="1" hangingPunct="1"/>
            <a:r>
              <a:rPr lang="en-US" altLang="en-US" sz="4000">
                <a:latin typeface="Arial" pitchFamily="34" charset="0"/>
              </a:rPr>
              <a:t>Oholah &amp; Oholibah of Judah</a:t>
            </a:r>
          </a:p>
        </p:txBody>
      </p:sp>
      <p:sp>
        <p:nvSpPr>
          <p:cNvPr id="24579" name="Rectangle 3"/>
          <p:cNvSpPr>
            <a:spLocks noGrp="1" noChangeArrowheads="1"/>
          </p:cNvSpPr>
          <p:nvPr>
            <p:ph type="body" idx="1"/>
          </p:nvPr>
        </p:nvSpPr>
        <p:spPr>
          <a:xfrm>
            <a:off x="1600200" y="1600200"/>
            <a:ext cx="7239000" cy="5257800"/>
          </a:xfrm>
        </p:spPr>
        <p:txBody>
          <a:bodyPr/>
          <a:lstStyle/>
          <a:p>
            <a:pPr eaLnBrk="1" hangingPunct="1">
              <a:lnSpc>
                <a:spcPct val="90000"/>
              </a:lnSpc>
            </a:pPr>
            <a:r>
              <a:rPr lang="en-US" altLang="ja-JP" b="1">
                <a:latin typeface="Arial" pitchFamily="34" charset="0"/>
              </a:rPr>
              <a:t>"</a:t>
            </a:r>
            <a:r>
              <a:rPr lang="en-US" altLang="en-US" b="1">
                <a:latin typeface="Arial" pitchFamily="34" charset="0"/>
              </a:rPr>
              <a:t>…They committed adultery with their idols; they even </a:t>
            </a:r>
            <a:r>
              <a:rPr lang="en-US" altLang="en-US" b="1" u="sng">
                <a:latin typeface="Arial" pitchFamily="34" charset="0"/>
              </a:rPr>
              <a:t>sacrificed their children</a:t>
            </a:r>
            <a:r>
              <a:rPr lang="en-US" altLang="en-US" b="1">
                <a:latin typeface="Arial" pitchFamily="34" charset="0"/>
              </a:rPr>
              <a:t>, whom they bore to me, as food for them . . . On the very day they sacrificed their children to their idols, they </a:t>
            </a:r>
            <a:r>
              <a:rPr lang="en-US" altLang="en-US" b="1" u="sng">
                <a:latin typeface="Arial" pitchFamily="34" charset="0"/>
              </a:rPr>
              <a:t>entered my sanctuary</a:t>
            </a:r>
            <a:r>
              <a:rPr lang="en-US" altLang="en-US" b="1">
                <a:latin typeface="Arial" pitchFamily="34" charset="0"/>
              </a:rPr>
              <a:t> and desecrated it.  That is what they did in my house</a:t>
            </a:r>
            <a:r>
              <a:rPr lang="en-US" altLang="ja-JP" b="1">
                <a:latin typeface="Arial" pitchFamily="34" charset="0"/>
              </a:rPr>
              <a:t>"</a:t>
            </a:r>
            <a:r>
              <a:rPr lang="en-US" altLang="en-US" b="1">
                <a:latin typeface="Arial" pitchFamily="34" charset="0"/>
              </a:rPr>
              <a:t> </a:t>
            </a:r>
          </a:p>
          <a:p>
            <a:pPr algn="r" eaLnBrk="1" hangingPunct="1">
              <a:lnSpc>
                <a:spcPct val="90000"/>
              </a:lnSpc>
              <a:buFont typeface="Wingdings" pitchFamily="2" charset="2"/>
              <a:buNone/>
            </a:pPr>
            <a:r>
              <a:rPr lang="en-US" altLang="en-US" b="1">
                <a:latin typeface="Arial" pitchFamily="34" charset="0"/>
              </a:rPr>
              <a:t>(Ezek. 23:37, 39).</a:t>
            </a:r>
            <a:endParaRPr lang="en-US" altLang="en-US" b="1">
              <a:effectLst/>
              <a:latin typeface="Arial" pitchFamily="34" charset="0"/>
            </a:endParaRPr>
          </a:p>
        </p:txBody>
      </p:sp>
      <p:pic>
        <p:nvPicPr>
          <p:cNvPr id="226307" name="Picture 4" descr="img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1371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body" idx="1"/>
          </p:nvPr>
        </p:nvSpPr>
        <p:spPr>
          <a:xfrm>
            <a:off x="5257800" y="3200400"/>
            <a:ext cx="3810000" cy="3657600"/>
          </a:xfrm>
        </p:spPr>
        <p:txBody>
          <a:bodyPr/>
          <a:lstStyle/>
          <a:p>
            <a:pPr eaLnBrk="1" hangingPunct="1"/>
            <a:r>
              <a:rPr lang="en-US" altLang="en-US" b="1">
                <a:latin typeface="Arial" pitchFamily="34" charset="0"/>
              </a:rPr>
              <a:t>Countless people have died needlessly as religious leaders refuse to take them to doctors!</a:t>
            </a:r>
          </a:p>
        </p:txBody>
      </p:sp>
      <p:pic>
        <p:nvPicPr>
          <p:cNvPr id="228354" name="Picture 5" descr="Moloch">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094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Rectangle 2"/>
          <p:cNvSpPr>
            <a:spLocks noGrp="1" noRot="1" noChangeArrowheads="1"/>
          </p:cNvSpPr>
          <p:nvPr>
            <p:ph type="title"/>
          </p:nvPr>
        </p:nvSpPr>
        <p:spPr>
          <a:xfrm>
            <a:off x="1676400" y="1981200"/>
            <a:ext cx="7162800" cy="990600"/>
          </a:xfrm>
        </p:spPr>
        <p:txBody>
          <a:bodyPr/>
          <a:lstStyle/>
          <a:p>
            <a:pPr eaLnBrk="1" hangingPunct="1"/>
            <a:r>
              <a:rPr lang="en-US" altLang="ja-JP">
                <a:latin typeface="Arial" pitchFamily="34" charset="0"/>
              </a:rPr>
              <a:t>"</a:t>
            </a:r>
            <a:r>
              <a:rPr lang="en-US" altLang="en-US">
                <a:latin typeface="Arial" pitchFamily="34" charset="0"/>
              </a:rPr>
              <a:t>Divine Healing Only</a:t>
            </a:r>
            <a:r>
              <a:rPr lang="en-US" altLang="ja-JP">
                <a:latin typeface="Arial" pitchFamily="34" charset="0"/>
              </a:rPr>
              <a:t>"</a:t>
            </a:r>
            <a:endParaRPr lang="en-US" altLang="en-US">
              <a:latin typeface="Arial"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3" descr="abort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648200" y="533400"/>
            <a:ext cx="3886200" cy="3352800"/>
          </a:xfrm>
        </p:spPr>
        <p:txBody>
          <a:bodyPr/>
          <a:lstStyle/>
          <a:p>
            <a:r>
              <a:rPr lang="en-US" altLang="en-US" sz="4800">
                <a:latin typeface="Arial" pitchFamily="34" charset="0"/>
              </a:rPr>
              <a:t>Human Sacrifice Today</a:t>
            </a:r>
          </a:p>
        </p:txBody>
      </p:sp>
      <p:pic>
        <p:nvPicPr>
          <p:cNvPr id="5" name="Picture 4" descr="abortion-08-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838200"/>
            <a:ext cx="508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Title 14"/>
          <p:cNvSpPr>
            <a:spLocks noGrp="1"/>
          </p:cNvSpPr>
          <p:nvPr>
            <p:ph type="title" idx="4294967295"/>
          </p:nvPr>
        </p:nvSpPr>
        <p:spPr bwMode="auto">
          <a:xfrm>
            <a:off x="457200" y="639763"/>
            <a:ext cx="8229600" cy="8080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TBB</a:t>
            </a:r>
          </a:p>
        </p:txBody>
      </p:sp>
      <p:pic>
        <p:nvPicPr>
          <p:cNvPr id="3" name="Picture 2"/>
          <p:cNvPicPr>
            <a:picLocks noChangeAspect="1" noChangeArrowheads="1"/>
          </p:cNvPicPr>
          <p:nvPr/>
        </p:nvPicPr>
        <p:blipFill>
          <a:blip r:embed="rId3"/>
          <a:srcRect/>
          <a:stretch>
            <a:fillRect/>
          </a:stretch>
        </p:blipFill>
        <p:spPr bwMode="auto">
          <a:xfrm>
            <a:off x="730250" y="590550"/>
            <a:ext cx="4754563" cy="3124200"/>
          </a:xfrm>
          <a:prstGeom prst="rect">
            <a:avLst/>
          </a:prstGeom>
          <a:noFill/>
          <a:effectLst>
            <a:outerShdw blurRad="63500" dist="107763" dir="2700000" algn="ctr" rotWithShape="0">
              <a:srgbClr val="000109">
                <a:alpha val="74998"/>
              </a:srgbClr>
            </a:outerShdw>
          </a:effectLst>
        </p:spPr>
      </p:pic>
      <p:pic>
        <p:nvPicPr>
          <p:cNvPr id="225283" name="Picture 3"/>
          <p:cNvPicPr>
            <a:picLocks noChangeAspect="1" noChangeArrowheads="1"/>
          </p:cNvPicPr>
          <p:nvPr/>
        </p:nvPicPr>
        <p:blipFill>
          <a:blip r:embed="rId4"/>
          <a:srcRect l="29974"/>
          <a:stretch>
            <a:fillRect/>
          </a:stretch>
        </p:blipFill>
        <p:spPr bwMode="auto">
          <a:xfrm>
            <a:off x="6288088" y="554038"/>
            <a:ext cx="2351087" cy="2247900"/>
          </a:xfrm>
          <a:prstGeom prst="rect">
            <a:avLst/>
          </a:prstGeom>
          <a:noFill/>
          <a:effectLst>
            <a:outerShdw blurRad="63500" dist="107763" dir="2700000" algn="ctr" rotWithShape="0">
              <a:srgbClr val="000109">
                <a:alpha val="74998"/>
              </a:srgbClr>
            </a:outerShdw>
          </a:effectLst>
        </p:spPr>
      </p:pic>
      <p:pic>
        <p:nvPicPr>
          <p:cNvPr id="225284" name="Picture 4"/>
          <p:cNvPicPr>
            <a:picLocks noChangeAspect="1" noChangeArrowheads="1"/>
          </p:cNvPicPr>
          <p:nvPr/>
        </p:nvPicPr>
        <p:blipFill>
          <a:blip r:embed="rId5"/>
          <a:srcRect/>
          <a:stretch>
            <a:fillRect/>
          </a:stretch>
        </p:blipFill>
        <p:spPr bwMode="auto">
          <a:xfrm>
            <a:off x="4578350" y="2205038"/>
            <a:ext cx="4329113" cy="2897187"/>
          </a:xfrm>
          <a:prstGeom prst="rect">
            <a:avLst/>
          </a:prstGeom>
          <a:noFill/>
          <a:effectLst>
            <a:outerShdw blurRad="63500" dist="107763" dir="2700000" algn="ctr" rotWithShape="0">
              <a:srgbClr val="000109">
                <a:alpha val="74998"/>
              </a:srgbClr>
            </a:outerShdw>
          </a:effectLst>
        </p:spPr>
      </p:pic>
      <p:pic>
        <p:nvPicPr>
          <p:cNvPr id="225285" name="Picture 5"/>
          <p:cNvPicPr>
            <a:picLocks noChangeAspect="1" noChangeArrowheads="1"/>
          </p:cNvPicPr>
          <p:nvPr/>
        </p:nvPicPr>
        <p:blipFill>
          <a:blip r:embed="rId6"/>
          <a:srcRect/>
          <a:stretch>
            <a:fillRect/>
          </a:stretch>
        </p:blipFill>
        <p:spPr bwMode="auto">
          <a:xfrm>
            <a:off x="452438" y="3081338"/>
            <a:ext cx="2092325" cy="3125787"/>
          </a:xfrm>
          <a:prstGeom prst="rect">
            <a:avLst/>
          </a:prstGeom>
          <a:noFill/>
          <a:effectLst>
            <a:outerShdw blurRad="63500" dist="107763" dir="2700000" algn="ctr" rotWithShape="0">
              <a:srgbClr val="000109">
                <a:alpha val="74998"/>
              </a:srgbClr>
            </a:outerShdw>
          </a:effectLst>
        </p:spPr>
      </p:pic>
      <p:pic>
        <p:nvPicPr>
          <p:cNvPr id="225286" name="Picture 6"/>
          <p:cNvPicPr>
            <a:picLocks noChangeAspect="1" noChangeArrowheads="1"/>
          </p:cNvPicPr>
          <p:nvPr/>
        </p:nvPicPr>
        <p:blipFill>
          <a:blip r:embed="rId7"/>
          <a:srcRect/>
          <a:stretch>
            <a:fillRect/>
          </a:stretch>
        </p:blipFill>
        <p:spPr bwMode="auto">
          <a:xfrm>
            <a:off x="3530600" y="3208338"/>
            <a:ext cx="2016125" cy="3011487"/>
          </a:xfrm>
          <a:prstGeom prst="rect">
            <a:avLst/>
          </a:prstGeom>
          <a:noFill/>
          <a:effectLst>
            <a:outerShdw blurRad="63500" dist="107763" dir="2700000" algn="ctr" rotWithShape="0">
              <a:srgbClr val="000109">
                <a:alpha val="74998"/>
              </a:srgbClr>
            </a:outerShdw>
          </a:effectLst>
        </p:spPr>
      </p:pic>
      <p:sp>
        <p:nvSpPr>
          <p:cNvPr id="231431"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ct val="50000"/>
              </a:spcBef>
            </a:pPr>
            <a:r>
              <a:rPr lang="en-US" altLang="en-US" sz="2000">
                <a:solidFill>
                  <a:srgbClr val="FFA27C"/>
                </a:solidFill>
                <a:latin typeface="Comic Sans MS" pitchFamily="66" charset="0"/>
              </a:rPr>
              <a:t> </a:t>
            </a:r>
          </a:p>
        </p:txBody>
      </p:sp>
      <p:sp>
        <p:nvSpPr>
          <p:cNvPr id="231432" name="Text Box 8"/>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ct val="50000"/>
              </a:spcBef>
            </a:pPr>
            <a:endParaRPr lang="en-US" altLang="en-US" sz="2000">
              <a:solidFill>
                <a:srgbClr val="FFA27C"/>
              </a:solidFill>
              <a:latin typeface="Comic Sans MS" pitchFamily="66" charset="0"/>
            </a:endParaRPr>
          </a:p>
        </p:txBody>
      </p:sp>
      <p:sp>
        <p:nvSpPr>
          <p:cNvPr id="231433" name="Text Box 9"/>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ct val="50000"/>
              </a:spcBef>
            </a:pPr>
            <a:r>
              <a:rPr lang="en-US" altLang="en-US" sz="1000" b="1">
                <a:solidFill>
                  <a:srgbClr val="FFFFFF"/>
                </a:solidFill>
                <a:latin typeface="Arial" pitchFamily="34" charset="0"/>
              </a:rPr>
              <a:t> </a:t>
            </a:r>
          </a:p>
        </p:txBody>
      </p:sp>
      <p:sp>
        <p:nvSpPr>
          <p:cNvPr id="4" name="Rectangle 1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1400" b="1">
                <a:effectLst>
                  <a:outerShdw blurRad="38100" dist="38100" dir="2700000" algn="tl">
                    <a:srgbClr val="000000"/>
                  </a:outerShdw>
                </a:effectLst>
                <a:latin typeface="Arial" pitchFamily="34" charset="0"/>
              </a:rPr>
              <a:t>  </a:t>
            </a:r>
            <a:endParaRPr lang="en-US" altLang="en-US" sz="1400" b="1">
              <a:effectLst>
                <a:outerShdw blurRad="38100" dist="38100" dir="2700000" algn="tl">
                  <a:srgbClr val="000000"/>
                </a:outerShdw>
              </a:effectLst>
              <a:latin typeface="Comic Sans MS" pitchFamily="66" charset="0"/>
            </a:endParaRPr>
          </a:p>
        </p:txBody>
      </p:sp>
      <p:grpSp>
        <p:nvGrpSpPr>
          <p:cNvPr id="2" name="Group 11"/>
          <p:cNvGrpSpPr>
            <a:grpSpLocks/>
          </p:cNvGrpSpPr>
          <p:nvPr/>
        </p:nvGrpSpPr>
        <p:grpSpPr bwMode="auto">
          <a:xfrm>
            <a:off x="1066800" y="1189038"/>
            <a:ext cx="6880225" cy="4513262"/>
            <a:chOff x="672" y="749"/>
            <a:chExt cx="4334" cy="2843"/>
          </a:xfrm>
        </p:grpSpPr>
        <p:pic>
          <p:nvPicPr>
            <p:cNvPr id="225292" name="Picture 12"/>
            <p:cNvPicPr>
              <a:picLocks noChangeAspect="1" noChangeArrowheads="1"/>
            </p:cNvPicPr>
            <p:nvPr/>
          </p:nvPicPr>
          <p:blipFill>
            <a:blip r:embed="rId8"/>
            <a:srcRect/>
            <a:stretch>
              <a:fillRect/>
            </a:stretch>
          </p:blipFill>
          <p:spPr bwMode="auto">
            <a:xfrm>
              <a:off x="760" y="749"/>
              <a:ext cx="4246" cy="2843"/>
            </a:xfrm>
            <a:prstGeom prst="rect">
              <a:avLst/>
            </a:prstGeom>
            <a:noFill/>
            <a:ln w="76200">
              <a:solidFill>
                <a:srgbClr val="990033"/>
              </a:solidFill>
              <a:miter lim="800000"/>
              <a:headEnd/>
              <a:tailEnd/>
            </a:ln>
            <a:effectLst>
              <a:outerShdw blurRad="63500" dist="71842" dir="2700000" algn="ctr" rotWithShape="0">
                <a:srgbClr val="000109">
                  <a:alpha val="74998"/>
                </a:srgbClr>
              </a:outerShdw>
            </a:effectLst>
          </p:spPr>
        </p:pic>
        <p:sp>
          <p:nvSpPr>
            <p:cNvPr id="225293" name="Text Box 13"/>
            <p:cNvSpPr txBox="1">
              <a:spLocks noChangeArrowheads="1"/>
            </p:cNvSpPr>
            <p:nvPr/>
          </p:nvSpPr>
          <p:spPr bwMode="auto">
            <a:xfrm>
              <a:off x="672" y="1072"/>
              <a:ext cx="1728" cy="1210"/>
            </a:xfrm>
            <a:prstGeom prst="rect">
              <a:avLst/>
            </a:prstGeom>
            <a:noFill/>
            <a:ln w="9525">
              <a:noFill/>
              <a:miter lim="800000"/>
              <a:headEnd/>
              <a:tailEnd/>
            </a:ln>
            <a:effectLst>
              <a:outerShdw blurRad="63500" dist="71842" dir="2700000" algn="ctr" rotWithShape="0">
                <a:srgbClr val="000109">
                  <a:alpha val="74998"/>
                </a:srgbClr>
              </a:outerShdw>
            </a:effectLst>
          </p:spPr>
          <p:txBody>
            <a:bodyPr>
              <a:spAutoFit/>
            </a:bodyPr>
            <a:lstStyle/>
            <a:p>
              <a:pPr algn="r">
                <a:spcBef>
                  <a:spcPct val="50000"/>
                </a:spcBef>
                <a:defRPr/>
              </a:pPr>
              <a:r>
                <a:rPr lang="en-US" sz="2000" b="1" dirty="0">
                  <a:solidFill>
                    <a:schemeClr val="folHlink"/>
                  </a:solidFill>
                  <a:latin typeface="Comic Sans MS" pitchFamily="-112" charset="0"/>
                  <a:ea typeface="+mn-ea"/>
                </a:rPr>
                <a:t>QUESTION:       IN A HIGH TECH WORLD, WHAT ABOUT JESUS</a:t>
              </a:r>
              <a:r>
                <a:rPr lang="fr-FR" sz="2000" b="1" dirty="0">
                  <a:solidFill>
                    <a:schemeClr val="folHlink"/>
                  </a:solidFill>
                  <a:latin typeface="Comic Sans MS" pitchFamily="-112" charset="0"/>
                  <a:ea typeface="+mn-ea"/>
                </a:rPr>
                <a:t>'</a:t>
              </a:r>
              <a:r>
                <a:rPr lang="en-US" sz="2000" b="1" dirty="0">
                  <a:solidFill>
                    <a:schemeClr val="folHlink"/>
                  </a:solidFill>
                  <a:latin typeface="Comic Sans MS" pitchFamily="-112" charset="0"/>
                  <a:ea typeface="+mn-ea"/>
                </a:rPr>
                <a:t> BLOOD SACRIFICE?</a:t>
              </a:r>
            </a:p>
          </p:txBody>
        </p:sp>
      </p:grpSp>
      <p:sp>
        <p:nvSpPr>
          <p:cNvPr id="225294" name="Rectangle 14"/>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1000" b="1">
                <a:effectLst>
                  <a:outerShdw blurRad="38100" dist="38100" dir="2700000" algn="tl">
                    <a:srgbClr val="000000"/>
                  </a:outerShdw>
                </a:effectLst>
                <a:latin typeface="Comic Sans MS" pitchFamily="66" charset="0"/>
              </a:rPr>
              <a:t>58</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nodeType="afterGroup">
                            <p:stCondLst>
                              <p:cond delay="1000"/>
                            </p:stCondLst>
                            <p:childTnLst>
                              <p:par>
                                <p:cTn id="9" presetID="9" presetClass="entr" presetSubtype="0" fill="hold" nodeType="afterEffect">
                                  <p:stCondLst>
                                    <p:cond delay="500"/>
                                  </p:stCondLst>
                                  <p:childTnLst>
                                    <p:set>
                                      <p:cBhvr>
                                        <p:cTn id="10" dur="1" fill="hold">
                                          <p:stCondLst>
                                            <p:cond delay="0"/>
                                          </p:stCondLst>
                                        </p:cTn>
                                        <p:tgtEl>
                                          <p:spTgt spid="225284"/>
                                        </p:tgtEl>
                                        <p:attrNameLst>
                                          <p:attrName>style.visibility</p:attrName>
                                        </p:attrNameLst>
                                      </p:cBhvr>
                                      <p:to>
                                        <p:strVal val="visible"/>
                                      </p:to>
                                    </p:set>
                                    <p:animEffect transition="in" filter="dissolve">
                                      <p:cBhvr>
                                        <p:cTn id="11" dur="500"/>
                                        <p:tgtEl>
                                          <p:spTgt spid="225284"/>
                                        </p:tgtEl>
                                      </p:cBhvr>
                                    </p:animEffect>
                                  </p:childTnLst>
                                </p:cTn>
                              </p:par>
                            </p:childTnLst>
                          </p:cTn>
                        </p:par>
                        <p:par>
                          <p:cTn id="12" fill="hold" nodeType="afterGroup">
                            <p:stCondLst>
                              <p:cond delay="2000"/>
                            </p:stCondLst>
                            <p:childTnLst>
                              <p:par>
                                <p:cTn id="13" presetID="9" presetClass="entr" presetSubtype="0" fill="hold" nodeType="afterEffect">
                                  <p:stCondLst>
                                    <p:cond delay="500"/>
                                  </p:stCondLst>
                                  <p:childTnLst>
                                    <p:set>
                                      <p:cBhvr>
                                        <p:cTn id="14" dur="1" fill="hold">
                                          <p:stCondLst>
                                            <p:cond delay="0"/>
                                          </p:stCondLst>
                                        </p:cTn>
                                        <p:tgtEl>
                                          <p:spTgt spid="225286"/>
                                        </p:tgtEl>
                                        <p:attrNameLst>
                                          <p:attrName>style.visibility</p:attrName>
                                        </p:attrNameLst>
                                      </p:cBhvr>
                                      <p:to>
                                        <p:strVal val="visible"/>
                                      </p:to>
                                    </p:set>
                                    <p:animEffect transition="in" filter="dissolve">
                                      <p:cBhvr>
                                        <p:cTn id="15" dur="500"/>
                                        <p:tgtEl>
                                          <p:spTgt spid="225286"/>
                                        </p:tgtEl>
                                      </p:cBhvr>
                                    </p:animEffect>
                                  </p:childTnLst>
                                </p:cTn>
                              </p:par>
                            </p:childTnLst>
                          </p:cTn>
                        </p:par>
                        <p:par>
                          <p:cTn id="16" fill="hold" nodeType="afterGroup">
                            <p:stCondLst>
                              <p:cond delay="3000"/>
                            </p:stCondLst>
                            <p:childTnLst>
                              <p:par>
                                <p:cTn id="17" presetID="9" presetClass="entr" presetSubtype="0" fill="hold" nodeType="afterEffect">
                                  <p:stCondLst>
                                    <p:cond delay="500"/>
                                  </p:stCondLst>
                                  <p:childTnLst>
                                    <p:set>
                                      <p:cBhvr>
                                        <p:cTn id="18" dur="1" fill="hold">
                                          <p:stCondLst>
                                            <p:cond delay="0"/>
                                          </p:stCondLst>
                                        </p:cTn>
                                        <p:tgtEl>
                                          <p:spTgt spid="225285"/>
                                        </p:tgtEl>
                                        <p:attrNameLst>
                                          <p:attrName>style.visibility</p:attrName>
                                        </p:attrNameLst>
                                      </p:cBhvr>
                                      <p:to>
                                        <p:strVal val="visible"/>
                                      </p:to>
                                    </p:set>
                                    <p:animEffect transition="in" filter="dissolve">
                                      <p:cBhvr>
                                        <p:cTn id="19" dur="500"/>
                                        <p:tgtEl>
                                          <p:spTgt spid="225285"/>
                                        </p:tgtEl>
                                      </p:cBhvr>
                                    </p:animEffect>
                                  </p:childTnLst>
                                </p:cTn>
                              </p:par>
                            </p:childTnLst>
                          </p:cTn>
                        </p:par>
                        <p:par>
                          <p:cTn id="20" fill="hold" nodeType="afterGroup">
                            <p:stCondLst>
                              <p:cond delay="4000"/>
                            </p:stCondLst>
                            <p:childTnLst>
                              <p:par>
                                <p:cTn id="21" presetID="9" presetClass="entr" presetSubtype="0" fill="hold" nodeType="afterEffect">
                                  <p:stCondLst>
                                    <p:cond delay="500"/>
                                  </p:stCondLst>
                                  <p:childTnLst>
                                    <p:set>
                                      <p:cBhvr>
                                        <p:cTn id="22" dur="1" fill="hold">
                                          <p:stCondLst>
                                            <p:cond delay="0"/>
                                          </p:stCondLst>
                                        </p:cTn>
                                        <p:tgtEl>
                                          <p:spTgt spid="225283"/>
                                        </p:tgtEl>
                                        <p:attrNameLst>
                                          <p:attrName>style.visibility</p:attrName>
                                        </p:attrNameLst>
                                      </p:cBhvr>
                                      <p:to>
                                        <p:strVal val="visible"/>
                                      </p:to>
                                    </p:set>
                                    <p:animEffect transition="in" filter="dissolve">
                                      <p:cBhvr>
                                        <p:cTn id="23" dur="500"/>
                                        <p:tgtEl>
                                          <p:spTgt spid="225283"/>
                                        </p:tgtEl>
                                      </p:cBhvr>
                                    </p:animEffect>
                                  </p:childTnLst>
                                </p:cTn>
                              </p:par>
                            </p:childTnLst>
                          </p:cTn>
                        </p:par>
                        <p:par>
                          <p:cTn id="24" fill="hold" nodeType="afterGroup">
                            <p:stCondLst>
                              <p:cond delay="5000"/>
                            </p:stCondLst>
                            <p:childTnLst>
                              <p:par>
                                <p:cTn id="25" presetID="7" presetClass="entr" presetSubtype="8" fill="hold" nodeType="afterEffect">
                                  <p:stCondLst>
                                    <p:cond delay="50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0" fill="hold"/>
                                        <p:tgtEl>
                                          <p:spTgt spid="2"/>
                                        </p:tgtEl>
                                        <p:attrNameLst>
                                          <p:attrName>ppt_x</p:attrName>
                                        </p:attrNameLst>
                                      </p:cBhvr>
                                      <p:tavLst>
                                        <p:tav tm="0">
                                          <p:val>
                                            <p:strVal val="0-#ppt_w/2"/>
                                          </p:val>
                                        </p:tav>
                                        <p:tav tm="100000">
                                          <p:val>
                                            <p:strVal val="#ppt_x"/>
                                          </p:val>
                                        </p:tav>
                                      </p:tavLst>
                                    </p:anim>
                                    <p:anim calcmode="lin" valueType="num">
                                      <p:cBhvr additive="base">
                                        <p:cTn id="28" dur="5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idx="4294967295"/>
          </p:nvPr>
        </p:nvSpPr>
        <p:spPr>
          <a:xfrm>
            <a:off x="457200" y="823913"/>
            <a:ext cx="8229600" cy="395287"/>
          </a:xfrm>
          <a:prstGeom prst="rect">
            <a:avLst/>
          </a:prstGeom>
          <a:ln w="12700">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nSpc>
                <a:spcPct val="65000"/>
              </a:lnSpc>
              <a:spcBef>
                <a:spcPct val="50000"/>
              </a:spcBef>
              <a:defRPr/>
            </a:pPr>
            <a:r>
              <a:rPr lang="en-US" sz="2800" b="1" i="1">
                <a:solidFill>
                  <a:schemeClr val="tx1"/>
                </a:solidFill>
                <a:ea typeface="ＭＳ Ｐゴシック" charset="0"/>
                <a:cs typeface="ＭＳ Ｐゴシック" charset="0"/>
              </a:rPr>
              <a:t>Hebrews 9:15-22</a:t>
            </a:r>
          </a:p>
        </p:txBody>
      </p:sp>
      <p:sp>
        <p:nvSpPr>
          <p:cNvPr id="227330" name="Rectangle 2"/>
          <p:cNvSpPr>
            <a:spLocks noChangeArrowheads="1"/>
          </p:cNvSpPr>
          <p:nvPr/>
        </p:nvSpPr>
        <p:spPr bwMode="auto">
          <a:xfrm>
            <a:off x="930275" y="1500188"/>
            <a:ext cx="7308850" cy="6184900"/>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sz="4800" b="1" baseline="30000">
                <a:latin typeface="Times New Roman" pitchFamily="18" charset="0"/>
              </a:rPr>
              <a:t>15</a:t>
            </a:r>
            <a:r>
              <a:rPr lang="en-US" altLang="en-US" sz="4000" b="1">
                <a:latin typeface="Times New Roman" pitchFamily="18" charset="0"/>
              </a:rPr>
              <a:t>For this reason Christ is the mediator of a </a:t>
            </a:r>
            <a:r>
              <a:rPr lang="en-US" altLang="en-US" sz="4000" b="1">
                <a:solidFill>
                  <a:schemeClr val="folHlink"/>
                </a:solidFill>
                <a:latin typeface="Times New Roman" pitchFamily="18" charset="0"/>
              </a:rPr>
              <a:t>new covenant</a:t>
            </a:r>
            <a:r>
              <a:rPr lang="en-US" altLang="en-US" sz="4000" b="1">
                <a:latin typeface="Times New Roman" pitchFamily="18" charset="0"/>
              </a:rPr>
              <a:t>, that those who are called may receive </a:t>
            </a:r>
            <a:r>
              <a:rPr lang="en-US" altLang="en-US" sz="4000" b="1">
                <a:solidFill>
                  <a:schemeClr val="folHlink"/>
                </a:solidFill>
                <a:latin typeface="Times New Roman" pitchFamily="18" charset="0"/>
              </a:rPr>
              <a:t>the promised eternal inheritance</a:t>
            </a:r>
            <a:r>
              <a:rPr lang="en-US" altLang="en-US" sz="4000" b="1">
                <a:solidFill>
                  <a:schemeClr val="tx2"/>
                </a:solidFill>
                <a:latin typeface="Times New Roman" pitchFamily="18" charset="0"/>
              </a:rPr>
              <a:t> </a:t>
            </a:r>
            <a:r>
              <a:rPr lang="en-US" altLang="en-US" sz="4000" b="1">
                <a:latin typeface="Times New Roman" pitchFamily="18" charset="0"/>
              </a:rPr>
              <a:t>— now that he has died as a ransom to set them free from the sins committed under the first covenant. </a:t>
            </a:r>
          </a:p>
          <a:p>
            <a:endParaRPr lang="en-US" altLang="en-US" sz="4000" b="1">
              <a:latin typeface="Times New Roman" pitchFamily="18" charset="0"/>
            </a:endParaRPr>
          </a:p>
          <a:p>
            <a:endParaRPr lang="en-US" altLang="en-US" sz="4000" b="1">
              <a:solidFill>
                <a:schemeClr val="tx2"/>
              </a:solidFill>
              <a:latin typeface="Times New Roman" pitchFamily="18" charset="0"/>
            </a:endParaRPr>
          </a:p>
        </p:txBody>
      </p:sp>
      <p:sp>
        <p:nvSpPr>
          <p:cNvPr id="227331" name="Rectangle 3"/>
          <p:cNvSpPr>
            <a:spLocks noChangeArrowheads="1"/>
          </p:cNvSpPr>
          <p:nvPr/>
        </p:nvSpPr>
        <p:spPr bwMode="auto">
          <a:xfrm>
            <a:off x="1447800" y="396875"/>
            <a:ext cx="6238875" cy="395288"/>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lnSpc>
                <a:spcPct val="65000"/>
              </a:lnSpc>
              <a:spcBef>
                <a:spcPct val="50000"/>
              </a:spcBef>
            </a:pPr>
            <a:r>
              <a:rPr lang="en-US" altLang="en-US" sz="2800" b="1" i="1">
                <a:latin typeface="Times New Roman" pitchFamily="18" charset="0"/>
              </a:rPr>
              <a:t>On the Meaning of the </a:t>
            </a:r>
            <a:r>
              <a:rPr lang="en-US" altLang="ja-JP" sz="2800" b="1" i="1">
                <a:solidFill>
                  <a:schemeClr val="tx2"/>
                </a:solidFill>
                <a:latin typeface="Times New Roman" pitchFamily="18" charset="0"/>
              </a:rPr>
              <a:t>"</a:t>
            </a:r>
            <a:r>
              <a:rPr lang="en-US" altLang="en-US" sz="2800" b="1" i="1">
                <a:solidFill>
                  <a:schemeClr val="tx2"/>
                </a:solidFill>
                <a:latin typeface="Times New Roman" pitchFamily="18" charset="0"/>
              </a:rPr>
              <a:t>BLOOD</a:t>
            </a:r>
            <a:r>
              <a:rPr lang="en-US" altLang="ja-JP" sz="2800" b="1" i="1">
                <a:solidFill>
                  <a:schemeClr val="tx2"/>
                </a:solidFill>
                <a:latin typeface="Times New Roman" pitchFamily="18" charset="0"/>
              </a:rPr>
              <a:t>"</a:t>
            </a:r>
            <a:r>
              <a:rPr lang="en-US" altLang="en-US" sz="2800" b="1" i="1">
                <a:latin typeface="Times New Roman" pitchFamily="18" charset="0"/>
              </a:rPr>
              <a:t>…</a:t>
            </a:r>
          </a:p>
        </p:txBody>
      </p:sp>
      <p:sp>
        <p:nvSpPr>
          <p:cNvPr id="227332" name="Oval 4"/>
          <p:cNvSpPr>
            <a:spLocks noChangeArrowheads="1"/>
          </p:cNvSpPr>
          <p:nvPr/>
        </p:nvSpPr>
        <p:spPr bwMode="auto">
          <a:xfrm>
            <a:off x="452438" y="3294063"/>
            <a:ext cx="7961312" cy="876300"/>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27333" name="Oval 5"/>
          <p:cNvSpPr>
            <a:spLocks noChangeArrowheads="1"/>
          </p:cNvSpPr>
          <p:nvPr/>
        </p:nvSpPr>
        <p:spPr bwMode="auto">
          <a:xfrm>
            <a:off x="3665538" y="2147888"/>
            <a:ext cx="3713162" cy="693737"/>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33478" name="Text Box 6"/>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ct val="50000"/>
              </a:spcBef>
            </a:pPr>
            <a:r>
              <a:rPr lang="en-US" altLang="en-US" sz="2000">
                <a:solidFill>
                  <a:srgbClr val="FFA27C"/>
                </a:solidFill>
                <a:latin typeface="Comic Sans MS" pitchFamily="66" charset="0"/>
              </a:rPr>
              <a:t> </a:t>
            </a:r>
          </a:p>
        </p:txBody>
      </p:sp>
      <p:sp>
        <p:nvSpPr>
          <p:cNvPr id="233479" name="Text Box 7"/>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ct val="50000"/>
              </a:spcBef>
            </a:pPr>
            <a:endParaRPr lang="en-US" altLang="en-US" sz="2000">
              <a:solidFill>
                <a:srgbClr val="FFA27C"/>
              </a:solidFill>
              <a:latin typeface="Comic Sans MS" pitchFamily="66" charset="0"/>
            </a:endParaRPr>
          </a:p>
        </p:txBody>
      </p:sp>
      <p:sp>
        <p:nvSpPr>
          <p:cNvPr id="233480" name="Text Box 8"/>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ct val="50000"/>
              </a:spcBef>
            </a:pPr>
            <a:r>
              <a:rPr lang="en-US" altLang="en-US" sz="1000" b="1">
                <a:solidFill>
                  <a:srgbClr val="FFFFFF"/>
                </a:solidFill>
                <a:latin typeface="Arial" pitchFamily="34" charset="0"/>
              </a:rPr>
              <a:t> </a:t>
            </a:r>
          </a:p>
        </p:txBody>
      </p:sp>
      <p:sp>
        <p:nvSpPr>
          <p:cNvPr id="2" name="Rectangle 9"/>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1400" b="1">
                <a:effectLst>
                  <a:outerShdw blurRad="38100" dist="38100" dir="2700000" algn="tl">
                    <a:srgbClr val="000000"/>
                  </a:outerShdw>
                </a:effectLst>
                <a:latin typeface="Arial" pitchFamily="34" charset="0"/>
              </a:rPr>
              <a:t>  </a:t>
            </a:r>
            <a:endParaRPr lang="en-US" altLang="en-US" sz="1400" b="1">
              <a:effectLst>
                <a:outerShdw blurRad="38100" dist="38100" dir="2700000" algn="tl">
                  <a:srgbClr val="000000"/>
                </a:outerShdw>
              </a:effectLst>
              <a:latin typeface="Comic Sans MS" pitchFamily="66" charset="0"/>
            </a:endParaRPr>
          </a:p>
        </p:txBody>
      </p:sp>
      <p:sp>
        <p:nvSpPr>
          <p:cNvPr id="227338" name="Rectangle 10"/>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1000" b="1">
                <a:effectLst>
                  <a:outerShdw blurRad="38100" dist="38100" dir="2700000" algn="tl">
                    <a:srgbClr val="000000"/>
                  </a:outerShdw>
                </a:effectLst>
                <a:latin typeface="Comic Sans MS" pitchFamily="66" charset="0"/>
              </a:rPr>
              <a:t>59</a:t>
            </a:r>
          </a:p>
        </p:txBody>
      </p:sp>
      <p:sp>
        <p:nvSpPr>
          <p:cNvPr id="233483" name="Text Box 11"/>
          <p:cNvSpPr txBox="1">
            <a:spLocks noChangeArrowheads="1"/>
          </p:cNvSpPr>
          <p:nvPr/>
        </p:nvSpPr>
        <p:spPr bwMode="auto">
          <a:xfrm>
            <a:off x="8731250" y="6426200"/>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ct val="50000"/>
              </a:spcBef>
            </a:pPr>
            <a:r>
              <a:rPr lang="en-US" altLang="en-US" sz="1800" b="1">
                <a:solidFill>
                  <a:srgbClr val="FFFFFF"/>
                </a:solidFill>
                <a:latin typeface="Comic Sans MS" pitchFamily="66" charset="0"/>
              </a:rPr>
              <a:t>2</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227333"/>
                                        </p:tgtEl>
                                        <p:attrNameLst>
                                          <p:attrName>style.visibility</p:attrName>
                                        </p:attrNameLst>
                                      </p:cBhvr>
                                      <p:to>
                                        <p:strVal val="visible"/>
                                      </p:to>
                                    </p:set>
                                    <p:anim calcmode="lin" valueType="num">
                                      <p:cBhvr>
                                        <p:cTn id="7" dur="500" fill="hold"/>
                                        <p:tgtEl>
                                          <p:spTgt spid="227333"/>
                                        </p:tgtEl>
                                        <p:attrNameLst>
                                          <p:attrName>ppt_w</p:attrName>
                                        </p:attrNameLst>
                                      </p:cBhvr>
                                      <p:tavLst>
                                        <p:tav tm="0">
                                          <p:val>
                                            <p:fltVal val="0"/>
                                          </p:val>
                                        </p:tav>
                                        <p:tav tm="100000">
                                          <p:val>
                                            <p:strVal val="#ppt_w"/>
                                          </p:val>
                                        </p:tav>
                                      </p:tavLst>
                                    </p:anim>
                                    <p:anim calcmode="lin" valueType="num">
                                      <p:cBhvr>
                                        <p:cTn id="8" dur="500" fill="hold"/>
                                        <p:tgtEl>
                                          <p:spTgt spid="227333"/>
                                        </p:tgtEl>
                                        <p:attrNameLst>
                                          <p:attrName>ppt_h</p:attrName>
                                        </p:attrNameLst>
                                      </p:cBhvr>
                                      <p:tavLst>
                                        <p:tav tm="0">
                                          <p:val>
                                            <p:fltVal val="0"/>
                                          </p:val>
                                        </p:tav>
                                        <p:tav tm="100000">
                                          <p:val>
                                            <p:strVal val="#ppt_h"/>
                                          </p:val>
                                        </p:tav>
                                      </p:tavLst>
                                    </p:anim>
                                    <p:anim calcmode="lin" valueType="num">
                                      <p:cBhvr>
                                        <p:cTn id="9" dur="500" fill="hold"/>
                                        <p:tgtEl>
                                          <p:spTgt spid="227333"/>
                                        </p:tgtEl>
                                        <p:attrNameLst>
                                          <p:attrName>ppt_x</p:attrName>
                                        </p:attrNameLst>
                                      </p:cBhvr>
                                      <p:tavLst>
                                        <p:tav tm="0">
                                          <p:val>
                                            <p:fltVal val="0.5"/>
                                          </p:val>
                                        </p:tav>
                                        <p:tav tm="100000">
                                          <p:val>
                                            <p:strVal val="#ppt_x"/>
                                          </p:val>
                                        </p:tav>
                                      </p:tavLst>
                                    </p:anim>
                                    <p:anim calcmode="lin" valueType="num">
                                      <p:cBhvr>
                                        <p:cTn id="10" dur="500" fill="hold"/>
                                        <p:tgtEl>
                                          <p:spTgt spid="22733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227332"/>
                                        </p:tgtEl>
                                        <p:attrNameLst>
                                          <p:attrName>style.visibility</p:attrName>
                                        </p:attrNameLst>
                                      </p:cBhvr>
                                      <p:to>
                                        <p:strVal val="visible"/>
                                      </p:to>
                                    </p:set>
                                    <p:anim calcmode="lin" valueType="num">
                                      <p:cBhvr>
                                        <p:cTn id="15" dur="500" fill="hold"/>
                                        <p:tgtEl>
                                          <p:spTgt spid="227332"/>
                                        </p:tgtEl>
                                        <p:attrNameLst>
                                          <p:attrName>ppt_w</p:attrName>
                                        </p:attrNameLst>
                                      </p:cBhvr>
                                      <p:tavLst>
                                        <p:tav tm="0">
                                          <p:val>
                                            <p:fltVal val="0"/>
                                          </p:val>
                                        </p:tav>
                                        <p:tav tm="100000">
                                          <p:val>
                                            <p:strVal val="#ppt_w"/>
                                          </p:val>
                                        </p:tav>
                                      </p:tavLst>
                                    </p:anim>
                                    <p:anim calcmode="lin" valueType="num">
                                      <p:cBhvr>
                                        <p:cTn id="16" dur="500" fill="hold"/>
                                        <p:tgtEl>
                                          <p:spTgt spid="227332"/>
                                        </p:tgtEl>
                                        <p:attrNameLst>
                                          <p:attrName>ppt_h</p:attrName>
                                        </p:attrNameLst>
                                      </p:cBhvr>
                                      <p:tavLst>
                                        <p:tav tm="0">
                                          <p:val>
                                            <p:fltVal val="0"/>
                                          </p:val>
                                        </p:tav>
                                        <p:tav tm="100000">
                                          <p:val>
                                            <p:strVal val="#ppt_h"/>
                                          </p:val>
                                        </p:tav>
                                      </p:tavLst>
                                    </p:anim>
                                    <p:anim calcmode="lin" valueType="num">
                                      <p:cBhvr>
                                        <p:cTn id="17" dur="500" fill="hold"/>
                                        <p:tgtEl>
                                          <p:spTgt spid="227332"/>
                                        </p:tgtEl>
                                        <p:attrNameLst>
                                          <p:attrName>ppt_x</p:attrName>
                                        </p:attrNameLst>
                                      </p:cBhvr>
                                      <p:tavLst>
                                        <p:tav tm="0">
                                          <p:val>
                                            <p:fltVal val="0.5"/>
                                          </p:val>
                                        </p:tav>
                                        <p:tav tm="100000">
                                          <p:val>
                                            <p:strVal val="#ppt_x"/>
                                          </p:val>
                                        </p:tav>
                                      </p:tavLst>
                                    </p:anim>
                                    <p:anim calcmode="lin" valueType="num">
                                      <p:cBhvr>
                                        <p:cTn id="18" dur="500" fill="hold"/>
                                        <p:tgtEl>
                                          <p:spTgt spid="22733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2" grpId="0" animBg="1"/>
      <p:bldP spid="22733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ChangeArrowheads="1"/>
          </p:cNvSpPr>
          <p:nvPr/>
        </p:nvSpPr>
        <p:spPr bwMode="auto">
          <a:xfrm>
            <a:off x="854075" y="249238"/>
            <a:ext cx="7804150" cy="3136900"/>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4000" b="1">
              <a:latin typeface="Times New Roman" pitchFamily="18" charset="0"/>
            </a:endParaRPr>
          </a:p>
          <a:p>
            <a:endParaRPr lang="en-US" altLang="en-US" sz="4000" b="1">
              <a:latin typeface="Times New Roman" pitchFamily="18" charset="0"/>
            </a:endParaRPr>
          </a:p>
          <a:p>
            <a:r>
              <a:rPr lang="en-US" altLang="en-US" sz="4800" b="1" baseline="30000">
                <a:latin typeface="Times New Roman" pitchFamily="18" charset="0"/>
              </a:rPr>
              <a:t>16</a:t>
            </a:r>
            <a:r>
              <a:rPr lang="en-US" altLang="en-US" sz="4000" b="1">
                <a:latin typeface="Times New Roman" pitchFamily="18" charset="0"/>
              </a:rPr>
              <a:t>In the case of </a:t>
            </a:r>
            <a:r>
              <a:rPr lang="en-US" altLang="en-US" sz="4000" b="1">
                <a:solidFill>
                  <a:schemeClr val="folHlink"/>
                </a:solidFill>
                <a:latin typeface="Times New Roman" pitchFamily="18" charset="0"/>
              </a:rPr>
              <a:t>a will</a:t>
            </a:r>
            <a:r>
              <a:rPr lang="en-US" altLang="en-US" sz="4000" b="1">
                <a:latin typeface="Times New Roman" pitchFamily="18" charset="0"/>
              </a:rPr>
              <a:t>, it is necessary to prove the death of the one who made it, </a:t>
            </a:r>
            <a:endParaRPr lang="en-US" altLang="en-US" sz="4000" b="1">
              <a:solidFill>
                <a:schemeClr val="tx2"/>
              </a:solidFill>
              <a:latin typeface="Times New Roman" pitchFamily="18" charset="0"/>
            </a:endParaRPr>
          </a:p>
        </p:txBody>
      </p:sp>
      <p:sp>
        <p:nvSpPr>
          <p:cNvPr id="235522" name="Text Box 4"/>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ct val="50000"/>
              </a:spcBef>
            </a:pPr>
            <a:r>
              <a:rPr lang="en-US" altLang="en-US" sz="2000">
                <a:solidFill>
                  <a:srgbClr val="FFA27C"/>
                </a:solidFill>
                <a:latin typeface="Comic Sans MS" pitchFamily="66" charset="0"/>
              </a:rPr>
              <a:t> </a:t>
            </a:r>
          </a:p>
        </p:txBody>
      </p:sp>
      <p:sp>
        <p:nvSpPr>
          <p:cNvPr id="235523" name="Text Box 5"/>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ct val="50000"/>
              </a:spcBef>
            </a:pPr>
            <a:r>
              <a:rPr lang="en-US" altLang="en-US" sz="1000" b="1">
                <a:solidFill>
                  <a:srgbClr val="FFFFFF"/>
                </a:solidFill>
                <a:latin typeface="Arial" pitchFamily="34" charset="0"/>
              </a:rPr>
              <a:t> </a:t>
            </a:r>
          </a:p>
        </p:txBody>
      </p:sp>
      <p:sp>
        <p:nvSpPr>
          <p:cNvPr id="229382" name="Rectangle 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1400" b="1">
                <a:effectLst>
                  <a:outerShdw blurRad="38100" dist="38100" dir="2700000" algn="tl">
                    <a:srgbClr val="000000"/>
                  </a:outerShdw>
                </a:effectLst>
                <a:latin typeface="Arial" pitchFamily="34" charset="0"/>
              </a:rPr>
              <a:t>  </a:t>
            </a:r>
            <a:endParaRPr lang="en-US" altLang="en-US" sz="1400" b="1">
              <a:effectLst>
                <a:outerShdw blurRad="38100" dist="38100" dir="2700000" algn="tl">
                  <a:srgbClr val="000000"/>
                </a:outerShdw>
              </a:effectLst>
              <a:latin typeface="Comic Sans MS" pitchFamily="66" charset="0"/>
            </a:endParaRPr>
          </a:p>
        </p:txBody>
      </p:sp>
      <p:sp>
        <p:nvSpPr>
          <p:cNvPr id="229383" name="Rectangle 7"/>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1000" b="1">
                <a:effectLst>
                  <a:outerShdw blurRad="38100" dist="38100" dir="2700000" algn="tl">
                    <a:srgbClr val="000000"/>
                  </a:outerShdw>
                </a:effectLst>
                <a:latin typeface="Comic Sans MS" pitchFamily="66" charset="0"/>
              </a:rPr>
              <a:t>60</a:t>
            </a:r>
          </a:p>
        </p:txBody>
      </p:sp>
      <p:sp>
        <p:nvSpPr>
          <p:cNvPr id="229384" name="Text Box 8"/>
          <p:cNvSpPr txBox="1">
            <a:spLocks noChangeArrowheads="1"/>
          </p:cNvSpPr>
          <p:nvPr/>
        </p:nvSpPr>
        <p:spPr bwMode="auto">
          <a:xfrm>
            <a:off x="800100" y="3467100"/>
            <a:ext cx="7937500" cy="253047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4800" b="1" baseline="30000">
                <a:latin typeface="Times New Roman" pitchFamily="-112" charset="0"/>
                <a:ea typeface="+mn-ea"/>
              </a:rPr>
              <a:t>17</a:t>
            </a:r>
            <a:r>
              <a:rPr lang="en-US" sz="4000" b="1">
                <a:latin typeface="Times New Roman" pitchFamily="-112" charset="0"/>
                <a:ea typeface="+mn-ea"/>
              </a:rPr>
              <a:t>because a will is in force only when somebody has died; it never takes effect while the one who made it is living.</a:t>
            </a:r>
          </a:p>
        </p:txBody>
      </p:sp>
      <p:sp>
        <p:nvSpPr>
          <p:cNvPr id="235527" name="Text Box 9"/>
          <p:cNvSpPr txBox="1">
            <a:spLocks noChangeArrowheads="1"/>
          </p:cNvSpPr>
          <p:nvPr/>
        </p:nvSpPr>
        <p:spPr bwMode="auto">
          <a:xfrm>
            <a:off x="8731250" y="6426200"/>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ct val="50000"/>
              </a:spcBef>
            </a:pPr>
            <a:r>
              <a:rPr lang="en-US" altLang="en-US" sz="1800" b="1">
                <a:solidFill>
                  <a:srgbClr val="FFFFFF"/>
                </a:solidFill>
                <a:latin typeface="Comic Sans MS" pitchFamily="66" charset="0"/>
              </a:rPr>
              <a:t>1</a:t>
            </a:r>
          </a:p>
        </p:txBody>
      </p:sp>
      <p:sp>
        <p:nvSpPr>
          <p:cNvPr id="11" name="Rectangle 3"/>
          <p:cNvSpPr>
            <a:spLocks noChangeArrowheads="1"/>
          </p:cNvSpPr>
          <p:nvPr/>
        </p:nvSpPr>
        <p:spPr bwMode="auto">
          <a:xfrm>
            <a:off x="1447800" y="396875"/>
            <a:ext cx="6238875" cy="395288"/>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lnSpc>
                <a:spcPct val="65000"/>
              </a:lnSpc>
              <a:spcBef>
                <a:spcPct val="50000"/>
              </a:spcBef>
            </a:pPr>
            <a:r>
              <a:rPr lang="en-US" altLang="en-US" sz="2800" b="1" i="1">
                <a:latin typeface="Times New Roman" pitchFamily="18" charset="0"/>
              </a:rPr>
              <a:t>On the Meaning of the </a:t>
            </a:r>
            <a:r>
              <a:rPr lang="en-US" altLang="ja-JP" sz="2800" b="1" i="1">
                <a:solidFill>
                  <a:schemeClr val="tx2"/>
                </a:solidFill>
                <a:latin typeface="Times New Roman" pitchFamily="18" charset="0"/>
              </a:rPr>
              <a:t>"</a:t>
            </a:r>
            <a:r>
              <a:rPr lang="en-US" altLang="en-US" sz="2800" b="1" i="1">
                <a:solidFill>
                  <a:schemeClr val="tx2"/>
                </a:solidFill>
                <a:latin typeface="Times New Roman" pitchFamily="18" charset="0"/>
              </a:rPr>
              <a:t>BLOOD</a:t>
            </a:r>
            <a:r>
              <a:rPr lang="en-US" altLang="ja-JP" sz="2800" b="1" i="1">
                <a:solidFill>
                  <a:schemeClr val="tx2"/>
                </a:solidFill>
                <a:latin typeface="Times New Roman" pitchFamily="18" charset="0"/>
              </a:rPr>
              <a:t>"</a:t>
            </a:r>
            <a:r>
              <a:rPr lang="en-US" altLang="en-US" sz="2800" b="1" i="1">
                <a:latin typeface="Times New Roman" pitchFamily="18" charset="0"/>
              </a:rPr>
              <a:t>…</a:t>
            </a:r>
          </a:p>
        </p:txBody>
      </p:sp>
      <p:sp>
        <p:nvSpPr>
          <p:cNvPr id="12" name="Title 11"/>
          <p:cNvSpPr>
            <a:spLocks noGrp="1"/>
          </p:cNvSpPr>
          <p:nvPr>
            <p:ph type="title" idx="4294967295"/>
          </p:nvPr>
        </p:nvSpPr>
        <p:spPr>
          <a:xfrm>
            <a:off x="457200" y="762000"/>
            <a:ext cx="8229600" cy="503238"/>
          </a:xfrm>
          <a:prstGeom prst="rect">
            <a:avLst/>
          </a:prstGeom>
        </p:spPr>
        <p:txBody>
          <a:bodyPr/>
          <a:lstStyle/>
          <a:p>
            <a:r>
              <a:rPr lang="en-US" altLang="en-US" sz="2800" b="1" i="1">
                <a:solidFill>
                  <a:schemeClr val="tx1"/>
                </a:solidFill>
                <a:effectLst>
                  <a:outerShdw blurRad="38100" dist="38100" dir="2700000" algn="tl">
                    <a:srgbClr val="000000"/>
                  </a:outerShdw>
                </a:effectLst>
              </a:rPr>
              <a:t>Hebrews 9:15-22</a:t>
            </a:r>
            <a:endParaRPr lang="en-US" altLang="en-US">
              <a:effectLst>
                <a:outerShdw blurRad="38100" dist="38100" dir="2700000" algn="tl">
                  <a:srgbClr val="000000"/>
                </a:outerShdw>
              </a:effectLst>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229378">
                                            <p:txEl>
                                              <p:pRg st="2" end="2"/>
                                            </p:txEl>
                                          </p:spTgt>
                                        </p:tgtEl>
                                        <p:attrNameLst>
                                          <p:attrName>style.visibility</p:attrName>
                                        </p:attrNameLst>
                                      </p:cBhvr>
                                      <p:to>
                                        <p:strVal val="visible"/>
                                      </p:to>
                                    </p:set>
                                    <p:animEffect transition="in" filter="box(out)">
                                      <p:cBhvr>
                                        <p:cTn id="7" dur="500"/>
                                        <p:tgtEl>
                                          <p:spTgt spid="229378">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29384">
                                            <p:txEl>
                                              <p:pRg st="0" end="0"/>
                                            </p:txEl>
                                          </p:spTgt>
                                        </p:tgtEl>
                                        <p:attrNameLst>
                                          <p:attrName>style.visibility</p:attrName>
                                        </p:attrNameLst>
                                      </p:cBhvr>
                                      <p:to>
                                        <p:strVal val="visible"/>
                                      </p:to>
                                    </p:set>
                                    <p:animEffect transition="in" filter="box(out)">
                                      <p:cBhvr>
                                        <p:cTn id="12" dur="500"/>
                                        <p:tgtEl>
                                          <p:spTgt spid="22938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78" grpId="0" build="p" autoUpdateAnimBg="0" advAuto="0"/>
      <p:bldP spid="229384"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7" name="Text Box 3"/>
          <p:cNvSpPr txBox="1">
            <a:spLocks noChangeArrowheads="1"/>
          </p:cNvSpPr>
          <p:nvPr/>
        </p:nvSpPr>
        <p:spPr bwMode="auto">
          <a:xfrm>
            <a:off x="876300" y="1816100"/>
            <a:ext cx="7378700" cy="253047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4000" b="1">
              <a:latin typeface="Times New Roman" pitchFamily="18" charset="0"/>
            </a:endParaRPr>
          </a:p>
          <a:p>
            <a:r>
              <a:rPr lang="en-US" altLang="en-US" sz="4800" b="1" baseline="30000">
                <a:latin typeface="Times New Roman" pitchFamily="18" charset="0"/>
              </a:rPr>
              <a:t>18</a:t>
            </a:r>
            <a:r>
              <a:rPr lang="en-US" altLang="en-US" sz="4000" b="1">
                <a:latin typeface="Times New Roman" pitchFamily="18" charset="0"/>
              </a:rPr>
              <a:t>This is why even the first covenant was not put into effect </a:t>
            </a:r>
            <a:r>
              <a:rPr lang="en-US" altLang="en-US" sz="4000" b="1">
                <a:solidFill>
                  <a:srgbClr val="FFFF00"/>
                </a:solidFill>
                <a:latin typeface="Times New Roman" pitchFamily="18" charset="0"/>
              </a:rPr>
              <a:t>without blood.</a:t>
            </a:r>
          </a:p>
        </p:txBody>
      </p:sp>
      <p:sp>
        <p:nvSpPr>
          <p:cNvPr id="237570" name="Text Box 4"/>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ct val="50000"/>
              </a:spcBef>
            </a:pPr>
            <a:r>
              <a:rPr lang="en-US" altLang="en-US" sz="2000">
                <a:solidFill>
                  <a:srgbClr val="FFA27C"/>
                </a:solidFill>
                <a:latin typeface="Comic Sans MS" pitchFamily="66" charset="0"/>
              </a:rPr>
              <a:t> </a:t>
            </a:r>
          </a:p>
        </p:txBody>
      </p:sp>
      <p:sp>
        <p:nvSpPr>
          <p:cNvPr id="237571" name="Text Box 5"/>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ct val="50000"/>
              </a:spcBef>
            </a:pPr>
            <a:r>
              <a:rPr lang="en-US" altLang="en-US" sz="1000" b="1">
                <a:solidFill>
                  <a:srgbClr val="FFFFFF"/>
                </a:solidFill>
                <a:latin typeface="Arial" pitchFamily="34" charset="0"/>
              </a:rPr>
              <a:t> </a:t>
            </a:r>
          </a:p>
        </p:txBody>
      </p:sp>
      <p:sp>
        <p:nvSpPr>
          <p:cNvPr id="231430" name="Rectangle 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1400" b="1">
                <a:effectLst>
                  <a:outerShdw blurRad="38100" dist="38100" dir="2700000" algn="tl">
                    <a:srgbClr val="000000"/>
                  </a:outerShdw>
                </a:effectLst>
                <a:latin typeface="Arial" pitchFamily="34" charset="0"/>
              </a:rPr>
              <a:t>  </a:t>
            </a:r>
            <a:endParaRPr lang="en-US" altLang="en-US" sz="1400" b="1">
              <a:effectLst>
                <a:outerShdw blurRad="38100" dist="38100" dir="2700000" algn="tl">
                  <a:srgbClr val="000000"/>
                </a:outerShdw>
              </a:effectLst>
              <a:latin typeface="Comic Sans MS" pitchFamily="66" charset="0"/>
            </a:endParaRPr>
          </a:p>
        </p:txBody>
      </p:sp>
      <p:sp>
        <p:nvSpPr>
          <p:cNvPr id="231431" name="Rectangle 7"/>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1000" b="1">
                <a:effectLst>
                  <a:outerShdw blurRad="38100" dist="38100" dir="2700000" algn="tl">
                    <a:srgbClr val="000000"/>
                  </a:outerShdw>
                </a:effectLst>
                <a:latin typeface="Comic Sans MS" pitchFamily="66" charset="0"/>
              </a:rPr>
              <a:t>61</a:t>
            </a:r>
          </a:p>
        </p:txBody>
      </p:sp>
      <p:sp>
        <p:nvSpPr>
          <p:cNvPr id="9" name="Rectangle 3"/>
          <p:cNvSpPr>
            <a:spLocks noChangeArrowheads="1"/>
          </p:cNvSpPr>
          <p:nvPr/>
        </p:nvSpPr>
        <p:spPr bwMode="auto">
          <a:xfrm>
            <a:off x="1447800" y="396875"/>
            <a:ext cx="6238875" cy="395288"/>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lnSpc>
                <a:spcPct val="65000"/>
              </a:lnSpc>
              <a:spcBef>
                <a:spcPct val="50000"/>
              </a:spcBef>
            </a:pPr>
            <a:r>
              <a:rPr lang="en-US" altLang="en-US" sz="2800" b="1" i="1">
                <a:latin typeface="Times New Roman" pitchFamily="18" charset="0"/>
              </a:rPr>
              <a:t>On the Meaning of the </a:t>
            </a:r>
            <a:r>
              <a:rPr lang="en-US" altLang="ja-JP" sz="2800" b="1" i="1">
                <a:solidFill>
                  <a:schemeClr val="tx2"/>
                </a:solidFill>
                <a:latin typeface="Times New Roman" pitchFamily="18" charset="0"/>
              </a:rPr>
              <a:t>"</a:t>
            </a:r>
            <a:r>
              <a:rPr lang="en-US" altLang="en-US" sz="2800" b="1" i="1">
                <a:solidFill>
                  <a:schemeClr val="tx2"/>
                </a:solidFill>
                <a:latin typeface="Times New Roman" pitchFamily="18" charset="0"/>
              </a:rPr>
              <a:t>BLOOD</a:t>
            </a:r>
            <a:r>
              <a:rPr lang="en-US" altLang="ja-JP" sz="2800" b="1" i="1">
                <a:solidFill>
                  <a:schemeClr val="tx2"/>
                </a:solidFill>
                <a:latin typeface="Times New Roman" pitchFamily="18" charset="0"/>
              </a:rPr>
              <a:t>"</a:t>
            </a:r>
            <a:r>
              <a:rPr lang="en-US" altLang="en-US" sz="2800" b="1" i="1">
                <a:latin typeface="Times New Roman" pitchFamily="18" charset="0"/>
              </a:rPr>
              <a:t>…</a:t>
            </a:r>
          </a:p>
        </p:txBody>
      </p:sp>
      <p:sp>
        <p:nvSpPr>
          <p:cNvPr id="13" name="Title 12"/>
          <p:cNvSpPr>
            <a:spLocks noGrp="1"/>
          </p:cNvSpPr>
          <p:nvPr>
            <p:ph type="title" idx="4294967295"/>
          </p:nvPr>
        </p:nvSpPr>
        <p:spPr>
          <a:xfrm>
            <a:off x="457200" y="838200"/>
            <a:ext cx="8229600" cy="395288"/>
          </a:xfrm>
          <a:prstGeom prst="rect">
            <a:avLst/>
          </a:prstGeom>
          <a:ln w="12700">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nSpc>
                <a:spcPct val="65000"/>
              </a:lnSpc>
              <a:spcBef>
                <a:spcPct val="50000"/>
              </a:spcBef>
              <a:defRPr/>
            </a:pPr>
            <a:r>
              <a:rPr lang="en-US" sz="2800" b="1" i="1">
                <a:solidFill>
                  <a:schemeClr val="tx1"/>
                </a:solidFill>
                <a:ea typeface="ＭＳ Ｐゴシック" charset="0"/>
                <a:cs typeface="ＭＳ Ｐゴシック" charset="0"/>
              </a:rPr>
              <a:t>Hebrews 9:15-22</a:t>
            </a:r>
          </a:p>
        </p:txBody>
      </p:sp>
    </p:spTree>
  </p:cSld>
  <p:clrMapOvr>
    <a:masterClrMapping/>
  </p:clrMapOvr>
  <p:transition>
    <p:cu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ChangeArrowheads="1"/>
          </p:cNvSpPr>
          <p:nvPr/>
        </p:nvSpPr>
        <p:spPr bwMode="auto">
          <a:xfrm>
            <a:off x="876300" y="280988"/>
            <a:ext cx="7715250" cy="6184900"/>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4000" b="1" dirty="0">
              <a:latin typeface="Times New Roman" pitchFamily="18" charset="0"/>
            </a:endParaRPr>
          </a:p>
          <a:p>
            <a:endParaRPr lang="en-US" altLang="en-US" sz="4000" b="1" dirty="0">
              <a:latin typeface="Times New Roman" pitchFamily="18" charset="0"/>
            </a:endParaRPr>
          </a:p>
          <a:p>
            <a:r>
              <a:rPr lang="en-US" altLang="en-US" sz="4800" b="1" baseline="30000" dirty="0">
                <a:latin typeface="Times New Roman" pitchFamily="18" charset="0"/>
              </a:rPr>
              <a:t>19</a:t>
            </a:r>
            <a:r>
              <a:rPr lang="en-US" altLang="en-US" sz="4000" b="1" dirty="0">
                <a:latin typeface="Times New Roman" pitchFamily="18" charset="0"/>
              </a:rPr>
              <a:t>When Moses had proclaimed every commandment of the law to all the people, he took </a:t>
            </a:r>
            <a:r>
              <a:rPr lang="en-US" altLang="en-US" sz="4000" b="1" dirty="0">
                <a:solidFill>
                  <a:srgbClr val="FFFF00"/>
                </a:solidFill>
                <a:latin typeface="Times New Roman" pitchFamily="18" charset="0"/>
              </a:rPr>
              <a:t>the blood</a:t>
            </a:r>
            <a:r>
              <a:rPr lang="en-US" altLang="en-US" sz="4000" b="1" dirty="0">
                <a:latin typeface="Times New Roman" pitchFamily="18" charset="0"/>
              </a:rPr>
              <a:t> of calves, together with water, scarlet wool and branches of hyssop, and sprinkled the scroll and all the people. </a:t>
            </a:r>
          </a:p>
          <a:p>
            <a:endParaRPr lang="en-US" altLang="en-US" sz="4000" b="1" dirty="0">
              <a:solidFill>
                <a:schemeClr val="tx2"/>
              </a:solidFill>
              <a:latin typeface="Times New Roman" pitchFamily="18" charset="0"/>
            </a:endParaRPr>
          </a:p>
        </p:txBody>
      </p:sp>
      <p:sp>
        <p:nvSpPr>
          <p:cNvPr id="233475" name="Rectangle 3"/>
          <p:cNvSpPr>
            <a:spLocks noChangeArrowheads="1"/>
          </p:cNvSpPr>
          <p:nvPr/>
        </p:nvSpPr>
        <p:spPr bwMode="auto">
          <a:xfrm>
            <a:off x="1646238" y="317500"/>
            <a:ext cx="6238875" cy="395288"/>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lnSpc>
                <a:spcPct val="65000"/>
              </a:lnSpc>
              <a:spcBef>
                <a:spcPct val="50000"/>
              </a:spcBef>
            </a:pPr>
            <a:r>
              <a:rPr lang="en-US" altLang="en-US" sz="2800" b="1" i="1">
                <a:latin typeface="Times New Roman" pitchFamily="18" charset="0"/>
              </a:rPr>
              <a:t>On the Meaning of the </a:t>
            </a:r>
            <a:r>
              <a:rPr lang="en-US" altLang="ja-JP" sz="2800" b="1" i="1">
                <a:solidFill>
                  <a:schemeClr val="tx2"/>
                </a:solidFill>
                <a:latin typeface="Times New Roman" pitchFamily="18" charset="0"/>
              </a:rPr>
              <a:t>"</a:t>
            </a:r>
            <a:r>
              <a:rPr lang="en-US" altLang="en-US" sz="2800" b="1" i="1">
                <a:solidFill>
                  <a:schemeClr val="tx2"/>
                </a:solidFill>
                <a:latin typeface="Times New Roman" pitchFamily="18" charset="0"/>
              </a:rPr>
              <a:t>BLOOD</a:t>
            </a:r>
            <a:r>
              <a:rPr lang="en-US" altLang="ja-JP" sz="2800" b="1" i="1">
                <a:solidFill>
                  <a:schemeClr val="tx2"/>
                </a:solidFill>
                <a:latin typeface="Times New Roman" pitchFamily="18" charset="0"/>
              </a:rPr>
              <a:t>"</a:t>
            </a:r>
            <a:r>
              <a:rPr lang="en-US" altLang="en-US" sz="2800" b="1" i="1">
                <a:latin typeface="Times New Roman" pitchFamily="18" charset="0"/>
              </a:rPr>
              <a:t>…</a:t>
            </a:r>
            <a:endParaRPr lang="en-US" altLang="en-US" b="1" i="1">
              <a:latin typeface="Times New Roman" pitchFamily="18" charset="0"/>
            </a:endParaRPr>
          </a:p>
        </p:txBody>
      </p:sp>
      <p:sp>
        <p:nvSpPr>
          <p:cNvPr id="239619" name="Text Box 4"/>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ct val="50000"/>
              </a:spcBef>
            </a:pPr>
            <a:r>
              <a:rPr lang="en-US" altLang="en-US" sz="2000">
                <a:solidFill>
                  <a:srgbClr val="FFA27C"/>
                </a:solidFill>
                <a:latin typeface="Comic Sans MS" pitchFamily="66" charset="0"/>
              </a:rPr>
              <a:t> </a:t>
            </a:r>
          </a:p>
        </p:txBody>
      </p:sp>
      <p:sp>
        <p:nvSpPr>
          <p:cNvPr id="239620" name="Text Box 5"/>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ct val="50000"/>
              </a:spcBef>
            </a:pPr>
            <a:r>
              <a:rPr lang="en-US" altLang="en-US" sz="1000" b="1">
                <a:solidFill>
                  <a:srgbClr val="FFFFFF"/>
                </a:solidFill>
                <a:latin typeface="Arial" pitchFamily="34" charset="0"/>
              </a:rPr>
              <a:t> </a:t>
            </a:r>
          </a:p>
        </p:txBody>
      </p:sp>
      <p:sp>
        <p:nvSpPr>
          <p:cNvPr id="233478" name="Rectangle 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1400" b="1">
                <a:effectLst>
                  <a:outerShdw blurRad="38100" dist="38100" dir="2700000" algn="tl">
                    <a:srgbClr val="000000"/>
                  </a:outerShdw>
                </a:effectLst>
                <a:latin typeface="Arial" pitchFamily="34" charset="0"/>
              </a:rPr>
              <a:t>  </a:t>
            </a:r>
            <a:endParaRPr lang="en-US" altLang="en-US" sz="1400" b="1">
              <a:effectLst>
                <a:outerShdw blurRad="38100" dist="38100" dir="2700000" algn="tl">
                  <a:srgbClr val="000000"/>
                </a:outerShdw>
              </a:effectLst>
              <a:latin typeface="Comic Sans MS" pitchFamily="66" charset="0"/>
            </a:endParaRPr>
          </a:p>
        </p:txBody>
      </p:sp>
      <p:sp>
        <p:nvSpPr>
          <p:cNvPr id="233479" name="Rectangle 7"/>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1000" b="1">
                <a:effectLst>
                  <a:outerShdw blurRad="38100" dist="38100" dir="2700000" algn="tl">
                    <a:srgbClr val="000000"/>
                  </a:outerShdw>
                </a:effectLst>
                <a:latin typeface="Comic Sans MS" pitchFamily="66" charset="0"/>
              </a:rPr>
              <a:t>62</a:t>
            </a:r>
          </a:p>
        </p:txBody>
      </p:sp>
      <p:sp>
        <p:nvSpPr>
          <p:cNvPr id="8" name="Title 7"/>
          <p:cNvSpPr>
            <a:spLocks noGrp="1"/>
          </p:cNvSpPr>
          <p:nvPr>
            <p:ph type="title" idx="4294967295"/>
          </p:nvPr>
        </p:nvSpPr>
        <p:spPr>
          <a:xfrm>
            <a:off x="457200" y="838200"/>
            <a:ext cx="8229600" cy="395288"/>
          </a:xfrm>
          <a:prstGeom prst="rect">
            <a:avLst/>
          </a:prstGeom>
          <a:ln w="12700">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nSpc>
                <a:spcPct val="65000"/>
              </a:lnSpc>
              <a:spcBef>
                <a:spcPct val="50000"/>
              </a:spcBef>
              <a:defRPr/>
            </a:pPr>
            <a:r>
              <a:rPr lang="en-US" sz="2800" b="1" i="1">
                <a:solidFill>
                  <a:schemeClr val="tx1"/>
                </a:solidFill>
                <a:ea typeface="ＭＳ Ｐゴシック" charset="0"/>
                <a:cs typeface="ＭＳ Ｐゴシック" charset="0"/>
              </a:rPr>
              <a:t>Hebrews 9:15-22</a:t>
            </a:r>
          </a:p>
        </p:txBody>
      </p:sp>
    </p:spTree>
  </p:cSld>
  <p:clrMapOvr>
    <a:masterClrMapping/>
  </p:clrMapOvr>
  <p:transition>
    <p:cu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ChangeArrowheads="1"/>
          </p:cNvSpPr>
          <p:nvPr/>
        </p:nvSpPr>
        <p:spPr bwMode="auto">
          <a:xfrm>
            <a:off x="892175" y="261938"/>
            <a:ext cx="7308850" cy="1917700"/>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4000" b="1">
              <a:solidFill>
                <a:schemeClr val="folHlink"/>
              </a:solidFill>
              <a:latin typeface="Times New Roman" pitchFamily="18" charset="0"/>
            </a:endParaRPr>
          </a:p>
          <a:p>
            <a:endParaRPr lang="en-US" altLang="en-US" sz="4000" b="1">
              <a:solidFill>
                <a:schemeClr val="folHlink"/>
              </a:solidFill>
              <a:latin typeface="Times New Roman" pitchFamily="18" charset="0"/>
            </a:endParaRPr>
          </a:p>
          <a:p>
            <a:endParaRPr lang="en-US" altLang="en-US" sz="4000" b="1">
              <a:solidFill>
                <a:schemeClr val="folHlink"/>
              </a:solidFill>
              <a:latin typeface="Times New Roman" pitchFamily="18" charset="0"/>
            </a:endParaRPr>
          </a:p>
        </p:txBody>
      </p:sp>
      <p:sp>
        <p:nvSpPr>
          <p:cNvPr id="235523" name="Rectangle 3"/>
          <p:cNvSpPr>
            <a:spLocks noChangeArrowheads="1"/>
          </p:cNvSpPr>
          <p:nvPr/>
        </p:nvSpPr>
        <p:spPr bwMode="auto">
          <a:xfrm>
            <a:off x="1646238" y="317500"/>
            <a:ext cx="6238875" cy="395288"/>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lnSpc>
                <a:spcPct val="65000"/>
              </a:lnSpc>
              <a:spcBef>
                <a:spcPct val="50000"/>
              </a:spcBef>
            </a:pPr>
            <a:r>
              <a:rPr lang="en-US" altLang="en-US" sz="2800" b="1" i="1">
                <a:latin typeface="Times New Roman" pitchFamily="18" charset="0"/>
              </a:rPr>
              <a:t>On the Meaning of the </a:t>
            </a:r>
            <a:r>
              <a:rPr lang="en-US" altLang="ja-JP" sz="2800" b="1" i="1">
                <a:solidFill>
                  <a:schemeClr val="tx2"/>
                </a:solidFill>
                <a:latin typeface="Times New Roman" pitchFamily="18" charset="0"/>
              </a:rPr>
              <a:t>"</a:t>
            </a:r>
            <a:r>
              <a:rPr lang="en-US" altLang="en-US" sz="2800" b="1" i="1">
                <a:solidFill>
                  <a:schemeClr val="tx2"/>
                </a:solidFill>
                <a:latin typeface="Times New Roman" pitchFamily="18" charset="0"/>
              </a:rPr>
              <a:t>BLOOD</a:t>
            </a:r>
            <a:r>
              <a:rPr lang="en-US" altLang="ja-JP" sz="2800" b="1" i="1">
                <a:solidFill>
                  <a:schemeClr val="tx2"/>
                </a:solidFill>
                <a:latin typeface="Times New Roman" pitchFamily="18" charset="0"/>
              </a:rPr>
              <a:t>"</a:t>
            </a:r>
            <a:r>
              <a:rPr lang="en-US" altLang="en-US" sz="2800" b="1" i="1">
                <a:latin typeface="Times New Roman" pitchFamily="18" charset="0"/>
              </a:rPr>
              <a:t>…</a:t>
            </a:r>
            <a:endParaRPr lang="en-US" altLang="en-US" b="1" i="1">
              <a:latin typeface="Times New Roman" pitchFamily="18" charset="0"/>
            </a:endParaRPr>
          </a:p>
        </p:txBody>
      </p:sp>
      <p:sp>
        <p:nvSpPr>
          <p:cNvPr id="241667" name="Text Box 4"/>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ct val="50000"/>
              </a:spcBef>
            </a:pPr>
            <a:r>
              <a:rPr lang="en-US" altLang="en-US" sz="2000">
                <a:solidFill>
                  <a:srgbClr val="FFA27C"/>
                </a:solidFill>
                <a:latin typeface="Comic Sans MS" pitchFamily="66" charset="0"/>
              </a:rPr>
              <a:t> </a:t>
            </a:r>
          </a:p>
        </p:txBody>
      </p:sp>
      <p:sp>
        <p:nvSpPr>
          <p:cNvPr id="241668" name="Text Box 5"/>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ct val="50000"/>
              </a:spcBef>
            </a:pPr>
            <a:endParaRPr lang="en-US" altLang="en-US" sz="2000">
              <a:solidFill>
                <a:srgbClr val="FFA27C"/>
              </a:solidFill>
              <a:latin typeface="Comic Sans MS" pitchFamily="66" charset="0"/>
            </a:endParaRPr>
          </a:p>
        </p:txBody>
      </p:sp>
      <p:sp>
        <p:nvSpPr>
          <p:cNvPr id="241669" name="Text Box 6"/>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ct val="50000"/>
              </a:spcBef>
            </a:pPr>
            <a:r>
              <a:rPr lang="en-US" altLang="en-US" sz="1000" b="1">
                <a:solidFill>
                  <a:srgbClr val="FFFFFF"/>
                </a:solidFill>
                <a:latin typeface="Arial" pitchFamily="34" charset="0"/>
              </a:rPr>
              <a:t> </a:t>
            </a:r>
          </a:p>
        </p:txBody>
      </p:sp>
      <p:sp>
        <p:nvSpPr>
          <p:cNvPr id="235527" name="Rectangle 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1400" b="1">
                <a:effectLst>
                  <a:outerShdw blurRad="38100" dist="38100" dir="2700000" algn="tl">
                    <a:srgbClr val="000000"/>
                  </a:outerShdw>
                </a:effectLst>
                <a:latin typeface="Arial" pitchFamily="34" charset="0"/>
              </a:rPr>
              <a:t>  </a:t>
            </a:r>
            <a:endParaRPr lang="en-US" altLang="en-US" sz="1400" b="1">
              <a:effectLst>
                <a:outerShdw blurRad="38100" dist="38100" dir="2700000" algn="tl">
                  <a:srgbClr val="000000"/>
                </a:outerShdw>
              </a:effectLst>
              <a:latin typeface="Comic Sans MS" pitchFamily="66" charset="0"/>
            </a:endParaRPr>
          </a:p>
        </p:txBody>
      </p:sp>
      <p:sp>
        <p:nvSpPr>
          <p:cNvPr id="235528" name="Rectangle 8"/>
          <p:cNvSpPr>
            <a:spLocks noChangeArrowheads="1"/>
          </p:cNvSpPr>
          <p:nvPr/>
        </p:nvSpPr>
        <p:spPr bwMode="auto">
          <a:xfrm>
            <a:off x="8093075" y="6526213"/>
            <a:ext cx="339725" cy="244475"/>
          </a:xfrm>
          <a:prstGeom prst="rect">
            <a:avLst/>
          </a:prstGeom>
          <a:noFill/>
          <a:ln w="12700">
            <a:noFill/>
            <a:miter lim="800000"/>
            <a:headEnd/>
            <a:tailEnd/>
          </a:ln>
          <a:effec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1000" b="1">
                <a:effectLst>
                  <a:outerShdw blurRad="38100" dist="38100" dir="2700000" algn="tl">
                    <a:srgbClr val="000000"/>
                  </a:outerShdw>
                </a:effectLst>
                <a:latin typeface="Comic Sans MS" pitchFamily="66" charset="0"/>
              </a:rPr>
              <a:t>63</a:t>
            </a:r>
          </a:p>
        </p:txBody>
      </p:sp>
      <p:sp>
        <p:nvSpPr>
          <p:cNvPr id="235529" name="Text Box 9"/>
          <p:cNvSpPr txBox="1">
            <a:spLocks noChangeArrowheads="1"/>
          </p:cNvSpPr>
          <p:nvPr/>
        </p:nvSpPr>
        <p:spPr bwMode="auto">
          <a:xfrm>
            <a:off x="393700" y="2489200"/>
            <a:ext cx="8636000" cy="192087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spcBef>
                <a:spcPct val="50000"/>
              </a:spcBef>
            </a:pPr>
            <a:r>
              <a:rPr lang="en-US" altLang="en-US" sz="4800" b="1" baseline="30000">
                <a:solidFill>
                  <a:schemeClr val="folHlink"/>
                </a:solidFill>
                <a:latin typeface="Times New Roman" pitchFamily="18" charset="0"/>
              </a:rPr>
              <a:t>20</a:t>
            </a:r>
            <a:r>
              <a:rPr lang="en-US" altLang="en-US" sz="4000" b="1">
                <a:solidFill>
                  <a:schemeClr val="folHlink"/>
                </a:solidFill>
                <a:latin typeface="Times New Roman" pitchFamily="18" charset="0"/>
              </a:rPr>
              <a:t> He said, </a:t>
            </a:r>
            <a:r>
              <a:rPr lang="en-US" altLang="ja-JP" sz="4000" b="1">
                <a:solidFill>
                  <a:schemeClr val="folHlink"/>
                </a:solidFill>
                <a:latin typeface="Times New Roman" pitchFamily="18" charset="0"/>
              </a:rPr>
              <a:t>"</a:t>
            </a:r>
            <a:r>
              <a:rPr lang="en-US" altLang="en-US" sz="4000" b="1">
                <a:solidFill>
                  <a:schemeClr val="folHlink"/>
                </a:solidFill>
                <a:latin typeface="Times New Roman" pitchFamily="18" charset="0"/>
              </a:rPr>
              <a:t>This is the blood of the covenant, which God has commanded you to keep.</a:t>
            </a:r>
            <a:r>
              <a:rPr lang="en-US" altLang="ja-JP" sz="4000" b="1">
                <a:solidFill>
                  <a:schemeClr val="folHlink"/>
                </a:solidFill>
                <a:latin typeface="Times New Roman" pitchFamily="18" charset="0"/>
              </a:rPr>
              <a:t>"</a:t>
            </a:r>
            <a:endParaRPr lang="en-US" altLang="en-US" sz="4000" b="1">
              <a:solidFill>
                <a:schemeClr val="folHlink"/>
              </a:solidFill>
              <a:latin typeface="Times New Roman" pitchFamily="18" charset="0"/>
            </a:endParaRPr>
          </a:p>
        </p:txBody>
      </p:sp>
      <p:sp>
        <p:nvSpPr>
          <p:cNvPr id="241673" name="Text Box 11"/>
          <p:cNvSpPr txBox="1">
            <a:spLocks noChangeArrowheads="1"/>
          </p:cNvSpPr>
          <p:nvPr/>
        </p:nvSpPr>
        <p:spPr bwMode="auto">
          <a:xfrm>
            <a:off x="8731250" y="6426200"/>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ct val="50000"/>
              </a:spcBef>
            </a:pPr>
            <a:r>
              <a:rPr lang="en-US" altLang="en-US" sz="1800" b="1">
                <a:solidFill>
                  <a:srgbClr val="FFFFFF"/>
                </a:solidFill>
                <a:latin typeface="Comic Sans MS" pitchFamily="66" charset="0"/>
              </a:rPr>
              <a:t>1</a:t>
            </a:r>
          </a:p>
        </p:txBody>
      </p:sp>
      <p:sp>
        <p:nvSpPr>
          <p:cNvPr id="12" name="Title 11"/>
          <p:cNvSpPr>
            <a:spLocks noGrp="1"/>
          </p:cNvSpPr>
          <p:nvPr>
            <p:ph type="title" idx="4294967295"/>
          </p:nvPr>
        </p:nvSpPr>
        <p:spPr>
          <a:xfrm>
            <a:off x="457200" y="838200"/>
            <a:ext cx="8229600" cy="395288"/>
          </a:xfrm>
          <a:prstGeom prst="rect">
            <a:avLst/>
          </a:prstGeom>
          <a:ln w="12700">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nSpc>
                <a:spcPct val="65000"/>
              </a:lnSpc>
              <a:spcBef>
                <a:spcPct val="50000"/>
              </a:spcBef>
              <a:defRPr/>
            </a:pPr>
            <a:r>
              <a:rPr lang="en-US" sz="2800" b="1" i="1">
                <a:solidFill>
                  <a:schemeClr val="tx1"/>
                </a:solidFill>
                <a:ea typeface="ＭＳ Ｐゴシック" charset="0"/>
                <a:cs typeface="ＭＳ Ｐゴシック" charset="0"/>
              </a:rPr>
              <a:t>Hebrews 9:15-22</a:t>
            </a:r>
          </a:p>
        </p:txBody>
      </p:sp>
      <p:sp>
        <p:nvSpPr>
          <p:cNvPr id="13" name="Text Box 9"/>
          <p:cNvSpPr txBox="1">
            <a:spLocks noChangeArrowheads="1"/>
          </p:cNvSpPr>
          <p:nvPr/>
        </p:nvSpPr>
        <p:spPr bwMode="auto">
          <a:xfrm>
            <a:off x="381000" y="2498725"/>
            <a:ext cx="8636000" cy="192087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spcBef>
                <a:spcPct val="50000"/>
              </a:spcBef>
            </a:pPr>
            <a:r>
              <a:rPr lang="en-US" altLang="en-US" sz="4800" b="1" baseline="30000">
                <a:solidFill>
                  <a:schemeClr val="folHlink"/>
                </a:solidFill>
                <a:latin typeface="Times New Roman" pitchFamily="18" charset="0"/>
              </a:rPr>
              <a:t>20</a:t>
            </a:r>
            <a:r>
              <a:rPr lang="en-US" altLang="en-US" sz="4000" b="1">
                <a:solidFill>
                  <a:schemeClr val="folHlink"/>
                </a:solidFill>
                <a:latin typeface="Times New Roman" pitchFamily="18" charset="0"/>
              </a:rPr>
              <a:t> He said, </a:t>
            </a:r>
            <a:r>
              <a:rPr lang="en-US" altLang="ja-JP" sz="4000" b="1">
                <a:solidFill>
                  <a:schemeClr val="folHlink"/>
                </a:solidFill>
                <a:latin typeface="Times New Roman" pitchFamily="18" charset="0"/>
              </a:rPr>
              <a:t>"</a:t>
            </a:r>
            <a:r>
              <a:rPr lang="en-US" altLang="en-US" sz="4000" b="1">
                <a:solidFill>
                  <a:schemeClr val="folHlink"/>
                </a:solidFill>
                <a:latin typeface="Times New Roman" pitchFamily="18" charset="0"/>
              </a:rPr>
              <a:t>This is the </a:t>
            </a:r>
            <a:r>
              <a:rPr lang="en-US" altLang="en-US" sz="4000" b="1">
                <a:solidFill>
                  <a:srgbClr val="FFFFFF"/>
                </a:solidFill>
                <a:latin typeface="Times New Roman" pitchFamily="18" charset="0"/>
              </a:rPr>
              <a:t>blood of the covenant</a:t>
            </a:r>
            <a:r>
              <a:rPr lang="en-US" altLang="en-US" sz="4000" b="1">
                <a:solidFill>
                  <a:schemeClr val="folHlink"/>
                </a:solidFill>
                <a:latin typeface="Times New Roman" pitchFamily="18" charset="0"/>
              </a:rPr>
              <a:t>, which God has commanded you to keep.</a:t>
            </a:r>
            <a:r>
              <a:rPr lang="en-US" altLang="ja-JP" sz="4000" b="1">
                <a:solidFill>
                  <a:schemeClr val="folHlink"/>
                </a:solidFill>
                <a:latin typeface="Times New Roman" pitchFamily="18" charset="0"/>
              </a:rPr>
              <a:t>"</a:t>
            </a:r>
            <a:endParaRPr lang="en-US" altLang="en-US" sz="4000" b="1">
              <a:solidFill>
                <a:schemeClr val="folHlink"/>
              </a:solidFill>
              <a:latin typeface="Times New Roman" pitchFamily="18" charset="0"/>
            </a:endParaRPr>
          </a:p>
        </p:txBody>
      </p:sp>
    </p:spTree>
  </p:cSld>
  <p:clrMapOvr>
    <a:masterClrMapping/>
  </p:clrMapOvr>
  <p:transition>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1" descr="Gen 9 Altar &amp; Worship.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2225" y="-158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2" name="Title 1"/>
          <p:cNvSpPr>
            <a:spLocks noGrp="1"/>
          </p:cNvSpPr>
          <p:nvPr>
            <p:ph type="title"/>
          </p:nvPr>
        </p:nvSpPr>
        <p:spPr>
          <a:xfrm>
            <a:off x="0" y="-26988"/>
            <a:ext cx="6804025" cy="719138"/>
          </a:xfrm>
          <a:solidFill>
            <a:srgbClr val="000000"/>
          </a:solidFill>
        </p:spPr>
        <p:txBody>
          <a:bodyPr/>
          <a:lstStyle/>
          <a:p>
            <a:r>
              <a:rPr lang="en-US" altLang="zh-CN" sz="3600" b="1">
                <a:solidFill>
                  <a:srgbClr val="FFFFFF"/>
                </a:solidFill>
                <a:latin typeface="Arial" pitchFamily="34" charset="0"/>
              </a:rPr>
              <a:t>Capital Punishment Begins</a:t>
            </a:r>
          </a:p>
        </p:txBody>
      </p:sp>
      <p:sp>
        <p:nvSpPr>
          <p:cNvPr id="5" name="Text Box 8"/>
          <p:cNvSpPr txBox="1">
            <a:spLocks noChangeArrowheads="1"/>
          </p:cNvSpPr>
          <p:nvPr/>
        </p:nvSpPr>
        <p:spPr bwMode="auto">
          <a:xfrm>
            <a:off x="3635375" y="908050"/>
            <a:ext cx="5364163" cy="5694363"/>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defRPr/>
            </a:pPr>
            <a:r>
              <a:rPr lang="en-US" sz="2800" b="1" dirty="0">
                <a:solidFill>
                  <a:schemeClr val="bg1"/>
                </a:solidFill>
                <a:effectLst>
                  <a:glow rad="127000">
                    <a:schemeClr val="tx1"/>
                  </a:glow>
                </a:effectLst>
                <a:latin typeface="Arial" charset="0"/>
                <a:cs typeface="Arial" charset="0"/>
              </a:rPr>
              <a:t>Gen. 9:5    “And I will require the blood of anyone who takes another person’s life. If a wild animal kills a person, it must die. And anyone who murders a fellow human must die.  </a:t>
            </a:r>
            <a:r>
              <a:rPr lang="en-US" sz="2800" b="1" baseline="30000" dirty="0">
                <a:solidFill>
                  <a:schemeClr val="bg1"/>
                </a:solidFill>
                <a:effectLst>
                  <a:glow rad="127000">
                    <a:schemeClr val="tx1"/>
                  </a:glow>
                </a:effectLst>
                <a:latin typeface="Arial" charset="0"/>
                <a:cs typeface="Arial" charset="0"/>
              </a:rPr>
              <a:t>6</a:t>
            </a:r>
            <a:r>
              <a:rPr lang="en-US" sz="2800" b="1" dirty="0">
                <a:solidFill>
                  <a:schemeClr val="bg1"/>
                </a:solidFill>
                <a:effectLst>
                  <a:glow rad="127000">
                    <a:schemeClr val="tx1"/>
                  </a:glow>
                </a:effectLst>
                <a:latin typeface="Arial" charset="0"/>
                <a:cs typeface="Arial" charset="0"/>
              </a:rPr>
              <a:t>If anyone takes a human life, that person’s life will also be taken by human hands. For God made human beings in his own image.  </a:t>
            </a:r>
            <a:r>
              <a:rPr lang="en-US" sz="2800" b="1" baseline="30000" dirty="0">
                <a:solidFill>
                  <a:schemeClr val="bg1"/>
                </a:solidFill>
                <a:effectLst>
                  <a:glow rad="127000">
                    <a:schemeClr val="tx1"/>
                  </a:glow>
                </a:effectLst>
                <a:latin typeface="Arial" charset="0"/>
                <a:cs typeface="Arial" charset="0"/>
              </a:rPr>
              <a:t>7</a:t>
            </a:r>
            <a:r>
              <a:rPr lang="en-US" sz="2800" b="1" dirty="0">
                <a:solidFill>
                  <a:schemeClr val="bg1"/>
                </a:solidFill>
                <a:effectLst>
                  <a:glow rad="127000">
                    <a:schemeClr val="tx1"/>
                  </a:glow>
                </a:effectLst>
                <a:latin typeface="Arial" charset="0"/>
                <a:cs typeface="Arial" charset="0"/>
              </a:rPr>
              <a:t>Now be fruitful and multiply, and repopulate the earth.” </a:t>
            </a:r>
          </a:p>
        </p:txBody>
      </p:sp>
    </p:spTree>
  </p:cSld>
  <p:clrMapOvr>
    <a:masterClrMapping/>
  </p:clrMapOvr>
  <p:transition spd="med">
    <p:randomBar dir="ver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ChangeArrowheads="1"/>
          </p:cNvSpPr>
          <p:nvPr/>
        </p:nvSpPr>
        <p:spPr bwMode="auto">
          <a:xfrm>
            <a:off x="1069975" y="1627188"/>
            <a:ext cx="7308850" cy="939800"/>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400" b="1">
              <a:latin typeface="Times New Roman" pitchFamily="18" charset="0"/>
            </a:endParaRPr>
          </a:p>
          <a:p>
            <a:endParaRPr lang="en-US" altLang="en-US" sz="1400" b="1">
              <a:latin typeface="Times New Roman" pitchFamily="18" charset="0"/>
            </a:endParaRPr>
          </a:p>
          <a:p>
            <a:endParaRPr lang="en-US" altLang="en-US" sz="1400" b="1">
              <a:latin typeface="Times New Roman" pitchFamily="18" charset="0"/>
            </a:endParaRPr>
          </a:p>
          <a:p>
            <a:endParaRPr lang="en-US" altLang="en-US" sz="1400" b="1">
              <a:solidFill>
                <a:schemeClr val="tx2"/>
              </a:solidFill>
              <a:latin typeface="Times New Roman" pitchFamily="18" charset="0"/>
            </a:endParaRPr>
          </a:p>
        </p:txBody>
      </p:sp>
      <p:sp>
        <p:nvSpPr>
          <p:cNvPr id="237571" name="Rectangle 3"/>
          <p:cNvSpPr>
            <a:spLocks noChangeArrowheads="1"/>
          </p:cNvSpPr>
          <p:nvPr/>
        </p:nvSpPr>
        <p:spPr bwMode="auto">
          <a:xfrm>
            <a:off x="1646238" y="317500"/>
            <a:ext cx="6238875" cy="395288"/>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lnSpc>
                <a:spcPct val="65000"/>
              </a:lnSpc>
              <a:spcBef>
                <a:spcPct val="50000"/>
              </a:spcBef>
            </a:pPr>
            <a:r>
              <a:rPr lang="en-US" altLang="en-US" sz="2800" b="1" i="1">
                <a:latin typeface="Times New Roman" pitchFamily="18" charset="0"/>
              </a:rPr>
              <a:t>On the Meaning of the </a:t>
            </a:r>
            <a:r>
              <a:rPr lang="en-US" altLang="ja-JP" sz="2800" b="1" i="1">
                <a:solidFill>
                  <a:schemeClr val="tx2"/>
                </a:solidFill>
                <a:latin typeface="Times New Roman" pitchFamily="18" charset="0"/>
              </a:rPr>
              <a:t>"</a:t>
            </a:r>
            <a:r>
              <a:rPr lang="en-US" altLang="en-US" sz="2800" b="1" i="1">
                <a:solidFill>
                  <a:schemeClr val="tx2"/>
                </a:solidFill>
                <a:latin typeface="Times New Roman" pitchFamily="18" charset="0"/>
              </a:rPr>
              <a:t>BLOOD</a:t>
            </a:r>
            <a:r>
              <a:rPr lang="en-US" altLang="ja-JP" sz="2800" b="1" i="1">
                <a:solidFill>
                  <a:schemeClr val="tx2"/>
                </a:solidFill>
                <a:latin typeface="Times New Roman" pitchFamily="18" charset="0"/>
              </a:rPr>
              <a:t>"</a:t>
            </a:r>
            <a:r>
              <a:rPr lang="en-US" altLang="en-US" sz="2800" b="1" i="1">
                <a:latin typeface="Times New Roman" pitchFamily="18" charset="0"/>
              </a:rPr>
              <a:t>…</a:t>
            </a:r>
            <a:endParaRPr lang="en-US" altLang="en-US" b="1" i="1">
              <a:latin typeface="Times New Roman" pitchFamily="18" charset="0"/>
            </a:endParaRPr>
          </a:p>
        </p:txBody>
      </p:sp>
      <p:sp>
        <p:nvSpPr>
          <p:cNvPr id="237572" name="Text Box 4"/>
          <p:cNvSpPr txBox="1">
            <a:spLocks noChangeArrowheads="1"/>
          </p:cNvSpPr>
          <p:nvPr/>
        </p:nvSpPr>
        <p:spPr bwMode="auto">
          <a:xfrm>
            <a:off x="609600" y="2190750"/>
            <a:ext cx="7848600" cy="253047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4800" b="1" baseline="30000" dirty="0">
                <a:latin typeface="Times New Roman" pitchFamily="-112" charset="0"/>
                <a:ea typeface="+mn-ea"/>
              </a:rPr>
              <a:t>21</a:t>
            </a:r>
            <a:r>
              <a:rPr lang="en-US" sz="4000" b="1" dirty="0">
                <a:latin typeface="Times New Roman" pitchFamily="-112" charset="0"/>
                <a:ea typeface="+mn-ea"/>
              </a:rPr>
              <a:t>In the same way, he sprinkled with </a:t>
            </a:r>
            <a:r>
              <a:rPr lang="en-US" sz="4000" b="1" dirty="0">
                <a:solidFill>
                  <a:srgbClr val="FFFF00"/>
                </a:solidFill>
                <a:latin typeface="Times New Roman" pitchFamily="-112" charset="0"/>
                <a:ea typeface="+mn-ea"/>
              </a:rPr>
              <a:t>the blood </a:t>
            </a:r>
            <a:r>
              <a:rPr lang="en-US" sz="4000" b="1" dirty="0">
                <a:latin typeface="Times New Roman" pitchFamily="-112" charset="0"/>
                <a:ea typeface="+mn-ea"/>
              </a:rPr>
              <a:t>both the tabernacle and everything used in its ceremonies.</a:t>
            </a:r>
          </a:p>
        </p:txBody>
      </p:sp>
      <p:sp>
        <p:nvSpPr>
          <p:cNvPr id="243716" name="Text Box 5"/>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ct val="50000"/>
              </a:spcBef>
            </a:pPr>
            <a:r>
              <a:rPr lang="en-US" altLang="en-US" sz="2000">
                <a:solidFill>
                  <a:srgbClr val="FFA27C"/>
                </a:solidFill>
                <a:latin typeface="Comic Sans MS" pitchFamily="66" charset="0"/>
              </a:rPr>
              <a:t> </a:t>
            </a:r>
          </a:p>
        </p:txBody>
      </p:sp>
      <p:sp>
        <p:nvSpPr>
          <p:cNvPr id="243717" name="Text Box 6"/>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ct val="50000"/>
              </a:spcBef>
            </a:pPr>
            <a:r>
              <a:rPr lang="en-US" altLang="en-US" sz="1000" b="1">
                <a:solidFill>
                  <a:srgbClr val="FFFFFF"/>
                </a:solidFill>
                <a:latin typeface="Arial" pitchFamily="34" charset="0"/>
              </a:rPr>
              <a:t> </a:t>
            </a:r>
          </a:p>
        </p:txBody>
      </p:sp>
      <p:sp>
        <p:nvSpPr>
          <p:cNvPr id="237575" name="Rectangle 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1400" b="1">
                <a:effectLst>
                  <a:outerShdw blurRad="38100" dist="38100" dir="2700000" algn="tl">
                    <a:srgbClr val="000000"/>
                  </a:outerShdw>
                </a:effectLst>
                <a:latin typeface="Arial" pitchFamily="34" charset="0"/>
              </a:rPr>
              <a:t>  </a:t>
            </a:r>
            <a:endParaRPr lang="en-US" altLang="en-US" sz="1400" b="1">
              <a:effectLst>
                <a:outerShdw blurRad="38100" dist="38100" dir="2700000" algn="tl">
                  <a:srgbClr val="000000"/>
                </a:outerShdw>
              </a:effectLst>
              <a:latin typeface="Comic Sans MS" pitchFamily="66" charset="0"/>
            </a:endParaRPr>
          </a:p>
        </p:txBody>
      </p:sp>
      <p:sp>
        <p:nvSpPr>
          <p:cNvPr id="237576" name="Rectangle 8"/>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1000" b="1">
                <a:effectLst>
                  <a:outerShdw blurRad="38100" dist="38100" dir="2700000" algn="tl">
                    <a:srgbClr val="000000"/>
                  </a:outerShdw>
                </a:effectLst>
                <a:latin typeface="Comic Sans MS" pitchFamily="66" charset="0"/>
              </a:rPr>
              <a:t>64</a:t>
            </a:r>
          </a:p>
        </p:txBody>
      </p:sp>
      <p:sp>
        <p:nvSpPr>
          <p:cNvPr id="9" name="Title 8"/>
          <p:cNvSpPr>
            <a:spLocks noGrp="1"/>
          </p:cNvSpPr>
          <p:nvPr>
            <p:ph type="title" idx="4294967295"/>
          </p:nvPr>
        </p:nvSpPr>
        <p:spPr>
          <a:xfrm>
            <a:off x="457200" y="838200"/>
            <a:ext cx="8229600" cy="395288"/>
          </a:xfrm>
          <a:prstGeom prst="rect">
            <a:avLst/>
          </a:prstGeom>
          <a:ln w="12700">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nSpc>
                <a:spcPct val="65000"/>
              </a:lnSpc>
              <a:spcBef>
                <a:spcPct val="50000"/>
              </a:spcBef>
              <a:defRPr/>
            </a:pPr>
            <a:r>
              <a:rPr lang="en-US" sz="2800" b="1" i="1">
                <a:solidFill>
                  <a:schemeClr val="tx1"/>
                </a:solidFill>
                <a:ea typeface="ＭＳ Ｐゴシック" charset="0"/>
                <a:cs typeface="ＭＳ Ｐゴシック" charset="0"/>
              </a:rPr>
              <a:t>Hebrews 9:15-22</a:t>
            </a:r>
          </a:p>
        </p:txBody>
      </p:sp>
    </p:spTree>
  </p:cSld>
  <p:clrMapOvr>
    <a:masterClrMapping/>
  </p:clrMapOvr>
  <p:transition>
    <p:cu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ChangeArrowheads="1"/>
          </p:cNvSpPr>
          <p:nvPr/>
        </p:nvSpPr>
        <p:spPr bwMode="auto">
          <a:xfrm>
            <a:off x="1646238" y="317500"/>
            <a:ext cx="6238875" cy="395288"/>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lnSpc>
                <a:spcPct val="65000"/>
              </a:lnSpc>
              <a:spcBef>
                <a:spcPct val="50000"/>
              </a:spcBef>
            </a:pPr>
            <a:r>
              <a:rPr lang="en-US" altLang="en-US" sz="2800" b="1" i="1">
                <a:latin typeface="Times New Roman" pitchFamily="18" charset="0"/>
              </a:rPr>
              <a:t>On the Meaning of the </a:t>
            </a:r>
            <a:r>
              <a:rPr lang="en-US" altLang="ja-JP" sz="2800" b="1" i="1">
                <a:solidFill>
                  <a:schemeClr val="tx2"/>
                </a:solidFill>
                <a:latin typeface="Times New Roman" pitchFamily="18" charset="0"/>
              </a:rPr>
              <a:t>"</a:t>
            </a:r>
            <a:r>
              <a:rPr lang="en-US" altLang="en-US" sz="2800" b="1" i="1">
                <a:solidFill>
                  <a:schemeClr val="tx2"/>
                </a:solidFill>
                <a:latin typeface="Times New Roman" pitchFamily="18" charset="0"/>
              </a:rPr>
              <a:t>BLOOD</a:t>
            </a:r>
            <a:r>
              <a:rPr lang="en-US" altLang="ja-JP" sz="2800" b="1" i="1">
                <a:solidFill>
                  <a:schemeClr val="tx2"/>
                </a:solidFill>
                <a:latin typeface="Times New Roman" pitchFamily="18" charset="0"/>
              </a:rPr>
              <a:t>"</a:t>
            </a:r>
            <a:r>
              <a:rPr lang="en-US" altLang="en-US" sz="2800" b="1" i="1">
                <a:latin typeface="Times New Roman" pitchFamily="18" charset="0"/>
              </a:rPr>
              <a:t>...</a:t>
            </a:r>
            <a:endParaRPr lang="en-US" altLang="en-US" b="1" i="1">
              <a:latin typeface="Times New Roman" pitchFamily="18" charset="0"/>
            </a:endParaRPr>
          </a:p>
        </p:txBody>
      </p:sp>
      <p:sp>
        <p:nvSpPr>
          <p:cNvPr id="239619" name="Text Box 3"/>
          <p:cNvSpPr txBox="1">
            <a:spLocks noChangeArrowheads="1"/>
          </p:cNvSpPr>
          <p:nvPr/>
        </p:nvSpPr>
        <p:spPr bwMode="auto">
          <a:xfrm>
            <a:off x="774700" y="1879600"/>
            <a:ext cx="7480300" cy="314007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4800" b="1" baseline="30000">
                <a:solidFill>
                  <a:schemeClr val="folHlink"/>
                </a:solidFill>
                <a:latin typeface="Times New Roman" pitchFamily="-112" charset="0"/>
                <a:ea typeface="+mn-ea"/>
              </a:rPr>
              <a:t>22</a:t>
            </a:r>
            <a:r>
              <a:rPr lang="en-US" sz="4000" b="1">
                <a:solidFill>
                  <a:schemeClr val="folHlink"/>
                </a:solidFill>
                <a:latin typeface="Times New Roman" pitchFamily="-112" charset="0"/>
                <a:ea typeface="+mn-ea"/>
              </a:rPr>
              <a:t>In fact, the law requires that nearly everything be cleansed with blood, </a:t>
            </a:r>
            <a:r>
              <a:rPr lang="en-US" sz="4000" b="1" i="1" u="sng">
                <a:solidFill>
                  <a:schemeClr val="folHlink"/>
                </a:solidFill>
                <a:latin typeface="Times New Roman" pitchFamily="-112" charset="0"/>
                <a:ea typeface="+mn-ea"/>
              </a:rPr>
              <a:t>and without the shedding of blood there is no forgiveness.</a:t>
            </a:r>
          </a:p>
        </p:txBody>
      </p:sp>
      <p:sp>
        <p:nvSpPr>
          <p:cNvPr id="245763" name="Text Box 4"/>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ct val="50000"/>
              </a:spcBef>
            </a:pPr>
            <a:r>
              <a:rPr lang="en-US" altLang="en-US" sz="2000">
                <a:solidFill>
                  <a:srgbClr val="FFA27C"/>
                </a:solidFill>
                <a:latin typeface="Comic Sans MS" pitchFamily="66" charset="0"/>
              </a:rPr>
              <a:t> </a:t>
            </a:r>
          </a:p>
        </p:txBody>
      </p:sp>
      <p:sp>
        <p:nvSpPr>
          <p:cNvPr id="245764" name="Text Box 5"/>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ct val="50000"/>
              </a:spcBef>
            </a:pPr>
            <a:r>
              <a:rPr lang="en-US" altLang="en-US" sz="1000" b="1">
                <a:solidFill>
                  <a:srgbClr val="FFFFFF"/>
                </a:solidFill>
                <a:latin typeface="Arial" pitchFamily="34" charset="0"/>
              </a:rPr>
              <a:t> </a:t>
            </a:r>
          </a:p>
        </p:txBody>
      </p:sp>
      <p:sp>
        <p:nvSpPr>
          <p:cNvPr id="239622" name="Rectangle 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1400" b="1">
                <a:effectLst>
                  <a:outerShdw blurRad="38100" dist="38100" dir="2700000" algn="tl">
                    <a:srgbClr val="000000"/>
                  </a:outerShdw>
                </a:effectLst>
                <a:latin typeface="Arial" pitchFamily="34" charset="0"/>
              </a:rPr>
              <a:t>  </a:t>
            </a:r>
            <a:endParaRPr lang="en-US" altLang="en-US" sz="1400" b="1">
              <a:effectLst>
                <a:outerShdw blurRad="38100" dist="38100" dir="2700000" algn="tl">
                  <a:srgbClr val="000000"/>
                </a:outerShdw>
              </a:effectLst>
              <a:latin typeface="Comic Sans MS" pitchFamily="66" charset="0"/>
            </a:endParaRPr>
          </a:p>
        </p:txBody>
      </p:sp>
      <p:sp>
        <p:nvSpPr>
          <p:cNvPr id="239623" name="Rectangle 7"/>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1000" b="1">
                <a:effectLst>
                  <a:outerShdw blurRad="38100" dist="38100" dir="2700000" algn="tl">
                    <a:srgbClr val="000000"/>
                  </a:outerShdw>
                </a:effectLst>
                <a:latin typeface="Comic Sans MS" pitchFamily="66" charset="0"/>
              </a:rPr>
              <a:t>65</a:t>
            </a:r>
          </a:p>
        </p:txBody>
      </p:sp>
      <p:sp>
        <p:nvSpPr>
          <p:cNvPr id="8" name="Title 7"/>
          <p:cNvSpPr>
            <a:spLocks noGrp="1"/>
          </p:cNvSpPr>
          <p:nvPr>
            <p:ph type="title" idx="4294967295"/>
          </p:nvPr>
        </p:nvSpPr>
        <p:spPr>
          <a:xfrm>
            <a:off x="457200" y="762000"/>
            <a:ext cx="8229600" cy="395288"/>
          </a:xfrm>
          <a:prstGeom prst="rect">
            <a:avLst/>
          </a:prstGeom>
          <a:ln w="12700">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nSpc>
                <a:spcPct val="65000"/>
              </a:lnSpc>
              <a:spcBef>
                <a:spcPct val="50000"/>
              </a:spcBef>
              <a:defRPr/>
            </a:pPr>
            <a:r>
              <a:rPr lang="en-US" sz="2800" b="1" i="1">
                <a:solidFill>
                  <a:schemeClr val="tx1"/>
                </a:solidFill>
                <a:ea typeface="ＭＳ Ｐゴシック" charset="0"/>
                <a:cs typeface="ＭＳ Ｐゴシック" charset="0"/>
              </a:rPr>
              <a:t>Hebrews 9:15-22</a:t>
            </a:r>
          </a:p>
        </p:txBody>
      </p:sp>
    </p:spTree>
  </p:cSld>
  <p:clrMapOvr>
    <a:masterClrMapping/>
  </p:clrMapOvr>
  <p:transition>
    <p:cu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ChangeArrowheads="1"/>
          </p:cNvSpPr>
          <p:nvPr/>
        </p:nvSpPr>
        <p:spPr bwMode="auto">
          <a:xfrm>
            <a:off x="1646238" y="317500"/>
            <a:ext cx="6238875" cy="395288"/>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lnSpc>
                <a:spcPct val="65000"/>
              </a:lnSpc>
              <a:spcBef>
                <a:spcPct val="50000"/>
              </a:spcBef>
            </a:pPr>
            <a:r>
              <a:rPr lang="en-US" altLang="en-US" sz="2800" b="1" i="1">
                <a:latin typeface="Times New Roman" pitchFamily="18" charset="0"/>
              </a:rPr>
              <a:t>On the Meaning of the </a:t>
            </a:r>
            <a:r>
              <a:rPr lang="en-US" altLang="ja-JP" sz="2800" b="1" i="1">
                <a:solidFill>
                  <a:schemeClr val="tx2"/>
                </a:solidFill>
                <a:latin typeface="Times New Roman" pitchFamily="18" charset="0"/>
              </a:rPr>
              <a:t>"</a:t>
            </a:r>
            <a:r>
              <a:rPr lang="en-US" altLang="en-US" sz="2800" b="1" i="1">
                <a:solidFill>
                  <a:schemeClr val="tx2"/>
                </a:solidFill>
                <a:latin typeface="Times New Roman" pitchFamily="18" charset="0"/>
              </a:rPr>
              <a:t>BLOOD</a:t>
            </a:r>
            <a:r>
              <a:rPr lang="en-US" altLang="ja-JP" sz="2800" b="1" i="1">
                <a:solidFill>
                  <a:schemeClr val="tx2"/>
                </a:solidFill>
                <a:latin typeface="Times New Roman" pitchFamily="18" charset="0"/>
              </a:rPr>
              <a:t>"</a:t>
            </a:r>
            <a:r>
              <a:rPr lang="en-US" altLang="en-US" sz="2800" b="1" i="1">
                <a:latin typeface="Times New Roman" pitchFamily="18" charset="0"/>
              </a:rPr>
              <a:t>…</a:t>
            </a:r>
            <a:endParaRPr lang="en-US" altLang="en-US" b="1" i="1">
              <a:latin typeface="Times New Roman" pitchFamily="18" charset="0"/>
            </a:endParaRPr>
          </a:p>
        </p:txBody>
      </p:sp>
      <p:sp>
        <p:nvSpPr>
          <p:cNvPr id="241667" name="Text Box 3"/>
          <p:cNvSpPr txBox="1">
            <a:spLocks noChangeArrowheads="1"/>
          </p:cNvSpPr>
          <p:nvPr/>
        </p:nvSpPr>
        <p:spPr bwMode="auto">
          <a:xfrm>
            <a:off x="787400" y="1879600"/>
            <a:ext cx="7480300" cy="314007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4800" b="1" baseline="30000">
                <a:solidFill>
                  <a:srgbClr val="0000FF"/>
                </a:solidFill>
                <a:latin typeface="Times New Roman" pitchFamily="-112" charset="0"/>
                <a:ea typeface="+mn-ea"/>
              </a:rPr>
              <a:t>22</a:t>
            </a:r>
            <a:r>
              <a:rPr lang="en-US" sz="4000" b="1">
                <a:solidFill>
                  <a:srgbClr val="0000FF"/>
                </a:solidFill>
                <a:latin typeface="Times New Roman" pitchFamily="-112" charset="0"/>
                <a:ea typeface="+mn-ea"/>
              </a:rPr>
              <a:t>In fact, the law requires that nearly everything be cleansed with blood,</a:t>
            </a:r>
            <a:r>
              <a:rPr lang="en-US" sz="4000" b="1">
                <a:solidFill>
                  <a:schemeClr val="folHlink"/>
                </a:solidFill>
                <a:latin typeface="Times New Roman" pitchFamily="-112" charset="0"/>
                <a:ea typeface="+mn-ea"/>
              </a:rPr>
              <a:t> </a:t>
            </a:r>
            <a:r>
              <a:rPr lang="en-US" sz="4000" b="1" i="1" u="sng">
                <a:solidFill>
                  <a:schemeClr val="folHlink"/>
                </a:solidFill>
                <a:latin typeface="Times New Roman" pitchFamily="-112" charset="0"/>
                <a:ea typeface="+mn-ea"/>
              </a:rPr>
              <a:t>and without the shedding of blood there is no forgiveness.</a:t>
            </a:r>
          </a:p>
        </p:txBody>
      </p:sp>
      <p:sp>
        <p:nvSpPr>
          <p:cNvPr id="241668" name="Text Box 4"/>
          <p:cNvSpPr txBox="1">
            <a:spLocks noChangeArrowheads="1"/>
          </p:cNvSpPr>
          <p:nvPr/>
        </p:nvSpPr>
        <p:spPr bwMode="auto">
          <a:xfrm>
            <a:off x="800100" y="3700463"/>
            <a:ext cx="52466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spcBef>
                <a:spcPct val="50000"/>
              </a:spcBef>
            </a:pPr>
            <a:r>
              <a:rPr lang="en-US" altLang="en-US" sz="4000" b="1" i="1" u="sng">
                <a:solidFill>
                  <a:srgbClr val="FF0F07"/>
                </a:solidFill>
                <a:latin typeface="Times New Roman" pitchFamily="18" charset="0"/>
              </a:rPr>
              <a:t>shedding of blood</a:t>
            </a:r>
          </a:p>
        </p:txBody>
      </p:sp>
      <p:sp>
        <p:nvSpPr>
          <p:cNvPr id="247812" name="Text Box 5"/>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ct val="50000"/>
              </a:spcBef>
            </a:pPr>
            <a:r>
              <a:rPr lang="en-US" altLang="en-US" sz="2000">
                <a:solidFill>
                  <a:srgbClr val="FFA27C"/>
                </a:solidFill>
                <a:latin typeface="Comic Sans MS" pitchFamily="66" charset="0"/>
              </a:rPr>
              <a:t> </a:t>
            </a:r>
          </a:p>
        </p:txBody>
      </p:sp>
      <p:sp>
        <p:nvSpPr>
          <p:cNvPr id="247813" name="Text Box 6"/>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ct val="50000"/>
              </a:spcBef>
            </a:pPr>
            <a:r>
              <a:rPr lang="en-US" altLang="en-US" sz="1000" b="1">
                <a:solidFill>
                  <a:srgbClr val="FFFFFF"/>
                </a:solidFill>
                <a:latin typeface="Arial" pitchFamily="34" charset="0"/>
              </a:rPr>
              <a:t> </a:t>
            </a:r>
          </a:p>
        </p:txBody>
      </p:sp>
      <p:sp>
        <p:nvSpPr>
          <p:cNvPr id="241671" name="Rectangle 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1400" b="1">
                <a:effectLst>
                  <a:outerShdw blurRad="38100" dist="38100" dir="2700000" algn="tl">
                    <a:srgbClr val="000000"/>
                  </a:outerShdw>
                </a:effectLst>
                <a:latin typeface="Arial" pitchFamily="34" charset="0"/>
              </a:rPr>
              <a:t>  </a:t>
            </a:r>
            <a:endParaRPr lang="en-US" altLang="en-US" sz="1400" b="1">
              <a:effectLst>
                <a:outerShdw blurRad="38100" dist="38100" dir="2700000" algn="tl">
                  <a:srgbClr val="000000"/>
                </a:outerShdw>
              </a:effectLst>
              <a:latin typeface="Comic Sans MS" pitchFamily="66" charset="0"/>
            </a:endParaRPr>
          </a:p>
        </p:txBody>
      </p:sp>
      <p:sp>
        <p:nvSpPr>
          <p:cNvPr id="241672" name="Rectangle 8"/>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1000" b="1">
                <a:effectLst>
                  <a:outerShdw blurRad="38100" dist="38100" dir="2700000" algn="tl">
                    <a:srgbClr val="000000"/>
                  </a:outerShdw>
                </a:effectLst>
                <a:latin typeface="Comic Sans MS" pitchFamily="66" charset="0"/>
              </a:rPr>
              <a:t>66</a:t>
            </a:r>
          </a:p>
        </p:txBody>
      </p:sp>
      <p:sp>
        <p:nvSpPr>
          <p:cNvPr id="247816" name="Text Box 9"/>
          <p:cNvSpPr txBox="1">
            <a:spLocks noChangeArrowheads="1"/>
          </p:cNvSpPr>
          <p:nvPr/>
        </p:nvSpPr>
        <p:spPr bwMode="auto">
          <a:xfrm>
            <a:off x="8731250" y="6426200"/>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ct val="50000"/>
              </a:spcBef>
            </a:pPr>
            <a:r>
              <a:rPr lang="en-US" altLang="en-US" sz="1800" b="1">
                <a:solidFill>
                  <a:srgbClr val="FFFFFF"/>
                </a:solidFill>
                <a:latin typeface="Comic Sans MS" pitchFamily="66" charset="0"/>
              </a:rPr>
              <a:t>1</a:t>
            </a:r>
          </a:p>
        </p:txBody>
      </p:sp>
      <p:sp>
        <p:nvSpPr>
          <p:cNvPr id="10" name="Title 9"/>
          <p:cNvSpPr>
            <a:spLocks noGrp="1"/>
          </p:cNvSpPr>
          <p:nvPr>
            <p:ph type="title" idx="4294967295"/>
          </p:nvPr>
        </p:nvSpPr>
        <p:spPr>
          <a:xfrm>
            <a:off x="609600" y="914400"/>
            <a:ext cx="8077200" cy="395288"/>
          </a:xfrm>
          <a:prstGeom prst="rect">
            <a:avLst/>
          </a:prstGeom>
          <a:ln w="12700">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nSpc>
                <a:spcPct val="65000"/>
              </a:lnSpc>
              <a:spcBef>
                <a:spcPct val="50000"/>
              </a:spcBef>
              <a:defRPr/>
            </a:pPr>
            <a:r>
              <a:rPr lang="en-US" sz="2800" b="1" i="1" kern="1200" dirty="0">
                <a:solidFill>
                  <a:schemeClr val="tx1"/>
                </a:solidFill>
                <a:ea typeface="+mn-ea"/>
                <a:cs typeface="+mn-cs"/>
              </a:rPr>
              <a:t>Hebrews 9: 15-22</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241668"/>
                                        </p:tgtEl>
                                        <p:attrNameLst>
                                          <p:attrName>style.visibility</p:attrName>
                                        </p:attrNameLst>
                                      </p:cBhvr>
                                      <p:to>
                                        <p:strVal val="visible"/>
                                      </p:to>
                                    </p:set>
                                    <p:anim calcmode="lin" valueType="num">
                                      <p:cBhvr>
                                        <p:cTn id="7" dur="500" fill="hold"/>
                                        <p:tgtEl>
                                          <p:spTgt spid="241668"/>
                                        </p:tgtEl>
                                        <p:attrNameLst>
                                          <p:attrName>ppt_w</p:attrName>
                                        </p:attrNameLst>
                                      </p:cBhvr>
                                      <p:tavLst>
                                        <p:tav tm="0">
                                          <p:val>
                                            <p:fltVal val="0"/>
                                          </p:val>
                                        </p:tav>
                                        <p:tav tm="100000">
                                          <p:val>
                                            <p:strVal val="#ppt_w"/>
                                          </p:val>
                                        </p:tav>
                                      </p:tavLst>
                                    </p:anim>
                                    <p:anim calcmode="lin" valueType="num">
                                      <p:cBhvr>
                                        <p:cTn id="8" dur="500" fill="hold"/>
                                        <p:tgtEl>
                                          <p:spTgt spid="241668"/>
                                        </p:tgtEl>
                                        <p:attrNameLst>
                                          <p:attrName>ppt_h</p:attrName>
                                        </p:attrNameLst>
                                      </p:cBhvr>
                                      <p:tavLst>
                                        <p:tav tm="0">
                                          <p:val>
                                            <p:fltVal val="0"/>
                                          </p:val>
                                        </p:tav>
                                        <p:tav tm="100000">
                                          <p:val>
                                            <p:strVal val="#ppt_h"/>
                                          </p:val>
                                        </p:tav>
                                      </p:tavLst>
                                    </p:anim>
                                    <p:anim calcmode="lin" valueType="num">
                                      <p:cBhvr>
                                        <p:cTn id="9" dur="500" fill="hold"/>
                                        <p:tgtEl>
                                          <p:spTgt spid="241668"/>
                                        </p:tgtEl>
                                        <p:attrNameLst>
                                          <p:attrName>ppt_x</p:attrName>
                                        </p:attrNameLst>
                                      </p:cBhvr>
                                      <p:tavLst>
                                        <p:tav tm="0">
                                          <p:val>
                                            <p:fltVal val="0.5"/>
                                          </p:val>
                                        </p:tav>
                                        <p:tav tm="100000">
                                          <p:val>
                                            <p:strVal val="#ppt_x"/>
                                          </p:val>
                                        </p:tav>
                                      </p:tavLst>
                                    </p:anim>
                                    <p:anim calcmode="lin" valueType="num">
                                      <p:cBhvr>
                                        <p:cTn id="10" dur="500" fill="hold"/>
                                        <p:tgtEl>
                                          <p:spTgt spid="24166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668"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646238" y="317500"/>
            <a:ext cx="6238875" cy="395288"/>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lnSpc>
                <a:spcPct val="65000"/>
              </a:lnSpc>
              <a:spcBef>
                <a:spcPct val="50000"/>
              </a:spcBef>
            </a:pPr>
            <a:r>
              <a:rPr lang="en-US" altLang="en-US" sz="2800" b="1" i="1">
                <a:latin typeface="Times New Roman" pitchFamily="18" charset="0"/>
              </a:rPr>
              <a:t>On the Meaning of the </a:t>
            </a:r>
            <a:r>
              <a:rPr lang="en-US" altLang="ja-JP" sz="2800" b="1" i="1">
                <a:solidFill>
                  <a:schemeClr val="tx2"/>
                </a:solidFill>
                <a:latin typeface="Times New Roman" pitchFamily="18" charset="0"/>
              </a:rPr>
              <a:t>"</a:t>
            </a:r>
            <a:r>
              <a:rPr lang="en-US" altLang="en-US" sz="2800" b="1" i="1">
                <a:solidFill>
                  <a:schemeClr val="tx2"/>
                </a:solidFill>
                <a:latin typeface="Times New Roman" pitchFamily="18" charset="0"/>
              </a:rPr>
              <a:t>BLOOD</a:t>
            </a:r>
            <a:r>
              <a:rPr lang="en-US" altLang="ja-JP" sz="2800" b="1" i="1">
                <a:solidFill>
                  <a:schemeClr val="tx2"/>
                </a:solidFill>
                <a:latin typeface="Times New Roman" pitchFamily="18" charset="0"/>
              </a:rPr>
              <a:t>"</a:t>
            </a:r>
            <a:r>
              <a:rPr lang="en-US" altLang="en-US" sz="2800" b="1" i="1">
                <a:latin typeface="Times New Roman" pitchFamily="18" charset="0"/>
              </a:rPr>
              <a:t>…</a:t>
            </a:r>
            <a:endParaRPr lang="en-US" altLang="en-US" b="1" i="1">
              <a:latin typeface="Times New Roman" pitchFamily="18" charset="0"/>
            </a:endParaRPr>
          </a:p>
        </p:txBody>
      </p:sp>
      <p:sp>
        <p:nvSpPr>
          <p:cNvPr id="243715" name="Text Box 3"/>
          <p:cNvSpPr txBox="1">
            <a:spLocks noChangeArrowheads="1"/>
          </p:cNvSpPr>
          <p:nvPr/>
        </p:nvSpPr>
        <p:spPr bwMode="auto">
          <a:xfrm>
            <a:off x="673100" y="1560513"/>
            <a:ext cx="7773988" cy="45402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lnSpc>
                <a:spcPct val="135000"/>
              </a:lnSpc>
              <a:spcBef>
                <a:spcPct val="50000"/>
              </a:spcBef>
            </a:pPr>
            <a:r>
              <a:rPr lang="en-US" altLang="en-US" sz="5400" b="1" baseline="30000">
                <a:solidFill>
                  <a:schemeClr val="folHlink"/>
                </a:solidFill>
                <a:latin typeface="Helvetica" charset="0"/>
              </a:rPr>
              <a:t>Without that sacrifice, there is no forgiveness.   Our Lord provided that ultimate sacrifice when he went to Calvary and became victorious over death itself           </a:t>
            </a:r>
            <a:r>
              <a:rPr lang="en-US" altLang="en-US" sz="5400" b="1" i="1" u="sng" baseline="30000">
                <a:solidFill>
                  <a:schemeClr val="folHlink"/>
                </a:solidFill>
                <a:latin typeface="Helvetica" charset="0"/>
              </a:rPr>
              <a:t>in our behalf!</a:t>
            </a:r>
            <a:endParaRPr lang="en-US" altLang="en-US" sz="4400" b="1" i="1" u="sng">
              <a:solidFill>
                <a:schemeClr val="folHlink"/>
              </a:solidFill>
              <a:latin typeface="Helvetica" charset="0"/>
            </a:endParaRPr>
          </a:p>
        </p:txBody>
      </p:sp>
      <p:sp>
        <p:nvSpPr>
          <p:cNvPr id="249859" name="Text Box 4"/>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ct val="50000"/>
              </a:spcBef>
            </a:pPr>
            <a:r>
              <a:rPr lang="en-US" altLang="en-US" sz="2000">
                <a:solidFill>
                  <a:srgbClr val="FFA27C"/>
                </a:solidFill>
                <a:latin typeface="Comic Sans MS" pitchFamily="66" charset="0"/>
              </a:rPr>
              <a:t> </a:t>
            </a:r>
          </a:p>
        </p:txBody>
      </p:sp>
      <p:sp>
        <p:nvSpPr>
          <p:cNvPr id="249860" name="Text Box 5"/>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spcBef>
                <a:spcPct val="50000"/>
              </a:spcBef>
            </a:pPr>
            <a:r>
              <a:rPr lang="en-US" altLang="en-US" sz="1000" b="1">
                <a:solidFill>
                  <a:srgbClr val="FFFFFF"/>
                </a:solidFill>
                <a:latin typeface="Arial" pitchFamily="34" charset="0"/>
              </a:rPr>
              <a:t> </a:t>
            </a:r>
          </a:p>
        </p:txBody>
      </p:sp>
      <p:sp>
        <p:nvSpPr>
          <p:cNvPr id="243718" name="Rectangle 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1400" b="1">
                <a:effectLst>
                  <a:outerShdw blurRad="38100" dist="38100" dir="2700000" algn="tl">
                    <a:srgbClr val="000000"/>
                  </a:outerShdw>
                </a:effectLst>
                <a:latin typeface="Arial" pitchFamily="34" charset="0"/>
              </a:rPr>
              <a:t>  </a:t>
            </a:r>
            <a:endParaRPr lang="en-US" altLang="en-US" sz="1400" b="1">
              <a:effectLst>
                <a:outerShdw blurRad="38100" dist="38100" dir="2700000" algn="tl">
                  <a:srgbClr val="000000"/>
                </a:outerShdw>
              </a:effectLst>
              <a:latin typeface="Comic Sans MS" pitchFamily="66" charset="0"/>
            </a:endParaRPr>
          </a:p>
        </p:txBody>
      </p:sp>
      <p:sp>
        <p:nvSpPr>
          <p:cNvPr id="243719" name="Rectangle 7"/>
          <p:cNvSpPr>
            <a:spLocks noChangeArrowheads="1"/>
          </p:cNvSpPr>
          <p:nvPr/>
        </p:nvSpPr>
        <p:spPr bwMode="auto">
          <a:xfrm>
            <a:off x="8093075" y="6526213"/>
            <a:ext cx="339725" cy="244475"/>
          </a:xfrm>
          <a:prstGeom prst="rect">
            <a:avLst/>
          </a:prstGeom>
          <a:noFill/>
          <a:ln w="12700">
            <a:noFill/>
            <a:miter lim="800000"/>
            <a:headEnd/>
            <a:tailEnd/>
          </a:ln>
          <a:effectLst/>
        </p:spPr>
        <p:txBody>
          <a:bodyPr wrap="none"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sz="1000" b="1">
                <a:effectLst>
                  <a:outerShdw blurRad="38100" dist="38100" dir="2700000" algn="tl">
                    <a:srgbClr val="000000"/>
                  </a:outerShdw>
                </a:effectLst>
                <a:latin typeface="Comic Sans MS" pitchFamily="66" charset="0"/>
              </a:rPr>
              <a:t>67</a:t>
            </a:r>
          </a:p>
        </p:txBody>
      </p:sp>
      <p:sp>
        <p:nvSpPr>
          <p:cNvPr id="243720" name="Rectangle 8"/>
          <p:cNvSpPr>
            <a:spLocks noChangeArrowheads="1"/>
          </p:cNvSpPr>
          <p:nvPr/>
        </p:nvSpPr>
        <p:spPr bwMode="auto">
          <a:xfrm>
            <a:off x="8461375" y="6146800"/>
            <a:ext cx="184150" cy="336550"/>
          </a:xfrm>
          <a:prstGeom prst="rect">
            <a:avLst/>
          </a:prstGeom>
          <a:noFill/>
          <a:ln w="9525">
            <a:noFill/>
            <a:miter lim="800000"/>
            <a:headEnd/>
            <a:tailEnd/>
          </a:ln>
          <a:effec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600" b="1">
              <a:effectLst>
                <a:outerShdw blurRad="38100" dist="38100" dir="2700000" algn="tl">
                  <a:srgbClr val="000000"/>
                </a:outerShdw>
              </a:effectLst>
              <a:latin typeface="Comic Sans MS" pitchFamily="66" charset="0"/>
            </a:endParaRPr>
          </a:p>
        </p:txBody>
      </p:sp>
      <p:sp>
        <p:nvSpPr>
          <p:cNvPr id="12" name="Title 11"/>
          <p:cNvSpPr>
            <a:spLocks noGrp="1"/>
          </p:cNvSpPr>
          <p:nvPr>
            <p:ph type="title" idx="4294967295"/>
          </p:nvPr>
        </p:nvSpPr>
        <p:spPr>
          <a:xfrm>
            <a:off x="381000" y="823913"/>
            <a:ext cx="8229600" cy="395287"/>
          </a:xfrm>
          <a:prstGeom prst="rect">
            <a:avLst/>
          </a:prstGeom>
          <a:ln w="12700">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nSpc>
                <a:spcPct val="65000"/>
              </a:lnSpc>
              <a:spcBef>
                <a:spcPct val="50000"/>
              </a:spcBef>
              <a:defRPr/>
            </a:pPr>
            <a:r>
              <a:rPr lang="en-US" sz="2800" b="1" i="1">
                <a:solidFill>
                  <a:schemeClr val="tx1"/>
                </a:solidFill>
                <a:ea typeface="ＭＳ Ｐゴシック" charset="0"/>
                <a:cs typeface="ＭＳ Ｐゴシック" charset="0"/>
              </a:rPr>
              <a:t>Hebrews 9:15-22</a:t>
            </a:r>
          </a:p>
        </p:txBody>
      </p:sp>
    </p:spTree>
  </p:cSld>
  <p:clrMapOvr>
    <a:masterClrMapping/>
  </p:clrMapOvr>
  <p:transition>
    <p:cu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1" name="Rectangle 3"/>
          <p:cNvSpPr>
            <a:spLocks noGrp="1" noChangeArrowheads="1"/>
          </p:cNvSpPr>
          <p:nvPr>
            <p:ph type="ctrTitle"/>
          </p:nvPr>
        </p:nvSpPr>
        <p:spPr>
          <a:xfrm>
            <a:off x="838200" y="152400"/>
            <a:ext cx="7848600" cy="1828800"/>
          </a:xfrm>
          <a:effectLst>
            <a:outerShdw blurRad="63500" dist="107763" dir="18900000" algn="ctr" rotWithShape="0">
              <a:srgbClr val="000000">
                <a:alpha val="74997"/>
              </a:srgbClr>
            </a:outerShdw>
          </a:effectLst>
        </p:spPr>
        <p:txBody>
          <a:bodyPr/>
          <a:lstStyle/>
          <a:p>
            <a:pPr eaLnBrk="1" hangingPunct="1"/>
            <a:r>
              <a:rPr lang="en-US" altLang="en-US" b="1"/>
              <a:t>What</a:t>
            </a:r>
            <a:r>
              <a:rPr lang="fr-FR" altLang="ja-JP" b="1"/>
              <a:t>'</a:t>
            </a:r>
            <a:r>
              <a:rPr lang="en-US" altLang="en-US" b="1"/>
              <a:t>s So Good About Good Friday?</a:t>
            </a:r>
            <a:endParaRPr lang="en-US" alt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0" name="Rectangle 6"/>
          <p:cNvSpPr>
            <a:spLocks noGrp="1" noChangeArrowheads="1"/>
          </p:cNvSpPr>
          <p:nvPr>
            <p:ph type="ctrTitle"/>
          </p:nvPr>
        </p:nvSpPr>
        <p:spPr/>
        <p:txBody>
          <a:bodyPr/>
          <a:lstStyle/>
          <a:p>
            <a:pPr eaLnBrk="1" hangingPunct="1"/>
            <a:r>
              <a:rPr lang="en-US" altLang="en-US" dirty="0">
                <a:latin typeface="Arial" pitchFamily="34" charset="0"/>
              </a:rPr>
              <a:t>BC 1 of 3</a:t>
            </a:r>
          </a:p>
        </p:txBody>
      </p:sp>
      <p:grpSp>
        <p:nvGrpSpPr>
          <p:cNvPr id="3" name="Group 2">
            <a:extLst>
              <a:ext uri="{FF2B5EF4-FFF2-40B4-BE49-F238E27FC236}">
                <a16:creationId xmlns:a16="http://schemas.microsoft.com/office/drawing/2014/main" id="{F96E7F54-1EE9-3347-8372-21C305E5129D}"/>
              </a:ext>
            </a:extLst>
          </p:cNvPr>
          <p:cNvGrpSpPr/>
          <p:nvPr/>
        </p:nvGrpSpPr>
        <p:grpSpPr>
          <a:xfrm>
            <a:off x="990600" y="762000"/>
            <a:ext cx="7086600" cy="6248400"/>
            <a:chOff x="990600" y="762000"/>
            <a:chExt cx="7086600" cy="6248400"/>
          </a:xfrm>
        </p:grpSpPr>
        <p:pic>
          <p:nvPicPr>
            <p:cNvPr id="253955" name="Picture 5" descr="BCGoodFriday300"/>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990600" y="762000"/>
              <a:ext cx="70866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a:extLst>
                <a:ext uri="{FF2B5EF4-FFF2-40B4-BE49-F238E27FC236}">
                  <a16:creationId xmlns:a16="http://schemas.microsoft.com/office/drawing/2014/main" id="{A5268A7C-2581-4F4D-9685-B4E47A76CC08}"/>
                </a:ext>
              </a:extLst>
            </p:cNvPr>
            <p:cNvSpPr/>
            <p:nvPr/>
          </p:nvSpPr>
          <p:spPr bwMode="auto">
            <a:xfrm>
              <a:off x="1582476" y="1648693"/>
              <a:ext cx="3744416" cy="900187"/>
            </a:xfrm>
            <a:prstGeom prst="round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itchFamily="-112" charset="-52"/>
              </a:endParaRPr>
            </a:p>
          </p:txBody>
        </p:sp>
        <p:sp>
          <p:nvSpPr>
            <p:cNvPr id="8" name="Rounded Rectangle 7">
              <a:extLst>
                <a:ext uri="{FF2B5EF4-FFF2-40B4-BE49-F238E27FC236}">
                  <a16:creationId xmlns:a16="http://schemas.microsoft.com/office/drawing/2014/main" id="{517429F8-4B52-284F-BF41-2A833BED3C7C}"/>
                </a:ext>
              </a:extLst>
            </p:cNvPr>
            <p:cNvSpPr/>
            <p:nvPr/>
          </p:nvSpPr>
          <p:spPr bwMode="auto">
            <a:xfrm>
              <a:off x="6300192" y="2636912"/>
              <a:ext cx="1131700" cy="378494"/>
            </a:xfrm>
            <a:prstGeom prst="round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itchFamily="-112" charset="-52"/>
              </a:endParaRPr>
            </a:p>
          </p:txBody>
        </p:sp>
      </p:grpSp>
      <p:sp>
        <p:nvSpPr>
          <p:cNvPr id="139267" name="Rectangle 3"/>
          <p:cNvSpPr>
            <a:spLocks noGrp="1" noChangeArrowheads="1"/>
          </p:cNvSpPr>
          <p:nvPr>
            <p:ph type="subTitle" idx="1"/>
          </p:nvPr>
        </p:nvSpPr>
        <p:spPr>
          <a:xfrm>
            <a:off x="0" y="0"/>
            <a:ext cx="6324600" cy="762000"/>
          </a:xfrm>
        </p:spPr>
        <p:txBody>
          <a:bodyPr/>
          <a:lstStyle/>
          <a:p>
            <a:pPr algn="l" eaLnBrk="1" hangingPunct="1">
              <a:buFont typeface="Wingdings" pitchFamily="2" charset="2"/>
              <a:buNone/>
            </a:pPr>
            <a:r>
              <a:rPr lang="en-US" altLang="en-US" b="1" dirty="0">
                <a:latin typeface="Arial" pitchFamily="34" charset="0"/>
              </a:rPr>
              <a:t>What does all this mean?</a:t>
            </a:r>
          </a:p>
        </p:txBody>
      </p:sp>
      <p:sp>
        <p:nvSpPr>
          <p:cNvPr id="5" name="Rectangle 3">
            <a:extLst>
              <a:ext uri="{FF2B5EF4-FFF2-40B4-BE49-F238E27FC236}">
                <a16:creationId xmlns:a16="http://schemas.microsoft.com/office/drawing/2014/main" id="{D4FC1390-4216-9847-B4FF-995DB197DF3B}"/>
              </a:ext>
            </a:extLst>
          </p:cNvPr>
          <p:cNvSpPr txBox="1">
            <a:spLocks noChangeArrowheads="1"/>
          </p:cNvSpPr>
          <p:nvPr/>
        </p:nvSpPr>
        <p:spPr bwMode="auto">
          <a:xfrm>
            <a:off x="1582476" y="1636986"/>
            <a:ext cx="4104456" cy="107193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0000"/>
              <a:buFont typeface="Wingdings" pitchFamily="-112" charset="2"/>
              <a:buNone/>
              <a:defRPr sz="3200">
                <a:solidFill>
                  <a:schemeClr val="tx1"/>
                </a:solidFill>
                <a:effectLst>
                  <a:outerShdw blurRad="38100" dist="38100" dir="2700000" algn="tl">
                    <a:srgbClr val="000000"/>
                  </a:outerShdw>
                </a:effectLst>
                <a:latin typeface="Arial"/>
                <a:ea typeface="MS PGothic" pitchFamily="34" charset="-128"/>
                <a:cs typeface="Arial"/>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Arial"/>
                <a:ea typeface="MS PGothic" pitchFamily="34" charset="-128"/>
                <a:cs typeface="Arial"/>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Arial"/>
                <a:ea typeface="MS PGothic" pitchFamily="34" charset="-128"/>
                <a:cs typeface="Arial"/>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a:lstStyle>
          <a:p>
            <a:pPr eaLnBrk="1" hangingPunct="1">
              <a:buFont typeface="Wingdings" pitchFamily="2" charset="2"/>
              <a:buNone/>
            </a:pPr>
            <a:r>
              <a:rPr lang="en-US" altLang="en-US" b="1" kern="0" dirty="0">
                <a:solidFill>
                  <a:schemeClr val="bg2"/>
                </a:solidFill>
                <a:effectLst/>
                <a:latin typeface="Arial" pitchFamily="34" charset="0"/>
              </a:rPr>
              <a:t>I hate the term “Good Friday.”</a:t>
            </a:r>
          </a:p>
        </p:txBody>
      </p:sp>
      <p:sp>
        <p:nvSpPr>
          <p:cNvPr id="7" name="Rectangle 3">
            <a:extLst>
              <a:ext uri="{FF2B5EF4-FFF2-40B4-BE49-F238E27FC236}">
                <a16:creationId xmlns:a16="http://schemas.microsoft.com/office/drawing/2014/main" id="{C1E46589-A6D8-CB49-8CE8-3C51B27CF46C}"/>
              </a:ext>
            </a:extLst>
          </p:cNvPr>
          <p:cNvSpPr txBox="1">
            <a:spLocks noChangeArrowheads="1"/>
          </p:cNvSpPr>
          <p:nvPr/>
        </p:nvSpPr>
        <p:spPr bwMode="auto">
          <a:xfrm>
            <a:off x="4932040" y="2560587"/>
            <a:ext cx="3832790" cy="76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0000"/>
              <a:buFont typeface="Wingdings" pitchFamily="-112" charset="2"/>
              <a:buNone/>
              <a:defRPr sz="3200">
                <a:solidFill>
                  <a:schemeClr val="tx1"/>
                </a:solidFill>
                <a:effectLst>
                  <a:outerShdw blurRad="38100" dist="38100" dir="2700000" algn="tl">
                    <a:srgbClr val="000000"/>
                  </a:outerShdw>
                </a:effectLst>
                <a:latin typeface="Arial"/>
                <a:ea typeface="MS PGothic" pitchFamily="34" charset="-128"/>
                <a:cs typeface="Arial"/>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Arial"/>
                <a:ea typeface="MS PGothic" pitchFamily="34" charset="-128"/>
                <a:cs typeface="Arial"/>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Arial"/>
                <a:ea typeface="MS PGothic" pitchFamily="34" charset="-128"/>
                <a:cs typeface="Arial"/>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a:lstStyle>
          <a:p>
            <a:pPr eaLnBrk="1" hangingPunct="1">
              <a:buFont typeface="Wingdings" pitchFamily="2" charset="2"/>
              <a:buNone/>
            </a:pPr>
            <a:r>
              <a:rPr lang="en-US" altLang="en-US" b="1" kern="0" dirty="0">
                <a:solidFill>
                  <a:schemeClr val="bg2"/>
                </a:solidFill>
                <a:effectLst/>
                <a:latin typeface="Arial" pitchFamily="34" charset="0"/>
              </a:rPr>
              <a:t>Why?</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6" name="Rectangle 4"/>
          <p:cNvSpPr>
            <a:spLocks noGrp="1" noChangeArrowheads="1"/>
          </p:cNvSpPr>
          <p:nvPr>
            <p:ph type="ctrTitle"/>
          </p:nvPr>
        </p:nvSpPr>
        <p:spPr/>
        <p:txBody>
          <a:bodyPr/>
          <a:lstStyle/>
          <a:p>
            <a:pPr eaLnBrk="1" hangingPunct="1"/>
            <a:r>
              <a:rPr lang="en-US" altLang="en-US" dirty="0">
                <a:latin typeface="Arial" pitchFamily="34" charset="0"/>
              </a:rPr>
              <a:t>BC 2 of 3</a:t>
            </a:r>
          </a:p>
        </p:txBody>
      </p:sp>
      <p:grpSp>
        <p:nvGrpSpPr>
          <p:cNvPr id="2" name="Group 1">
            <a:extLst>
              <a:ext uri="{FF2B5EF4-FFF2-40B4-BE49-F238E27FC236}">
                <a16:creationId xmlns:a16="http://schemas.microsoft.com/office/drawing/2014/main" id="{D4E5A3E3-0391-EF47-9384-98C57F2F2CD1}"/>
              </a:ext>
            </a:extLst>
          </p:cNvPr>
          <p:cNvGrpSpPr/>
          <p:nvPr/>
        </p:nvGrpSpPr>
        <p:grpSpPr>
          <a:xfrm>
            <a:off x="0" y="609600"/>
            <a:ext cx="9144000" cy="6248400"/>
            <a:chOff x="0" y="609600"/>
            <a:chExt cx="9144000" cy="6248400"/>
          </a:xfrm>
        </p:grpSpPr>
        <p:pic>
          <p:nvPicPr>
            <p:cNvPr id="256003" name="Picture 3" descr="BCGoodFriday300"/>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0960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a:extLst>
                <a:ext uri="{FF2B5EF4-FFF2-40B4-BE49-F238E27FC236}">
                  <a16:creationId xmlns:a16="http://schemas.microsoft.com/office/drawing/2014/main" id="{0ADCF4B9-452C-4247-AD33-DBA5393837B7}"/>
                </a:ext>
              </a:extLst>
            </p:cNvPr>
            <p:cNvSpPr/>
            <p:nvPr/>
          </p:nvSpPr>
          <p:spPr bwMode="auto">
            <a:xfrm>
              <a:off x="3994820" y="1653827"/>
              <a:ext cx="4825652" cy="1775173"/>
            </a:xfrm>
            <a:prstGeom prst="round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itchFamily="-112" charset="-52"/>
              </a:endParaRPr>
            </a:p>
          </p:txBody>
        </p:sp>
        <p:sp>
          <p:nvSpPr>
            <p:cNvPr id="8" name="Rounded Rectangle 7">
              <a:extLst>
                <a:ext uri="{FF2B5EF4-FFF2-40B4-BE49-F238E27FC236}">
                  <a16:creationId xmlns:a16="http://schemas.microsoft.com/office/drawing/2014/main" id="{4399D8C8-3D29-FF40-86CC-DA98A9C175B9}"/>
                </a:ext>
              </a:extLst>
            </p:cNvPr>
            <p:cNvSpPr/>
            <p:nvPr/>
          </p:nvSpPr>
          <p:spPr bwMode="auto">
            <a:xfrm>
              <a:off x="323528" y="1506015"/>
              <a:ext cx="2952328" cy="1581399"/>
            </a:xfrm>
            <a:prstGeom prst="round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itchFamily="-112" charset="-52"/>
              </a:endParaRPr>
            </a:p>
          </p:txBody>
        </p:sp>
      </p:grpSp>
      <p:sp>
        <p:nvSpPr>
          <p:cNvPr id="141314" name="Rectangle 2"/>
          <p:cNvSpPr>
            <a:spLocks noGrp="1" noChangeArrowheads="1"/>
          </p:cNvSpPr>
          <p:nvPr>
            <p:ph type="subTitle" idx="1"/>
          </p:nvPr>
        </p:nvSpPr>
        <p:spPr>
          <a:xfrm>
            <a:off x="0" y="0"/>
            <a:ext cx="6324600" cy="762000"/>
          </a:xfrm>
        </p:spPr>
        <p:txBody>
          <a:bodyPr/>
          <a:lstStyle/>
          <a:p>
            <a:pPr algn="l" eaLnBrk="1" hangingPunct="1">
              <a:buFont typeface="Wingdings" pitchFamily="2" charset="2"/>
              <a:buNone/>
            </a:pPr>
            <a:r>
              <a:rPr lang="en-US" altLang="en-US">
                <a:latin typeface="Arial" pitchFamily="34" charset="0"/>
              </a:rPr>
              <a:t>What does all this mean?</a:t>
            </a:r>
          </a:p>
        </p:txBody>
      </p:sp>
      <p:sp>
        <p:nvSpPr>
          <p:cNvPr id="5" name="Rectangle 3">
            <a:extLst>
              <a:ext uri="{FF2B5EF4-FFF2-40B4-BE49-F238E27FC236}">
                <a16:creationId xmlns:a16="http://schemas.microsoft.com/office/drawing/2014/main" id="{32420FEF-63A3-D54E-ACF8-7EDE879E46CA}"/>
              </a:ext>
            </a:extLst>
          </p:cNvPr>
          <p:cNvSpPr txBox="1">
            <a:spLocks noChangeArrowheads="1"/>
          </p:cNvSpPr>
          <p:nvPr/>
        </p:nvSpPr>
        <p:spPr bwMode="auto">
          <a:xfrm>
            <a:off x="73224" y="1527940"/>
            <a:ext cx="3418656" cy="164237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0000"/>
              <a:buFont typeface="Wingdings" pitchFamily="-112" charset="2"/>
              <a:buNone/>
              <a:defRPr sz="3200">
                <a:solidFill>
                  <a:schemeClr val="tx1"/>
                </a:solidFill>
                <a:effectLst>
                  <a:outerShdw blurRad="38100" dist="38100" dir="2700000" algn="tl">
                    <a:srgbClr val="000000"/>
                  </a:outerShdw>
                </a:effectLst>
                <a:latin typeface="Arial"/>
                <a:ea typeface="MS PGothic" pitchFamily="34" charset="-128"/>
                <a:cs typeface="Arial"/>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Arial"/>
                <a:ea typeface="MS PGothic" pitchFamily="34" charset="-128"/>
                <a:cs typeface="Arial"/>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Arial"/>
                <a:ea typeface="MS PGothic" pitchFamily="34" charset="-128"/>
                <a:cs typeface="Arial"/>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a:lstStyle>
          <a:p>
            <a:pPr eaLnBrk="1" hangingPunct="1">
              <a:buFont typeface="Wingdings" pitchFamily="2" charset="2"/>
              <a:buNone/>
            </a:pPr>
            <a:r>
              <a:rPr lang="en-US" altLang="en-US" sz="2800" b="1" kern="0" dirty="0">
                <a:solidFill>
                  <a:schemeClr val="bg2"/>
                </a:solidFill>
                <a:effectLst/>
                <a:latin typeface="Arial" pitchFamily="34" charset="0"/>
              </a:rPr>
              <a:t>My Lord was hanged on a tree that day.</a:t>
            </a:r>
          </a:p>
        </p:txBody>
      </p:sp>
      <p:sp>
        <p:nvSpPr>
          <p:cNvPr id="7" name="Rectangle 3">
            <a:extLst>
              <a:ext uri="{FF2B5EF4-FFF2-40B4-BE49-F238E27FC236}">
                <a16:creationId xmlns:a16="http://schemas.microsoft.com/office/drawing/2014/main" id="{7A72A994-7525-764E-9D2C-A36D569AA2AE}"/>
              </a:ext>
            </a:extLst>
          </p:cNvPr>
          <p:cNvSpPr txBox="1">
            <a:spLocks noChangeArrowheads="1"/>
          </p:cNvSpPr>
          <p:nvPr/>
        </p:nvSpPr>
        <p:spPr bwMode="auto">
          <a:xfrm>
            <a:off x="3778796" y="1534714"/>
            <a:ext cx="5291980" cy="18222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0000"/>
              <a:buFont typeface="Wingdings" pitchFamily="-112" charset="2"/>
              <a:buNone/>
              <a:defRPr sz="3200">
                <a:solidFill>
                  <a:schemeClr val="tx1"/>
                </a:solidFill>
                <a:effectLst>
                  <a:outerShdw blurRad="38100" dist="38100" dir="2700000" algn="tl">
                    <a:srgbClr val="000000"/>
                  </a:outerShdw>
                </a:effectLst>
                <a:latin typeface="Arial"/>
                <a:ea typeface="MS PGothic" pitchFamily="34" charset="-128"/>
                <a:cs typeface="Arial"/>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Arial"/>
                <a:ea typeface="MS PGothic" pitchFamily="34" charset="-128"/>
                <a:cs typeface="Arial"/>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Arial"/>
                <a:ea typeface="MS PGothic" pitchFamily="34" charset="-128"/>
                <a:cs typeface="Arial"/>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a:lstStyle>
          <a:p>
            <a:pPr eaLnBrk="1" hangingPunct="1">
              <a:buFont typeface="Wingdings" pitchFamily="2" charset="2"/>
              <a:buNone/>
            </a:pPr>
            <a:r>
              <a:rPr lang="en-US" altLang="en-US" sz="2800" b="1" kern="0" dirty="0">
                <a:solidFill>
                  <a:schemeClr val="bg2"/>
                </a:solidFill>
                <a:effectLst/>
                <a:latin typeface="Arial" pitchFamily="34" charset="0"/>
              </a:rPr>
              <a:t>If YOU were going to be hanged on that day, and he volunteered to take your place, how would you feel?</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40" name="Rectangle 4"/>
          <p:cNvSpPr>
            <a:spLocks noGrp="1" noChangeArrowheads="1"/>
          </p:cNvSpPr>
          <p:nvPr>
            <p:ph type="ctrTitle"/>
          </p:nvPr>
        </p:nvSpPr>
        <p:spPr/>
        <p:txBody>
          <a:bodyPr/>
          <a:lstStyle/>
          <a:p>
            <a:pPr eaLnBrk="1" hangingPunct="1"/>
            <a:r>
              <a:rPr lang="en-US" altLang="en-US" dirty="0">
                <a:latin typeface="Arial" pitchFamily="34" charset="0"/>
              </a:rPr>
              <a:t>BC 3 of 3</a:t>
            </a:r>
          </a:p>
        </p:txBody>
      </p:sp>
      <p:grpSp>
        <p:nvGrpSpPr>
          <p:cNvPr id="2" name="Group 1">
            <a:extLst>
              <a:ext uri="{FF2B5EF4-FFF2-40B4-BE49-F238E27FC236}">
                <a16:creationId xmlns:a16="http://schemas.microsoft.com/office/drawing/2014/main" id="{ED596893-51A6-0B4A-B58A-41C2B82B39A3}"/>
              </a:ext>
            </a:extLst>
          </p:cNvPr>
          <p:cNvGrpSpPr/>
          <p:nvPr/>
        </p:nvGrpSpPr>
        <p:grpSpPr>
          <a:xfrm>
            <a:off x="1295400" y="685800"/>
            <a:ext cx="6553200" cy="6248400"/>
            <a:chOff x="1295400" y="685800"/>
            <a:chExt cx="6553200" cy="6248400"/>
          </a:xfrm>
        </p:grpSpPr>
        <p:pic>
          <p:nvPicPr>
            <p:cNvPr id="258051" name="Picture 3" descr="BCGoodFriday300"/>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295400" y="685800"/>
              <a:ext cx="65532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a:extLst>
                <a:ext uri="{FF2B5EF4-FFF2-40B4-BE49-F238E27FC236}">
                  <a16:creationId xmlns:a16="http://schemas.microsoft.com/office/drawing/2014/main" id="{C0B5379F-1CF7-9D48-B85A-741A0BD88240}"/>
                </a:ext>
              </a:extLst>
            </p:cNvPr>
            <p:cNvSpPr/>
            <p:nvPr/>
          </p:nvSpPr>
          <p:spPr bwMode="auto">
            <a:xfrm>
              <a:off x="4374332" y="2449752"/>
              <a:ext cx="2429916" cy="741588"/>
            </a:xfrm>
            <a:prstGeom prst="round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itchFamily="-112" charset="-52"/>
              </a:endParaRPr>
            </a:p>
          </p:txBody>
        </p:sp>
        <p:sp>
          <p:nvSpPr>
            <p:cNvPr id="8" name="Rounded Rectangle 7">
              <a:extLst>
                <a:ext uri="{FF2B5EF4-FFF2-40B4-BE49-F238E27FC236}">
                  <a16:creationId xmlns:a16="http://schemas.microsoft.com/office/drawing/2014/main" id="{4C63B309-DDCA-8949-8D89-EBDDD2156C49}"/>
                </a:ext>
              </a:extLst>
            </p:cNvPr>
            <p:cNvSpPr/>
            <p:nvPr/>
          </p:nvSpPr>
          <p:spPr bwMode="auto">
            <a:xfrm>
              <a:off x="2051720" y="2490081"/>
              <a:ext cx="1512168" cy="578880"/>
            </a:xfrm>
            <a:prstGeom prst="round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itchFamily="-112" charset="-52"/>
              </a:endParaRPr>
            </a:p>
          </p:txBody>
        </p:sp>
      </p:grpSp>
      <p:sp>
        <p:nvSpPr>
          <p:cNvPr id="142338" name="Rectangle 2"/>
          <p:cNvSpPr>
            <a:spLocks noGrp="1" noChangeArrowheads="1"/>
          </p:cNvSpPr>
          <p:nvPr>
            <p:ph type="subTitle" idx="1"/>
          </p:nvPr>
        </p:nvSpPr>
        <p:spPr>
          <a:xfrm>
            <a:off x="0" y="0"/>
            <a:ext cx="6324600" cy="762000"/>
          </a:xfrm>
        </p:spPr>
        <p:txBody>
          <a:bodyPr/>
          <a:lstStyle/>
          <a:p>
            <a:pPr algn="l" eaLnBrk="1" hangingPunct="1">
              <a:buFont typeface="Wingdings" pitchFamily="2" charset="2"/>
              <a:buNone/>
            </a:pPr>
            <a:r>
              <a:rPr lang="en-US" altLang="en-US">
                <a:latin typeface="Arial" pitchFamily="34" charset="0"/>
              </a:rPr>
              <a:t>What does all this mean?</a:t>
            </a:r>
          </a:p>
        </p:txBody>
      </p:sp>
      <p:sp>
        <p:nvSpPr>
          <p:cNvPr id="5" name="Rectangle 3">
            <a:extLst>
              <a:ext uri="{FF2B5EF4-FFF2-40B4-BE49-F238E27FC236}">
                <a16:creationId xmlns:a16="http://schemas.microsoft.com/office/drawing/2014/main" id="{CC43BF0D-7B1D-0A42-B074-C2D142C04C42}"/>
              </a:ext>
            </a:extLst>
          </p:cNvPr>
          <p:cNvSpPr txBox="1">
            <a:spLocks noChangeArrowheads="1"/>
          </p:cNvSpPr>
          <p:nvPr/>
        </p:nvSpPr>
        <p:spPr bwMode="auto">
          <a:xfrm>
            <a:off x="685800" y="2468204"/>
            <a:ext cx="4104456" cy="76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0000"/>
              <a:buFont typeface="Wingdings" pitchFamily="-112" charset="2"/>
              <a:buNone/>
              <a:defRPr sz="3200">
                <a:solidFill>
                  <a:schemeClr val="tx1"/>
                </a:solidFill>
                <a:effectLst>
                  <a:outerShdw blurRad="38100" dist="38100" dir="2700000" algn="tl">
                    <a:srgbClr val="000000"/>
                  </a:outerShdw>
                </a:effectLst>
                <a:latin typeface="Arial"/>
                <a:ea typeface="MS PGothic" pitchFamily="34" charset="-128"/>
                <a:cs typeface="Arial"/>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Arial"/>
                <a:ea typeface="MS PGothic" pitchFamily="34" charset="-128"/>
                <a:cs typeface="Arial"/>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Arial"/>
                <a:ea typeface="MS PGothic" pitchFamily="34" charset="-128"/>
                <a:cs typeface="Arial"/>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a:lstStyle>
          <a:p>
            <a:pPr eaLnBrk="1" hangingPunct="1">
              <a:buFont typeface="Wingdings" pitchFamily="2" charset="2"/>
              <a:buNone/>
            </a:pPr>
            <a:r>
              <a:rPr lang="en-US" altLang="en-US" b="1" kern="0" dirty="0">
                <a:solidFill>
                  <a:schemeClr val="bg2"/>
                </a:solidFill>
                <a:effectLst/>
                <a:latin typeface="Arial" pitchFamily="34" charset="0"/>
              </a:rPr>
              <a:t>Good.</a:t>
            </a:r>
          </a:p>
        </p:txBody>
      </p:sp>
      <p:sp>
        <p:nvSpPr>
          <p:cNvPr id="7" name="Rectangle 3">
            <a:extLst>
              <a:ext uri="{FF2B5EF4-FFF2-40B4-BE49-F238E27FC236}">
                <a16:creationId xmlns:a16="http://schemas.microsoft.com/office/drawing/2014/main" id="{E88C78AB-C457-A74B-9D7F-4398AA06046E}"/>
              </a:ext>
            </a:extLst>
          </p:cNvPr>
          <p:cNvSpPr txBox="1">
            <a:spLocks noChangeArrowheads="1"/>
          </p:cNvSpPr>
          <p:nvPr/>
        </p:nvSpPr>
        <p:spPr bwMode="auto">
          <a:xfrm>
            <a:off x="4465476" y="2171462"/>
            <a:ext cx="2338772" cy="102294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0000"/>
              <a:buFont typeface="Wingdings" pitchFamily="-112" charset="2"/>
              <a:buNone/>
              <a:defRPr sz="3200">
                <a:solidFill>
                  <a:schemeClr val="tx1"/>
                </a:solidFill>
                <a:effectLst>
                  <a:outerShdw blurRad="38100" dist="38100" dir="2700000" algn="tl">
                    <a:srgbClr val="000000"/>
                  </a:outerShdw>
                </a:effectLst>
                <a:latin typeface="Arial"/>
                <a:ea typeface="MS PGothic" pitchFamily="34" charset="-128"/>
                <a:cs typeface="Arial"/>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Arial"/>
                <a:ea typeface="MS PGothic" pitchFamily="34" charset="-128"/>
                <a:cs typeface="Arial"/>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Arial"/>
                <a:ea typeface="MS PGothic" pitchFamily="34" charset="-128"/>
                <a:cs typeface="Arial"/>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a:lstStyle>
          <a:p>
            <a:pPr eaLnBrk="1" hangingPunct="1">
              <a:buFont typeface="Wingdings" pitchFamily="2" charset="2"/>
              <a:buNone/>
            </a:pPr>
            <a:r>
              <a:rPr lang="en-US" altLang="en-US" b="1" kern="0" dirty="0">
                <a:solidFill>
                  <a:schemeClr val="bg2"/>
                </a:solidFill>
                <a:effectLst/>
                <a:latin typeface="Arial" pitchFamily="34" charset="0"/>
              </a:rPr>
              <a:t>Have a nice day.</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7" name="Picture 2" descr="Finish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95250"/>
            <a:ext cx="5092700" cy="704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7" name="Rectangle 3" descr="Cork"/>
          <p:cNvSpPr>
            <a:spLocks noGrp="1" noChangeArrowheads="1"/>
          </p:cNvSpPr>
          <p:nvPr>
            <p:ph type="body" idx="1"/>
          </p:nvPr>
        </p:nvSpPr>
        <p:spPr>
          <a:xfrm rot="19758282">
            <a:off x="1331913" y="3278188"/>
            <a:ext cx="4089400" cy="3054350"/>
          </a:xfrm>
        </p:spPr>
        <p:txBody>
          <a:bodyPr/>
          <a:lstStyle/>
          <a:p>
            <a:pPr algn="ctr" eaLnBrk="1" hangingPunct="1">
              <a:buFont typeface="Wingdings" pitchFamily="2" charset="2"/>
              <a:buNone/>
            </a:pPr>
            <a:r>
              <a:rPr lang="en-US" altLang="en-US" sz="7200">
                <a:solidFill>
                  <a:srgbClr val="FF0000"/>
                </a:solidFill>
                <a:latin typeface="Impact" pitchFamily="34" charset="0"/>
              </a:rPr>
              <a:t>Paid </a:t>
            </a:r>
          </a:p>
          <a:p>
            <a:pPr algn="ctr" eaLnBrk="1" hangingPunct="1">
              <a:buFont typeface="Wingdings" pitchFamily="2" charset="2"/>
              <a:buNone/>
            </a:pPr>
            <a:r>
              <a:rPr lang="en-US" altLang="en-US" sz="7200">
                <a:solidFill>
                  <a:srgbClr val="FF0000"/>
                </a:solidFill>
                <a:latin typeface="Impact" pitchFamily="34" charset="0"/>
              </a:rPr>
              <a:t>in Full</a:t>
            </a:r>
          </a:p>
        </p:txBody>
      </p:sp>
      <p:pic>
        <p:nvPicPr>
          <p:cNvPr id="260099" name="Picture 4" descr="Finished"/>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676400" y="2438400"/>
            <a:ext cx="14478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9" name="Rectangle 5"/>
          <p:cNvSpPr>
            <a:spLocks noGrp="1" noChangeArrowheads="1"/>
          </p:cNvSpPr>
          <p:nvPr>
            <p:ph type="title"/>
          </p:nvPr>
        </p:nvSpPr>
        <p:spPr>
          <a:xfrm>
            <a:off x="1295400" y="381000"/>
            <a:ext cx="7239000" cy="1066800"/>
          </a:xfrm>
          <a:solidFill>
            <a:srgbClr val="000000"/>
          </a:solidFill>
          <a:effectLst>
            <a:outerShdw blurRad="63500" dist="38099" dir="2700000" algn="ctr" rotWithShape="0">
              <a:srgbClr val="FF0000">
                <a:alpha val="74997"/>
              </a:srgbClr>
            </a:outerShdw>
          </a:effectLst>
        </p:spPr>
        <p:txBody>
          <a:bodyPr/>
          <a:lstStyle/>
          <a:p>
            <a:pPr eaLnBrk="1" hangingPunct="1"/>
            <a:r>
              <a:rPr lang="en-US" altLang="ja-JP">
                <a:effectLst/>
              </a:rPr>
              <a:t>"</a:t>
            </a:r>
            <a:r>
              <a:rPr lang="en-US" altLang="en-US">
                <a:effectLst/>
              </a:rPr>
              <a:t>It is finished</a:t>
            </a:r>
            <a:r>
              <a:rPr lang="en-US" altLang="ja-JP">
                <a:effectLst/>
              </a:rPr>
              <a:t>"</a:t>
            </a:r>
            <a:endParaRPr lang="en-US" altLang="en-US">
              <a:effectLst/>
            </a:endParaRPr>
          </a:p>
        </p:txBody>
      </p:sp>
      <p:sp>
        <p:nvSpPr>
          <p:cNvPr id="149510" name="Text Box 6"/>
          <p:cNvSpPr txBox="1">
            <a:spLocks noChangeArrowheads="1"/>
          </p:cNvSpPr>
          <p:nvPr/>
        </p:nvSpPr>
        <p:spPr bwMode="auto">
          <a:xfrm rot="19930816">
            <a:off x="-306388" y="1581150"/>
            <a:ext cx="4953001" cy="1874838"/>
          </a:xfrm>
          <a:prstGeom prst="rect">
            <a:avLst/>
          </a:prstGeom>
          <a:noFill/>
          <a:ln w="9525">
            <a:noFill/>
            <a:miter lim="800000"/>
            <a:headEnd/>
            <a:tailEnd/>
          </a:ln>
          <a:effectLst>
            <a:outerShdw blurRad="63500" dist="107763" dir="18900000" algn="ctr" rotWithShape="0">
              <a:srgbClr val="000000">
                <a:alpha val="74998"/>
              </a:srgbClr>
            </a:outerShdw>
          </a:effectLst>
        </p:spPr>
        <p:txBody>
          <a:bodyPr>
            <a:spAutoFit/>
          </a:bodyPr>
          <a:lstStyle/>
          <a:p>
            <a:pPr eaLnBrk="1" hangingPunct="1">
              <a:defRPr/>
            </a:pPr>
            <a:r>
              <a:rPr lang="en-US" sz="11700" dirty="0">
                <a:solidFill>
                  <a:srgbClr val="FF0000"/>
                </a:solidFill>
                <a:latin typeface="Impact" pitchFamily="-112" charset="0"/>
                <a:ea typeface="+mn-ea"/>
              </a:rPr>
              <a:t>Legal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149509"/>
                                        </p:tgtEl>
                                        <p:attrNameLst>
                                          <p:attrName>style.visibility</p:attrName>
                                        </p:attrNameLst>
                                      </p:cBhvr>
                                      <p:to>
                                        <p:strVal val="visible"/>
                                      </p:to>
                                    </p:set>
                                    <p:animEffect transition="in" filter="dissolve">
                                      <p:cBhvr>
                                        <p:cTn id="7" dur="500"/>
                                        <p:tgtEl>
                                          <p:spTgt spid="149509"/>
                                        </p:tgtEl>
                                      </p:cBhvr>
                                    </p:animEffect>
                                  </p:childTnLst>
                                </p:cTn>
                              </p:par>
                            </p:childTnLst>
                          </p:cTn>
                        </p:par>
                        <p:par>
                          <p:cTn id="8" fill="hold" nodeType="afterGroup">
                            <p:stCondLst>
                              <p:cond delay="3500"/>
                            </p:stCondLst>
                            <p:childTnLst>
                              <p:par>
                                <p:cTn id="9" presetID="1" presetClass="entr" presetSubtype="0" fill="hold" grpId="0" nodeType="afterEffect">
                                  <p:stCondLst>
                                    <p:cond delay="3000"/>
                                  </p:stCondLst>
                                  <p:childTnLst>
                                    <p:set>
                                      <p:cBhvr>
                                        <p:cTn id="10" dur="1" fill="hold">
                                          <p:stCondLst>
                                            <p:cond delay="499"/>
                                          </p:stCondLst>
                                        </p:cTn>
                                        <p:tgtEl>
                                          <p:spTgt spid="149507">
                                            <p:txEl>
                                              <p:pRg st="0" end="0"/>
                                            </p:txEl>
                                          </p:spTgt>
                                        </p:tgtEl>
                                        <p:attrNameLst>
                                          <p:attrName>style.visibility</p:attrName>
                                        </p:attrNameLst>
                                      </p:cBhvr>
                                      <p:to>
                                        <p:strVal val="visible"/>
                                      </p:to>
                                    </p:set>
                                  </p:childTnLst>
                                </p:cTn>
                              </p:par>
                            </p:childTnLst>
                          </p:cTn>
                        </p:par>
                        <p:par>
                          <p:cTn id="11" fill="hold" nodeType="afterGroup">
                            <p:stCondLst>
                              <p:cond delay="7000"/>
                            </p:stCondLst>
                            <p:childTnLst>
                              <p:par>
                                <p:cTn id="12" presetID="1" presetClass="entr" presetSubtype="0" fill="hold" grpId="0" nodeType="afterEffect">
                                  <p:stCondLst>
                                    <p:cond delay="3000"/>
                                  </p:stCondLst>
                                  <p:childTnLst>
                                    <p:set>
                                      <p:cBhvr>
                                        <p:cTn id="13" dur="1" fill="hold">
                                          <p:stCondLst>
                                            <p:cond delay="499"/>
                                          </p:stCondLst>
                                        </p:cTn>
                                        <p:tgtEl>
                                          <p:spTgt spid="149507">
                                            <p:txEl>
                                              <p:pRg st="1" end="1"/>
                                            </p:txEl>
                                          </p:spTgt>
                                        </p:tgtEl>
                                        <p:attrNameLst>
                                          <p:attrName>style.visibility</p:attrName>
                                        </p:attrNameLst>
                                      </p:cBhvr>
                                      <p:to>
                                        <p:strVal val="visible"/>
                                      </p:to>
                                    </p:set>
                                  </p:childTnLst>
                                </p:cTn>
                              </p:par>
                            </p:childTnLst>
                          </p:cTn>
                        </p:par>
                        <p:par>
                          <p:cTn id="14" fill="hold" nodeType="afterGroup">
                            <p:stCondLst>
                              <p:cond delay="10500"/>
                            </p:stCondLst>
                            <p:childTnLst>
                              <p:par>
                                <p:cTn id="15" presetID="1" presetClass="entr" presetSubtype="0" fill="hold" grpId="0" nodeType="afterEffect">
                                  <p:stCondLst>
                                    <p:cond delay="3000"/>
                                  </p:stCondLst>
                                  <p:childTnLst>
                                    <p:set>
                                      <p:cBhvr>
                                        <p:cTn id="16" dur="1" fill="hold">
                                          <p:stCondLst>
                                            <p:cond delay="499"/>
                                          </p:stCondLst>
                                        </p:cTn>
                                        <p:tgtEl>
                                          <p:spTgt spid="1495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7" grpId="0" build="p" autoUpdateAnimBg="0" advAuto="3000"/>
      <p:bldP spid="149509" grpId="0" animBg="1" autoUpdateAnimBg="0"/>
      <p:bldP spid="149510"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62145" name="Picture 1026" descr="Crosse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5" name="Rectangle 1027"/>
          <p:cNvSpPr>
            <a:spLocks noGrp="1" noChangeArrowheads="1"/>
          </p:cNvSpPr>
          <p:nvPr>
            <p:ph type="title"/>
          </p:nvPr>
        </p:nvSpPr>
        <p:spPr>
          <a:xfrm>
            <a:off x="457200" y="76200"/>
            <a:ext cx="8229600" cy="914400"/>
          </a:xfrm>
        </p:spPr>
        <p:txBody>
          <a:bodyPr/>
          <a:lstStyle/>
          <a:p>
            <a:pPr eaLnBrk="1" hangingPunct="1"/>
            <a:r>
              <a:rPr lang="en-US" altLang="en-US" sz="4000" b="1">
                <a:solidFill>
                  <a:srgbClr val="000000"/>
                </a:solidFill>
                <a:effectLst>
                  <a:outerShdw blurRad="38100" dist="38100" dir="2700000" algn="tl">
                    <a:srgbClr val="FFFFFF"/>
                  </a:outerShdw>
                </a:effectLst>
              </a:rPr>
              <a:t>How was Jesus</a:t>
            </a:r>
            <a:r>
              <a:rPr lang="fr-FR" altLang="ja-JP" sz="4000" b="1">
                <a:solidFill>
                  <a:srgbClr val="000000"/>
                </a:solidFill>
                <a:effectLst>
                  <a:outerShdw blurRad="38100" dist="38100" dir="2700000" algn="tl">
                    <a:srgbClr val="FFFFFF"/>
                  </a:outerShdw>
                </a:effectLst>
              </a:rPr>
              <a:t>'</a:t>
            </a:r>
            <a:r>
              <a:rPr lang="en-US" altLang="en-US" sz="4000" b="1">
                <a:solidFill>
                  <a:srgbClr val="000000"/>
                </a:solidFill>
                <a:effectLst>
                  <a:outerShdw blurRad="38100" dist="38100" dir="2700000" algn="tl">
                    <a:srgbClr val="FFFFFF"/>
                  </a:outerShdw>
                </a:effectLst>
              </a:rPr>
              <a:t> death unique?</a:t>
            </a:r>
          </a:p>
        </p:txBody>
      </p:sp>
      <p:sp>
        <p:nvSpPr>
          <p:cNvPr id="151556" name="Rectangle 1028"/>
          <p:cNvSpPr>
            <a:spLocks noGrp="1" noChangeArrowheads="1"/>
          </p:cNvSpPr>
          <p:nvPr>
            <p:ph type="body" idx="1"/>
          </p:nvPr>
        </p:nvSpPr>
        <p:spPr>
          <a:xfrm>
            <a:off x="762000" y="868363"/>
            <a:ext cx="8229600" cy="1874837"/>
          </a:xfrm>
        </p:spPr>
        <p:txBody>
          <a:bodyPr/>
          <a:lstStyle/>
          <a:p>
            <a:pPr eaLnBrk="1" hangingPunct="1"/>
            <a:r>
              <a:rPr lang="en-US" altLang="en-US" b="1">
                <a:solidFill>
                  <a:srgbClr val="000000"/>
                </a:solidFill>
                <a:effectLst>
                  <a:outerShdw blurRad="38100" dist="38100" dir="2700000" algn="tl">
                    <a:srgbClr val="FFFFFF"/>
                  </a:outerShdw>
                </a:effectLst>
              </a:rPr>
              <a:t>Illegal</a:t>
            </a:r>
          </a:p>
          <a:p>
            <a:pPr eaLnBrk="1" hangingPunct="1"/>
            <a:r>
              <a:rPr lang="en-US" altLang="en-US" b="1">
                <a:solidFill>
                  <a:srgbClr val="000000"/>
                </a:solidFill>
                <a:effectLst>
                  <a:outerShdw blurRad="38100" dist="38100" dir="2700000" algn="tl">
                    <a:srgbClr val="FFFFFF"/>
                  </a:outerShdw>
                </a:effectLst>
              </a:rPr>
              <a:t>He died for our sin</a:t>
            </a:r>
          </a:p>
          <a:p>
            <a:pPr eaLnBrk="1" hangingPunct="1"/>
            <a:r>
              <a:rPr lang="en-US" altLang="en-US" b="1">
                <a:solidFill>
                  <a:srgbClr val="000000"/>
                </a:solidFill>
                <a:effectLst>
                  <a:outerShdw blurRad="38100" dist="38100" dir="2700000" algn="tl">
                    <a:srgbClr val="FFFFFF"/>
                  </a:outerShdw>
                </a:effectLst>
              </a:rPr>
              <a:t>He died of a broken heart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1555"/>
                                        </p:tgtEl>
                                        <p:attrNameLst>
                                          <p:attrName>style.visibility</p:attrName>
                                        </p:attrNameLst>
                                      </p:cBhvr>
                                      <p:to>
                                        <p:strVal val="visible"/>
                                      </p:to>
                                    </p:set>
                                    <p:animEffect transition="in" filter="fade">
                                      <p:cBhvr>
                                        <p:cTn id="7" dur="500"/>
                                        <p:tgtEl>
                                          <p:spTgt spid="151555"/>
                                        </p:tgtEl>
                                      </p:cBhvr>
                                    </p:animEffect>
                                  </p:childTnLst>
                                </p:cTn>
                              </p:par>
                            </p:childTnLst>
                          </p:cTn>
                        </p:par>
                        <p:par>
                          <p:cTn id="8" fill="hold" nodeType="afterGroup">
                            <p:stCondLst>
                              <p:cond delay="500"/>
                            </p:stCondLst>
                            <p:childTnLst>
                              <p:par>
                                <p:cTn id="9" presetID="10" presetClass="entr" presetSubtype="0" fill="hold" grpId="0" nodeType="afterEffect">
                                  <p:stCondLst>
                                    <p:cond delay="4000"/>
                                  </p:stCondLst>
                                  <p:childTnLst>
                                    <p:set>
                                      <p:cBhvr>
                                        <p:cTn id="10" dur="1" fill="hold">
                                          <p:stCondLst>
                                            <p:cond delay="0"/>
                                          </p:stCondLst>
                                        </p:cTn>
                                        <p:tgtEl>
                                          <p:spTgt spid="151556">
                                            <p:txEl>
                                              <p:pRg st="0" end="0"/>
                                            </p:txEl>
                                          </p:spTgt>
                                        </p:tgtEl>
                                        <p:attrNameLst>
                                          <p:attrName>style.visibility</p:attrName>
                                        </p:attrNameLst>
                                      </p:cBhvr>
                                      <p:to>
                                        <p:strVal val="visible"/>
                                      </p:to>
                                    </p:set>
                                    <p:animEffect transition="in" filter="fade">
                                      <p:cBhvr>
                                        <p:cTn id="11" dur="500"/>
                                        <p:tgtEl>
                                          <p:spTgt spid="151556">
                                            <p:txEl>
                                              <p:pRg st="0" end="0"/>
                                            </p:txEl>
                                          </p:spTgt>
                                        </p:tgtEl>
                                      </p:cBhvr>
                                    </p:animEffect>
                                  </p:childTnLst>
                                </p:cTn>
                              </p:par>
                            </p:childTnLst>
                          </p:cTn>
                        </p:par>
                        <p:par>
                          <p:cTn id="12" fill="hold" nodeType="afterGroup">
                            <p:stCondLst>
                              <p:cond delay="5000"/>
                            </p:stCondLst>
                            <p:childTnLst>
                              <p:par>
                                <p:cTn id="13" presetID="10" presetClass="entr" presetSubtype="0" fill="hold" grpId="0" nodeType="afterEffect">
                                  <p:stCondLst>
                                    <p:cond delay="4000"/>
                                  </p:stCondLst>
                                  <p:childTnLst>
                                    <p:set>
                                      <p:cBhvr>
                                        <p:cTn id="14" dur="1" fill="hold">
                                          <p:stCondLst>
                                            <p:cond delay="0"/>
                                          </p:stCondLst>
                                        </p:cTn>
                                        <p:tgtEl>
                                          <p:spTgt spid="151556">
                                            <p:txEl>
                                              <p:pRg st="1" end="1"/>
                                            </p:txEl>
                                          </p:spTgt>
                                        </p:tgtEl>
                                        <p:attrNameLst>
                                          <p:attrName>style.visibility</p:attrName>
                                        </p:attrNameLst>
                                      </p:cBhvr>
                                      <p:to>
                                        <p:strVal val="visible"/>
                                      </p:to>
                                    </p:set>
                                    <p:animEffect transition="in" filter="fade">
                                      <p:cBhvr>
                                        <p:cTn id="15" dur="500"/>
                                        <p:tgtEl>
                                          <p:spTgt spid="151556">
                                            <p:txEl>
                                              <p:pRg st="1" end="1"/>
                                            </p:txEl>
                                          </p:spTgt>
                                        </p:tgtEl>
                                      </p:cBhvr>
                                    </p:animEffect>
                                  </p:childTnLst>
                                </p:cTn>
                              </p:par>
                            </p:childTnLst>
                          </p:cTn>
                        </p:par>
                        <p:par>
                          <p:cTn id="16" fill="hold" nodeType="afterGroup">
                            <p:stCondLst>
                              <p:cond delay="9500"/>
                            </p:stCondLst>
                            <p:childTnLst>
                              <p:par>
                                <p:cTn id="17" presetID="10" presetClass="entr" presetSubtype="0" fill="hold" grpId="0" nodeType="afterEffect">
                                  <p:stCondLst>
                                    <p:cond delay="4000"/>
                                  </p:stCondLst>
                                  <p:childTnLst>
                                    <p:set>
                                      <p:cBhvr>
                                        <p:cTn id="18" dur="1" fill="hold">
                                          <p:stCondLst>
                                            <p:cond delay="0"/>
                                          </p:stCondLst>
                                        </p:cTn>
                                        <p:tgtEl>
                                          <p:spTgt spid="151556">
                                            <p:txEl>
                                              <p:pRg st="2" end="2"/>
                                            </p:txEl>
                                          </p:spTgt>
                                        </p:tgtEl>
                                        <p:attrNameLst>
                                          <p:attrName>style.visibility</p:attrName>
                                        </p:attrNameLst>
                                      </p:cBhvr>
                                      <p:to>
                                        <p:strVal val="visible"/>
                                      </p:to>
                                    </p:set>
                                    <p:animEffect transition="in" filter="fade">
                                      <p:cBhvr>
                                        <p:cTn id="19" dur="500"/>
                                        <p:tgtEl>
                                          <p:spTgt spid="15155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5" grpId="0" autoUpdateAnimBg="0"/>
      <p:bldP spid="151556" grpId="0" build="p" autoUpdateAnimBg="0" advAuto="400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5" descr="blood"/>
          <p:cNvPicPr>
            <a:picLocks noChangeAspect="1" noChangeArrowheads="1"/>
          </p:cNvPicPr>
          <p:nvPr/>
        </p:nvPicPr>
        <p:blipFill>
          <a:blip r:embed="rId3" cstate="screen">
            <a:lum bright="-12000"/>
            <a:extLst>
              <a:ext uri="{28A0092B-C50C-407E-A947-70E740481C1C}">
                <a14:useLocalDpi xmlns:a14="http://schemas.microsoft.com/office/drawing/2010/main" val="0"/>
              </a:ext>
            </a:extLst>
          </a:blip>
          <a:srcRect/>
          <a:stretch>
            <a:fillRect/>
          </a:stretch>
        </p:blipFill>
        <p:spPr bwMode="auto">
          <a:xfrm>
            <a:off x="0" y="0"/>
            <a:ext cx="9144000" cy="684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Rectangle 2"/>
          <p:cNvSpPr>
            <a:spLocks noGrp="1" noRot="1" noChangeArrowheads="1"/>
          </p:cNvSpPr>
          <p:nvPr>
            <p:ph type="title"/>
          </p:nvPr>
        </p:nvSpPr>
        <p:spPr>
          <a:xfrm>
            <a:off x="519113" y="115888"/>
            <a:ext cx="8229600" cy="850900"/>
          </a:xfrm>
          <a:solidFill>
            <a:srgbClr val="FF020E"/>
          </a:solidFill>
        </p:spPr>
        <p:txBody>
          <a:bodyPr/>
          <a:lstStyle/>
          <a:p>
            <a:pPr eaLnBrk="1" hangingPunct="1"/>
            <a:r>
              <a:rPr lang="en-US" altLang="ja-JP" sz="5400">
                <a:latin typeface="Arial" pitchFamily="34" charset="0"/>
              </a:rPr>
              <a:t>"</a:t>
            </a:r>
            <a:r>
              <a:rPr lang="en-US" altLang="en-US" sz="5400">
                <a:latin typeface="Arial" pitchFamily="34" charset="0"/>
              </a:rPr>
              <a:t>The life is in the blood</a:t>
            </a:r>
            <a:r>
              <a:rPr lang="en-US" altLang="ja-JP" sz="5400">
                <a:latin typeface="Arial" pitchFamily="34" charset="0"/>
              </a:rPr>
              <a:t>"</a:t>
            </a:r>
            <a:endParaRPr lang="en-US" altLang="en-US" sz="5400">
              <a:latin typeface="Arial" pitchFamily="34" charset="0"/>
            </a:endParaRPr>
          </a:p>
        </p:txBody>
      </p:sp>
      <p:sp>
        <p:nvSpPr>
          <p:cNvPr id="21507" name="Rectangle 3"/>
          <p:cNvSpPr>
            <a:spLocks noGrp="1" noChangeArrowheads="1"/>
          </p:cNvSpPr>
          <p:nvPr>
            <p:ph type="body" idx="1"/>
          </p:nvPr>
        </p:nvSpPr>
        <p:spPr>
          <a:xfrm>
            <a:off x="457200" y="1600200"/>
            <a:ext cx="8686800" cy="4648200"/>
          </a:xfrm>
        </p:spPr>
        <p:txBody>
          <a:bodyPr/>
          <a:lstStyle/>
          <a:p>
            <a:pPr marL="1017588" lvl="1" indent="-617538" eaLnBrk="1" hangingPunct="1">
              <a:lnSpc>
                <a:spcPct val="90000"/>
              </a:lnSpc>
              <a:buFont typeface="Wingdings" charset="0"/>
              <a:buChar char="n"/>
              <a:defRPr/>
            </a:pPr>
            <a:r>
              <a:rPr lang="en-US" altLang="ja-JP" sz="4400" b="1" dirty="0">
                <a:effectLst>
                  <a:glow rad="152400">
                    <a:schemeClr val="bg2">
                      <a:alpha val="87000"/>
                    </a:schemeClr>
                  </a:glow>
                </a:effectLst>
                <a:latin typeface="Arial" charset="0"/>
                <a:ea typeface="ＭＳ Ｐゴシック" charset="0"/>
              </a:rPr>
              <a:t>"</a:t>
            </a:r>
            <a:r>
              <a:rPr lang="en-US" sz="4400" b="1" dirty="0">
                <a:effectLst>
                  <a:glow rad="152400">
                    <a:schemeClr val="bg2">
                      <a:alpha val="87000"/>
                    </a:schemeClr>
                  </a:glow>
                </a:effectLst>
                <a:latin typeface="Arial" charset="0"/>
                <a:ea typeface="ＭＳ Ｐゴシック" charset="0"/>
              </a:rPr>
              <a:t>For the life of a creature is in the blood, and I have given it to you to make atonement for yourselves on the altar; it is the blood that makes atonement for one</a:t>
            </a:r>
            <a:r>
              <a:rPr lang="fr-FR" sz="4400" b="1" dirty="0">
                <a:effectLst>
                  <a:glow rad="152400">
                    <a:schemeClr val="bg2">
                      <a:alpha val="87000"/>
                    </a:schemeClr>
                  </a:glow>
                </a:effectLst>
                <a:latin typeface="Arial" charset="0"/>
                <a:ea typeface="ＭＳ Ｐゴシック" charset="0"/>
              </a:rPr>
              <a:t>'</a:t>
            </a:r>
            <a:r>
              <a:rPr lang="en-US" sz="4400" b="1" dirty="0">
                <a:effectLst>
                  <a:glow rad="152400">
                    <a:schemeClr val="bg2">
                      <a:alpha val="87000"/>
                    </a:schemeClr>
                  </a:glow>
                </a:effectLst>
                <a:latin typeface="Arial" charset="0"/>
                <a:ea typeface="ＭＳ Ｐゴシック" charset="0"/>
              </a:rPr>
              <a:t>s life</a:t>
            </a:r>
            <a:r>
              <a:rPr lang="en-US" altLang="ja-JP" sz="4400" b="1" dirty="0">
                <a:effectLst>
                  <a:glow rad="152400">
                    <a:schemeClr val="bg2">
                      <a:alpha val="87000"/>
                    </a:schemeClr>
                  </a:glow>
                </a:effectLst>
                <a:latin typeface="Arial" charset="0"/>
                <a:ea typeface="ＭＳ Ｐゴシック" charset="0"/>
              </a:rPr>
              <a:t>"</a:t>
            </a:r>
            <a:r>
              <a:rPr lang="en-US" sz="4400" b="1" dirty="0">
                <a:effectLst>
                  <a:glow rad="152400">
                    <a:schemeClr val="bg2">
                      <a:alpha val="87000"/>
                    </a:schemeClr>
                  </a:glow>
                </a:effectLst>
                <a:latin typeface="Arial" charset="0"/>
                <a:ea typeface="ＭＳ Ｐゴシック" charset="0"/>
              </a:rPr>
              <a:t> (Lev. 17:11)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checkerboard(across)">
                                      <p:cBhvr>
                                        <p:cTn id="7" dur="500"/>
                                        <p:tgtEl>
                                          <p:spTgt spid="2150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3" name="Picture 2" descr="Death on Cro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87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4" name="Rectangle 4"/>
          <p:cNvSpPr>
            <a:spLocks noChangeArrowheads="1"/>
          </p:cNvSpPr>
          <p:nvPr/>
        </p:nvSpPr>
        <p:spPr bwMode="auto">
          <a:xfrm>
            <a:off x="609600" y="762000"/>
            <a:ext cx="8077200" cy="2301875"/>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5400">
              <a:solidFill>
                <a:schemeClr val="tx2"/>
              </a:solidFill>
              <a:effectLst>
                <a:outerShdw blurRad="38100" dist="38100" dir="2700000" algn="tl">
                  <a:srgbClr val="000000"/>
                </a:outerShdw>
              </a:effectLst>
            </a:endParaRPr>
          </a:p>
        </p:txBody>
      </p:sp>
      <p:sp>
        <p:nvSpPr>
          <p:cNvPr id="148486" name="Rectangle 6"/>
          <p:cNvSpPr>
            <a:spLocks noGrp="1" noChangeArrowheads="1"/>
          </p:cNvSpPr>
          <p:nvPr>
            <p:ph type="title"/>
          </p:nvPr>
        </p:nvSpPr>
        <p:spPr>
          <a:xfrm>
            <a:off x="-36513" y="5516563"/>
            <a:ext cx="9180513" cy="1371600"/>
          </a:xfrm>
          <a:solidFill>
            <a:schemeClr val="bg1"/>
          </a:solidFill>
        </p:spPr>
        <p:txBody>
          <a:bodyPr/>
          <a:lstStyle/>
          <a:p>
            <a:pPr eaLnBrk="1" hangingPunct="1"/>
            <a:r>
              <a:rPr lang="en-US" altLang="en-US" sz="4000" b="1">
                <a:latin typeface="Arial" pitchFamily="34" charset="0"/>
                <a:cs typeface="Arial" pitchFamily="34" charset="0"/>
              </a:rPr>
              <a:t>How do you now better appreciate Christ</a:t>
            </a:r>
            <a:r>
              <a:rPr lang="fr-FR" altLang="ja-JP" sz="4000" b="1">
                <a:latin typeface="Arial" pitchFamily="34" charset="0"/>
                <a:cs typeface="Arial" pitchFamily="34" charset="0"/>
              </a:rPr>
              <a:t>'</a:t>
            </a:r>
            <a:r>
              <a:rPr lang="en-US" altLang="en-US" sz="4000" b="1">
                <a:latin typeface="Arial" pitchFamily="34" charset="0"/>
                <a:cs typeface="Arial" pitchFamily="34" charset="0"/>
              </a:rPr>
              <a:t>s death for you?</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r>
              <a:rPr lang="en-US" altLang="en-US"/>
              <a:t>Black</a:t>
            </a: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Backgrounds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6555492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7" descr="blood-land-r">
            <a:hlinkClick r:id="rId3"/>
          </p:cNvPr>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2"/>
          <p:cNvSpPr>
            <a:spLocks noGrp="1" noRot="1" noChangeArrowheads="1"/>
          </p:cNvSpPr>
          <p:nvPr>
            <p:ph type="title"/>
          </p:nvPr>
        </p:nvSpPr>
        <p:spPr>
          <a:xfrm>
            <a:off x="2209800" y="0"/>
            <a:ext cx="6934200" cy="1981200"/>
          </a:xfrm>
          <a:solidFill>
            <a:schemeClr val="bg2"/>
          </a:solidFill>
          <a:effectLst>
            <a:outerShdw blurRad="63500" dist="38099" dir="2700000" algn="ctr" rotWithShape="0">
              <a:schemeClr val="bg2">
                <a:alpha val="74997"/>
              </a:schemeClr>
            </a:outerShdw>
          </a:effectLst>
        </p:spPr>
        <p:txBody>
          <a:bodyPr/>
          <a:lstStyle/>
          <a:p>
            <a:pPr eaLnBrk="1" hangingPunct="1">
              <a:defRPr/>
            </a:pPr>
            <a:r>
              <a:rPr lang="en-US" sz="5400" dirty="0">
                <a:solidFill>
                  <a:schemeClr val="tx1"/>
                </a:solidFill>
                <a:effectLst/>
                <a:ea typeface="+mj-ea"/>
              </a:rPr>
              <a:t>Blood of Appeasement?</a:t>
            </a:r>
          </a:p>
        </p:txBody>
      </p:sp>
      <p:pic>
        <p:nvPicPr>
          <p:cNvPr id="151555" name="Picture 5" descr="La%2520Blood%2520Drop">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209800"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Rectangle 8"/>
          <p:cNvSpPr>
            <a:spLocks noChangeArrowheads="1"/>
          </p:cNvSpPr>
          <p:nvPr/>
        </p:nvSpPr>
        <p:spPr bwMode="auto">
          <a:xfrm>
            <a:off x="304800" y="2133600"/>
            <a:ext cx="8839200" cy="4724400"/>
          </a:xfrm>
          <a:prstGeom prst="rect">
            <a:avLst/>
          </a:prstGeom>
          <a:noFill/>
          <a:ln w="9525">
            <a:noFill/>
            <a:miter lim="800000"/>
            <a:headEnd/>
            <a:tailEnd/>
          </a:ln>
          <a:effectLst/>
        </p:spPr>
        <p:txBody>
          <a:bodyPr/>
          <a:lstStyle>
            <a:lvl1pPr marL="342900" indent="-342900">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lnSpc>
                <a:spcPct val="90000"/>
              </a:lnSpc>
              <a:spcBef>
                <a:spcPct val="20000"/>
              </a:spcBef>
              <a:buClr>
                <a:schemeClr val="hlink"/>
              </a:buClr>
              <a:buSzPct val="70000"/>
              <a:buFont typeface="Wingdings" pitchFamily="2" charset="2"/>
              <a:buNone/>
            </a:pPr>
            <a:r>
              <a:rPr lang="en-US" altLang="en-US" sz="3200" b="1">
                <a:effectLst>
                  <a:outerShdw blurRad="38100" dist="38100" dir="2700000" algn="tl">
                    <a:srgbClr val="000000"/>
                  </a:outerShdw>
                </a:effectLst>
                <a:latin typeface="Arial" pitchFamily="34" charset="0"/>
                <a:cs typeface="Arial" pitchFamily="34" charset="0"/>
              </a:rPr>
              <a:t>ap· pease </a:t>
            </a:r>
            <a:r>
              <a:rPr lang="en-US" altLang="en-US" sz="3200" b="1" i="1">
                <a:effectLst>
                  <a:outerShdw blurRad="38100" dist="38100" dir="2700000" algn="tl">
                    <a:srgbClr val="000000"/>
                  </a:outerShdw>
                </a:effectLst>
                <a:latin typeface="Arial" pitchFamily="34" charset="0"/>
                <a:cs typeface="Arial" pitchFamily="34" charset="0"/>
              </a:rPr>
              <a:t>tr.v.</a:t>
            </a:r>
            <a:r>
              <a:rPr lang="en-US" altLang="en-US" sz="3200" b="1">
                <a:effectLst>
                  <a:outerShdw blurRad="38100" dist="38100" dir="2700000" algn="tl">
                    <a:srgbClr val="000000"/>
                  </a:outerShdw>
                </a:effectLst>
                <a:latin typeface="Arial" pitchFamily="34" charset="0"/>
                <a:cs typeface="Arial" pitchFamily="34" charset="0"/>
              </a:rPr>
              <a:t> ap· peased, ap· peas· ing, </a:t>
            </a:r>
            <a:br>
              <a:rPr lang="en-US" altLang="en-US" sz="3200" b="1">
                <a:effectLst>
                  <a:outerShdw blurRad="38100" dist="38100" dir="2700000" algn="tl">
                    <a:srgbClr val="000000"/>
                  </a:outerShdw>
                </a:effectLst>
                <a:latin typeface="Arial" pitchFamily="34" charset="0"/>
                <a:cs typeface="Arial" pitchFamily="34" charset="0"/>
              </a:rPr>
            </a:br>
            <a:r>
              <a:rPr lang="en-US" altLang="en-US" sz="3200" b="1">
                <a:effectLst>
                  <a:outerShdw blurRad="38100" dist="38100" dir="2700000" algn="tl">
                    <a:srgbClr val="000000"/>
                  </a:outerShdw>
                </a:effectLst>
                <a:latin typeface="Arial" pitchFamily="34" charset="0"/>
                <a:cs typeface="Arial" pitchFamily="34" charset="0"/>
              </a:rPr>
              <a:t>ap· peas· es </a:t>
            </a:r>
          </a:p>
          <a:p>
            <a:pPr eaLnBrk="1" hangingPunct="1">
              <a:lnSpc>
                <a:spcPct val="90000"/>
              </a:lnSpc>
              <a:spcBef>
                <a:spcPct val="20000"/>
              </a:spcBef>
              <a:buClr>
                <a:schemeClr val="hlink"/>
              </a:buClr>
              <a:buSzPct val="70000"/>
              <a:buFont typeface="Wingdings" pitchFamily="2" charset="2"/>
              <a:buChar char="n"/>
            </a:pPr>
            <a:r>
              <a:rPr lang="en-US" altLang="en-US" sz="3200" b="1">
                <a:effectLst>
                  <a:outerShdw blurRad="38100" dist="38100" dir="2700000" algn="tl">
                    <a:srgbClr val="000000"/>
                  </a:outerShdw>
                </a:effectLst>
                <a:latin typeface="Arial" pitchFamily="34" charset="0"/>
                <a:cs typeface="Arial" pitchFamily="34" charset="0"/>
              </a:rPr>
              <a:t>To bring peace, quiet, or calm to; soothe. </a:t>
            </a:r>
          </a:p>
          <a:p>
            <a:pPr eaLnBrk="1" hangingPunct="1">
              <a:lnSpc>
                <a:spcPct val="90000"/>
              </a:lnSpc>
              <a:spcBef>
                <a:spcPct val="20000"/>
              </a:spcBef>
              <a:buClr>
                <a:schemeClr val="hlink"/>
              </a:buClr>
              <a:buSzPct val="70000"/>
              <a:buFont typeface="Wingdings" pitchFamily="2" charset="2"/>
              <a:buChar char="n"/>
            </a:pPr>
            <a:r>
              <a:rPr lang="en-US" altLang="en-US" sz="3200" b="1">
                <a:effectLst>
                  <a:outerShdw blurRad="38100" dist="38100" dir="2700000" algn="tl">
                    <a:srgbClr val="000000"/>
                  </a:outerShdw>
                </a:effectLst>
                <a:latin typeface="Arial" pitchFamily="34" charset="0"/>
                <a:cs typeface="Arial" pitchFamily="34" charset="0"/>
              </a:rPr>
              <a:t>To satisfy or relieve: </a:t>
            </a:r>
            <a:r>
              <a:rPr lang="en-US" altLang="en-US" sz="3200" b="1" i="1">
                <a:effectLst>
                  <a:outerShdw blurRad="38100" dist="38100" dir="2700000" algn="tl">
                    <a:srgbClr val="000000"/>
                  </a:outerShdw>
                </a:effectLst>
                <a:latin typeface="Arial" pitchFamily="34" charset="0"/>
                <a:cs typeface="Arial" pitchFamily="34" charset="0"/>
              </a:rPr>
              <a:t>appease one</a:t>
            </a:r>
            <a:r>
              <a:rPr lang="fr-FR" altLang="en-US" sz="3200" b="1" i="1">
                <a:effectLst>
                  <a:outerShdw blurRad="38100" dist="38100" dir="2700000" algn="tl">
                    <a:srgbClr val="000000"/>
                  </a:outerShdw>
                </a:effectLst>
                <a:latin typeface="Arial" pitchFamily="34" charset="0"/>
                <a:cs typeface="Arial" pitchFamily="34" charset="0"/>
              </a:rPr>
              <a:t>'</a:t>
            </a:r>
            <a:r>
              <a:rPr lang="en-US" altLang="en-US" sz="3200" b="1" i="1">
                <a:effectLst>
                  <a:outerShdw blurRad="38100" dist="38100" dir="2700000" algn="tl">
                    <a:srgbClr val="000000"/>
                  </a:outerShdw>
                </a:effectLst>
                <a:latin typeface="Arial" pitchFamily="34" charset="0"/>
                <a:cs typeface="Arial" pitchFamily="34" charset="0"/>
              </a:rPr>
              <a:t>s thirst.</a:t>
            </a:r>
            <a:r>
              <a:rPr lang="en-US" altLang="en-US" sz="3200" b="1">
                <a:effectLst>
                  <a:outerShdw blurRad="38100" dist="38100" dir="2700000" algn="tl">
                    <a:srgbClr val="000000"/>
                  </a:outerShdw>
                </a:effectLst>
                <a:latin typeface="Arial" pitchFamily="34" charset="0"/>
                <a:cs typeface="Arial" pitchFamily="34" charset="0"/>
              </a:rPr>
              <a:t> </a:t>
            </a:r>
          </a:p>
          <a:p>
            <a:pPr eaLnBrk="1" hangingPunct="1">
              <a:lnSpc>
                <a:spcPct val="90000"/>
              </a:lnSpc>
              <a:spcBef>
                <a:spcPct val="20000"/>
              </a:spcBef>
              <a:buClr>
                <a:schemeClr val="hlink"/>
              </a:buClr>
              <a:buSzPct val="70000"/>
              <a:buFont typeface="Wingdings" pitchFamily="2" charset="2"/>
              <a:buChar char="n"/>
            </a:pPr>
            <a:r>
              <a:rPr lang="en-US" altLang="en-US" sz="3200" b="1">
                <a:effectLst>
                  <a:outerShdw blurRad="38100" dist="38100" dir="2700000" algn="tl">
                    <a:srgbClr val="000000"/>
                  </a:outerShdw>
                </a:effectLst>
                <a:latin typeface="Arial" pitchFamily="34" charset="0"/>
                <a:cs typeface="Arial" pitchFamily="34" charset="0"/>
              </a:rPr>
              <a:t>To pacify or attempt to pacify (an enemy) by granting concessions, often at the expense of principle. </a:t>
            </a:r>
          </a:p>
          <a:p>
            <a:pPr algn="r" eaLnBrk="1" hangingPunct="1">
              <a:lnSpc>
                <a:spcPct val="90000"/>
              </a:lnSpc>
              <a:spcBef>
                <a:spcPct val="20000"/>
              </a:spcBef>
              <a:buClr>
                <a:schemeClr val="hlink"/>
              </a:buClr>
              <a:buSzPct val="70000"/>
              <a:buFont typeface="Wingdings" pitchFamily="2" charset="2"/>
              <a:buNone/>
            </a:pPr>
            <a:endParaRPr lang="en-US" altLang="en-US" sz="2800" b="1">
              <a:latin typeface="Arial" pitchFamily="34" charset="0"/>
              <a:cs typeface="Arial" pitchFamily="34" charset="0"/>
            </a:endParaRPr>
          </a:p>
          <a:p>
            <a:pPr algn="r" eaLnBrk="1" hangingPunct="1">
              <a:lnSpc>
                <a:spcPct val="90000"/>
              </a:lnSpc>
              <a:spcBef>
                <a:spcPct val="20000"/>
              </a:spcBef>
              <a:buClr>
                <a:schemeClr val="hlink"/>
              </a:buClr>
              <a:buSzPct val="70000"/>
              <a:buFont typeface="Wingdings" pitchFamily="2" charset="2"/>
              <a:buNone/>
            </a:pPr>
            <a:r>
              <a:rPr lang="en-US" altLang="en-US" sz="2800" b="1">
                <a:latin typeface="Arial" pitchFamily="34" charset="0"/>
                <a:cs typeface="Arial" pitchFamily="34" charset="0"/>
              </a:rPr>
              <a:t>www.dictionary.com</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rrowheads="1"/>
          </p:cNvSpPr>
          <p:nvPr>
            <p:ph type="title"/>
          </p:nvPr>
        </p:nvSpPr>
        <p:spPr/>
        <p:txBody>
          <a:bodyPr/>
          <a:lstStyle/>
          <a:p>
            <a:pPr algn="l" eaLnBrk="1" hangingPunct="1"/>
            <a:r>
              <a:rPr lang="en-US" altLang="en-US">
                <a:latin typeface="Arial" pitchFamily="34" charset="0"/>
              </a:rPr>
              <a:t>Adam &amp; Eve</a:t>
            </a:r>
          </a:p>
        </p:txBody>
      </p:sp>
      <p:sp>
        <p:nvSpPr>
          <p:cNvPr id="26627" name="Rectangle 3"/>
          <p:cNvSpPr>
            <a:spLocks noGrp="1" noChangeArrowheads="1"/>
          </p:cNvSpPr>
          <p:nvPr>
            <p:ph type="body" idx="1"/>
          </p:nvPr>
        </p:nvSpPr>
        <p:spPr>
          <a:xfrm>
            <a:off x="5486400" y="4724400"/>
            <a:ext cx="3429000" cy="1981200"/>
          </a:xfrm>
        </p:spPr>
        <p:txBody>
          <a:bodyPr/>
          <a:lstStyle/>
          <a:p>
            <a:pPr eaLnBrk="1" hangingPunct="1"/>
            <a:r>
              <a:rPr lang="en-US" altLang="en-US">
                <a:latin typeface="Arial" pitchFamily="34" charset="0"/>
              </a:rPr>
              <a:t>They were naked and unashamed</a:t>
            </a:r>
          </a:p>
        </p:txBody>
      </p:sp>
      <p:pic>
        <p:nvPicPr>
          <p:cNvPr id="153603" name="Picture 5" descr="we_tb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676400"/>
            <a:ext cx="484187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4" name="Picture 7" descr="adam-1.bmp (191862 byt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8663" y="0"/>
            <a:ext cx="3335337"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 typeface="Wingdings" pitchFamily="24" charset="2"/>
          <a:buNone/>
          <a:tabLst/>
          <a:def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Arial" pitchFamily="24" charset="0"/>
            <a:ea typeface="Arial" pitchFamily="24" charset="0"/>
            <a:cs typeface="Arial" pitchFamily="2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 typeface="Wingdings" pitchFamily="24" charset="2"/>
          <a:buNone/>
          <a:tabLst/>
          <a:def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Arial" pitchFamily="24" charset="0"/>
            <a:ea typeface="Arial" pitchFamily="24" charset="0"/>
            <a:cs typeface="Arial" pitchFamily="24"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igital Dots">
  <a:themeElements>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Digital Do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lnDef>
  </a:objectDefaults>
  <a:extraClrSchemeLst>
    <a:extraClrScheme>
      <a:clrScheme name="Digital Dots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Digital Dots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gital Dots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Digital Dots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Digital Dots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Digital Dots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Digital Dots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Digital Dots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Circuit">
  <a:themeElements>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fontScheme name="Circu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Contemporary">
  <a:themeElements>
    <a:clrScheme name="1_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1_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lnDef>
  </a:objectDefaults>
  <a:extraClrSchemeLst>
    <a:extraClrScheme>
      <a:clrScheme name="1_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1_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1_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2004:Templates:Presentations:Designs:Bar Code</Template>
  <TotalTime>8738</TotalTime>
  <Words>4755</Words>
  <Application>Microsoft Macintosh PowerPoint</Application>
  <PresentationFormat>On-screen Show (4:3)</PresentationFormat>
  <Paragraphs>824</Paragraphs>
  <Slides>72</Slides>
  <Notes>67</Notes>
  <HiddenSlides>0</HiddenSlides>
  <MMClips>0</MMClips>
  <ScaleCrop>false</ScaleCrop>
  <HeadingPairs>
    <vt:vector size="6" baseType="variant">
      <vt:variant>
        <vt:lpstr>Fonts Used</vt:lpstr>
      </vt:variant>
      <vt:variant>
        <vt:i4>13</vt:i4>
      </vt:variant>
      <vt:variant>
        <vt:lpstr>Theme</vt:lpstr>
      </vt:variant>
      <vt:variant>
        <vt:i4>21</vt:i4>
      </vt:variant>
      <vt:variant>
        <vt:lpstr>Slide Titles</vt:lpstr>
      </vt:variant>
      <vt:variant>
        <vt:i4>72</vt:i4>
      </vt:variant>
    </vt:vector>
  </HeadingPairs>
  <TitlesOfParts>
    <vt:vector size="106" baseType="lpstr">
      <vt:lpstr>Firecat Medium</vt:lpstr>
      <vt:lpstr>Times</vt:lpstr>
      <vt:lpstr>Arial</vt:lpstr>
      <vt:lpstr>Arial Black</vt:lpstr>
      <vt:lpstr>Arial Narrow</vt:lpstr>
      <vt:lpstr>Comic Sans MS</vt:lpstr>
      <vt:lpstr>Garamond</vt:lpstr>
      <vt:lpstr>Geneva</vt:lpstr>
      <vt:lpstr>Helvetica</vt:lpstr>
      <vt:lpstr>Impact</vt:lpstr>
      <vt:lpstr>Tahoma</vt:lpstr>
      <vt:lpstr>Times New Roman</vt:lpstr>
      <vt:lpstr>Wingdings</vt:lpstr>
      <vt:lpstr>Stream</vt:lpstr>
      <vt:lpstr>Digital Dots</vt:lpstr>
      <vt:lpstr>Pulse</vt:lpstr>
      <vt:lpstr>Slit</vt:lpstr>
      <vt:lpstr>Beam</vt:lpstr>
      <vt:lpstr>1_Contemporary</vt:lpstr>
      <vt:lpstr>Contemporary</vt:lpstr>
      <vt:lpstr>Default Design</vt:lpstr>
      <vt:lpstr>Bar Code</vt:lpstr>
      <vt:lpstr>1_Default Design</vt:lpstr>
      <vt:lpstr>2_Contemporary</vt:lpstr>
      <vt:lpstr>3_Contemporary</vt:lpstr>
      <vt:lpstr>2_Default Design</vt:lpstr>
      <vt:lpstr>1_MEADOW</vt:lpstr>
      <vt:lpstr>3_Default Design</vt:lpstr>
      <vt:lpstr>Orbit</vt:lpstr>
      <vt:lpstr>2_Orbit</vt:lpstr>
      <vt:lpstr>4_Default Design</vt:lpstr>
      <vt:lpstr>4_Contemporary</vt:lpstr>
      <vt:lpstr>49_Blank Presentation</vt:lpstr>
      <vt:lpstr>1_Circuit</vt:lpstr>
      <vt:lpstr>Sacrifices in the Ancient Near East</vt:lpstr>
      <vt:lpstr>Why do you think both Israel and the pagans had animal sacrifices?</vt:lpstr>
      <vt:lpstr>One's View of God Affects His View of Sacrifices, Morality &amp; Mission</vt:lpstr>
      <vt:lpstr>Pagan "Salvation"</vt:lpstr>
      <vt:lpstr>What's the Significance of</vt:lpstr>
      <vt:lpstr>Capital Punishment Begins</vt:lpstr>
      <vt:lpstr>"The life is in the blood"</vt:lpstr>
      <vt:lpstr>Blood of Appeasement?</vt:lpstr>
      <vt:lpstr>Adam &amp; Eve</vt:lpstr>
      <vt:lpstr>Man's Attempts to Cover Shame</vt:lpstr>
      <vt:lpstr>Origin of Blood Sacrifice</vt:lpstr>
      <vt:lpstr>Why did God prescribe offerings for Israel's weaknesses and sins?</vt:lpstr>
      <vt:lpstr>God forgave Israelites through the blood of offerings  (Lev 4:1–5:13; 6:24-30). </vt:lpstr>
      <vt:lpstr>Why did God institute the sacrificial system?</vt:lpstr>
      <vt:lpstr>Did blood sacrifices save Israelites under the Law?</vt:lpstr>
      <vt:lpstr>Sacrifices forgave sin</vt:lpstr>
      <vt:lpstr>Which is the Most Accurate?</vt:lpstr>
      <vt:lpstr>Salvation in All Ages:</vt:lpstr>
      <vt:lpstr>Salvation &amp; Sanctification</vt:lpstr>
      <vt:lpstr>OT Forgiveness of Sin</vt:lpstr>
      <vt:lpstr>NT Forgiveness of Sin</vt:lpstr>
      <vt:lpstr>Salvation in the Old Testament</vt:lpstr>
      <vt:lpstr>Leviticus</vt:lpstr>
      <vt:lpstr>Subjective &amp; Objective Salvation</vt:lpstr>
      <vt:lpstr>Leviticus 23 Feasts</vt:lpstr>
      <vt:lpstr>Jewish life revolved around Solomon's temple for 400 years (959-586 BC)</vt:lpstr>
      <vt:lpstr>Jews Maintained Holiness at the Basin</vt:lpstr>
      <vt:lpstr>Offerings in Leviticus 1-7</vt:lpstr>
      <vt:lpstr>Clean and Unclean</vt:lpstr>
      <vt:lpstr>Offerings in Leviticus 1-7</vt:lpstr>
      <vt:lpstr>Offerings in Leviticus 1-7</vt:lpstr>
      <vt:lpstr>Offering Rituals in Lev. 1–5</vt:lpstr>
      <vt:lpstr>Offering Rituals in Lev. 1–5</vt:lpstr>
      <vt:lpstr>Offering Rituals in Lev. 1–5</vt:lpstr>
      <vt:lpstr>The Tabernacle &amp; Courtyard</vt:lpstr>
      <vt:lpstr>Rituals for Levitical Offerings</vt:lpstr>
      <vt:lpstr>Rituals for Levitical Offerings</vt:lpstr>
      <vt:lpstr>Rituals for Levitical Offerings</vt:lpstr>
      <vt:lpstr>Rituals for Levitical Offerings</vt:lpstr>
      <vt:lpstr>Special Sacrificial Rituals</vt:lpstr>
      <vt:lpstr>Special Sacrificial Rituals</vt:lpstr>
      <vt:lpstr>Special Sacrificial Rituals</vt:lpstr>
      <vt:lpstr>Special Sacrificial Rituals</vt:lpstr>
      <vt:lpstr>Special Sacrificial Rituals</vt:lpstr>
      <vt:lpstr>Old Testament Sacrifices</vt:lpstr>
      <vt:lpstr>Old Testament Sacrifices</vt:lpstr>
      <vt:lpstr>Cain Kills Abel</vt:lpstr>
      <vt:lpstr>Human Sacrifice</vt:lpstr>
      <vt:lpstr>Human Sacrifice</vt:lpstr>
      <vt:lpstr>Ahaz of Judah</vt:lpstr>
      <vt:lpstr>Oholah &amp; Oholibah of Judah</vt:lpstr>
      <vt:lpstr>"Divine Healing Only"</vt:lpstr>
      <vt:lpstr>Human Sacrifice Today</vt:lpstr>
      <vt:lpstr>TBB</vt:lpstr>
      <vt:lpstr>Hebrews 9:15-22</vt:lpstr>
      <vt:lpstr>Hebrews 9:15-22</vt:lpstr>
      <vt:lpstr>Hebrews 9:15-22</vt:lpstr>
      <vt:lpstr>Hebrews 9:15-22</vt:lpstr>
      <vt:lpstr>Hebrews 9:15-22</vt:lpstr>
      <vt:lpstr>Hebrews 9:15-22</vt:lpstr>
      <vt:lpstr>Hebrews 9:15-22</vt:lpstr>
      <vt:lpstr>Hebrews 9: 15-22</vt:lpstr>
      <vt:lpstr>Hebrews 9:15-22</vt:lpstr>
      <vt:lpstr>What's So Good About Good Friday?</vt:lpstr>
      <vt:lpstr>BC 1 of 3</vt:lpstr>
      <vt:lpstr>BC 2 of 3</vt:lpstr>
      <vt:lpstr>BC 3 of 3</vt:lpstr>
      <vt:lpstr>"It is finished"</vt:lpstr>
      <vt:lpstr>How was Jesus' death unique?</vt:lpstr>
      <vt:lpstr>How do you now better appreciate Christ's death for you?</vt:lpstr>
      <vt:lpstr>Black</vt:lpstr>
      <vt:lpstr>OT Backgrounds link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Sacrifices</dc:title>
  <dc:creator>Stephen</dc:creator>
  <cp:lastModifiedBy>Rick Griffith</cp:lastModifiedBy>
  <cp:revision>154</cp:revision>
  <dcterms:created xsi:type="dcterms:W3CDTF">2003-10-22T14:22:28Z</dcterms:created>
  <dcterms:modified xsi:type="dcterms:W3CDTF">2023-02-15T08:01:58Z</dcterms:modified>
</cp:coreProperties>
</file>