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audio1.bin" ContentType="audi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media/audio2.bin" ContentType="audio/unknown"/>
  <Override PartName="/ppt/notesSlides/notesSlide40.xml" ContentType="application/vnd.openxmlformats-officedocument.presentationml.notesSlide+xml"/>
  <Override PartName="/ppt/media/audio3.bin" ContentType="audio/unknown"/>
  <Override PartName="/ppt/media/audio4.bin" ContentType="audio/unknown"/>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 id="2147483709" r:id="rId3"/>
    <p:sldMasterId id="2147483721" r:id="rId4"/>
    <p:sldMasterId id="2147483733" r:id="rId5"/>
  </p:sldMasterIdLst>
  <p:notesMasterIdLst>
    <p:notesMasterId r:id="rId54"/>
  </p:notesMasterIdLst>
  <p:sldIdLst>
    <p:sldId id="256" r:id="rId6"/>
    <p:sldId id="301" r:id="rId7"/>
    <p:sldId id="310" r:id="rId8"/>
    <p:sldId id="311" r:id="rId9"/>
    <p:sldId id="312" r:id="rId10"/>
    <p:sldId id="268" r:id="rId11"/>
    <p:sldId id="269" r:id="rId12"/>
    <p:sldId id="270" r:id="rId13"/>
    <p:sldId id="271" r:id="rId14"/>
    <p:sldId id="272" r:id="rId15"/>
    <p:sldId id="302" r:id="rId16"/>
    <p:sldId id="303" r:id="rId17"/>
    <p:sldId id="304" r:id="rId18"/>
    <p:sldId id="273" r:id="rId19"/>
    <p:sldId id="274" r:id="rId20"/>
    <p:sldId id="275" r:id="rId21"/>
    <p:sldId id="276" r:id="rId22"/>
    <p:sldId id="277" r:id="rId23"/>
    <p:sldId id="278" r:id="rId24"/>
    <p:sldId id="279" r:id="rId25"/>
    <p:sldId id="280" r:id="rId26"/>
    <p:sldId id="281" r:id="rId27"/>
    <p:sldId id="313" r:id="rId28"/>
    <p:sldId id="282" r:id="rId29"/>
    <p:sldId id="283" r:id="rId30"/>
    <p:sldId id="284" r:id="rId31"/>
    <p:sldId id="287" r:id="rId32"/>
    <p:sldId id="285" r:id="rId33"/>
    <p:sldId id="286" r:id="rId34"/>
    <p:sldId id="288" r:id="rId35"/>
    <p:sldId id="289" r:id="rId36"/>
    <p:sldId id="257" r:id="rId37"/>
    <p:sldId id="258" r:id="rId38"/>
    <p:sldId id="259" r:id="rId39"/>
    <p:sldId id="260" r:id="rId40"/>
    <p:sldId id="300" r:id="rId41"/>
    <p:sldId id="261" r:id="rId42"/>
    <p:sldId id="262" r:id="rId43"/>
    <p:sldId id="263" r:id="rId44"/>
    <p:sldId id="264" r:id="rId45"/>
    <p:sldId id="309" r:id="rId46"/>
    <p:sldId id="297" r:id="rId47"/>
    <p:sldId id="315" r:id="rId48"/>
    <p:sldId id="316" r:id="rId49"/>
    <p:sldId id="298" r:id="rId50"/>
    <p:sldId id="299" r:id="rId51"/>
    <p:sldId id="305" r:id="rId52"/>
    <p:sldId id="308"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96"/>
    <p:restoredTop sz="70411"/>
  </p:normalViewPr>
  <p:slideViewPr>
    <p:cSldViewPr>
      <p:cViewPr varScale="1">
        <p:scale>
          <a:sx n="87" d="100"/>
          <a:sy n="87" d="100"/>
        </p:scale>
        <p:origin x="3216" y="200"/>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776A792-3BCD-A14E-B55E-B4B7D341679A}" type="slidenum">
              <a:rPr lang="en-US"/>
              <a:pPr/>
              <a:t>‹#›</a:t>
            </a:fld>
            <a:endParaRPr lang="en-US"/>
          </a:p>
        </p:txBody>
      </p:sp>
    </p:spTree>
    <p:extLst>
      <p:ext uri="{BB962C8B-B14F-4D97-AF65-F5344CB8AC3E}">
        <p14:creationId xmlns:p14="http://schemas.microsoft.com/office/powerpoint/2010/main" val="333230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tricycle.org/author/jeffwilson/" TargetMode="External"/><Relationship Id="rId7" Type="http://schemas.openxmlformats.org/officeDocument/2006/relationships/hyperlink" Target="http://marksilk.religionnews.com/2014/06/06/map-wrong/"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tricycle.org/magazine/world-places" TargetMode="External"/><Relationship Id="rId5" Type="http://schemas.openxmlformats.org/officeDocument/2006/relationships/hyperlink" Target="https://www.jacobinmag.com/2014/06/infotainment-journalism/" TargetMode="External"/><Relationship Id="rId4" Type="http://schemas.openxmlformats.org/officeDocument/2006/relationships/hyperlink" Target="http://www.washingtonpost.com/blogs/govbeat/wp/2014/06/04/the-second-largest-religion-in-each-stat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62373DC-64CA-DA4B-A192-3FEC0E71E0DB}" type="slidenum">
              <a:rPr lang="en-US" sz="1200"/>
              <a:pPr/>
              <a:t>1</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6CDDBFB-3C82-FE40-9C68-59EA652B7394}" type="slidenum">
              <a:rPr lang="en-US" sz="1200"/>
              <a:pPr/>
              <a:t>15</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ADB45B0-6C0F-8E47-844F-72223E4F1D0C}" type="slidenum">
              <a:rPr lang="en-US" sz="1200"/>
              <a:pPr/>
              <a:t>16</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DC14F1E-69D7-B74E-961B-54EAFA062685}" type="slidenum">
              <a:rPr lang="en-US" sz="1200"/>
              <a:pPr/>
              <a:t>17</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83A763E-1595-4E41-8B71-DAED222B93A2}" type="slidenum">
              <a:rPr lang="en-US" sz="1200"/>
              <a:pPr/>
              <a:t>18</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A3F39D-50BB-F24A-B8A6-FA1C0F70B847}" type="slidenum">
              <a:rPr lang="en-US" sz="1200"/>
              <a:pPr/>
              <a:t>19</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C1053D-10BB-FA40-AA73-A6EAB4C15EDA}" type="slidenum">
              <a:rPr lang="en-US" sz="1200"/>
              <a:pPr/>
              <a:t>20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8D1F4E-D571-1F4B-B4D3-82C312B9CFDD}" type="slidenum">
              <a:rPr lang="en-US" sz="1200"/>
              <a:pPr/>
              <a:t>21</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E88C49-C236-1541-A19D-0C27C18B0CD8}" type="slidenum">
              <a:rPr lang="en-US" sz="1200"/>
              <a:pPr/>
              <a:t>22</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EF2C-8C02-5516-6F00-2AB84652942D}"/>
            </a:ext>
          </a:extLst>
        </p:cNvPr>
        <p:cNvGrpSpPr/>
        <p:nvPr/>
      </p:nvGrpSpPr>
      <p:grpSpPr>
        <a:xfrm>
          <a:off x="0" y="0"/>
          <a:ext cx="0" cy="0"/>
          <a:chOff x="0" y="0"/>
          <a:chExt cx="0" cy="0"/>
        </a:xfrm>
      </p:grpSpPr>
      <p:sp>
        <p:nvSpPr>
          <p:cNvPr id="53250" name="Rectangle 7">
            <a:extLst>
              <a:ext uri="{FF2B5EF4-FFF2-40B4-BE49-F238E27FC236}">
                <a16:creationId xmlns:a16="http://schemas.microsoft.com/office/drawing/2014/main" id="{731D390E-7AAC-1353-52BB-1C5646697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E88C49-C236-1541-A19D-0C27C18B0CD8}" type="slidenum">
              <a:rPr lang="en-US" sz="1200"/>
              <a:pPr/>
              <a:t>23</a:t>
            </a:fld>
            <a:endParaRPr lang="en-US" sz="1200"/>
          </a:p>
        </p:txBody>
      </p:sp>
      <p:sp>
        <p:nvSpPr>
          <p:cNvPr id="53251" name="Rectangle 2">
            <a:extLst>
              <a:ext uri="{FF2B5EF4-FFF2-40B4-BE49-F238E27FC236}">
                <a16:creationId xmlns:a16="http://schemas.microsoft.com/office/drawing/2014/main" id="{C06E2BD2-F258-3F43-97A0-893411419F6B}"/>
              </a:ext>
            </a:extLst>
          </p:cNvPr>
          <p:cNvSpPr>
            <a:spLocks noGrp="1" noRot="1" noChangeAspect="1" noChangeArrowheads="1"/>
          </p:cNvSpPr>
          <p:nvPr>
            <p:ph type="sldImg"/>
          </p:nvPr>
        </p:nvSpPr>
        <p:spPr>
          <a:solidFill>
            <a:srgbClr val="FFFFFF"/>
          </a:solidFill>
          <a:ln/>
        </p:spPr>
      </p:sp>
      <p:sp>
        <p:nvSpPr>
          <p:cNvPr id="53252" name="Rectangle 3">
            <a:extLst>
              <a:ext uri="{FF2B5EF4-FFF2-40B4-BE49-F238E27FC236}">
                <a16:creationId xmlns:a16="http://schemas.microsoft.com/office/drawing/2014/main" id="{BFF09C24-9F44-3C87-AFAA-25E6A345FCB3}"/>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672788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08DC0B-9E32-6142-AC05-6BBD8BF3EE65}" type="slidenum">
              <a:rPr lang="en-US" sz="1200"/>
              <a:pPr/>
              <a:t>24</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A48912-C855-9642-8E5E-8F8A13A683A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97C42-BB65-A146-945B-7B89A41D26F3}" type="slidenum">
              <a:rPr lang="en-US" sz="1200"/>
              <a:pPr/>
              <a:t>25</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D21B82-6E99-D94E-940E-DE3FE27C8CC7}" type="slidenum">
              <a:rPr lang="en-US" sz="1200"/>
              <a:pPr/>
              <a:t>26</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951DEC-7142-AF4C-BFA8-4EE52069A234}" type="slidenum">
              <a:rPr lang="en-US" sz="1200"/>
              <a:pPr/>
              <a:t>27</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95A1ED-47CD-9B4B-9BB2-302F6D5A41B3}" type="slidenum">
              <a:rPr lang="en-US" sz="1200"/>
              <a:pPr/>
              <a:t>28</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73DC1F-3FAD-744B-867C-43887ECB1DF6}" type="slidenum">
              <a:rPr lang="en-US" sz="1200"/>
              <a:pPr/>
              <a:t>29</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9C2886-8531-824C-A767-4899E3FABAD3}" type="slidenum">
              <a:rPr lang="en-US" sz="1200"/>
              <a:pPr/>
              <a:t>30</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96EB0CF-E7F6-1D46-841E-8781261E31A3}" type="slidenum">
              <a:rPr lang="en-US" sz="1200"/>
              <a:pPr/>
              <a:t>31</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EEC839-7D54-8C4B-A063-A92E8B3FD499}" type="slidenum">
              <a:rPr lang="en-US" sz="1200"/>
              <a:pPr/>
              <a:t>32</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926A60-2C4E-6444-8EDA-43FEA4BD3130}" type="slidenum">
              <a:rPr lang="en-US" sz="1200"/>
              <a:pPr/>
              <a:t>33</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0DD018-2828-B940-916F-F7EA9B1520E8}" type="slidenum">
              <a:rPr lang="en-US" sz="1200"/>
              <a:pPr/>
              <a:t>34</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DBDBC5-F8BD-F841-9B5B-367BCEC37BA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3EDA5D-6B40-2443-8363-671ACFF43A7B}" type="slidenum">
              <a:rPr lang="en-US" sz="1200"/>
              <a:pPr/>
              <a:t>35</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C1A18-CF45-CF48-8D2D-0F693ACABEA3}" type="slidenum">
              <a:rPr lang="en-US" sz="1200"/>
              <a:pPr/>
              <a:t>37</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D502CD-A698-6347-8ED2-1C80DCAC0574}" type="slidenum">
              <a:rPr lang="en-US" sz="1200"/>
              <a:pPr/>
              <a:t>38</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76A653-671C-784A-BB6F-74E2842DA935}" type="slidenum">
              <a:rPr lang="en-US" sz="1200"/>
              <a:pPr/>
              <a:t>39</a:t>
            </a:fld>
            <a:endParaRPr 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936BB6-5BC6-034C-B5FA-BACF5FBEED1C}" type="slidenum">
              <a:rPr lang="en-US" sz="1200"/>
              <a:pPr/>
              <a:t>40</a:t>
            </a:fld>
            <a:endParaRPr 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tricycle.org</a:t>
            </a:r>
            <a:r>
              <a:rPr lang="en-US" dirty="0"/>
              <a:t>/</a:t>
            </a:r>
            <a:r>
              <a:rPr lang="en-US" dirty="0" err="1"/>
              <a:t>trikedaily</a:t>
            </a:r>
            <a:r>
              <a:rPr lang="en-US" dirty="0"/>
              <a:t>/painting-west-saffron/</a:t>
            </a:r>
          </a:p>
          <a:p>
            <a:r>
              <a:rPr lang="en-US" b="1" dirty="0"/>
              <a:t>Painting the West Saffron</a:t>
            </a:r>
          </a:p>
          <a:p>
            <a:r>
              <a:rPr lang="en-US" dirty="0"/>
              <a:t>A new map published by the Washington Post misrepresents Buddhist populations in Western states.</a:t>
            </a:r>
          </a:p>
          <a:p>
            <a:r>
              <a:rPr lang="en-US" i="1" dirty="0"/>
              <a:t>By </a:t>
            </a:r>
            <a:r>
              <a:rPr lang="en-US" i="1" dirty="0">
                <a:hlinkClick r:id="rId3"/>
              </a:rPr>
              <a:t>Jeff </a:t>
            </a:r>
            <a:r>
              <a:rPr lang="en-US" i="1" dirty="0" err="1">
                <a:hlinkClick r:id="rId3"/>
              </a:rPr>
              <a:t>Wilson</a:t>
            </a:r>
            <a:r>
              <a:rPr lang="en-US" dirty="0" err="1"/>
              <a:t>Jun</a:t>
            </a:r>
            <a:r>
              <a:rPr lang="en-US" dirty="0"/>
              <a:t> 10, 2014 </a:t>
            </a:r>
          </a:p>
          <a:p>
            <a:r>
              <a:rPr lang="en-US" dirty="0"/>
              <a:t>Scholars have known for some time that Buddhism is the largest religion in Hawaii after Christianity, the majority religion in all US states. Now—according to </a:t>
            </a:r>
            <a:r>
              <a:rPr lang="en-US" dirty="0">
                <a:hlinkClick r:id="rId4"/>
              </a:rPr>
              <a:t>an article</a:t>
            </a:r>
            <a:r>
              <a:rPr lang="en-US" dirty="0"/>
              <a:t> in last week’s </a:t>
            </a:r>
            <a:r>
              <a:rPr lang="en-US" i="1" dirty="0"/>
              <a:t>Washington Post</a:t>
            </a:r>
            <a:r>
              <a:rPr lang="en-US" dirty="0"/>
              <a:t>—Buddhism has also attained second-place status in a dozen Western states.</a:t>
            </a:r>
          </a:p>
          <a:p>
            <a:r>
              <a:rPr lang="en-US" dirty="0"/>
              <a:t>The </a:t>
            </a:r>
            <a:r>
              <a:rPr lang="en-US" i="1" dirty="0"/>
              <a:t>Washington Post</a:t>
            </a:r>
            <a:r>
              <a:rPr lang="en-US" dirty="0"/>
              <a:t> makes its case with a colorful map that indicates the number of adherents to the second-largest religion in each state. It shows Buddhism taking second-place honors in Hawaii, Alaska, Washington, Oregon, California, Idaho, Montana, Nevada, Utah, Colorado, New Mexico, Kansas, and Oklahoma.</a:t>
            </a:r>
          </a:p>
          <a:p>
            <a:r>
              <a:rPr lang="en-US" dirty="0"/>
              <a:t>When you look at the map by county, however, the data isn’t as clear as the first state-by-state map suggests. The solid swath of Buddhist saffron that covers nearly the entire western side of America in the state map becomes a fractured mess of color in the county map. It reveals that Buddhism is sometimes only popular in a handful of the Western states’ small counties, with many other surrounding counties colored to indicate that Muslims, Jews, Hindus, or Baha’i are the dominant minority. Buddhists dominate only a single county in both Nevada and Oklahoma, for example, but because those counties are so populous, the whole state gets awarded to the Buddhists. The opposite also happens: there are places where Buddhists are clearly numerous, yet the state is claimed for some other religion. (The informative value of these kinds of maps in general was recently critiqued in an article in </a:t>
            </a:r>
            <a:r>
              <a:rPr lang="en-US" i="1" dirty="0"/>
              <a:t>Jacobin</a:t>
            </a:r>
            <a:r>
              <a:rPr lang="en-US" dirty="0"/>
              <a:t> titled “</a:t>
            </a:r>
            <a:r>
              <a:rPr lang="en-US" dirty="0">
                <a:hlinkClick r:id="rId5"/>
              </a:rPr>
              <a:t>Infotainment Journalism</a:t>
            </a:r>
            <a:r>
              <a:rPr lang="en-US" dirty="0"/>
              <a:t>.”)</a:t>
            </a:r>
          </a:p>
          <a:p>
            <a:r>
              <a:rPr lang="en-US" dirty="0"/>
              <a:t>My reaction to these maps, especially the primary state-by-state one, is conflicted. The data on Buddhism may be broadly correct, but a closer look reveals many flaws. The Religious Congregations and Membership Study, which provides the data for these maps, pulls its statistics on Buddhism from a significant but problematic study conducted in 2009. I was present when the results of that study were announced at the American Academy of Religion, and like many other experts, I came away troubled by the conceptual flaws in the data collection. My own understanding of the numbers, based on field site visits to many hundreds of Buddhist groups in every tradition and every part of America, differed significantly from theirs. Some groups I knew to be much smaller than they were being represented, while others were certainly larger than the study claimed. And there were some key groups that seemed to be flat out missing. I happened to be seated next to a high-ranking insider for one of the (allegedly) biggest groups included in the study, and as the number of adherents in his organization was rattled off by the presenter, he sharply drew in his breath, shook his head, and turned to whisper to me that the study’s number was way off: his group had </a:t>
            </a:r>
            <a:r>
              <a:rPr lang="en-US" i="1" dirty="0"/>
              <a:t>at best</a:t>
            </a:r>
            <a:r>
              <a:rPr lang="en-US" dirty="0"/>
              <a:t> a third of the number of members that the study was claiming.</a:t>
            </a:r>
          </a:p>
          <a:p>
            <a:r>
              <a:rPr lang="en-US" dirty="0"/>
              <a:t>Why is it so hard to get the numbers right on Buddhists in America, despite the best efforts of highly trained and experienced social scientists? To save space (and the reader’s patience), I’ll just focus on the largest factors that cause under- and overestimation of Buddhist populations in the US. The data for the maps is based on a study that counted affiliations with organized religious groups—a method, like nearly all studies of American religion, derived from a Protestant Christian model. This model fundamentally assumes that all religious persons gather together into exclusive public bodies with which they maintain a unique personal identification. But that just isn’t true of most religions, and it certainly isn’t true for most people who practice Buddhism, in Asia or in the United States.</a:t>
            </a:r>
          </a:p>
          <a:p>
            <a:r>
              <a:rPr lang="en-US" dirty="0"/>
              <a:t>For the average Buddhist practitioner, there has never been an expectation of regular visitation to a site like Sunday morning church service. Nor has there been an expectation of formal membership in a specific group, such as belonging to a congregation. The average person in Buddhist Asia hasn’t claimed personal identification with a particular sect—indeed, in many cultures historically influenced by Buddhism, regular participants in Buddhist activities won’t even admit to belonging to </a:t>
            </a:r>
            <a:r>
              <a:rPr lang="en-US" i="1" dirty="0"/>
              <a:t>any</a:t>
            </a:r>
            <a:r>
              <a:rPr lang="en-US" dirty="0"/>
              <a:t> religion, let alone claiming identity as a Buddhist.</a:t>
            </a:r>
          </a:p>
          <a:p>
            <a:r>
              <a:rPr lang="en-US" dirty="0"/>
              <a:t>The Buddhist pattern of non-attendance and non-affiliation holds fairly well in the United States, too. Here, religious incorporation laws based on Protestant congregationalism and dominant cultural expectations have led some Buddhists to create formal institutions that hold weekly meetings and maintain membership lists (or at least mailing lists). But the simple fact is that great masses of people practicing Buddhism—including self-identified Buddhists— don’t profess affiliation with any particular institution. This means that even generally reliable data collection methods, such as large-scale phone surveys that ask individuals to list their religious identifications, do not capture a fully accurate picture of Buddhist numbers.</a:t>
            </a:r>
          </a:p>
          <a:p>
            <a:r>
              <a:rPr lang="en-US" dirty="0"/>
              <a:t>When you collect data by contacting Buddhist groups in the phonebook (so to speak—the study’s attempts to identify formal Buddhist groups were actually more wide-ranging and sophisticated), you miss crucial pieces of the puzzle. Not only do you neglect the sizable numbers of people who rarely or never attend a public group; you also overlook the many grassroots gatherings and loose networks that aren’t registered as formal tax-exempt organizations. These missing Buddhists almost certainly comprise the majority of people practicing Buddhism in America. So at the very best, these maps represent the relative sizes of minority religious </a:t>
            </a:r>
            <a:r>
              <a:rPr lang="en-US" i="1" dirty="0"/>
              <a:t>institutions </a:t>
            </a:r>
            <a:r>
              <a:rPr lang="en-US" dirty="0"/>
              <a:t>in each state rather than the actual relative number of Buddhists, Muslims, and so forth.</a:t>
            </a:r>
          </a:p>
          <a:p>
            <a:r>
              <a:rPr lang="en-US" dirty="0"/>
              <a:t>On the other hand, approaching the groups you </a:t>
            </a:r>
            <a:r>
              <a:rPr lang="en-US" i="1" dirty="0"/>
              <a:t>can</a:t>
            </a:r>
            <a:r>
              <a:rPr lang="en-US" dirty="0"/>
              <a:t> find and asking them how many adherents they have is also a recipe for problems. Religious groups often have little incentive to report accurate numbers. Many lack the ability—or interest—to collect reliable data. Minority religious groups have even less incentive: when you’re heavily outnumbered in a historically racist and at times religiously intolerant society, you’ve got compelling reasons to exaggerate your size and strength. Projecting a larger image of small organizations can help dissuade those who might be inclined to harass those groups they think can’t fight back.</a:t>
            </a:r>
          </a:p>
          <a:p>
            <a:r>
              <a:rPr lang="en-US" dirty="0"/>
              <a:t>Among other things, projecting a larger image of your organization can make it seem less marginal. The issue is compounded by the sense of competition that many religious groups—including some Buddhists—feel with outside groups. Numbers come to be seen as a measure of the effectiveness, even the correctness, of one’s doctrines and practices. It can be embarrassing or humiliating to report the low number of people who agree with your conviction of how the universe operates. Many misrepresent their groups’ sizes as much to avoid their own anxieties as to brag to outsiders.</a:t>
            </a:r>
          </a:p>
          <a:p>
            <a:r>
              <a:rPr lang="en-US" dirty="0"/>
              <a:t>The numbers that the </a:t>
            </a:r>
            <a:r>
              <a:rPr lang="en-US" i="1" dirty="0"/>
              <a:t>Washington Post</a:t>
            </a:r>
            <a:r>
              <a:rPr lang="en-US" dirty="0"/>
              <a:t> maps utilize thus cannot be accurate in any strict sense of the word, since they’ve missed many Buddhists on the one hand and received dubious information from some of the groups on the other. But does this mean that the study, and the maps derived from it, are useless to us? Not necessarily so.</a:t>
            </a:r>
          </a:p>
          <a:p>
            <a:r>
              <a:rPr lang="en-US" dirty="0"/>
              <a:t>Although not completely accurate, the study is suggestive and intriguing. Leaving aside the specific numbers, we can focus on overall patterns. Regardless of whether or not Buddhism is indeed the second-largest religion in all 13 listed states—and none of the other 37—we can be relatively confident that Buddhism tends to represent a higher percentage of adherents compared to other non-Christian groups in the West than in other parts of the country.</a:t>
            </a:r>
          </a:p>
          <a:p>
            <a:r>
              <a:rPr lang="en-US" dirty="0"/>
              <a:t>In my book </a:t>
            </a:r>
            <a:r>
              <a:rPr lang="en-US" i="1" dirty="0"/>
              <a:t>Dixie Dharma</a:t>
            </a:r>
            <a:r>
              <a:rPr lang="en-US" dirty="0"/>
              <a:t>, I argue that </a:t>
            </a:r>
            <a:r>
              <a:rPr lang="en-US" dirty="0">
                <a:hlinkClick r:id="rId6"/>
              </a:rPr>
              <a:t>we need to take a regional view in examining Buddhism in America</a:t>
            </a:r>
            <a:r>
              <a:rPr lang="en-US" dirty="0"/>
              <a:t>, and the West is one of the most important of America’s Buddhist regions. Western states have received the highest share of Buddhist immigrants since the 1840s, and the region’s spirit of religious experimentation has encouraged many others to explore Buddhism. Buddhism on the Left Coast has had a long time to establish an institutional presence, and has also had a great mass of likely adherents from which to draw. It thus makes a good showing in a study based on a survey of religious institutions.</a:t>
            </a:r>
          </a:p>
          <a:p>
            <a:r>
              <a:rPr lang="en-US" dirty="0"/>
              <a:t>These differences between places, such as that between the West and the rest of America, give reason to take a regional lens rather than blithely talking about “American Buddhism” as a whole. To practice Buddhism in California may be a different thing than to practice it in South Carolina. Beyond the obvious differences of climate and terrain, the Buddhist experience is impacted by whether one has access to local institutions and a variety of traditions—something most Americans can’t take for granted. It matters if Buddhism is acknowledged as a relatively large presence in one’s area or exists among a variety of different minority religions and a significant population of non-religious (or at least non-committed) people. It’s quite a different Buddhist experience to practice in a place where religious diversity is low and not necessarily celebrated than in much of California.</a:t>
            </a:r>
          </a:p>
          <a:p>
            <a:r>
              <a:rPr lang="en-US" dirty="0"/>
              <a:t>Even if some survey one day suggests more reliably that Buddhism is the second-largest religion in every state, we’ll still need to keep these sorts of maps in perspective. The truth is that Christians outnumber members of non-Christian religions 15 to 1. And Christianity’s massive dominance is unlikely to change within our lifetimes or those of our grandchildren, no matter how multicultural the country becomes in the meantime. As </a:t>
            </a:r>
            <a:r>
              <a:rPr lang="en-US" dirty="0">
                <a:hlinkClick r:id="rId7"/>
              </a:rPr>
              <a:t>sociologist Mark Silk points out</a:t>
            </a:r>
            <a:r>
              <a:rPr lang="en-US" dirty="0"/>
              <a:t> in his own reaction to the </a:t>
            </a:r>
            <a:r>
              <a:rPr lang="en-US" i="1" dirty="0"/>
              <a:t>Washington Post </a:t>
            </a:r>
            <a:r>
              <a:rPr lang="en-US" dirty="0"/>
              <a:t>article, even the religiously unaffiliated outnumber all minority religions put together by a factor of 4 to 1. In light of this, being the second largest religion just doesn’t amount to much.</a:t>
            </a:r>
          </a:p>
          <a:p>
            <a:endParaRPr lang="en-US" dirty="0"/>
          </a:p>
        </p:txBody>
      </p:sp>
      <p:sp>
        <p:nvSpPr>
          <p:cNvPr id="4" name="Slide Number Placeholder 3"/>
          <p:cNvSpPr>
            <a:spLocks noGrp="1"/>
          </p:cNvSpPr>
          <p:nvPr>
            <p:ph type="sldNum" sz="quarter" idx="5"/>
          </p:nvPr>
        </p:nvSpPr>
        <p:spPr/>
        <p:txBody>
          <a:bodyPr/>
          <a:lstStyle/>
          <a:p>
            <a:fld id="{F776A792-3BCD-A14E-B55E-B4B7D341679A}" type="slidenum">
              <a:rPr lang="en-US" smtClean="0"/>
              <a:pPr/>
              <a:t>41</a:t>
            </a:fld>
            <a:endParaRPr lang="en-US"/>
          </a:p>
        </p:txBody>
      </p:sp>
    </p:spTree>
    <p:extLst>
      <p:ext uri="{BB962C8B-B14F-4D97-AF65-F5344CB8AC3E}">
        <p14:creationId xmlns:p14="http://schemas.microsoft.com/office/powerpoint/2010/main" val="417397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42</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3938D-F4B6-C97B-7B21-F672AD45F798}"/>
            </a:ext>
          </a:extLst>
        </p:cNvPr>
        <p:cNvGrpSpPr/>
        <p:nvPr/>
      </p:nvGrpSpPr>
      <p:grpSpPr>
        <a:xfrm>
          <a:off x="0" y="0"/>
          <a:ext cx="0" cy="0"/>
          <a:chOff x="0" y="0"/>
          <a:chExt cx="0" cy="0"/>
        </a:xfrm>
      </p:grpSpPr>
      <p:sp>
        <p:nvSpPr>
          <p:cNvPr id="89090" name="Rectangle 7">
            <a:extLst>
              <a:ext uri="{FF2B5EF4-FFF2-40B4-BE49-F238E27FC236}">
                <a16:creationId xmlns:a16="http://schemas.microsoft.com/office/drawing/2014/main" id="{7F98C429-EF04-921B-39E5-EA1CD549D2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43</a:t>
            </a:fld>
            <a:endParaRPr lang="en-US" sz="1200"/>
          </a:p>
        </p:txBody>
      </p:sp>
      <p:sp>
        <p:nvSpPr>
          <p:cNvPr id="89091" name="Rectangle 2">
            <a:extLst>
              <a:ext uri="{FF2B5EF4-FFF2-40B4-BE49-F238E27FC236}">
                <a16:creationId xmlns:a16="http://schemas.microsoft.com/office/drawing/2014/main" id="{D747E058-FF94-789E-530C-C90F49D458D7}"/>
              </a:ext>
            </a:extLst>
          </p:cNvPr>
          <p:cNvSpPr>
            <a:spLocks noGrp="1" noRot="1" noChangeAspect="1" noChangeArrowheads="1"/>
          </p:cNvSpPr>
          <p:nvPr>
            <p:ph type="sldImg"/>
          </p:nvPr>
        </p:nvSpPr>
        <p:spPr>
          <a:solidFill>
            <a:srgbClr val="FFFFFF"/>
          </a:solidFill>
          <a:ln/>
        </p:spPr>
      </p:sp>
      <p:sp>
        <p:nvSpPr>
          <p:cNvPr id="89092" name="Rectangle 3">
            <a:extLst>
              <a:ext uri="{FF2B5EF4-FFF2-40B4-BE49-F238E27FC236}">
                <a16:creationId xmlns:a16="http://schemas.microsoft.com/office/drawing/2014/main" id="{AEE6290C-189F-D3D7-1DBF-95A4255A116B}"/>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0989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367F-BC5D-2E9C-A195-AF714519594D}"/>
            </a:ext>
          </a:extLst>
        </p:cNvPr>
        <p:cNvGrpSpPr/>
        <p:nvPr/>
      </p:nvGrpSpPr>
      <p:grpSpPr>
        <a:xfrm>
          <a:off x="0" y="0"/>
          <a:ext cx="0" cy="0"/>
          <a:chOff x="0" y="0"/>
          <a:chExt cx="0" cy="0"/>
        </a:xfrm>
      </p:grpSpPr>
      <p:sp>
        <p:nvSpPr>
          <p:cNvPr id="89090" name="Rectangle 7">
            <a:extLst>
              <a:ext uri="{FF2B5EF4-FFF2-40B4-BE49-F238E27FC236}">
                <a16:creationId xmlns:a16="http://schemas.microsoft.com/office/drawing/2014/main" id="{D0B4AFFC-238C-DB95-DE60-882A101FD6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44</a:t>
            </a:fld>
            <a:endParaRPr lang="en-US" sz="1200"/>
          </a:p>
        </p:txBody>
      </p:sp>
      <p:sp>
        <p:nvSpPr>
          <p:cNvPr id="89091" name="Rectangle 2">
            <a:extLst>
              <a:ext uri="{FF2B5EF4-FFF2-40B4-BE49-F238E27FC236}">
                <a16:creationId xmlns:a16="http://schemas.microsoft.com/office/drawing/2014/main" id="{A31EA41C-0998-42AB-FF19-A48E6C80D222}"/>
              </a:ext>
            </a:extLst>
          </p:cNvPr>
          <p:cNvSpPr>
            <a:spLocks noGrp="1" noRot="1" noChangeAspect="1" noChangeArrowheads="1"/>
          </p:cNvSpPr>
          <p:nvPr>
            <p:ph type="sldImg"/>
          </p:nvPr>
        </p:nvSpPr>
        <p:spPr>
          <a:solidFill>
            <a:srgbClr val="FFFFFF"/>
          </a:solidFill>
          <a:ln/>
        </p:spPr>
      </p:sp>
      <p:sp>
        <p:nvSpPr>
          <p:cNvPr id="89092" name="Rectangle 3">
            <a:extLst>
              <a:ext uri="{FF2B5EF4-FFF2-40B4-BE49-F238E27FC236}">
                <a16:creationId xmlns:a16="http://schemas.microsoft.com/office/drawing/2014/main" id="{35FD93AA-B4CE-E1E5-5AA6-95AE782D2FDE}"/>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56483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70A7BD-7C41-234E-90F3-1D0AFA1F1231}" type="slidenum">
              <a:rPr lang="en-US" sz="1200"/>
              <a:pPr/>
              <a:t>45</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383DF7-698E-3E49-9E66-FF5AB8D8B683}" type="slidenum">
              <a:rPr lang="en-US" sz="1200"/>
              <a:pPr/>
              <a:t>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F90F61-26A0-9744-9030-8F9F414F8995}" type="slidenum">
              <a:rPr lang="en-US" sz="1200"/>
              <a:pPr/>
              <a:t>46</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DE1ACE1-0B1C-3348-851F-572856E4F532}" type="slidenum">
              <a:rPr lang="en-US" sz="1200"/>
              <a:pPr/>
              <a:t>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C660655-7D4E-914E-8550-6C169E529410}" type="slidenum">
              <a:rPr lang="en-US" sz="1200"/>
              <a:pPr/>
              <a:t>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D257EB-4AA9-B147-B2D8-FCBA96E3E7B0}"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EF36AC-2675-B747-B2F6-AEA6135C8F0E}" type="slidenum">
              <a:rPr lang="en-US" sz="1200"/>
              <a:pPr/>
              <a:t>10</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6A9270-6917-0441-B84D-710A82267D2E}" type="slidenum">
              <a:rPr lang="en-US" sz="1200"/>
              <a:pPr/>
              <a:t>14</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6B72E64B-41B5-494A-9156-7768FE96B168}" type="slidenum">
              <a:rPr lang="en-US"/>
              <a:pPr/>
              <a:t>‹#›</a:t>
            </a:fld>
            <a:endParaRPr lang="en-US"/>
          </a:p>
        </p:txBody>
      </p:sp>
    </p:spTree>
    <p:extLst>
      <p:ext uri="{BB962C8B-B14F-4D97-AF65-F5344CB8AC3E}">
        <p14:creationId xmlns:p14="http://schemas.microsoft.com/office/powerpoint/2010/main" val="28680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354C74F4-866A-FB47-9365-612433D83BC7}" type="slidenum">
              <a:rPr lang="en-US"/>
              <a:pPr/>
              <a:t>‹#›</a:t>
            </a:fld>
            <a:endParaRPr lang="en-US"/>
          </a:p>
        </p:txBody>
      </p:sp>
    </p:spTree>
    <p:extLst>
      <p:ext uri="{BB962C8B-B14F-4D97-AF65-F5344CB8AC3E}">
        <p14:creationId xmlns:p14="http://schemas.microsoft.com/office/powerpoint/2010/main" val="1778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32EE221-F001-0048-9A26-06616844D2D0}" type="slidenum">
              <a:rPr lang="en-US"/>
              <a:pPr/>
              <a:t>‹#›</a:t>
            </a:fld>
            <a:endParaRPr lang="en-US"/>
          </a:p>
        </p:txBody>
      </p:sp>
    </p:spTree>
    <p:extLst>
      <p:ext uri="{BB962C8B-B14F-4D97-AF65-F5344CB8AC3E}">
        <p14:creationId xmlns:p14="http://schemas.microsoft.com/office/powerpoint/2010/main" val="5678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2E39CCF-9948-0647-8253-F5A531F928E4}" type="slidenum">
              <a:rPr lang="en-US"/>
              <a:pPr/>
              <a:t>‹#›</a:t>
            </a:fld>
            <a:endParaRPr lang="en-US"/>
          </a:p>
        </p:txBody>
      </p:sp>
    </p:spTree>
    <p:extLst>
      <p:ext uri="{BB962C8B-B14F-4D97-AF65-F5344CB8AC3E}">
        <p14:creationId xmlns:p14="http://schemas.microsoft.com/office/powerpoint/2010/main" val="51254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E9EA17FE-FA57-CF48-88C5-12B9215C10C9}" type="slidenum">
              <a:rPr lang="en-US"/>
              <a:pPr/>
              <a:t>‹#›</a:t>
            </a:fld>
            <a:endParaRPr lang="en-US"/>
          </a:p>
        </p:txBody>
      </p:sp>
    </p:spTree>
    <p:extLst>
      <p:ext uri="{BB962C8B-B14F-4D97-AF65-F5344CB8AC3E}">
        <p14:creationId xmlns:p14="http://schemas.microsoft.com/office/powerpoint/2010/main" val="75990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B91785F-AC77-1D43-AE06-B03A5E69C341}" type="slidenum">
              <a:rPr lang="en-US"/>
              <a:pPr/>
              <a:t>‹#›</a:t>
            </a:fld>
            <a:endParaRPr lang="en-US"/>
          </a:p>
        </p:txBody>
      </p:sp>
    </p:spTree>
    <p:extLst>
      <p:ext uri="{BB962C8B-B14F-4D97-AF65-F5344CB8AC3E}">
        <p14:creationId xmlns:p14="http://schemas.microsoft.com/office/powerpoint/2010/main" val="36410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CE1191DD-5818-0241-B8CD-3A8EC9001D21}" type="slidenum">
              <a:rPr lang="en-US"/>
              <a:pPr/>
              <a:t>‹#›</a:t>
            </a:fld>
            <a:endParaRPr lang="en-US"/>
          </a:p>
        </p:txBody>
      </p:sp>
    </p:spTree>
    <p:extLst>
      <p:ext uri="{BB962C8B-B14F-4D97-AF65-F5344CB8AC3E}">
        <p14:creationId xmlns:p14="http://schemas.microsoft.com/office/powerpoint/2010/main" val="251813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2962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3494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135539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419861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BCCAE1BD-2110-834C-824D-C32FCC92063E}" type="slidenum">
              <a:rPr lang="en-US"/>
              <a:pPr/>
              <a:t>‹#›</a:t>
            </a:fld>
            <a:endParaRPr lang="en-US"/>
          </a:p>
        </p:txBody>
      </p:sp>
    </p:spTree>
    <p:extLst>
      <p:ext uri="{BB962C8B-B14F-4D97-AF65-F5344CB8AC3E}">
        <p14:creationId xmlns:p14="http://schemas.microsoft.com/office/powerpoint/2010/main" val="3163959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370087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133086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425046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144768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233098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34893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77650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39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1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476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9C2E461-BC8C-1444-ABEF-2CFD59A7A628}" type="slidenum">
              <a:rPr lang="en-US"/>
              <a:pPr/>
              <a:t>‹#›</a:t>
            </a:fld>
            <a:endParaRPr lang="en-US"/>
          </a:p>
        </p:txBody>
      </p:sp>
    </p:spTree>
    <p:extLst>
      <p:ext uri="{BB962C8B-B14F-4D97-AF65-F5344CB8AC3E}">
        <p14:creationId xmlns:p14="http://schemas.microsoft.com/office/powerpoint/2010/main" val="2102470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357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23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209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54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784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5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60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606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9515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74489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D42D035B-C3D3-AC4D-8873-E908BF93FD57}" type="slidenum">
              <a:rPr lang="en-US"/>
              <a:pPr/>
              <a:t>‹#›</a:t>
            </a:fld>
            <a:endParaRPr lang="en-US"/>
          </a:p>
        </p:txBody>
      </p:sp>
    </p:spTree>
    <p:extLst>
      <p:ext uri="{BB962C8B-B14F-4D97-AF65-F5344CB8AC3E}">
        <p14:creationId xmlns:p14="http://schemas.microsoft.com/office/powerpoint/2010/main" val="3314553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037393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136610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912769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050145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64774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475330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14433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2111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069038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87043"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6821E2B-8DF4-6847-A6C2-C4785D5CEA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89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5E69EFBE-9FAC-CC4A-B5D2-15EBA826222A}" type="slidenum">
              <a:rPr lang="en-US"/>
              <a:pPr/>
              <a:t>‹#›</a:t>
            </a:fld>
            <a:endParaRPr lang="en-US"/>
          </a:p>
        </p:txBody>
      </p:sp>
    </p:spTree>
    <p:extLst>
      <p:ext uri="{BB962C8B-B14F-4D97-AF65-F5344CB8AC3E}">
        <p14:creationId xmlns:p14="http://schemas.microsoft.com/office/powerpoint/2010/main" val="2093557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E7FBA8AE-6123-7847-9276-5A7B4303EC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8719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EA31039-FBF6-6948-BC18-82823409C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16374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A0B4340F-DA22-1942-AB92-4BDF58EB19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8995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9" name="Rectangle 6"/>
          <p:cNvSpPr>
            <a:spLocks noGrp="1" noChangeArrowheads="1"/>
          </p:cNvSpPr>
          <p:nvPr>
            <p:ph type="sldNum" sz="quarter" idx="12"/>
          </p:nvPr>
        </p:nvSpPr>
        <p:spPr/>
        <p:txBody>
          <a:bodyPr/>
          <a:lstStyle>
            <a:lvl1pPr>
              <a:defRPr/>
            </a:lvl1pPr>
          </a:lstStyle>
          <a:p>
            <a:pPr>
              <a:defRPr/>
            </a:pPr>
            <a:fld id="{DE407041-5377-1D44-BC09-C63D1EADE0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9550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6"/>
          <p:cNvSpPr>
            <a:spLocks noGrp="1" noChangeArrowheads="1"/>
          </p:cNvSpPr>
          <p:nvPr>
            <p:ph type="sldNum" sz="quarter" idx="12"/>
          </p:nvPr>
        </p:nvSpPr>
        <p:spPr/>
        <p:txBody>
          <a:bodyPr/>
          <a:lstStyle>
            <a:lvl1pPr>
              <a:defRPr/>
            </a:lvl1pPr>
          </a:lstStyle>
          <a:p>
            <a:pPr>
              <a:defRPr/>
            </a:pPr>
            <a:fld id="{997E1BCD-4AF2-CB43-955B-3E3E5D5947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73250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6"/>
          <p:cNvSpPr>
            <a:spLocks noGrp="1" noChangeArrowheads="1"/>
          </p:cNvSpPr>
          <p:nvPr>
            <p:ph type="sldNum" sz="quarter" idx="12"/>
          </p:nvPr>
        </p:nvSpPr>
        <p:spPr/>
        <p:txBody>
          <a:bodyPr/>
          <a:lstStyle>
            <a:lvl1pPr>
              <a:defRPr/>
            </a:lvl1pPr>
          </a:lstStyle>
          <a:p>
            <a:pPr>
              <a:defRPr/>
            </a:pPr>
            <a:fld id="{0DD95B23-7F66-C947-BBFF-7CE4BBB65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31173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E460E841-3526-2642-98A1-4F6162202D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01320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BCC5AAA2-5954-EA41-BF37-F42365001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9785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6C6BF820-E23F-3744-A908-028D4586F4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8783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87581735-21FB-6540-91FE-8C58FCDBF5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8487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6205510-D847-4841-B81B-195FE940CE45}" type="slidenum">
              <a:rPr lang="en-US"/>
              <a:pPr/>
              <a:t>‹#›</a:t>
            </a:fld>
            <a:endParaRPr lang="en-US"/>
          </a:p>
        </p:txBody>
      </p:sp>
    </p:spTree>
    <p:extLst>
      <p:ext uri="{BB962C8B-B14F-4D97-AF65-F5344CB8AC3E}">
        <p14:creationId xmlns:p14="http://schemas.microsoft.com/office/powerpoint/2010/main" val="197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F1EDEC9-6A2B-1F42-94BD-F2B0D623C2E5}" type="slidenum">
              <a:rPr lang="en-US"/>
              <a:pPr/>
              <a:t>‹#›</a:t>
            </a:fld>
            <a:endParaRPr lang="en-US"/>
          </a:p>
        </p:txBody>
      </p:sp>
    </p:spTree>
    <p:extLst>
      <p:ext uri="{BB962C8B-B14F-4D97-AF65-F5344CB8AC3E}">
        <p14:creationId xmlns:p14="http://schemas.microsoft.com/office/powerpoint/2010/main" val="28964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88F3ECA-055C-434A-A93F-4FE4237F33BD}" type="slidenum">
              <a:rPr lang="en-US"/>
              <a:pPr/>
              <a:t>‹#›</a:t>
            </a:fld>
            <a:endParaRPr lang="en-US"/>
          </a:p>
        </p:txBody>
      </p:sp>
    </p:spTree>
    <p:extLst>
      <p:ext uri="{BB962C8B-B14F-4D97-AF65-F5344CB8AC3E}">
        <p14:creationId xmlns:p14="http://schemas.microsoft.com/office/powerpoint/2010/main" val="3470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1E1973D1-DEAC-3C44-BFC1-EFE756BBADA1}" type="slidenum">
              <a:rPr lang="en-US"/>
              <a:pPr/>
              <a:t>‹#›</a:t>
            </a:fld>
            <a:endParaRPr lang="en-US"/>
          </a:p>
        </p:txBody>
      </p:sp>
    </p:spTree>
    <p:extLst>
      <p:ext uri="{BB962C8B-B14F-4D97-AF65-F5344CB8AC3E}">
        <p14:creationId xmlns:p14="http://schemas.microsoft.com/office/powerpoint/2010/main" val="42571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35" name="Rectangle 11"/>
          <p:cNvSpPr>
            <a:spLocks noGrp="1" noChangeArrowheads="1"/>
          </p:cNvSpPr>
          <p:nvPr>
            <p:ph type="title"/>
          </p:nvPr>
        </p:nvSpPr>
        <p:spPr bwMode="auto">
          <a:xfrm>
            <a:off x="76200" y="6096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6" name="Rectangle 12"/>
          <p:cNvSpPr>
            <a:spLocks noGrp="1" noChangeArrowheads="1"/>
          </p:cNvSpPr>
          <p:nvPr>
            <p:ph type="body" idx="1"/>
          </p:nvPr>
        </p:nvSpPr>
        <p:spPr bwMode="auto">
          <a:xfrm>
            <a:off x="76200" y="1981200"/>
            <a:ext cx="891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12" charset="-128"/>
                <a:cs typeface="ＭＳ Ｐゴシック" pitchFamily="-112"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12" charset="-128"/>
                <a:cs typeface="ＭＳ Ｐゴシック" pitchFamily="-112"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4A8B45B-65D6-C440-B6E0-A223ADADF4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179093280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45913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92788372"/>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rebuchet MS" charset="0"/>
                <a:ea typeface="ヒラギノ角ゴ Pro W3" charset="-128"/>
                <a:cs typeface="ヒラギノ角ゴ Pro W3" charset="-128"/>
              </a:defRPr>
            </a:lvl1pPr>
          </a:lstStyle>
          <a:p>
            <a:pPr>
              <a:defRPr/>
            </a:pPr>
            <a:fld id="{99AFBCBD-F35F-7045-82F4-6406B9474C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17844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2"/>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2"/>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2"/>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10.bin"/><Relationship Id="rId34" Type="http://schemas.openxmlformats.org/officeDocument/2006/relationships/image" Target="../media/image19.png"/><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18.png"/><Relationship Id="rId38" Type="http://schemas.openxmlformats.org/officeDocument/2006/relationships/audio" Target="../media/audio1.bin"/><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5.bin"/><Relationship Id="rId24" Type="http://schemas.openxmlformats.org/officeDocument/2006/relationships/image" Target="../media/image12.png"/><Relationship Id="rId32" Type="http://schemas.openxmlformats.org/officeDocument/2006/relationships/oleObject" Target="../embeddings/oleObject14.bin"/><Relationship Id="rId37" Type="http://schemas.openxmlformats.org/officeDocument/2006/relationships/image" Target="../media/image21.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png"/><Relationship Id="rId36" Type="http://schemas.openxmlformats.org/officeDocument/2006/relationships/oleObject" Target="../embeddings/oleObject15.bin"/><Relationship Id="rId10" Type="http://schemas.openxmlformats.org/officeDocument/2006/relationships/image" Target="../media/image5.png"/><Relationship Id="rId19" Type="http://schemas.openxmlformats.org/officeDocument/2006/relationships/oleObject" Target="../embeddings/oleObject9.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13.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3.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37.bin"/><Relationship Id="rId34" Type="http://schemas.openxmlformats.org/officeDocument/2006/relationships/image" Target="../media/image19.png"/><Relationship Id="rId7" Type="http://schemas.openxmlformats.org/officeDocument/2006/relationships/oleObject" Target="../embeddings/oleObject30.bin"/><Relationship Id="rId12" Type="http://schemas.openxmlformats.org/officeDocument/2006/relationships/image" Target="../media/image6.png"/><Relationship Id="rId17" Type="http://schemas.openxmlformats.org/officeDocument/2006/relationships/oleObject" Target="../embeddings/oleObject35.bin"/><Relationship Id="rId25" Type="http://schemas.openxmlformats.org/officeDocument/2006/relationships/oleObject" Target="../embeddings/oleObject39.bin"/><Relationship Id="rId33" Type="http://schemas.openxmlformats.org/officeDocument/2006/relationships/image" Target="../media/image18.png"/><Relationship Id="rId38" Type="http://schemas.openxmlformats.org/officeDocument/2006/relationships/image" Target="../media/image62.jpeg"/><Relationship Id="rId2" Type="http://schemas.openxmlformats.org/officeDocument/2006/relationships/notesSlide" Target="../notesSlides/notesSlide15.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32.bin"/><Relationship Id="rId24" Type="http://schemas.openxmlformats.org/officeDocument/2006/relationships/image" Target="../media/image12.png"/><Relationship Id="rId32" Type="http://schemas.openxmlformats.org/officeDocument/2006/relationships/oleObject" Target="../embeddings/oleObject41.bin"/><Relationship Id="rId37" Type="http://schemas.openxmlformats.org/officeDocument/2006/relationships/image" Target="../media/image61.jpe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14.png"/><Relationship Id="rId36" Type="http://schemas.openxmlformats.org/officeDocument/2006/relationships/image" Target="../media/image60.jpeg"/><Relationship Id="rId10" Type="http://schemas.openxmlformats.org/officeDocument/2006/relationships/image" Target="../media/image5.png"/><Relationship Id="rId19" Type="http://schemas.openxmlformats.org/officeDocument/2006/relationships/oleObject" Target="../embeddings/oleObject36.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31.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40.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oleObject" Target="../embeddings/oleObject43.bin"/><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oleObject" Target="../embeddings/oleObject45.bin"/><Relationship Id="rId4" Type="http://schemas.openxmlformats.org/officeDocument/2006/relationships/image" Target="../media/image6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oleObject" Target="../embeddings/oleObject45.bin"/><Relationship Id="rId4" Type="http://schemas.openxmlformats.org/officeDocument/2006/relationships/image" Target="../media/image65.emf"/></Relationships>
</file>

<file path=ppt/slides/_rels/slide24.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oleObject" Target="../embeddings/oleObject47.bin"/><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oleObject" Target="../embeddings/oleObject50.bin"/><Relationship Id="rId4" Type="http://schemas.openxmlformats.org/officeDocument/2006/relationships/image" Target="../media/image7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oleObject" Target="../embeddings/oleObject53.bin"/><Relationship Id="rId4" Type="http://schemas.openxmlformats.org/officeDocument/2006/relationships/image" Target="../media/image7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oleObject" Target="../embeddings/oleObject55.bin"/><Relationship Id="rId4" Type="http://schemas.openxmlformats.org/officeDocument/2006/relationships/image" Target="../media/image75.emf"/></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oleObject" Target="../embeddings/oleObject57.bin"/><Relationship Id="rId4" Type="http://schemas.openxmlformats.org/officeDocument/2006/relationships/image" Target="../media/image77.emf"/></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images.google.com/imgres?imgurl=www.buddhanet.net/e-learning/history/images/wheel.jpg&amp;imgrefurl=http://www.buddhanet.net/e-learning/history/timelines.htm&amp;h=169&amp;w=197&amp;prev=/images?q=Buddhist+symbols&amp;svnum=10&amp;hl=en&amp;lr=&amp;ie=UTF-8&amp;oe=UTF-8" TargetMode="External"/><Relationship Id="rId3" Type="http://schemas.openxmlformats.org/officeDocument/2006/relationships/image" Target="../media/image82.png"/><Relationship Id="rId7" Type="http://schemas.openxmlformats.org/officeDocument/2006/relationships/image" Target="../media/image8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images.google.com/imgres?imgurl=www.lib.virginia.edu/area-studies/Tibet/Timages/fish.gif&amp;imgrefurl=http://www.lib.virginia.edu/area-studies/Tibet/Timages/symb.html&amp;h=481&amp;w=401&amp;prev=/images?q=Buddhist+symbols&amp;svnum=10&amp;hl=en&amp;lr=&amp;ie=UTF-8&amp;oe=UTF-8" TargetMode="External"/><Relationship Id="rId5" Type="http://schemas.openxmlformats.org/officeDocument/2006/relationships/image" Target="../media/image83.jpeg"/><Relationship Id="rId4"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 Id="rId9" Type="http://schemas.openxmlformats.org/officeDocument/2006/relationships/image" Target="../media/image85.jpeg"/></Relationships>
</file>

<file path=ppt/slides/_rels/slide39.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hyperlink" Target="http://images.google.com/imgres?imgurl=home.earthlink.net/~kriyayogi/templ.jpg&amp;imgrefurl=http://home.earthlink.net/~kriyayogi/religion.html&amp;h=277&amp;w=390&amp;prev=/images?q=Hindu+symbols&amp;start=20&amp;svnum=10&amp;hl=en&amp;lr=&amp;ie=UTF-8&amp;oe=UTF-8&amp;sa=N" TargetMode="External"/><Relationship Id="rId3" Type="http://schemas.openxmlformats.org/officeDocument/2006/relationships/hyperlink" Target="http://images.google.com/imgres?imgurl=www.wondersoftheworldinc.com/seasia/sculp_01.jpg&amp;imgrefurl=http://www.wondersoftheworldinc.com/seasia/&amp;h=302&amp;w=250&amp;prev=/images?q=Hindu+symbols&amp;svnum=10&amp;hl=en&amp;lr=&amp;ie=UTF-8&amp;oe=UTF-8" TargetMode="External"/><Relationship Id="rId7" Type="http://schemas.openxmlformats.org/officeDocument/2006/relationships/hyperlink" Target="http://www.beacy.wa.edu.au/iorr/religions/buddasym.jpg" TargetMode="External"/><Relationship Id="rId12" Type="http://schemas.openxmlformats.org/officeDocument/2006/relationships/image" Target="../media/image90.jpe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87.jpeg"/><Relationship Id="rId11"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5" Type="http://schemas.openxmlformats.org/officeDocument/2006/relationships/hyperlink" Target="http://images.google.com/imgres?imgurl=www.hindunet.org/hindu_pictures/symbols/images/gau.gif&amp;imgrefurl=http://www.hindunet.org/hindu_pictures/symbols/HinduSymbols.shtml&amp;h=150&amp;w=225&amp;prev=/images?q=Hindu+symbols&amp;svnum=10&amp;hl=en&amp;lr=&amp;ie=UTF-8&amp;oe=UTF-8" TargetMode="External"/><Relationship Id="rId10" Type="http://schemas.openxmlformats.org/officeDocument/2006/relationships/image" Target="../media/image89.jpeg"/><Relationship Id="rId4" Type="http://schemas.openxmlformats.org/officeDocument/2006/relationships/image" Target="../media/image86.jpeg"/><Relationship Id="rId9" Type="http://schemas.openxmlformats.org/officeDocument/2006/relationships/hyperlink" Target="http://images.google.com/imgres?imgurl=home.talkcity.com/spiritst/cpossehl/Ganesh1.gif&amp;imgrefurl=http://home.talkcity.com/spiritst/cpossehl/hindu_symbols.htm&amp;h=658&amp;w=484&amp;prev=/images?q=Hindu+symbols&amp;svnum=10&amp;hl=en&amp;lr=&amp;ie=UTF-8&amp;oe=UTF-8" TargetMode="External"/><Relationship Id="rId14" Type="http://schemas.openxmlformats.org/officeDocument/2006/relationships/image" Target="../media/image91.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hyperlink" Target="http://images.google.com/imgres?imgurl=www.arulboomi.com/images/shiva.jpg&amp;imgrefurl=http://www.arulboomi.com/&amp;h=143&amp;w=143&amp;prev=/images?q=Shiva&amp;start=20&amp;svnum=10&amp;hl=en&amp;lr=&amp;ie=UTF-8&amp;oe=UTF-8&amp;sa=N" TargetMode="External"/><Relationship Id="rId3"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7" Type="http://schemas.openxmlformats.org/officeDocument/2006/relationships/hyperlink" Target="http://images.google.com/imgres?imgurl=karunaarts.com/Graphics%20used%20in%20Karuna%20site/Divine%20Beings_Color%20Port%20jpgs/shiva.jpg&amp;imgrefurl=http://karunaarts.com/DivineBeings_port.html&amp;h=216&amp;w=173&amp;prev=/images?q=Shiva&amp;svnum=10&amp;hl=en&amp;lr=&amp;ie=UTF-8&amp;oe=UTF-8" TargetMode="External"/><Relationship Id="rId12" Type="http://schemas.openxmlformats.org/officeDocument/2006/relationships/image" Target="../media/image95.jpe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92.jpeg"/><Relationship Id="rId11" Type="http://schemas.openxmlformats.org/officeDocument/2006/relationships/hyperlink" Target="http://images.google.com/imgres?imgurl=www.govst.edu/users/gbourge/syllabus/shiva.gif&amp;imgrefurl=http://www.govst.edu/users/gbourge/syllabus/ArtB.pg3.html&amp;h=368&amp;w=252&amp;prev=/images?q=Shiva&amp;start=20&amp;svnum=10&amp;hl=en&amp;lr=&amp;ie=UTF-8&amp;oe=UTF-8&amp;sa=N" TargetMode="External"/><Relationship Id="rId5" Type="http://schemas.openxmlformats.org/officeDocument/2006/relationships/hyperlink" Target="http://images.google.com/imgres?imgurl=www.worldtrans.org/CyberSangha/BUD-HIND/SHIVA.GIF&amp;imgrefurl=http://www.worldtrans.org/CyberSangha/findex.html&amp;h=468&amp;w=400&amp;prev=/images?q=Shiva&amp;svnum=10&amp;hl=en&amp;lr=&amp;ie=UTF-8&amp;oe=UTF-8" TargetMode="External"/><Relationship Id="rId10" Type="http://schemas.openxmlformats.org/officeDocument/2006/relationships/image" Target="../media/image94.jpeg"/><Relationship Id="rId4" Type="http://schemas.openxmlformats.org/officeDocument/2006/relationships/image" Target="../media/image90.jpeg"/><Relationship Id="rId9"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4" Type="http://schemas.openxmlformats.org/officeDocument/2006/relationships/image" Target="../media/image96.jpe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oleObject" Target="../embeddings/oleObject7.bin"/><Relationship Id="rId26" Type="http://schemas.openxmlformats.org/officeDocument/2006/relationships/oleObject" Target="../embeddings/oleObject11.bin"/><Relationship Id="rId39" Type="http://schemas.openxmlformats.org/officeDocument/2006/relationships/oleObject" Target="../embeddings/oleObject59.bin"/><Relationship Id="rId21" Type="http://schemas.openxmlformats.org/officeDocument/2006/relationships/image" Target="../media/image9.png"/><Relationship Id="rId34"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40.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13.png"/><Relationship Id="rId41"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4.png"/><Relationship Id="rId24" Type="http://schemas.openxmlformats.org/officeDocument/2006/relationships/oleObject" Target="../embeddings/oleObject58.bin"/><Relationship Id="rId32" Type="http://schemas.openxmlformats.org/officeDocument/2006/relationships/image" Target="../media/image15.png"/><Relationship Id="rId37" Type="http://schemas.openxmlformats.org/officeDocument/2006/relationships/image" Target="../media/image19.png"/><Relationship Id="rId40" Type="http://schemas.openxmlformats.org/officeDocument/2006/relationships/image" Target="../media/image21.png"/><Relationship Id="rId5" Type="http://schemas.openxmlformats.org/officeDocument/2006/relationships/audio" Target="../media/audio2.bin"/><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oleObject" Target="../embeddings/oleObject12.bin"/><Relationship Id="rId36" Type="http://schemas.openxmlformats.org/officeDocument/2006/relationships/image" Target="../media/image18.png"/><Relationship Id="rId10" Type="http://schemas.openxmlformats.org/officeDocument/2006/relationships/oleObject" Target="../embeddings/oleObject3.bin"/><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audio" Target="../media/audio4.bin"/><Relationship Id="rId9" Type="http://schemas.openxmlformats.org/officeDocument/2006/relationships/image" Target="../media/image3.png"/><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2.png"/><Relationship Id="rId30" Type="http://schemas.openxmlformats.org/officeDocument/2006/relationships/oleObject" Target="../embeddings/oleObject13.bin"/><Relationship Id="rId35" Type="http://schemas.openxmlformats.org/officeDocument/2006/relationships/oleObject" Target="../embeddings/oleObject14.bin"/><Relationship Id="rId8" Type="http://schemas.openxmlformats.org/officeDocument/2006/relationships/oleObject" Target="../embeddings/oleObject2.bin"/><Relationship Id="rId3" Type="http://schemas.openxmlformats.org/officeDocument/2006/relationships/audio" Target="../media/audio3.bin"/><Relationship Id="rId12" Type="http://schemas.openxmlformats.org/officeDocument/2006/relationships/oleObject" Target="../embeddings/oleObject4.bin"/><Relationship Id="rId17" Type="http://schemas.openxmlformats.org/officeDocument/2006/relationships/image" Target="../media/image7.png"/><Relationship Id="rId25" Type="http://schemas.openxmlformats.org/officeDocument/2006/relationships/image" Target="../media/image11.png"/><Relationship Id="rId33" Type="http://schemas.openxmlformats.org/officeDocument/2006/relationships/image" Target="../media/image16.png"/><Relationship Id="rId38"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48.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oleObject" Target="../embeddings/oleObject21.bin"/><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ctrTitle"/>
          </p:nvPr>
        </p:nvSpPr>
        <p:spPr>
          <a:xfrm>
            <a:off x="-3060848" y="2286000"/>
            <a:ext cx="3060848" cy="2079104"/>
          </a:xfrm>
        </p:spPr>
        <p:txBody>
          <a:bodyPr/>
          <a:lstStyle/>
          <a:p>
            <a:r>
              <a:rPr lang="en-US" dirty="0">
                <a:effectLst>
                  <a:outerShdw blurRad="38100" dist="38100" dir="2700000" algn="tl">
                    <a:srgbClr val="FFFFFF"/>
                  </a:outerShdw>
                </a:effectLst>
                <a:latin typeface="Arial" charset="0"/>
                <a:ea typeface="ＭＳ Ｐゴシック" charset="0"/>
              </a:rPr>
              <a:t>Pagan Religions</a:t>
            </a:r>
          </a:p>
        </p:txBody>
      </p:sp>
      <p:graphicFrame>
        <p:nvGraphicFramePr>
          <p:cNvPr id="5122"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795020" imgH="1529080" progId="Word.Document.8">
                  <p:embed/>
                </p:oleObj>
              </mc:Choice>
              <mc:Fallback>
                <p:oleObj name="Document" r:id="rId3" imgW="795020" imgH="15290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891540" imgH="1958340" progId="Word.Document.8">
                  <p:embed/>
                </p:oleObj>
              </mc:Choice>
              <mc:Fallback>
                <p:oleObj name="Document" r:id="rId5" imgW="891540" imgH="19583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7740" imgH="2791460" progId="Word.Document.8">
                  <p:embed/>
                </p:oleObj>
              </mc:Choice>
              <mc:Fallback>
                <p:oleObj name="Document" r:id="rId7" imgW="967740" imgH="279146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8340" imgH="2181860" progId="Word.Document.8">
                  <p:embed/>
                </p:oleObj>
              </mc:Choice>
              <mc:Fallback>
                <p:oleObj name="Document" r:id="rId9" imgW="688340" imgH="218186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9940" imgH="1363980" progId="Word.Document.8">
                  <p:embed/>
                </p:oleObj>
              </mc:Choice>
              <mc:Fallback>
                <p:oleObj name="Document" r:id="rId11" imgW="789940" imgH="136398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8340" imgH="1775460" progId="Word.Document.8">
                  <p:embed/>
                </p:oleObj>
              </mc:Choice>
              <mc:Fallback>
                <p:oleObj name="Document" r:id="rId13" imgW="688340" imgH="1775460"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612140" imgH="894080" progId="Word.Document.8">
                  <p:embed/>
                </p:oleObj>
              </mc:Choice>
              <mc:Fallback>
                <p:oleObj name="Document" r:id="rId15" imgW="612140" imgH="89408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8340" imgH="982980" progId="Word.Document.8">
                  <p:embed/>
                </p:oleObj>
              </mc:Choice>
              <mc:Fallback>
                <p:oleObj name="Document" r:id="rId19" imgW="688340" imgH="982980" progId="Word.Document.8">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1069340" imgH="1303020" progId="Word.Document.8">
                  <p:embed/>
                </p:oleObj>
              </mc:Choice>
              <mc:Fallback>
                <p:oleObj name="Document" r:id="rId21" imgW="1069340" imgH="1303020" progId="Word.Document.8">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886460" imgH="1313180" progId="Word.Document.8">
                  <p:embed/>
                </p:oleObj>
              </mc:Choice>
              <mc:Fallback>
                <p:oleObj name="Document" r:id="rId23" imgW="886460" imgH="1313180" progId="Word.Document.8">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3" name="Object 13"/>
          <p:cNvGraphicFramePr>
            <a:graphicFrameLocks noChangeAspect="1"/>
          </p:cNvGraphicFramePr>
          <p:nvPr>
            <p:extLst>
              <p:ext uri="{D42A27DB-BD31-4B8C-83A1-F6EECF244321}">
                <p14:modId xmlns:p14="http://schemas.microsoft.com/office/powerpoint/2010/main" val="2808024938"/>
              </p:ext>
            </p:extLst>
          </p:nvPr>
        </p:nvGraphicFramePr>
        <p:xfrm>
          <a:off x="2843808" y="1791"/>
          <a:ext cx="1600200" cy="2024063"/>
        </p:xfrm>
        <a:graphic>
          <a:graphicData uri="http://schemas.openxmlformats.org/presentationml/2006/ole">
            <mc:AlternateContent xmlns:mc="http://schemas.openxmlformats.org/markup-compatibility/2006">
              <mc:Choice xmlns:v="urn:schemas-microsoft-com:vml" Requires="v">
                <p:oleObj name="Document" r:id="rId25" imgW="795020" imgH="1005840" progId="Word.Document.8">
                  <p:embed/>
                </p:oleObj>
              </mc:Choice>
              <mc:Fallback>
                <p:oleObj name="Document" r:id="rId25" imgW="795020" imgH="1005840" progId="Word.Document.8">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3808" y="1791"/>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35"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8"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1343660" imgH="1808480" progId="Word.Document.8">
                  <p:embed/>
                </p:oleObj>
              </mc:Choice>
              <mc:Fallback>
                <p:oleObj name="Document" r:id="rId32" imgW="1343660" imgH="1808480" progId="Word.Document.8">
                  <p:embed/>
                  <p:pic>
                    <p:nvPicPr>
                      <p:cNvPr id="0" name="Object 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39"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45" name="Text Box 2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160a</a:t>
            </a:r>
          </a:p>
        </p:txBody>
      </p:sp>
      <p:graphicFrame>
        <p:nvGraphicFramePr>
          <p:cNvPr id="5141" name="Object 16"/>
          <p:cNvGraphicFramePr>
            <a:graphicFrameLocks noChangeAspect="1"/>
          </p:cNvGraphicFramePr>
          <p:nvPr>
            <p:extLst>
              <p:ext uri="{D42A27DB-BD31-4B8C-83A1-F6EECF244321}">
                <p14:modId xmlns:p14="http://schemas.microsoft.com/office/powerpoint/2010/main" val="3653137581"/>
              </p:ext>
            </p:extLst>
          </p:nvPr>
        </p:nvGraphicFramePr>
        <p:xfrm>
          <a:off x="18713" y="0"/>
          <a:ext cx="9144000" cy="6858000"/>
        </p:xfrm>
        <a:graphic>
          <a:graphicData uri="http://schemas.openxmlformats.org/presentationml/2006/ole">
            <mc:AlternateContent xmlns:mc="http://schemas.openxmlformats.org/markup-compatibility/2006">
              <mc:Choice xmlns:v="urn:schemas-microsoft-com:vml" Requires="v">
                <p:oleObj name="Document" r:id="rId36" imgW="906780" imgH="894080" progId="Word.Document.8">
                  <p:embed/>
                </p:oleObj>
              </mc:Choice>
              <mc:Fallback>
                <p:oleObj name="Document" r:id="rId36" imgW="906780" imgH="894080" progId="Word.Document.8">
                  <p:embed/>
                  <p:pic>
                    <p:nvPicPr>
                      <p:cNvPr id="0" name="Object 1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713"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5F5F5F">
                                  <a:alpha val="74998"/>
                                </a:srgbClr>
                              </a:outerShdw>
                            </a:effectLst>
                          </a14:hiddenEffects>
                        </a:ext>
                      </a:extLst>
                    </p:spPr>
                  </p:pic>
                </p:oleObj>
              </mc:Fallback>
            </mc:AlternateContent>
          </a:graphicData>
        </a:graphic>
      </p:graphicFrame>
      <p:sp>
        <p:nvSpPr>
          <p:cNvPr id="5142" name="AutoShape 22">
            <a:hlinkClick r:id="" action="ppaction://noaction">
              <a:snd r:embed="rId38" name="WHOOSH.WAV"/>
            </a:hlinkClick>
          </p:cNvPr>
          <p:cNvSpPr>
            <a:spLocks noChangeArrowheads="1" noChangeShapeType="1" noTextEdit="1"/>
          </p:cNvSpPr>
          <p:nvPr/>
        </p:nvSpPr>
        <p:spPr bwMode="auto">
          <a:xfrm>
            <a:off x="467544" y="1628800"/>
            <a:ext cx="7772400" cy="2895600"/>
          </a:xfrm>
          <a:prstGeom prst="rect">
            <a:avLst/>
          </a:prstGeom>
        </p:spPr>
        <p:txBody>
          <a:bodyPr wrap="none" fromWordArt="1">
            <a:prstTxWarp prst="textFadeUp">
              <a:avLst>
                <a:gd name="adj" fmla="val 6903"/>
              </a:avLst>
            </a:prstTxWarp>
          </a:bodyPr>
          <a:lstStyle/>
          <a:p>
            <a:pPr algn="ctr"/>
            <a:r>
              <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PAGAN RELIGIONS</a:t>
            </a:r>
          </a:p>
        </p:txBody>
      </p:sp>
      <p:sp>
        <p:nvSpPr>
          <p:cNvPr id="27" name="Rectangle 26">
            <a:extLst>
              <a:ext uri="{FF2B5EF4-FFF2-40B4-BE49-F238E27FC236}">
                <a16:creationId xmlns:a16="http://schemas.microsoft.com/office/drawing/2014/main" id="{C27B873E-2ED8-9446-AB65-3AD13D01709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ppt_x</p:attrName>
                                        </p:attrNameLst>
                                      </p:cBhvr>
                                      <p:tavLst>
                                        <p:tav tm="0">
                                          <p:val>
                                            <p:fltVal val="0.5"/>
                                          </p:val>
                                        </p:tav>
                                        <p:tav tm="100000">
                                          <p:val>
                                            <p:strVal val="#ppt_x"/>
                                          </p:val>
                                        </p:tav>
                                      </p:tavLst>
                                    </p:anim>
                                    <p:anim calcmode="lin" valueType="num">
                                      <p:cBhvr>
                                        <p:cTn id="10" dur="500" fill="hold"/>
                                        <p:tgtEl>
                                          <p:spTgt spid="51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 calcmode="lin" valueType="num">
                                      <p:cBhvr>
                                        <p:cTn id="16" dur="500" fill="hold"/>
                                        <p:tgtEl>
                                          <p:spTgt spid="5123"/>
                                        </p:tgtEl>
                                        <p:attrNameLst>
                                          <p:attrName>ppt_x</p:attrName>
                                        </p:attrNameLst>
                                      </p:cBhvr>
                                      <p:tavLst>
                                        <p:tav tm="0">
                                          <p:val>
                                            <p:fltVal val="0.5"/>
                                          </p:val>
                                        </p:tav>
                                        <p:tav tm="100000">
                                          <p:val>
                                            <p:strVal val="#ppt_x"/>
                                          </p:val>
                                        </p:tav>
                                      </p:tavLst>
                                    </p:anim>
                                    <p:anim calcmode="lin" valueType="num">
                                      <p:cBhvr>
                                        <p:cTn id="17" dur="500" fill="hold"/>
                                        <p:tgtEl>
                                          <p:spTgt spid="512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 calcmode="lin" valueType="num">
                                      <p:cBhvr>
                                        <p:cTn id="23" dur="500" fill="hold"/>
                                        <p:tgtEl>
                                          <p:spTgt spid="5124"/>
                                        </p:tgtEl>
                                        <p:attrNameLst>
                                          <p:attrName>ppt_x</p:attrName>
                                        </p:attrNameLst>
                                      </p:cBhvr>
                                      <p:tavLst>
                                        <p:tav tm="0">
                                          <p:val>
                                            <p:fltVal val="0.5"/>
                                          </p:val>
                                        </p:tav>
                                        <p:tav tm="100000">
                                          <p:val>
                                            <p:strVal val="#ppt_x"/>
                                          </p:val>
                                        </p:tav>
                                      </p:tavLst>
                                    </p:anim>
                                    <p:anim calcmode="lin" valueType="num">
                                      <p:cBhvr>
                                        <p:cTn id="24" dur="500" fill="hold"/>
                                        <p:tgtEl>
                                          <p:spTgt spid="512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 calcmode="lin" valueType="num">
                                      <p:cBhvr>
                                        <p:cTn id="30" dur="500" fill="hold"/>
                                        <p:tgtEl>
                                          <p:spTgt spid="5125"/>
                                        </p:tgtEl>
                                        <p:attrNameLst>
                                          <p:attrName>ppt_x</p:attrName>
                                        </p:attrNameLst>
                                      </p:cBhvr>
                                      <p:tavLst>
                                        <p:tav tm="0">
                                          <p:val>
                                            <p:fltVal val="0.5"/>
                                          </p:val>
                                        </p:tav>
                                        <p:tav tm="100000">
                                          <p:val>
                                            <p:strVal val="#ppt_x"/>
                                          </p:val>
                                        </p:tav>
                                      </p:tavLst>
                                    </p:anim>
                                    <p:anim calcmode="lin" valueType="num">
                                      <p:cBhvr>
                                        <p:cTn id="31" dur="500" fill="hold"/>
                                        <p:tgtEl>
                                          <p:spTgt spid="5125"/>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500" fill="hold"/>
                                        <p:tgtEl>
                                          <p:spTgt spid="5126"/>
                                        </p:tgtEl>
                                        <p:attrNameLst>
                                          <p:attrName>ppt_w</p:attrName>
                                        </p:attrNameLst>
                                      </p:cBhvr>
                                      <p:tavLst>
                                        <p:tav tm="0">
                                          <p:val>
                                            <p:fltVal val="0"/>
                                          </p:val>
                                        </p:tav>
                                        <p:tav tm="100000">
                                          <p:val>
                                            <p:strVal val="#ppt_w"/>
                                          </p:val>
                                        </p:tav>
                                      </p:tavLst>
                                    </p:anim>
                                    <p:anim calcmode="lin" valueType="num">
                                      <p:cBhvr>
                                        <p:cTn id="36" dur="500" fill="hold"/>
                                        <p:tgtEl>
                                          <p:spTgt spid="5126"/>
                                        </p:tgtEl>
                                        <p:attrNameLst>
                                          <p:attrName>ppt_h</p:attrName>
                                        </p:attrNameLst>
                                      </p:cBhvr>
                                      <p:tavLst>
                                        <p:tav tm="0">
                                          <p:val>
                                            <p:fltVal val="0"/>
                                          </p:val>
                                        </p:tav>
                                        <p:tav tm="100000">
                                          <p:val>
                                            <p:strVal val="#ppt_h"/>
                                          </p:val>
                                        </p:tav>
                                      </p:tavLst>
                                    </p:anim>
                                    <p:anim calcmode="lin" valueType="num">
                                      <p:cBhvr>
                                        <p:cTn id="37" dur="500" fill="hold"/>
                                        <p:tgtEl>
                                          <p:spTgt spid="5126"/>
                                        </p:tgtEl>
                                        <p:attrNameLst>
                                          <p:attrName>ppt_x</p:attrName>
                                        </p:attrNameLst>
                                      </p:cBhvr>
                                      <p:tavLst>
                                        <p:tav tm="0">
                                          <p:val>
                                            <p:fltVal val="0.5"/>
                                          </p:val>
                                        </p:tav>
                                        <p:tav tm="100000">
                                          <p:val>
                                            <p:strVal val="#ppt_x"/>
                                          </p:val>
                                        </p:tav>
                                      </p:tavLst>
                                    </p:anim>
                                    <p:anim calcmode="lin" valueType="num">
                                      <p:cBhvr>
                                        <p:cTn id="38" dur="500" fill="hold"/>
                                        <p:tgtEl>
                                          <p:spTgt spid="512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 calcmode="lin" valueType="num">
                                      <p:cBhvr>
                                        <p:cTn id="44" dur="500" fill="hold"/>
                                        <p:tgtEl>
                                          <p:spTgt spid="5127"/>
                                        </p:tgtEl>
                                        <p:attrNameLst>
                                          <p:attrName>ppt_x</p:attrName>
                                        </p:attrNameLst>
                                      </p:cBhvr>
                                      <p:tavLst>
                                        <p:tav tm="0">
                                          <p:val>
                                            <p:fltVal val="0.5"/>
                                          </p:val>
                                        </p:tav>
                                        <p:tav tm="100000">
                                          <p:val>
                                            <p:strVal val="#ppt_x"/>
                                          </p:val>
                                        </p:tav>
                                      </p:tavLst>
                                    </p:anim>
                                    <p:anim calcmode="lin" valueType="num">
                                      <p:cBhvr>
                                        <p:cTn id="45" dur="500" fill="hold"/>
                                        <p:tgtEl>
                                          <p:spTgt spid="512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128"/>
                                        </p:tgtEl>
                                        <p:attrNameLst>
                                          <p:attrName>style.visibility</p:attrName>
                                        </p:attrNameLst>
                                      </p:cBhvr>
                                      <p:to>
                                        <p:strVal val="visible"/>
                                      </p:to>
                                    </p:set>
                                    <p:anim calcmode="lin" valueType="num">
                                      <p:cBhvr>
                                        <p:cTn id="49" dur="500" fill="hold"/>
                                        <p:tgtEl>
                                          <p:spTgt spid="5128"/>
                                        </p:tgtEl>
                                        <p:attrNameLst>
                                          <p:attrName>ppt_w</p:attrName>
                                        </p:attrNameLst>
                                      </p:cBhvr>
                                      <p:tavLst>
                                        <p:tav tm="0">
                                          <p:val>
                                            <p:fltVal val="0"/>
                                          </p:val>
                                        </p:tav>
                                        <p:tav tm="100000">
                                          <p:val>
                                            <p:strVal val="#ppt_w"/>
                                          </p:val>
                                        </p:tav>
                                      </p:tavLst>
                                    </p:anim>
                                    <p:anim calcmode="lin" valueType="num">
                                      <p:cBhvr>
                                        <p:cTn id="50" dur="500" fill="hold"/>
                                        <p:tgtEl>
                                          <p:spTgt spid="5128"/>
                                        </p:tgtEl>
                                        <p:attrNameLst>
                                          <p:attrName>ppt_h</p:attrName>
                                        </p:attrNameLst>
                                      </p:cBhvr>
                                      <p:tavLst>
                                        <p:tav tm="0">
                                          <p:val>
                                            <p:fltVal val="0"/>
                                          </p:val>
                                        </p:tav>
                                        <p:tav tm="100000">
                                          <p:val>
                                            <p:strVal val="#ppt_h"/>
                                          </p:val>
                                        </p:tav>
                                      </p:tavLst>
                                    </p:anim>
                                    <p:anim calcmode="lin" valueType="num">
                                      <p:cBhvr>
                                        <p:cTn id="51" dur="500" fill="hold"/>
                                        <p:tgtEl>
                                          <p:spTgt spid="5128"/>
                                        </p:tgtEl>
                                        <p:attrNameLst>
                                          <p:attrName>ppt_x</p:attrName>
                                        </p:attrNameLst>
                                      </p:cBhvr>
                                      <p:tavLst>
                                        <p:tav tm="0">
                                          <p:val>
                                            <p:fltVal val="0.5"/>
                                          </p:val>
                                        </p:tav>
                                        <p:tav tm="100000">
                                          <p:val>
                                            <p:strVal val="#ppt_x"/>
                                          </p:val>
                                        </p:tav>
                                      </p:tavLst>
                                    </p:anim>
                                    <p:anim calcmode="lin" valueType="num">
                                      <p:cBhvr>
                                        <p:cTn id="52" dur="500" fill="hold"/>
                                        <p:tgtEl>
                                          <p:spTgt spid="512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5129"/>
                                        </p:tgtEl>
                                        <p:attrNameLst>
                                          <p:attrName>style.visibility</p:attrName>
                                        </p:attrNameLst>
                                      </p:cBhvr>
                                      <p:to>
                                        <p:strVal val="visible"/>
                                      </p:to>
                                    </p:set>
                                    <p:anim calcmode="lin" valueType="num">
                                      <p:cBhvr>
                                        <p:cTn id="56" dur="500" fill="hold"/>
                                        <p:tgtEl>
                                          <p:spTgt spid="5129"/>
                                        </p:tgtEl>
                                        <p:attrNameLst>
                                          <p:attrName>ppt_w</p:attrName>
                                        </p:attrNameLst>
                                      </p:cBhvr>
                                      <p:tavLst>
                                        <p:tav tm="0">
                                          <p:val>
                                            <p:fltVal val="0"/>
                                          </p:val>
                                        </p:tav>
                                        <p:tav tm="100000">
                                          <p:val>
                                            <p:strVal val="#ppt_w"/>
                                          </p:val>
                                        </p:tav>
                                      </p:tavLst>
                                    </p:anim>
                                    <p:anim calcmode="lin" valueType="num">
                                      <p:cBhvr>
                                        <p:cTn id="57" dur="500" fill="hold"/>
                                        <p:tgtEl>
                                          <p:spTgt spid="5129"/>
                                        </p:tgtEl>
                                        <p:attrNameLst>
                                          <p:attrName>ppt_h</p:attrName>
                                        </p:attrNameLst>
                                      </p:cBhvr>
                                      <p:tavLst>
                                        <p:tav tm="0">
                                          <p:val>
                                            <p:fltVal val="0"/>
                                          </p:val>
                                        </p:tav>
                                        <p:tav tm="100000">
                                          <p:val>
                                            <p:strVal val="#ppt_h"/>
                                          </p:val>
                                        </p:tav>
                                      </p:tavLst>
                                    </p:anim>
                                    <p:anim calcmode="lin" valueType="num">
                                      <p:cBhvr>
                                        <p:cTn id="58" dur="500" fill="hold"/>
                                        <p:tgtEl>
                                          <p:spTgt spid="5129"/>
                                        </p:tgtEl>
                                        <p:attrNameLst>
                                          <p:attrName>ppt_x</p:attrName>
                                        </p:attrNameLst>
                                      </p:cBhvr>
                                      <p:tavLst>
                                        <p:tav tm="0">
                                          <p:val>
                                            <p:fltVal val="0.5"/>
                                          </p:val>
                                        </p:tav>
                                        <p:tav tm="100000">
                                          <p:val>
                                            <p:strVal val="#ppt_x"/>
                                          </p:val>
                                        </p:tav>
                                      </p:tavLst>
                                    </p:anim>
                                    <p:anim calcmode="lin" valueType="num">
                                      <p:cBhvr>
                                        <p:cTn id="59" dur="500" fill="hold"/>
                                        <p:tgtEl>
                                          <p:spTgt spid="5129"/>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5130"/>
                                        </p:tgtEl>
                                        <p:attrNameLst>
                                          <p:attrName>style.visibility</p:attrName>
                                        </p:attrNameLst>
                                      </p:cBhvr>
                                      <p:to>
                                        <p:strVal val="visible"/>
                                      </p:to>
                                    </p:set>
                                    <p:anim calcmode="lin" valueType="num">
                                      <p:cBhvr>
                                        <p:cTn id="63" dur="500" fill="hold"/>
                                        <p:tgtEl>
                                          <p:spTgt spid="5130"/>
                                        </p:tgtEl>
                                        <p:attrNameLst>
                                          <p:attrName>ppt_w</p:attrName>
                                        </p:attrNameLst>
                                      </p:cBhvr>
                                      <p:tavLst>
                                        <p:tav tm="0">
                                          <p:val>
                                            <p:fltVal val="0"/>
                                          </p:val>
                                        </p:tav>
                                        <p:tav tm="100000">
                                          <p:val>
                                            <p:strVal val="#ppt_w"/>
                                          </p:val>
                                        </p:tav>
                                      </p:tavLst>
                                    </p:anim>
                                    <p:anim calcmode="lin" valueType="num">
                                      <p:cBhvr>
                                        <p:cTn id="64" dur="500" fill="hold"/>
                                        <p:tgtEl>
                                          <p:spTgt spid="5130"/>
                                        </p:tgtEl>
                                        <p:attrNameLst>
                                          <p:attrName>ppt_h</p:attrName>
                                        </p:attrNameLst>
                                      </p:cBhvr>
                                      <p:tavLst>
                                        <p:tav tm="0">
                                          <p:val>
                                            <p:fltVal val="0"/>
                                          </p:val>
                                        </p:tav>
                                        <p:tav tm="100000">
                                          <p:val>
                                            <p:strVal val="#ppt_h"/>
                                          </p:val>
                                        </p:tav>
                                      </p:tavLst>
                                    </p:anim>
                                    <p:anim calcmode="lin" valueType="num">
                                      <p:cBhvr>
                                        <p:cTn id="65" dur="500" fill="hold"/>
                                        <p:tgtEl>
                                          <p:spTgt spid="5130"/>
                                        </p:tgtEl>
                                        <p:attrNameLst>
                                          <p:attrName>ppt_x</p:attrName>
                                        </p:attrNameLst>
                                      </p:cBhvr>
                                      <p:tavLst>
                                        <p:tav tm="0">
                                          <p:val>
                                            <p:fltVal val="0.5"/>
                                          </p:val>
                                        </p:tav>
                                        <p:tav tm="100000">
                                          <p:val>
                                            <p:strVal val="#ppt_x"/>
                                          </p:val>
                                        </p:tav>
                                      </p:tavLst>
                                    </p:anim>
                                    <p:anim calcmode="lin" valueType="num">
                                      <p:cBhvr>
                                        <p:cTn id="66" dur="500" fill="hold"/>
                                        <p:tgtEl>
                                          <p:spTgt spid="5130"/>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5131"/>
                                        </p:tgtEl>
                                        <p:attrNameLst>
                                          <p:attrName>style.visibility</p:attrName>
                                        </p:attrNameLst>
                                      </p:cBhvr>
                                      <p:to>
                                        <p:strVal val="visible"/>
                                      </p:to>
                                    </p:set>
                                    <p:anim calcmode="lin" valueType="num">
                                      <p:cBhvr>
                                        <p:cTn id="70" dur="500" fill="hold"/>
                                        <p:tgtEl>
                                          <p:spTgt spid="5131"/>
                                        </p:tgtEl>
                                        <p:attrNameLst>
                                          <p:attrName>ppt_w</p:attrName>
                                        </p:attrNameLst>
                                      </p:cBhvr>
                                      <p:tavLst>
                                        <p:tav tm="0">
                                          <p:val>
                                            <p:fltVal val="0"/>
                                          </p:val>
                                        </p:tav>
                                        <p:tav tm="100000">
                                          <p:val>
                                            <p:strVal val="#ppt_w"/>
                                          </p:val>
                                        </p:tav>
                                      </p:tavLst>
                                    </p:anim>
                                    <p:anim calcmode="lin" valueType="num">
                                      <p:cBhvr>
                                        <p:cTn id="71" dur="500" fill="hold"/>
                                        <p:tgtEl>
                                          <p:spTgt spid="5131"/>
                                        </p:tgtEl>
                                        <p:attrNameLst>
                                          <p:attrName>ppt_h</p:attrName>
                                        </p:attrNameLst>
                                      </p:cBhvr>
                                      <p:tavLst>
                                        <p:tav tm="0">
                                          <p:val>
                                            <p:fltVal val="0"/>
                                          </p:val>
                                        </p:tav>
                                        <p:tav tm="100000">
                                          <p:val>
                                            <p:strVal val="#ppt_h"/>
                                          </p:val>
                                        </p:tav>
                                      </p:tavLst>
                                    </p:anim>
                                    <p:anim calcmode="lin" valueType="num">
                                      <p:cBhvr>
                                        <p:cTn id="72" dur="500" fill="hold"/>
                                        <p:tgtEl>
                                          <p:spTgt spid="5131"/>
                                        </p:tgtEl>
                                        <p:attrNameLst>
                                          <p:attrName>ppt_x</p:attrName>
                                        </p:attrNameLst>
                                      </p:cBhvr>
                                      <p:tavLst>
                                        <p:tav tm="0">
                                          <p:val>
                                            <p:fltVal val="0.5"/>
                                          </p:val>
                                        </p:tav>
                                        <p:tav tm="100000">
                                          <p:val>
                                            <p:strVal val="#ppt_x"/>
                                          </p:val>
                                        </p:tav>
                                      </p:tavLst>
                                    </p:anim>
                                    <p:anim calcmode="lin" valueType="num">
                                      <p:cBhvr>
                                        <p:cTn id="73" dur="500" fill="hold"/>
                                        <p:tgtEl>
                                          <p:spTgt spid="5131"/>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5132"/>
                                        </p:tgtEl>
                                        <p:attrNameLst>
                                          <p:attrName>style.visibility</p:attrName>
                                        </p:attrNameLst>
                                      </p:cBhvr>
                                      <p:to>
                                        <p:strVal val="visible"/>
                                      </p:to>
                                    </p:set>
                                    <p:anim calcmode="lin" valueType="num">
                                      <p:cBhvr>
                                        <p:cTn id="77" dur="500" fill="hold"/>
                                        <p:tgtEl>
                                          <p:spTgt spid="5132"/>
                                        </p:tgtEl>
                                        <p:attrNameLst>
                                          <p:attrName>ppt_w</p:attrName>
                                        </p:attrNameLst>
                                      </p:cBhvr>
                                      <p:tavLst>
                                        <p:tav tm="0">
                                          <p:val>
                                            <p:fltVal val="0"/>
                                          </p:val>
                                        </p:tav>
                                        <p:tav tm="100000">
                                          <p:val>
                                            <p:strVal val="#ppt_w"/>
                                          </p:val>
                                        </p:tav>
                                      </p:tavLst>
                                    </p:anim>
                                    <p:anim calcmode="lin" valueType="num">
                                      <p:cBhvr>
                                        <p:cTn id="78" dur="500" fill="hold"/>
                                        <p:tgtEl>
                                          <p:spTgt spid="5132"/>
                                        </p:tgtEl>
                                        <p:attrNameLst>
                                          <p:attrName>ppt_h</p:attrName>
                                        </p:attrNameLst>
                                      </p:cBhvr>
                                      <p:tavLst>
                                        <p:tav tm="0">
                                          <p:val>
                                            <p:fltVal val="0"/>
                                          </p:val>
                                        </p:tav>
                                        <p:tav tm="100000">
                                          <p:val>
                                            <p:strVal val="#ppt_h"/>
                                          </p:val>
                                        </p:tav>
                                      </p:tavLst>
                                    </p:anim>
                                    <p:anim calcmode="lin" valueType="num">
                                      <p:cBhvr>
                                        <p:cTn id="79" dur="500" fill="hold"/>
                                        <p:tgtEl>
                                          <p:spTgt spid="5132"/>
                                        </p:tgtEl>
                                        <p:attrNameLst>
                                          <p:attrName>ppt_x</p:attrName>
                                        </p:attrNameLst>
                                      </p:cBhvr>
                                      <p:tavLst>
                                        <p:tav tm="0">
                                          <p:val>
                                            <p:fltVal val="0.5"/>
                                          </p:val>
                                        </p:tav>
                                        <p:tav tm="100000">
                                          <p:val>
                                            <p:strVal val="#ppt_x"/>
                                          </p:val>
                                        </p:tav>
                                      </p:tavLst>
                                    </p:anim>
                                    <p:anim calcmode="lin" valueType="num">
                                      <p:cBhvr>
                                        <p:cTn id="80" dur="500" fill="hold"/>
                                        <p:tgtEl>
                                          <p:spTgt spid="5132"/>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nodeType="afterEffect">
                                  <p:stCondLst>
                                    <p:cond delay="0"/>
                                  </p:stCondLst>
                                  <p:childTnLst>
                                    <p:set>
                                      <p:cBhvr>
                                        <p:cTn id="83" dur="1" fill="hold">
                                          <p:stCondLst>
                                            <p:cond delay="0"/>
                                          </p:stCondLst>
                                        </p:cTn>
                                        <p:tgtEl>
                                          <p:spTgt spid="5133"/>
                                        </p:tgtEl>
                                        <p:attrNameLst>
                                          <p:attrName>style.visibility</p:attrName>
                                        </p:attrNameLst>
                                      </p:cBhvr>
                                      <p:to>
                                        <p:strVal val="visible"/>
                                      </p:to>
                                    </p:set>
                                    <p:anim calcmode="lin" valueType="num">
                                      <p:cBhvr>
                                        <p:cTn id="84" dur="500" fill="hold"/>
                                        <p:tgtEl>
                                          <p:spTgt spid="5133"/>
                                        </p:tgtEl>
                                        <p:attrNameLst>
                                          <p:attrName>ppt_w</p:attrName>
                                        </p:attrNameLst>
                                      </p:cBhvr>
                                      <p:tavLst>
                                        <p:tav tm="0">
                                          <p:val>
                                            <p:fltVal val="0"/>
                                          </p:val>
                                        </p:tav>
                                        <p:tav tm="100000">
                                          <p:val>
                                            <p:strVal val="#ppt_w"/>
                                          </p:val>
                                        </p:tav>
                                      </p:tavLst>
                                    </p:anim>
                                    <p:anim calcmode="lin" valueType="num">
                                      <p:cBhvr>
                                        <p:cTn id="85" dur="500" fill="hold"/>
                                        <p:tgtEl>
                                          <p:spTgt spid="5133"/>
                                        </p:tgtEl>
                                        <p:attrNameLst>
                                          <p:attrName>ppt_h</p:attrName>
                                        </p:attrNameLst>
                                      </p:cBhvr>
                                      <p:tavLst>
                                        <p:tav tm="0">
                                          <p:val>
                                            <p:fltVal val="0"/>
                                          </p:val>
                                        </p:tav>
                                        <p:tav tm="100000">
                                          <p:val>
                                            <p:strVal val="#ppt_h"/>
                                          </p:val>
                                        </p:tav>
                                      </p:tavLst>
                                    </p:anim>
                                    <p:anim calcmode="lin" valueType="num">
                                      <p:cBhvr>
                                        <p:cTn id="86" dur="500" fill="hold"/>
                                        <p:tgtEl>
                                          <p:spTgt spid="5133"/>
                                        </p:tgtEl>
                                        <p:attrNameLst>
                                          <p:attrName>ppt_x</p:attrName>
                                        </p:attrNameLst>
                                      </p:cBhvr>
                                      <p:tavLst>
                                        <p:tav tm="0">
                                          <p:val>
                                            <p:fltVal val="0.5"/>
                                          </p:val>
                                        </p:tav>
                                        <p:tav tm="100000">
                                          <p:val>
                                            <p:strVal val="#ppt_x"/>
                                          </p:val>
                                        </p:tav>
                                      </p:tavLst>
                                    </p:anim>
                                    <p:anim calcmode="lin" valueType="num">
                                      <p:cBhvr>
                                        <p:cTn id="87" dur="500" fill="hold"/>
                                        <p:tgtEl>
                                          <p:spTgt spid="513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nodeType="afterEffect">
                                  <p:stCondLst>
                                    <p:cond delay="0"/>
                                  </p:stCondLst>
                                  <p:childTnLst>
                                    <p:set>
                                      <p:cBhvr>
                                        <p:cTn id="90" dur="1" fill="hold">
                                          <p:stCondLst>
                                            <p:cond delay="0"/>
                                          </p:stCondLst>
                                        </p:cTn>
                                        <p:tgtEl>
                                          <p:spTgt spid="5134"/>
                                        </p:tgtEl>
                                        <p:attrNameLst>
                                          <p:attrName>style.visibility</p:attrName>
                                        </p:attrNameLst>
                                      </p:cBhvr>
                                      <p:to>
                                        <p:strVal val="visible"/>
                                      </p:to>
                                    </p:set>
                                    <p:anim calcmode="lin" valueType="num">
                                      <p:cBhvr>
                                        <p:cTn id="91" dur="500" fill="hold"/>
                                        <p:tgtEl>
                                          <p:spTgt spid="5134"/>
                                        </p:tgtEl>
                                        <p:attrNameLst>
                                          <p:attrName>ppt_w</p:attrName>
                                        </p:attrNameLst>
                                      </p:cBhvr>
                                      <p:tavLst>
                                        <p:tav tm="0">
                                          <p:val>
                                            <p:fltVal val="0"/>
                                          </p:val>
                                        </p:tav>
                                        <p:tav tm="100000">
                                          <p:val>
                                            <p:strVal val="#ppt_w"/>
                                          </p:val>
                                        </p:tav>
                                      </p:tavLst>
                                    </p:anim>
                                    <p:anim calcmode="lin" valueType="num">
                                      <p:cBhvr>
                                        <p:cTn id="92" dur="500" fill="hold"/>
                                        <p:tgtEl>
                                          <p:spTgt spid="5134"/>
                                        </p:tgtEl>
                                        <p:attrNameLst>
                                          <p:attrName>ppt_h</p:attrName>
                                        </p:attrNameLst>
                                      </p:cBhvr>
                                      <p:tavLst>
                                        <p:tav tm="0">
                                          <p:val>
                                            <p:fltVal val="0"/>
                                          </p:val>
                                        </p:tav>
                                        <p:tav tm="100000">
                                          <p:val>
                                            <p:strVal val="#ppt_h"/>
                                          </p:val>
                                        </p:tav>
                                      </p:tavLst>
                                    </p:anim>
                                    <p:anim calcmode="lin" valueType="num">
                                      <p:cBhvr>
                                        <p:cTn id="93" dur="500" fill="hold"/>
                                        <p:tgtEl>
                                          <p:spTgt spid="5134"/>
                                        </p:tgtEl>
                                        <p:attrNameLst>
                                          <p:attrName>ppt_x</p:attrName>
                                        </p:attrNameLst>
                                      </p:cBhvr>
                                      <p:tavLst>
                                        <p:tav tm="0">
                                          <p:val>
                                            <p:fltVal val="0.5"/>
                                          </p:val>
                                        </p:tav>
                                        <p:tav tm="100000">
                                          <p:val>
                                            <p:strVal val="#ppt_x"/>
                                          </p:val>
                                        </p:tav>
                                      </p:tavLst>
                                    </p:anim>
                                    <p:anim calcmode="lin" valueType="num">
                                      <p:cBhvr>
                                        <p:cTn id="94" dur="500" fill="hold"/>
                                        <p:tgtEl>
                                          <p:spTgt spid="5134"/>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nodeType="afterEffect">
                                  <p:stCondLst>
                                    <p:cond delay="0"/>
                                  </p:stCondLst>
                                  <p:childTnLst>
                                    <p:set>
                                      <p:cBhvr>
                                        <p:cTn id="97" dur="1" fill="hold">
                                          <p:stCondLst>
                                            <p:cond delay="0"/>
                                          </p:stCondLst>
                                        </p:cTn>
                                        <p:tgtEl>
                                          <p:spTgt spid="5135"/>
                                        </p:tgtEl>
                                        <p:attrNameLst>
                                          <p:attrName>style.visibility</p:attrName>
                                        </p:attrNameLst>
                                      </p:cBhvr>
                                      <p:to>
                                        <p:strVal val="visible"/>
                                      </p:to>
                                    </p:set>
                                    <p:anim calcmode="lin" valueType="num">
                                      <p:cBhvr>
                                        <p:cTn id="98" dur="500" fill="hold"/>
                                        <p:tgtEl>
                                          <p:spTgt spid="5135"/>
                                        </p:tgtEl>
                                        <p:attrNameLst>
                                          <p:attrName>ppt_w</p:attrName>
                                        </p:attrNameLst>
                                      </p:cBhvr>
                                      <p:tavLst>
                                        <p:tav tm="0">
                                          <p:val>
                                            <p:fltVal val="0"/>
                                          </p:val>
                                        </p:tav>
                                        <p:tav tm="100000">
                                          <p:val>
                                            <p:strVal val="#ppt_w"/>
                                          </p:val>
                                        </p:tav>
                                      </p:tavLst>
                                    </p:anim>
                                    <p:anim calcmode="lin" valueType="num">
                                      <p:cBhvr>
                                        <p:cTn id="99" dur="500" fill="hold"/>
                                        <p:tgtEl>
                                          <p:spTgt spid="5135"/>
                                        </p:tgtEl>
                                        <p:attrNameLst>
                                          <p:attrName>ppt_h</p:attrName>
                                        </p:attrNameLst>
                                      </p:cBhvr>
                                      <p:tavLst>
                                        <p:tav tm="0">
                                          <p:val>
                                            <p:fltVal val="0"/>
                                          </p:val>
                                        </p:tav>
                                        <p:tav tm="100000">
                                          <p:val>
                                            <p:strVal val="#ppt_h"/>
                                          </p:val>
                                        </p:tav>
                                      </p:tavLst>
                                    </p:anim>
                                    <p:anim calcmode="lin" valueType="num">
                                      <p:cBhvr>
                                        <p:cTn id="100" dur="500" fill="hold"/>
                                        <p:tgtEl>
                                          <p:spTgt spid="5135"/>
                                        </p:tgtEl>
                                        <p:attrNameLst>
                                          <p:attrName>ppt_x</p:attrName>
                                        </p:attrNameLst>
                                      </p:cBhvr>
                                      <p:tavLst>
                                        <p:tav tm="0">
                                          <p:val>
                                            <p:fltVal val="0.5"/>
                                          </p:val>
                                        </p:tav>
                                        <p:tav tm="100000">
                                          <p:val>
                                            <p:strVal val="#ppt_x"/>
                                          </p:val>
                                        </p:tav>
                                      </p:tavLst>
                                    </p:anim>
                                    <p:anim calcmode="lin" valueType="num">
                                      <p:cBhvr>
                                        <p:cTn id="101" dur="500" fill="hold"/>
                                        <p:tgtEl>
                                          <p:spTgt spid="5135"/>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nodeType="afterEffect">
                                  <p:stCondLst>
                                    <p:cond delay="0"/>
                                  </p:stCondLst>
                                  <p:childTnLst>
                                    <p:set>
                                      <p:cBhvr>
                                        <p:cTn id="104" dur="1" fill="hold">
                                          <p:stCondLst>
                                            <p:cond delay="0"/>
                                          </p:stCondLst>
                                        </p:cTn>
                                        <p:tgtEl>
                                          <p:spTgt spid="5136"/>
                                        </p:tgtEl>
                                        <p:attrNameLst>
                                          <p:attrName>style.visibility</p:attrName>
                                        </p:attrNameLst>
                                      </p:cBhvr>
                                      <p:to>
                                        <p:strVal val="visible"/>
                                      </p:to>
                                    </p:set>
                                    <p:anim calcmode="lin" valueType="num">
                                      <p:cBhvr>
                                        <p:cTn id="105" dur="500" fill="hold"/>
                                        <p:tgtEl>
                                          <p:spTgt spid="5136"/>
                                        </p:tgtEl>
                                        <p:attrNameLst>
                                          <p:attrName>ppt_w</p:attrName>
                                        </p:attrNameLst>
                                      </p:cBhvr>
                                      <p:tavLst>
                                        <p:tav tm="0">
                                          <p:val>
                                            <p:fltVal val="0"/>
                                          </p:val>
                                        </p:tav>
                                        <p:tav tm="100000">
                                          <p:val>
                                            <p:strVal val="#ppt_w"/>
                                          </p:val>
                                        </p:tav>
                                      </p:tavLst>
                                    </p:anim>
                                    <p:anim calcmode="lin" valueType="num">
                                      <p:cBhvr>
                                        <p:cTn id="106" dur="500" fill="hold"/>
                                        <p:tgtEl>
                                          <p:spTgt spid="5136"/>
                                        </p:tgtEl>
                                        <p:attrNameLst>
                                          <p:attrName>ppt_h</p:attrName>
                                        </p:attrNameLst>
                                      </p:cBhvr>
                                      <p:tavLst>
                                        <p:tav tm="0">
                                          <p:val>
                                            <p:fltVal val="0"/>
                                          </p:val>
                                        </p:tav>
                                        <p:tav tm="100000">
                                          <p:val>
                                            <p:strVal val="#ppt_h"/>
                                          </p:val>
                                        </p:tav>
                                      </p:tavLst>
                                    </p:anim>
                                    <p:anim calcmode="lin" valueType="num">
                                      <p:cBhvr>
                                        <p:cTn id="107" dur="500" fill="hold"/>
                                        <p:tgtEl>
                                          <p:spTgt spid="5136"/>
                                        </p:tgtEl>
                                        <p:attrNameLst>
                                          <p:attrName>ppt_x</p:attrName>
                                        </p:attrNameLst>
                                      </p:cBhvr>
                                      <p:tavLst>
                                        <p:tav tm="0">
                                          <p:val>
                                            <p:fltVal val="0.5"/>
                                          </p:val>
                                        </p:tav>
                                        <p:tav tm="100000">
                                          <p:val>
                                            <p:strVal val="#ppt_x"/>
                                          </p:val>
                                        </p:tav>
                                      </p:tavLst>
                                    </p:anim>
                                    <p:anim calcmode="lin" valueType="num">
                                      <p:cBhvr>
                                        <p:cTn id="108" dur="500" fill="hold"/>
                                        <p:tgtEl>
                                          <p:spTgt spid="5136"/>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nodeType="afterEffect">
                                  <p:stCondLst>
                                    <p:cond delay="0"/>
                                  </p:stCondLst>
                                  <p:childTnLst>
                                    <p:set>
                                      <p:cBhvr>
                                        <p:cTn id="111" dur="1" fill="hold">
                                          <p:stCondLst>
                                            <p:cond delay="0"/>
                                          </p:stCondLst>
                                        </p:cTn>
                                        <p:tgtEl>
                                          <p:spTgt spid="5137"/>
                                        </p:tgtEl>
                                        <p:attrNameLst>
                                          <p:attrName>style.visibility</p:attrName>
                                        </p:attrNameLst>
                                      </p:cBhvr>
                                      <p:to>
                                        <p:strVal val="visible"/>
                                      </p:to>
                                    </p:set>
                                    <p:anim calcmode="lin" valueType="num">
                                      <p:cBhvr>
                                        <p:cTn id="112" dur="500" fill="hold"/>
                                        <p:tgtEl>
                                          <p:spTgt spid="5137"/>
                                        </p:tgtEl>
                                        <p:attrNameLst>
                                          <p:attrName>ppt_w</p:attrName>
                                        </p:attrNameLst>
                                      </p:cBhvr>
                                      <p:tavLst>
                                        <p:tav tm="0">
                                          <p:val>
                                            <p:fltVal val="0"/>
                                          </p:val>
                                        </p:tav>
                                        <p:tav tm="100000">
                                          <p:val>
                                            <p:strVal val="#ppt_w"/>
                                          </p:val>
                                        </p:tav>
                                      </p:tavLst>
                                    </p:anim>
                                    <p:anim calcmode="lin" valueType="num">
                                      <p:cBhvr>
                                        <p:cTn id="113" dur="500" fill="hold"/>
                                        <p:tgtEl>
                                          <p:spTgt spid="5137"/>
                                        </p:tgtEl>
                                        <p:attrNameLst>
                                          <p:attrName>ppt_h</p:attrName>
                                        </p:attrNameLst>
                                      </p:cBhvr>
                                      <p:tavLst>
                                        <p:tav tm="0">
                                          <p:val>
                                            <p:fltVal val="0"/>
                                          </p:val>
                                        </p:tav>
                                        <p:tav tm="100000">
                                          <p:val>
                                            <p:strVal val="#ppt_h"/>
                                          </p:val>
                                        </p:tav>
                                      </p:tavLst>
                                    </p:anim>
                                    <p:anim calcmode="lin" valueType="num">
                                      <p:cBhvr>
                                        <p:cTn id="114" dur="500" fill="hold"/>
                                        <p:tgtEl>
                                          <p:spTgt spid="5137"/>
                                        </p:tgtEl>
                                        <p:attrNameLst>
                                          <p:attrName>ppt_x</p:attrName>
                                        </p:attrNameLst>
                                      </p:cBhvr>
                                      <p:tavLst>
                                        <p:tav tm="0">
                                          <p:val>
                                            <p:fltVal val="0.5"/>
                                          </p:val>
                                        </p:tav>
                                        <p:tav tm="100000">
                                          <p:val>
                                            <p:strVal val="#ppt_x"/>
                                          </p:val>
                                        </p:tav>
                                      </p:tavLst>
                                    </p:anim>
                                    <p:anim calcmode="lin" valueType="num">
                                      <p:cBhvr>
                                        <p:cTn id="115" dur="500" fill="hold"/>
                                        <p:tgtEl>
                                          <p:spTgt spid="5137"/>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nodeType="afterEffect">
                                  <p:stCondLst>
                                    <p:cond delay="0"/>
                                  </p:stCondLst>
                                  <p:childTnLst>
                                    <p:set>
                                      <p:cBhvr>
                                        <p:cTn id="118" dur="1" fill="hold">
                                          <p:stCondLst>
                                            <p:cond delay="0"/>
                                          </p:stCondLst>
                                        </p:cTn>
                                        <p:tgtEl>
                                          <p:spTgt spid="5138"/>
                                        </p:tgtEl>
                                        <p:attrNameLst>
                                          <p:attrName>style.visibility</p:attrName>
                                        </p:attrNameLst>
                                      </p:cBhvr>
                                      <p:to>
                                        <p:strVal val="visible"/>
                                      </p:to>
                                    </p:set>
                                    <p:anim calcmode="lin" valueType="num">
                                      <p:cBhvr>
                                        <p:cTn id="119" dur="500" fill="hold"/>
                                        <p:tgtEl>
                                          <p:spTgt spid="5138"/>
                                        </p:tgtEl>
                                        <p:attrNameLst>
                                          <p:attrName>ppt_w</p:attrName>
                                        </p:attrNameLst>
                                      </p:cBhvr>
                                      <p:tavLst>
                                        <p:tav tm="0">
                                          <p:val>
                                            <p:fltVal val="0"/>
                                          </p:val>
                                        </p:tav>
                                        <p:tav tm="100000">
                                          <p:val>
                                            <p:strVal val="#ppt_w"/>
                                          </p:val>
                                        </p:tav>
                                      </p:tavLst>
                                    </p:anim>
                                    <p:anim calcmode="lin" valueType="num">
                                      <p:cBhvr>
                                        <p:cTn id="120" dur="500" fill="hold"/>
                                        <p:tgtEl>
                                          <p:spTgt spid="5138"/>
                                        </p:tgtEl>
                                        <p:attrNameLst>
                                          <p:attrName>ppt_h</p:attrName>
                                        </p:attrNameLst>
                                      </p:cBhvr>
                                      <p:tavLst>
                                        <p:tav tm="0">
                                          <p:val>
                                            <p:fltVal val="0"/>
                                          </p:val>
                                        </p:tav>
                                        <p:tav tm="100000">
                                          <p:val>
                                            <p:strVal val="#ppt_h"/>
                                          </p:val>
                                        </p:tav>
                                      </p:tavLst>
                                    </p:anim>
                                    <p:anim calcmode="lin" valueType="num">
                                      <p:cBhvr>
                                        <p:cTn id="121" dur="500" fill="hold"/>
                                        <p:tgtEl>
                                          <p:spTgt spid="5138"/>
                                        </p:tgtEl>
                                        <p:attrNameLst>
                                          <p:attrName>ppt_x</p:attrName>
                                        </p:attrNameLst>
                                      </p:cBhvr>
                                      <p:tavLst>
                                        <p:tav tm="0">
                                          <p:val>
                                            <p:fltVal val="0.5"/>
                                          </p:val>
                                        </p:tav>
                                        <p:tav tm="100000">
                                          <p:val>
                                            <p:strVal val="#ppt_x"/>
                                          </p:val>
                                        </p:tav>
                                      </p:tavLst>
                                    </p:anim>
                                    <p:anim calcmode="lin" valueType="num">
                                      <p:cBhvr>
                                        <p:cTn id="122" dur="500" fill="hold"/>
                                        <p:tgtEl>
                                          <p:spTgt spid="5138"/>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nodeType="afterEffect">
                                  <p:stCondLst>
                                    <p:cond delay="0"/>
                                  </p:stCondLst>
                                  <p:childTnLst>
                                    <p:set>
                                      <p:cBhvr>
                                        <p:cTn id="125" dur="1" fill="hold">
                                          <p:stCondLst>
                                            <p:cond delay="0"/>
                                          </p:stCondLst>
                                        </p:cTn>
                                        <p:tgtEl>
                                          <p:spTgt spid="5139"/>
                                        </p:tgtEl>
                                        <p:attrNameLst>
                                          <p:attrName>style.visibility</p:attrName>
                                        </p:attrNameLst>
                                      </p:cBhvr>
                                      <p:to>
                                        <p:strVal val="visible"/>
                                      </p:to>
                                    </p:set>
                                    <p:anim calcmode="lin" valueType="num">
                                      <p:cBhvr>
                                        <p:cTn id="126" dur="500" fill="hold"/>
                                        <p:tgtEl>
                                          <p:spTgt spid="5139"/>
                                        </p:tgtEl>
                                        <p:attrNameLst>
                                          <p:attrName>ppt_w</p:attrName>
                                        </p:attrNameLst>
                                      </p:cBhvr>
                                      <p:tavLst>
                                        <p:tav tm="0">
                                          <p:val>
                                            <p:fltVal val="0"/>
                                          </p:val>
                                        </p:tav>
                                        <p:tav tm="100000">
                                          <p:val>
                                            <p:strVal val="#ppt_w"/>
                                          </p:val>
                                        </p:tav>
                                      </p:tavLst>
                                    </p:anim>
                                    <p:anim calcmode="lin" valueType="num">
                                      <p:cBhvr>
                                        <p:cTn id="127" dur="500" fill="hold"/>
                                        <p:tgtEl>
                                          <p:spTgt spid="5139"/>
                                        </p:tgtEl>
                                        <p:attrNameLst>
                                          <p:attrName>ppt_h</p:attrName>
                                        </p:attrNameLst>
                                      </p:cBhvr>
                                      <p:tavLst>
                                        <p:tav tm="0">
                                          <p:val>
                                            <p:fltVal val="0"/>
                                          </p:val>
                                        </p:tav>
                                        <p:tav tm="100000">
                                          <p:val>
                                            <p:strVal val="#ppt_h"/>
                                          </p:val>
                                        </p:tav>
                                      </p:tavLst>
                                    </p:anim>
                                    <p:anim calcmode="lin" valueType="num">
                                      <p:cBhvr>
                                        <p:cTn id="128" dur="500" fill="hold"/>
                                        <p:tgtEl>
                                          <p:spTgt spid="5139"/>
                                        </p:tgtEl>
                                        <p:attrNameLst>
                                          <p:attrName>ppt_x</p:attrName>
                                        </p:attrNameLst>
                                      </p:cBhvr>
                                      <p:tavLst>
                                        <p:tav tm="0">
                                          <p:val>
                                            <p:fltVal val="0.5"/>
                                          </p:val>
                                        </p:tav>
                                        <p:tav tm="100000">
                                          <p:val>
                                            <p:strVal val="#ppt_x"/>
                                          </p:val>
                                        </p:tav>
                                      </p:tavLst>
                                    </p:anim>
                                    <p:anim calcmode="lin" valueType="num">
                                      <p:cBhvr>
                                        <p:cTn id="129" dur="500" fill="hold"/>
                                        <p:tgtEl>
                                          <p:spTgt spid="5139"/>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9" presetClass="entr" presetSubtype="0" fill="hold" nodeType="afterEffect">
                                  <p:stCondLst>
                                    <p:cond delay="0"/>
                                  </p:stCondLst>
                                  <p:childTnLst>
                                    <p:set>
                                      <p:cBhvr>
                                        <p:cTn id="132" dur="1" fill="hold">
                                          <p:stCondLst>
                                            <p:cond delay="0"/>
                                          </p:stCondLst>
                                        </p:cTn>
                                        <p:tgtEl>
                                          <p:spTgt spid="5141"/>
                                        </p:tgtEl>
                                        <p:attrNameLst>
                                          <p:attrName>style.visibility</p:attrName>
                                        </p:attrNameLst>
                                      </p:cBhvr>
                                      <p:to>
                                        <p:strVal val="visible"/>
                                      </p:to>
                                    </p:set>
                                    <p:animEffect transition="in" filter="dissolve">
                                      <p:cBhvr>
                                        <p:cTn id="133"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name="Document" r:id="rId3" imgW="878840" imgH="1907540" progId="Word.Document.8">
                  <p:embed/>
                </p:oleObj>
              </mc:Choice>
              <mc:Fallback>
                <p:oleObj name="Document" r:id="rId3" imgW="878840" imgH="190754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16" name="WordArt 4"/>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algn="ctr"/>
            <a:r>
              <a:rPr lang="en-US"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rPr>
              <a:t>CANAANITE HIGH GOD</a:t>
            </a:r>
          </a:p>
        </p:txBody>
      </p:sp>
      <p:sp>
        <p:nvSpPr>
          <p:cNvPr id="38917" name="Text Box 5"/>
          <p:cNvSpPr txBox="1">
            <a:spLocks noChangeArrowheads="1"/>
          </p:cNvSpPr>
          <p:nvPr/>
        </p:nvSpPr>
        <p:spPr bwMode="auto">
          <a:xfrm>
            <a:off x="4191000" y="2352675"/>
            <a:ext cx="48768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00"/>
                </a:solidFill>
                <a:effectLst>
                  <a:glow rad="254000">
                    <a:schemeClr val="bg2">
                      <a:alpha val="75000"/>
                    </a:schemeClr>
                  </a:glow>
                </a:effectLst>
                <a:cs typeface="Arial" charset="0"/>
              </a:rPr>
              <a:t>Lord, master, owner</a:t>
            </a:r>
            <a:endParaRPr lang="en-US" sz="2800" b="1">
              <a:solidFill>
                <a:srgbClr val="FFFF00"/>
              </a:solidFill>
              <a:effectLst>
                <a:glow rad="254000">
                  <a:schemeClr val="bg2">
                    <a:alpha val="75000"/>
                  </a:schemeClr>
                </a:glow>
              </a:effectLst>
              <a:cs typeface="Arial" charset="0"/>
            </a:endParaRPr>
          </a:p>
        </p:txBody>
      </p:sp>
      <p:sp>
        <p:nvSpPr>
          <p:cNvPr id="38918" name="Text Box 6"/>
          <p:cNvSpPr txBox="1">
            <a:spLocks noChangeArrowheads="1"/>
          </p:cNvSpPr>
          <p:nvPr/>
        </p:nvSpPr>
        <p:spPr bwMode="auto">
          <a:xfrm>
            <a:off x="4191000" y="2746375"/>
            <a:ext cx="4876800" cy="83185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effectLst>
                  <a:outerShdw blurRad="38100" dist="38100" dir="2700000" algn="tl">
                    <a:srgbClr val="000000"/>
                  </a:outerShdw>
                </a:effectLst>
                <a:ea typeface="SimSun" charset="0"/>
              </a:rPr>
              <a:t>Chief male deity of the Phoenicians and Canaanites</a:t>
            </a:r>
            <a:endParaRPr lang="en-US" sz="2800" b="1">
              <a:effectLst>
                <a:outerShdw blurRad="38100" dist="38100" dir="2700000" algn="tl">
                  <a:srgbClr val="000000"/>
                </a:outerShdw>
              </a:effectLst>
              <a:ea typeface="SimSun" charset="0"/>
            </a:endParaRPr>
          </a:p>
        </p:txBody>
      </p:sp>
      <p:sp>
        <p:nvSpPr>
          <p:cNvPr id="38919" name="Text Box 7"/>
          <p:cNvSpPr txBox="1">
            <a:spLocks noChangeArrowheads="1"/>
          </p:cNvSpPr>
          <p:nvPr/>
        </p:nvSpPr>
        <p:spPr bwMode="auto">
          <a:xfrm>
            <a:off x="4191000" y="3509963"/>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FFFF00"/>
                </a:solidFill>
                <a:effectLst>
                  <a:glow rad="254000">
                    <a:schemeClr val="bg2">
                      <a:alpha val="75000"/>
                    </a:schemeClr>
                  </a:glow>
                </a:effectLst>
                <a:ea typeface="SimSun" charset="0"/>
              </a:rPr>
              <a:t>Slain by Mot &amp; revived by </a:t>
            </a:r>
            <a:r>
              <a:rPr lang="en-US" b="1" dirty="0" err="1">
                <a:solidFill>
                  <a:srgbClr val="FFFF00"/>
                </a:solidFill>
                <a:effectLst>
                  <a:glow rad="254000">
                    <a:schemeClr val="bg2">
                      <a:alpha val="75000"/>
                    </a:schemeClr>
                  </a:glow>
                </a:effectLst>
                <a:ea typeface="SimSun" charset="0"/>
              </a:rPr>
              <a:t>Anath</a:t>
            </a:r>
            <a:endParaRPr lang="en-US" sz="2800" b="1" dirty="0">
              <a:solidFill>
                <a:srgbClr val="FFFF00"/>
              </a:solidFill>
              <a:effectLst>
                <a:glow rad="254000">
                  <a:schemeClr val="bg2">
                    <a:alpha val="75000"/>
                  </a:schemeClr>
                </a:glow>
              </a:effectLst>
              <a:ea typeface="SimSun" charset="0"/>
            </a:endParaRPr>
          </a:p>
        </p:txBody>
      </p:sp>
      <p:sp>
        <p:nvSpPr>
          <p:cNvPr id="38920" name="Text Box 8"/>
          <p:cNvSpPr txBox="1">
            <a:spLocks noChangeArrowheads="1"/>
          </p:cNvSpPr>
          <p:nvPr/>
        </p:nvSpPr>
        <p:spPr bwMode="auto">
          <a:xfrm>
            <a:off x="4191000" y="4005064"/>
            <a:ext cx="4876800"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effectLst>
                  <a:outerShdw blurRad="38100" dist="38100" dir="2700000" algn="tl">
                    <a:srgbClr val="000000"/>
                  </a:outerShdw>
                </a:effectLst>
                <a:ea typeface="SimSun" charset="0"/>
              </a:rPr>
              <a:t>Worshipped in the high places of Moab (Num. 22:41)</a:t>
            </a:r>
          </a:p>
        </p:txBody>
      </p:sp>
      <p:sp>
        <p:nvSpPr>
          <p:cNvPr id="38921" name="Text Box 9"/>
          <p:cNvSpPr txBox="1">
            <a:spLocks noChangeArrowheads="1"/>
          </p:cNvSpPr>
          <p:nvPr/>
        </p:nvSpPr>
        <p:spPr bwMode="auto">
          <a:xfrm>
            <a:off x="4191000" y="1219200"/>
            <a:ext cx="4876800" cy="120015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effectLst>
                  <a:outerShdw blurRad="38100" dist="38100" dir="2700000" algn="tl">
                    <a:srgbClr val="000000"/>
                  </a:outerShdw>
                </a:effectLst>
                <a:cs typeface="Arial" charset="0"/>
              </a:rPr>
              <a:t>Prince of the earth, god of fertility, lord of sky and earth, god of thunder and lightning etc</a:t>
            </a:r>
            <a:endParaRPr lang="en-US" sz="2800" b="1">
              <a:effectLst>
                <a:outerShdw blurRad="38100" dist="38100" dir="2700000" algn="tl">
                  <a:srgbClr val="000000"/>
                </a:outerShdw>
              </a:effectLst>
              <a:cs typeface="Arial" charset="0"/>
            </a:endParaRPr>
          </a:p>
        </p:txBody>
      </p:sp>
      <p:sp>
        <p:nvSpPr>
          <p:cNvPr id="38922" name="Text Box 10"/>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160d</a:t>
            </a:r>
          </a:p>
        </p:txBody>
      </p:sp>
      <p:sp>
        <p:nvSpPr>
          <p:cNvPr id="33802" name="Rectangle 11"/>
          <p:cNvSpPr>
            <a:spLocks noGrp="1" noChangeArrowheads="1"/>
          </p:cNvSpPr>
          <p:nvPr>
            <p:ph type="title"/>
          </p:nvPr>
        </p:nvSpPr>
        <p:spPr>
          <a:xfrm>
            <a:off x="838200" y="4682926"/>
            <a:ext cx="7772400" cy="1905000"/>
          </a:xfrm>
        </p:spPr>
        <p:txBody>
          <a:bodyPr/>
          <a:lstStyle/>
          <a:p>
            <a:r>
              <a:rPr lang="en-US" sz="20000" dirty="0">
                <a:solidFill>
                  <a:schemeClr val="tx1"/>
                </a:solidFill>
                <a:effectLst>
                  <a:outerShdw blurRad="38100" dist="38100" dir="2700000" algn="tl">
                    <a:srgbClr val="000000"/>
                  </a:outerShdw>
                </a:effectLst>
                <a:latin typeface="Arial" charset="0"/>
                <a:ea typeface="ＭＳ Ｐゴシック" charset="0"/>
              </a:rPr>
              <a:t>BAAL</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 calcmode="lin" valueType="num">
                                      <p:cBhvr>
                                        <p:cTn id="9"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8921"/>
                                        </p:tgtEl>
                                        <p:attrNameLst>
                                          <p:attrName>style.visibility</p:attrName>
                                        </p:attrNameLst>
                                      </p:cBhvr>
                                      <p:to>
                                        <p:strVal val="visible"/>
                                      </p:to>
                                    </p:set>
                                    <p:anim to="" calcmode="lin" valueType="num">
                                      <p:cBhvr>
                                        <p:cTn id="15" dur="1" fill="hold"/>
                                        <p:tgtEl>
                                          <p:spTgt spid="389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8917"/>
                                        </p:tgtEl>
                                        <p:attrNameLst>
                                          <p:attrName>style.visibility</p:attrName>
                                        </p:attrNameLst>
                                      </p:cBhvr>
                                      <p:to>
                                        <p:strVal val="visible"/>
                                      </p:to>
                                    </p:set>
                                    <p:anim to="" calcmode="lin" valueType="num">
                                      <p:cBhvr>
                                        <p:cTn id="20" dur="1" fill="hold"/>
                                        <p:tgtEl>
                                          <p:spTgt spid="3891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8918"/>
                                        </p:tgtEl>
                                        <p:attrNameLst>
                                          <p:attrName>style.visibility</p:attrName>
                                        </p:attrNameLst>
                                      </p:cBhvr>
                                      <p:to>
                                        <p:strVal val="visible"/>
                                      </p:to>
                                    </p:set>
                                    <p:anim to="" calcmode="lin" valueType="num">
                                      <p:cBhvr>
                                        <p:cTn id="25" dur="1" fill="hold"/>
                                        <p:tgtEl>
                                          <p:spTgt spid="3891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8919"/>
                                        </p:tgtEl>
                                        <p:attrNameLst>
                                          <p:attrName>style.visibility</p:attrName>
                                        </p:attrNameLst>
                                      </p:cBhvr>
                                      <p:to>
                                        <p:strVal val="visible"/>
                                      </p:to>
                                    </p:set>
                                    <p:anim to="" calcmode="lin" valueType="num">
                                      <p:cBhvr>
                                        <p:cTn id="30" dur="1" fill="hold"/>
                                        <p:tgtEl>
                                          <p:spTgt spid="3891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8920"/>
                                        </p:tgtEl>
                                        <p:attrNameLst>
                                          <p:attrName>style.visibility</p:attrName>
                                        </p:attrNameLst>
                                      </p:cBhvr>
                                      <p:to>
                                        <p:strVal val="visible"/>
                                      </p:to>
                                    </p:set>
                                    <p:anim to="" calcmode="lin" valueType="num">
                                      <p:cBhvr>
                                        <p:cTn id="35" dur="1" fill="hold"/>
                                        <p:tgtEl>
                                          <p:spTgt spid="38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utoUpdateAnimBg="0"/>
      <p:bldP spid="38918" grpId="0" autoUpdateAnimBg="0"/>
      <p:bldP spid="38919" grpId="0" autoUpdateAnimBg="0"/>
      <p:bldP spid="38920" grpId="0" autoUpdateAnimBg="0"/>
      <p:bldP spid="389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en-US" sz="8000">
                <a:latin typeface="Arial" charset="0"/>
                <a:ea typeface="ＭＳ Ｐゴシック" charset="0"/>
              </a:rPr>
              <a:t>The Baal Cycle</a:t>
            </a:r>
          </a:p>
        </p:txBody>
      </p:sp>
      <p:pic>
        <p:nvPicPr>
          <p:cNvPr id="952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Summer</a:t>
            </a: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Winter</a:t>
            </a: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Spring</a:t>
            </a: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Fall</a:t>
            </a:r>
          </a:p>
        </p:txBody>
      </p:sp>
      <p:pic>
        <p:nvPicPr>
          <p:cNvPr id="95242" name="Picture 31" descr="eyptian god adopted by ph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17" name="Text Box 9"/>
          <p:cNvSpPr txBox="1">
            <a:spLocks noChangeArrowheads="1"/>
          </p:cNvSpPr>
          <p:nvPr/>
        </p:nvSpPr>
        <p:spPr bwMode="auto">
          <a:xfrm>
            <a:off x="1835696" y="2564904"/>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Mot kills Baal</a:t>
            </a:r>
          </a:p>
        </p:txBody>
      </p:sp>
      <p:sp>
        <p:nvSpPr>
          <p:cNvPr id="24" name="Text Box 9"/>
          <p:cNvSpPr txBox="1">
            <a:spLocks noChangeArrowheads="1"/>
          </p:cNvSpPr>
          <p:nvPr/>
        </p:nvSpPr>
        <p:spPr bwMode="auto">
          <a:xfrm>
            <a:off x="7626400" y="2656793"/>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en-US" sz="2800" b="1" kern="0" dirty="0">
                <a:solidFill>
                  <a:srgbClr val="FFFFFF"/>
                </a:solidFill>
                <a:effectLst>
                  <a:glow rad="241300">
                    <a:srgbClr val="000000">
                      <a:alpha val="86000"/>
                    </a:srgbClr>
                  </a:glow>
                </a:effectLst>
                <a:latin typeface="Arial"/>
                <a:cs typeface="Arial"/>
              </a:rPr>
              <a:t>Baal Rises</a:t>
            </a: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en-US" dirty="0">
                <a:solidFill>
                  <a:srgbClr val="FFFFFF"/>
                </a:solidFill>
                <a:ea typeface="ＭＳ Ｐゴシック" charset="0"/>
              </a:rPr>
              <a:t>Religion</a:t>
            </a: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eaLnBrk="1" hangingPunct="1">
              <a:buFont typeface="Wingdings" pitchFamily="-105" charset="2"/>
              <a:buNone/>
              <a:defRPr/>
            </a:pPr>
            <a:r>
              <a:rPr lang="en-US" sz="2800" dirty="0">
                <a:solidFill>
                  <a:srgbClr val="FFFF00"/>
                </a:solidFill>
                <a:ea typeface="Times New Roman" pitchFamily="-105" charset="0"/>
              </a:rPr>
              <a:t>Mot (death) in winter defeated by Baal (life) in spring</a:t>
            </a:r>
          </a:p>
        </p:txBody>
      </p:sp>
      <p:pic>
        <p:nvPicPr>
          <p:cNvPr id="46086" name="Picture 6" descr="que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FFFFFF"/>
                </a:solidFill>
                <a:latin typeface="Arial" charset="0"/>
                <a:cs typeface="Arial" charset="0"/>
              </a:rPr>
              <a:t>90</a:t>
            </a: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eaLnBrk="1" hangingPunct="1">
              <a:spcBef>
                <a:spcPct val="20000"/>
              </a:spcBef>
              <a:buClr>
                <a:srgbClr val="3366FF"/>
              </a:buClr>
              <a:buSzPct val="80000"/>
              <a:buFont typeface="Wingdings" charset="0"/>
              <a:buNone/>
              <a:defRPr/>
            </a:pPr>
            <a:r>
              <a:rPr lang="en-US" sz="3200" b="1" dirty="0">
                <a:solidFill>
                  <a:srgbClr val="FFFFFF"/>
                </a:solidFill>
                <a:latin typeface="Arial"/>
                <a:cs typeface="Arial"/>
              </a:rPr>
              <a:t>Baal fertility cycle (Baal Epic)</a:t>
            </a:r>
            <a:r>
              <a:rPr lang="en-US" sz="3200" b="1" dirty="0">
                <a:solidFill>
                  <a:srgbClr val="333300"/>
                </a:solidFill>
                <a:latin typeface="Arial"/>
                <a:cs typeface="Arial"/>
              </a:rPr>
              <a:t> </a:t>
            </a:r>
            <a:endParaRPr lang="en-US" sz="3200" dirty="0">
              <a:solidFill>
                <a:srgbClr val="FFFFFF"/>
              </a:solidFill>
              <a:latin typeface="Arial"/>
              <a:ea typeface="Times New Roman" charset="0"/>
              <a:cs typeface="Arial"/>
            </a:endParaRPr>
          </a:p>
        </p:txBody>
      </p:sp>
      <p:sp>
        <p:nvSpPr>
          <p:cNvPr id="46089" name="Text Box 9"/>
          <p:cNvSpPr txBox="1">
            <a:spLocks noChangeArrowheads="1"/>
          </p:cNvSpPr>
          <p:nvPr/>
        </p:nvSpPr>
        <p:spPr bwMode="auto">
          <a:xfrm>
            <a:off x="323850" y="4648200"/>
            <a:ext cx="5314950" cy="2062163"/>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eaLnBrk="1" hangingPunct="1">
              <a:defRPr/>
            </a:pPr>
            <a:r>
              <a:rPr lang="en-US" sz="3200" b="1" dirty="0">
                <a:solidFill>
                  <a:srgbClr val="FFFF00"/>
                </a:solidFill>
                <a:latin typeface="Arial"/>
                <a:ea typeface="Times New Roman" pitchFamily="-105" charset="0"/>
                <a:cs typeface="Arial"/>
              </a:rPr>
              <a:t>Temple prostitution and sexual fertility rites in religious worship helped Baal resurrect in spring</a:t>
            </a: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en-US" sz="5400">
                <a:solidFill>
                  <a:schemeClr val="tx1"/>
                </a:solidFill>
                <a:effectLst>
                  <a:glow rad="241300">
                    <a:schemeClr val="bg2">
                      <a:alpha val="91000"/>
                    </a:schemeClr>
                  </a:glow>
                </a:effectLst>
                <a:ea typeface="+mn-ea"/>
              </a:rPr>
              <a:t>Child Sacrifice to Baal</a:t>
            </a:r>
          </a:p>
        </p:txBody>
      </p:sp>
      <p:sp>
        <p:nvSpPr>
          <p:cNvPr id="66563" name="Rectangle 3"/>
          <p:cNvSpPr>
            <a:spLocks noGrp="1" noChangeArrowheads="1"/>
          </p:cNvSpPr>
          <p:nvPr>
            <p:ph type="body" idx="1"/>
          </p:nvPr>
        </p:nvSpPr>
        <p:spPr>
          <a:xfrm>
            <a:off x="107504" y="2850976"/>
            <a:ext cx="5683696" cy="3962400"/>
          </a:xfrm>
        </p:spPr>
        <p:txBody>
          <a:bodyPr/>
          <a:lstStyle/>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During worship live babies were placed on the burning hot hands of the statue of Baal.  </a:t>
            </a:r>
          </a:p>
          <a:p>
            <a:pPr eaLnBrk="1" hangingPunct="1">
              <a:lnSpc>
                <a:spcPct val="90000"/>
              </a:lnSpc>
              <a:buFont typeface="Wingdings" pitchFamily="-105" charset="2"/>
              <a:buChar char="l"/>
              <a:defRPr/>
            </a:pPr>
            <a:r>
              <a:rPr lang="en-US" sz="3600" dirty="0">
                <a:effectLst>
                  <a:glow rad="241300">
                    <a:schemeClr val="bg2">
                      <a:alpha val="91000"/>
                    </a:schemeClr>
                  </a:glow>
                </a:effectLst>
                <a:ea typeface="+mn-ea"/>
              </a:rPr>
              <a:t>After dying they were then pushed into a hole underneath.</a:t>
            </a: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dirty="0">
                <a:solidFill>
                  <a:srgbClr val="FFFFFF"/>
                </a:solidFill>
                <a:latin typeface="Arial"/>
                <a:cs typeface="Arial"/>
              </a:rPr>
              <a:t>91</a:t>
            </a: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Effect transition="in" filter="fade">
                                      <p:cBhvr>
                                        <p:cTn id="17" dur="500"/>
                                        <p:tgtEl>
                                          <p:spTgt spid="6656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6563">
                                            <p:txEl>
                                              <p:pRg st="1" end="1"/>
                                            </p:txEl>
                                          </p:spTgt>
                                        </p:tgtEl>
                                        <p:attrNameLst>
                                          <p:attrName>style.visibility</p:attrName>
                                        </p:attrNameLst>
                                      </p:cBhvr>
                                      <p:to>
                                        <p:strVal val="visible"/>
                                      </p:to>
                                    </p:set>
                                    <p:animEffect transition="in" filter="fade">
                                      <p:cBhvr>
                                        <p:cTn id="22"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3"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agon, the fishman, was the Assyrian, Babylonian and Annunaki fish god ....  | Ancient sumerian, Ancient aliens, Ancient astronaut theory">
            <a:extLst>
              <a:ext uri="{FF2B5EF4-FFF2-40B4-BE49-F238E27FC236}">
                <a16:creationId xmlns:a16="http://schemas.microsoft.com/office/drawing/2014/main" id="{408A784F-E50A-0241-99AC-4C2A6B026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43" t="2142" r="3963" b="609"/>
          <a:stretch/>
        </p:blipFill>
        <p:spPr bwMode="auto">
          <a:xfrm>
            <a:off x="0" y="-1"/>
            <a:ext cx="3851920" cy="6860841"/>
          </a:xfrm>
          <a:prstGeom prst="rect">
            <a:avLst/>
          </a:prstGeom>
          <a:noFill/>
          <a:extLst>
            <a:ext uri="{909E8E84-426E-40DD-AFC4-6F175D3DCCD1}">
              <a14:hiddenFill xmlns:a14="http://schemas.microsoft.com/office/drawing/2010/main">
                <a:solidFill>
                  <a:srgbClr val="FFFFFF"/>
                </a:solidFill>
              </a14:hiddenFill>
            </a:ext>
          </a:extLst>
        </p:spPr>
      </p:pic>
      <p:sp>
        <p:nvSpPr>
          <p:cNvPr id="40963" name="WordArt 3"/>
          <p:cNvSpPr>
            <a:spLocks noChangeArrowheads="1" noChangeShapeType="1" noTextEdit="1"/>
          </p:cNvSpPr>
          <p:nvPr/>
        </p:nvSpPr>
        <p:spPr bwMode="auto">
          <a:xfrm>
            <a:off x="1219200" y="609600"/>
            <a:ext cx="6362700" cy="638175"/>
          </a:xfrm>
          <a:prstGeom prst="rect">
            <a:avLst/>
          </a:prstGeom>
        </p:spPr>
        <p:txBody>
          <a:bodyPr wrap="none" fromWordArt="1">
            <a:prstTxWarp prst="textPlain">
              <a:avLst>
                <a:gd name="adj" fmla="val 50000"/>
              </a:avLst>
            </a:prstTxWarp>
          </a:bodyPr>
          <a:lstStyle/>
          <a:p>
            <a:pPr algn="ctr"/>
            <a:r>
              <a:rPr lang="en-US" sz="4400" b="1" kern="1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PHILISTINE HIGH GOD</a:t>
            </a:r>
          </a:p>
        </p:txBody>
      </p:sp>
      <p:sp>
        <p:nvSpPr>
          <p:cNvPr id="40964" name="Text Box 4"/>
          <p:cNvSpPr txBox="1">
            <a:spLocks noChangeArrowheads="1"/>
          </p:cNvSpPr>
          <p:nvPr/>
        </p:nvSpPr>
        <p:spPr bwMode="auto">
          <a:xfrm>
            <a:off x="4654550" y="1219200"/>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effectLst>
                  <a:outerShdw blurRad="38100" dist="38100" dir="2700000" algn="tl">
                    <a:srgbClr val="000000"/>
                  </a:outerShdw>
                </a:effectLst>
                <a:ea typeface="SimSun" charset="0"/>
              </a:rPr>
              <a:t>Hebrew word </a:t>
            </a:r>
            <a:r>
              <a:rPr lang="en-US" b="1" i="1" dirty="0" err="1">
                <a:effectLst>
                  <a:outerShdw blurRad="38100" dist="38100" dir="2700000" algn="tl">
                    <a:srgbClr val="000000"/>
                  </a:outerShdw>
                </a:effectLst>
                <a:ea typeface="SimSun" charset="0"/>
              </a:rPr>
              <a:t>dag</a:t>
            </a:r>
            <a:r>
              <a:rPr lang="en-US" b="1" dirty="0">
                <a:effectLst>
                  <a:outerShdw blurRad="38100" dist="38100" dir="2700000" algn="tl">
                    <a:srgbClr val="000000"/>
                  </a:outerShdw>
                </a:effectLst>
                <a:ea typeface="SimSun" charset="0"/>
              </a:rPr>
              <a:t> (fish):  Human with back half as fish</a:t>
            </a:r>
          </a:p>
        </p:txBody>
      </p:sp>
      <p:sp>
        <p:nvSpPr>
          <p:cNvPr id="40965" name="Text Box 5"/>
          <p:cNvSpPr txBox="1">
            <a:spLocks noChangeArrowheads="1"/>
          </p:cNvSpPr>
          <p:nvPr/>
        </p:nvSpPr>
        <p:spPr bwMode="auto">
          <a:xfrm>
            <a:off x="4648200" y="2162175"/>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FFFF00"/>
                </a:solidFill>
                <a:effectLst>
                  <a:glow rad="101600">
                    <a:schemeClr val="bg2">
                      <a:alpha val="75000"/>
                    </a:schemeClr>
                  </a:glow>
                </a:effectLst>
                <a:ea typeface="SimSun" charset="0"/>
              </a:rPr>
              <a:t>Hebrew/Akkadian word </a:t>
            </a:r>
            <a:r>
              <a:rPr lang="en-US" b="1" i="1" dirty="0" err="1">
                <a:solidFill>
                  <a:srgbClr val="FFFF00"/>
                </a:solidFill>
                <a:effectLst>
                  <a:glow rad="101600">
                    <a:schemeClr val="bg2">
                      <a:alpha val="75000"/>
                    </a:schemeClr>
                  </a:glow>
                </a:effectLst>
                <a:ea typeface="SimSun" charset="0"/>
              </a:rPr>
              <a:t>dagan</a:t>
            </a:r>
            <a:r>
              <a:rPr lang="en-US" b="1" dirty="0">
                <a:solidFill>
                  <a:srgbClr val="FFFF00"/>
                </a:solidFill>
                <a:effectLst>
                  <a:glow rad="101600">
                    <a:schemeClr val="bg2">
                      <a:alpha val="75000"/>
                    </a:schemeClr>
                  </a:glow>
                </a:effectLst>
                <a:ea typeface="SimSun" charset="0"/>
              </a:rPr>
              <a:t>  (grain): a grain god</a:t>
            </a:r>
            <a:endParaRPr lang="en-US" sz="2800" b="1" dirty="0">
              <a:solidFill>
                <a:srgbClr val="FFFF00"/>
              </a:solidFill>
              <a:effectLst>
                <a:glow rad="101600">
                  <a:schemeClr val="bg2">
                    <a:alpha val="75000"/>
                  </a:schemeClr>
                </a:glow>
              </a:effectLst>
              <a:ea typeface="SimSun" charset="0"/>
            </a:endParaRPr>
          </a:p>
        </p:txBody>
      </p:sp>
      <p:sp>
        <p:nvSpPr>
          <p:cNvPr id="40967" name="Text Box 7"/>
          <p:cNvSpPr txBox="1">
            <a:spLocks noChangeArrowheads="1"/>
          </p:cNvSpPr>
          <p:nvPr/>
        </p:nvSpPr>
        <p:spPr bwMode="auto">
          <a:xfrm>
            <a:off x="4659313" y="3103563"/>
            <a:ext cx="4437062"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effectLst>
                  <a:outerShdw blurRad="38100" dist="38100" dir="2700000" algn="tl">
                    <a:srgbClr val="000000"/>
                  </a:outerShdw>
                </a:effectLst>
                <a:ea typeface="SimSun" charset="0"/>
              </a:rPr>
              <a:t>Upper torso: man </a:t>
            </a:r>
            <a:br>
              <a:rPr lang="en-US" b="1" dirty="0">
                <a:effectLst>
                  <a:outerShdw blurRad="38100" dist="38100" dir="2700000" algn="tl">
                    <a:srgbClr val="000000"/>
                  </a:outerShdw>
                </a:effectLst>
                <a:ea typeface="SimSun" charset="0"/>
              </a:rPr>
            </a:br>
            <a:r>
              <a:rPr lang="en-US" b="1" dirty="0">
                <a:effectLst>
                  <a:outerShdw blurRad="38100" dist="38100" dir="2700000" algn="tl">
                    <a:srgbClr val="000000"/>
                  </a:outerShdw>
                </a:effectLst>
                <a:ea typeface="SimSun" charset="0"/>
              </a:rPr>
              <a:t>Back half: fish</a:t>
            </a:r>
            <a:endParaRPr lang="en-US" sz="2800" b="1" dirty="0">
              <a:effectLst>
                <a:outerShdw blurRad="38100" dist="38100" dir="2700000" algn="tl">
                  <a:srgbClr val="000000"/>
                </a:outerShdw>
              </a:effectLst>
              <a:ea typeface="SimSun" charset="0"/>
            </a:endParaRPr>
          </a:p>
        </p:txBody>
      </p:sp>
      <p:sp>
        <p:nvSpPr>
          <p:cNvPr id="40968" name="Text Box 8"/>
          <p:cNvSpPr txBox="1">
            <a:spLocks noChangeArrowheads="1"/>
          </p:cNvSpPr>
          <p:nvPr/>
        </p:nvSpPr>
        <p:spPr bwMode="auto">
          <a:xfrm>
            <a:off x="4654550" y="4046538"/>
            <a:ext cx="4437063"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FFFF00"/>
                </a:solidFill>
                <a:effectLst>
                  <a:glow rad="101600">
                    <a:schemeClr val="bg2">
                      <a:alpha val="75000"/>
                    </a:schemeClr>
                  </a:glow>
                </a:effectLst>
                <a:ea typeface="SimSun" charset="0"/>
              </a:rPr>
              <a:t>Temples at Gaza, etc. </a:t>
            </a:r>
            <a:br>
              <a:rPr lang="en-US" b="1" dirty="0">
                <a:solidFill>
                  <a:srgbClr val="FFFF00"/>
                </a:solidFill>
                <a:effectLst>
                  <a:glow rad="101600">
                    <a:schemeClr val="bg2">
                      <a:alpha val="75000"/>
                    </a:schemeClr>
                  </a:glow>
                </a:effectLst>
                <a:ea typeface="SimSun" charset="0"/>
              </a:rPr>
            </a:br>
            <a:r>
              <a:rPr lang="en-US" b="1" dirty="0">
                <a:solidFill>
                  <a:srgbClr val="FFFF00"/>
                </a:solidFill>
                <a:effectLst>
                  <a:glow rad="101600">
                    <a:schemeClr val="bg2">
                      <a:alpha val="75000"/>
                    </a:schemeClr>
                  </a:glow>
                </a:effectLst>
                <a:ea typeface="SimSun" charset="0"/>
              </a:rPr>
              <a:t>(Judges 21, 23)</a:t>
            </a:r>
            <a:endParaRPr lang="en-US" sz="2800" b="1" dirty="0">
              <a:solidFill>
                <a:srgbClr val="FFFF00"/>
              </a:solidFill>
              <a:effectLst>
                <a:glow rad="101600">
                  <a:schemeClr val="bg2">
                    <a:alpha val="75000"/>
                  </a:schemeClr>
                </a:glow>
              </a:effectLst>
              <a:ea typeface="SimSun" charset="0"/>
            </a:endParaRPr>
          </a:p>
        </p:txBody>
      </p:sp>
      <p:sp>
        <p:nvSpPr>
          <p:cNvPr id="40969" name="Text Box 9"/>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160d</a:t>
            </a:r>
          </a:p>
        </p:txBody>
      </p:sp>
      <p:sp>
        <p:nvSpPr>
          <p:cNvPr id="35849" name="Rectangle 10"/>
          <p:cNvSpPr>
            <a:spLocks noGrp="1" noChangeArrowheads="1"/>
          </p:cNvSpPr>
          <p:nvPr>
            <p:ph type="title"/>
          </p:nvPr>
        </p:nvSpPr>
        <p:spPr>
          <a:xfrm>
            <a:off x="-228600" y="4648200"/>
            <a:ext cx="9372600" cy="2209800"/>
          </a:xfrm>
        </p:spPr>
        <p:txBody>
          <a:bodyPr/>
          <a:lstStyle/>
          <a:p>
            <a:r>
              <a:rPr lang="en-US" sz="18000" dirty="0">
                <a:solidFill>
                  <a:schemeClr val="tx1"/>
                </a:solidFill>
                <a:effectLst>
                  <a:outerShdw blurRad="38100" dist="38100" dir="2700000" algn="tl">
                    <a:srgbClr val="000000"/>
                  </a:outerShdw>
                </a:effectLst>
                <a:latin typeface="Arial" charset="0"/>
                <a:ea typeface="ＭＳ Ｐゴシック" charset="0"/>
              </a:rPr>
              <a:t>DAGON</a:t>
            </a:r>
            <a:endParaRPr lang="en-US" dirty="0">
              <a:effectLst>
                <a:outerShdw blurRad="38100" dist="38100" dir="2700000" algn="tl">
                  <a:srgbClr val="FFFFFF"/>
                </a:outerShdw>
              </a:effectLst>
              <a:latin typeface="Arial" charset="0"/>
              <a:ea typeface="ＭＳ Ｐゴシック" charset="0"/>
            </a:endParaRPr>
          </a:p>
        </p:txBody>
      </p:sp>
      <p:pic>
        <p:nvPicPr>
          <p:cNvPr id="93188" name="Picture 4" descr="Confronting Pseudo-Archaeological Memes Pt 3: Was Dagon of the Philistines  a Fish God? - The Ancient Bridge">
            <a:extLst>
              <a:ext uri="{FF2B5EF4-FFF2-40B4-BE49-F238E27FC236}">
                <a16:creationId xmlns:a16="http://schemas.microsoft.com/office/drawing/2014/main" id="{35C5BFA8-B23D-644F-9F7E-3B3EC4B89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829" y="1383881"/>
            <a:ext cx="3590282" cy="343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 calcmode="lin" valueType="num">
                                      <p:cBhvr>
                                        <p:cTn id="9"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wipe(down)">
                                      <p:cBhvr>
                                        <p:cTn id="15" dur="580">
                                          <p:stCondLst>
                                            <p:cond delay="0"/>
                                          </p:stCondLst>
                                        </p:cTn>
                                        <p:tgtEl>
                                          <p:spTgt spid="35849"/>
                                        </p:tgtEl>
                                      </p:cBhvr>
                                    </p:animEffect>
                                    <p:anim calcmode="lin" valueType="num">
                                      <p:cBhvr>
                                        <p:cTn id="16" dur="1822" tmFilter="0,0; 0.14,0.36; 0.43,0.73; 0.71,0.91; 1.0,1.0">
                                          <p:stCondLst>
                                            <p:cond delay="0"/>
                                          </p:stCondLst>
                                        </p:cTn>
                                        <p:tgtEl>
                                          <p:spTgt spid="3584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84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84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84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849"/>
                                        </p:tgtEl>
                                        <p:attrNameLst>
                                          <p:attrName>ppt_y</p:attrName>
                                        </p:attrNameLst>
                                      </p:cBhvr>
                                      <p:tavLst>
                                        <p:tav tm="0" fmla="#ppt_y-sin(pi*$)/81">
                                          <p:val>
                                            <p:fltVal val="0"/>
                                          </p:val>
                                        </p:tav>
                                        <p:tav tm="100000">
                                          <p:val>
                                            <p:fltVal val="1"/>
                                          </p:val>
                                        </p:tav>
                                      </p:tavLst>
                                    </p:anim>
                                    <p:animScale>
                                      <p:cBhvr>
                                        <p:cTn id="21" dur="26">
                                          <p:stCondLst>
                                            <p:cond delay="650"/>
                                          </p:stCondLst>
                                        </p:cTn>
                                        <p:tgtEl>
                                          <p:spTgt spid="35849"/>
                                        </p:tgtEl>
                                      </p:cBhvr>
                                      <p:to x="100000" y="60000"/>
                                    </p:animScale>
                                    <p:animScale>
                                      <p:cBhvr>
                                        <p:cTn id="22" dur="166" decel="50000">
                                          <p:stCondLst>
                                            <p:cond delay="676"/>
                                          </p:stCondLst>
                                        </p:cTn>
                                        <p:tgtEl>
                                          <p:spTgt spid="35849"/>
                                        </p:tgtEl>
                                      </p:cBhvr>
                                      <p:to x="100000" y="100000"/>
                                    </p:animScale>
                                    <p:animScale>
                                      <p:cBhvr>
                                        <p:cTn id="23" dur="26">
                                          <p:stCondLst>
                                            <p:cond delay="1312"/>
                                          </p:stCondLst>
                                        </p:cTn>
                                        <p:tgtEl>
                                          <p:spTgt spid="35849"/>
                                        </p:tgtEl>
                                      </p:cBhvr>
                                      <p:to x="100000" y="80000"/>
                                    </p:animScale>
                                    <p:animScale>
                                      <p:cBhvr>
                                        <p:cTn id="24" dur="166" decel="50000">
                                          <p:stCondLst>
                                            <p:cond delay="1338"/>
                                          </p:stCondLst>
                                        </p:cTn>
                                        <p:tgtEl>
                                          <p:spTgt spid="35849"/>
                                        </p:tgtEl>
                                      </p:cBhvr>
                                      <p:to x="100000" y="100000"/>
                                    </p:animScale>
                                    <p:animScale>
                                      <p:cBhvr>
                                        <p:cTn id="25" dur="26">
                                          <p:stCondLst>
                                            <p:cond delay="1642"/>
                                          </p:stCondLst>
                                        </p:cTn>
                                        <p:tgtEl>
                                          <p:spTgt spid="35849"/>
                                        </p:tgtEl>
                                      </p:cBhvr>
                                      <p:to x="100000" y="90000"/>
                                    </p:animScale>
                                    <p:animScale>
                                      <p:cBhvr>
                                        <p:cTn id="26" dur="166" decel="50000">
                                          <p:stCondLst>
                                            <p:cond delay="1668"/>
                                          </p:stCondLst>
                                        </p:cTn>
                                        <p:tgtEl>
                                          <p:spTgt spid="35849"/>
                                        </p:tgtEl>
                                      </p:cBhvr>
                                      <p:to x="100000" y="100000"/>
                                    </p:animScale>
                                    <p:animScale>
                                      <p:cBhvr>
                                        <p:cTn id="27" dur="26">
                                          <p:stCondLst>
                                            <p:cond delay="1808"/>
                                          </p:stCondLst>
                                        </p:cTn>
                                        <p:tgtEl>
                                          <p:spTgt spid="35849"/>
                                        </p:tgtEl>
                                      </p:cBhvr>
                                      <p:to x="100000" y="95000"/>
                                    </p:animScale>
                                    <p:animScale>
                                      <p:cBhvr>
                                        <p:cTn id="28" dur="166" decel="50000">
                                          <p:stCondLst>
                                            <p:cond delay="1834"/>
                                          </p:stCondLst>
                                        </p:cTn>
                                        <p:tgtEl>
                                          <p:spTgt spid="35849"/>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40964"/>
                                        </p:tgtEl>
                                        <p:attrNameLst>
                                          <p:attrName>style.visibility</p:attrName>
                                        </p:attrNameLst>
                                      </p:cBhvr>
                                      <p:to>
                                        <p:strVal val="visible"/>
                                      </p:to>
                                    </p:set>
                                    <p:anim to="" calcmode="lin" valueType="num">
                                      <p:cBhvr>
                                        <p:cTn id="33" dur="1" fill="hold"/>
                                        <p:tgtEl>
                                          <p:spTgt spid="40964"/>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40965"/>
                                        </p:tgtEl>
                                        <p:attrNameLst>
                                          <p:attrName>style.visibility</p:attrName>
                                        </p:attrNameLst>
                                      </p:cBhvr>
                                      <p:to>
                                        <p:strVal val="visible"/>
                                      </p:to>
                                    </p:set>
                                    <p:anim to="" calcmode="lin" valueType="num">
                                      <p:cBhvr>
                                        <p:cTn id="38" dur="1" fill="hold"/>
                                        <p:tgtEl>
                                          <p:spTgt spid="40965"/>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40967"/>
                                        </p:tgtEl>
                                        <p:attrNameLst>
                                          <p:attrName>style.visibility</p:attrName>
                                        </p:attrNameLst>
                                      </p:cBhvr>
                                      <p:to>
                                        <p:strVal val="visible"/>
                                      </p:to>
                                    </p:set>
                                    <p:anim to="" calcmode="lin" valueType="num">
                                      <p:cBhvr>
                                        <p:cTn id="43" dur="1" fill="hold"/>
                                        <p:tgtEl>
                                          <p:spTgt spid="40967"/>
                                        </p:tgtEl>
                                        <p:attrNameLst>
                                          <p:attrName/>
                                        </p:attrNameLst>
                                      </p:cBhvr>
                                    </p:anim>
                                  </p:childTnLst>
                                </p:cTn>
                              </p:par>
                              <p:par>
                                <p:cTn id="44" presetID="3" presetClass="entr" presetSubtype="10" fill="hold" nodeType="withEffect">
                                  <p:stCondLst>
                                    <p:cond delay="0"/>
                                  </p:stCondLst>
                                  <p:childTnLst>
                                    <p:set>
                                      <p:cBhvr>
                                        <p:cTn id="45" dur="1" fill="hold">
                                          <p:stCondLst>
                                            <p:cond delay="0"/>
                                          </p:stCondLst>
                                        </p:cTn>
                                        <p:tgtEl>
                                          <p:spTgt spid="93188"/>
                                        </p:tgtEl>
                                        <p:attrNameLst>
                                          <p:attrName>style.visibility</p:attrName>
                                        </p:attrNameLst>
                                      </p:cBhvr>
                                      <p:to>
                                        <p:strVal val="visible"/>
                                      </p:to>
                                    </p:set>
                                    <p:animEffect transition="in" filter="blinds(horizontal)">
                                      <p:cBhvr>
                                        <p:cTn id="46" dur="500"/>
                                        <p:tgtEl>
                                          <p:spTgt spid="93188"/>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499"/>
                                          </p:stCondLst>
                                        </p:cTn>
                                        <p:tgtEl>
                                          <p:spTgt spid="40968"/>
                                        </p:tgtEl>
                                        <p:attrNameLst>
                                          <p:attrName>style.visibility</p:attrName>
                                        </p:attrNameLst>
                                      </p:cBhvr>
                                      <p:to>
                                        <p:strVal val="visible"/>
                                      </p:to>
                                    </p:set>
                                    <p:anim to="" calcmode="lin" valueType="num">
                                      <p:cBhvr>
                                        <p:cTn id="51" dur="1" fill="hold"/>
                                        <p:tgtEl>
                                          <p:spTgt spid="409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autoUpdateAnimBg="0"/>
      <p:bldP spid="40965" grpId="0" autoUpdateAnimBg="0"/>
      <p:bldP spid="40967" grpId="0" autoUpdateAnimBg="0"/>
      <p:bldP spid="40968" grpId="0" autoUpdateAnimBg="0"/>
      <p:bldP spid="358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3">
            <a:lum bright="-30000" contrast="-12000"/>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685800" y="228600"/>
            <a:ext cx="7772400" cy="609600"/>
          </a:xfrm>
          <a:effectLst>
            <a:outerShdw blurRad="63500" dist="35921" dir="2700000" algn="ctr" rotWithShape="0">
              <a:schemeClr val="tx1">
                <a:alpha val="74998"/>
              </a:schemeClr>
            </a:outerShdw>
          </a:effectLst>
        </p:spPr>
        <p:txBody>
          <a:bodyPr/>
          <a:lstStyle/>
          <a:p>
            <a:r>
              <a:rPr lang="en-US" sz="6000">
                <a:solidFill>
                  <a:schemeClr val="bg1"/>
                </a:solidFill>
                <a:effectLst>
                  <a:outerShdw blurRad="38100" dist="38100" dir="2700000" algn="tl">
                    <a:srgbClr val="FFFFFF"/>
                  </a:outerShdw>
                </a:effectLst>
                <a:latin typeface="Artistik" charset="0"/>
                <a:ea typeface="ＭＳ Ｐゴシック" charset="0"/>
              </a:rPr>
              <a:t>Egyptian gods</a:t>
            </a:r>
            <a:endParaRPr lang="en-US">
              <a:effectLst>
                <a:outerShdw blurRad="38100" dist="38100" dir="2700000" algn="tl">
                  <a:srgbClr val="FFFFFF"/>
                </a:outerShdw>
              </a:effectLst>
              <a:latin typeface="Arial" charset="0"/>
              <a:ea typeface="ＭＳ Ｐゴシック" charset="0"/>
            </a:endParaRPr>
          </a:p>
        </p:txBody>
      </p:sp>
      <p:graphicFrame>
        <p:nvGraphicFramePr>
          <p:cNvPr id="43012" name="Object 2"/>
          <p:cNvGraphicFramePr>
            <a:graphicFrameLocks noGrp="1" noChangeAspect="1"/>
          </p:cNvGraphicFramePr>
          <p:nvPr>
            <p:ph type="dgm" idx="1"/>
          </p:nvPr>
        </p:nvGraphicFramePr>
        <p:xfrm>
          <a:off x="685800" y="962025"/>
          <a:ext cx="7772400" cy="4325938"/>
        </p:xfrm>
        <a:graphic>
          <a:graphicData uri="http://schemas.openxmlformats.org/presentationml/2006/ole">
            <mc:AlternateContent xmlns:mc="http://schemas.openxmlformats.org/markup-compatibility/2006">
              <mc:Choice xmlns:v="urn:schemas-microsoft-com:vml" Requires="v">
                <p:oleObj name="Microsoft Organization Chart" r:id="rId4" imgW="13004800" imgH="7239000" progId="MSOrgChart.2">
                  <p:embed followColorScheme="full"/>
                </p:oleObj>
              </mc:Choice>
              <mc:Fallback>
                <p:oleObj name="Microsoft Organization Chart" r:id="rId4" imgW="13004800" imgH="7239000" progId="MSOrgChart.2">
                  <p:embed followColorScheme="full"/>
                  <p:pic>
                    <p:nvPicPr>
                      <p:cNvPr id="0" name="Object 2"/>
                      <p:cNvPicPr>
                        <a:picLocks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85800" y="962025"/>
                        <a:ext cx="777240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4895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defRPr/>
            </a:pPr>
            <a:r>
              <a:rPr lang="en-US" b="1">
                <a:solidFill>
                  <a:schemeClr val="bg1"/>
                </a:solidFill>
                <a:latin typeface="Arial" pitchFamily="-112" charset="0"/>
                <a:ea typeface="ＭＳ Ｐゴシック" pitchFamily="-112" charset="-128"/>
                <a:cs typeface="ＭＳ Ｐゴシック" pitchFamily="-112" charset="-128"/>
              </a:rPr>
              <a:t>160d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 calcmode="lin" valueType="num">
                                      <p:cBhvr>
                                        <p:cTn id="9" dur="500" fill="hold"/>
                                        <p:tgtEl>
                                          <p:spTgt spid="43011"/>
                                        </p:tgtEl>
                                        <p:attrNameLst>
                                          <p:attrName>ppt_x</p:attrName>
                                        </p:attrNameLst>
                                      </p:cBhvr>
                                      <p:tavLst>
                                        <p:tav tm="0">
                                          <p:val>
                                            <p:fltVal val="0.5"/>
                                          </p:val>
                                        </p:tav>
                                        <p:tav tm="100000">
                                          <p:val>
                                            <p:strVal val="#ppt_x"/>
                                          </p:val>
                                        </p:tav>
                                      </p:tavLst>
                                    </p:anim>
                                    <p:anim calcmode="lin" valueType="num">
                                      <p:cBhvr>
                                        <p:cTn id="10" dur="500" fill="hold"/>
                                        <p:tgtEl>
                                          <p:spTgt spid="4301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9" presetClass="entr" presetSubtype="10" fill="hold" nodeType="afterEffect">
                                  <p:stCondLst>
                                    <p:cond delay="100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5000" fill="hold"/>
                                        <p:tgtEl>
                                          <p:spTgt spid="43012"/>
                                        </p:tgtEl>
                                        <p:attrNameLst>
                                          <p:attrName>ppt_w</p:attrName>
                                        </p:attrNameLst>
                                      </p:cBhvr>
                                      <p:tavLst>
                                        <p:tav tm="0" fmla="#ppt_w*sin(2.5*pi*$)">
                                          <p:val>
                                            <p:fltVal val="0"/>
                                          </p:val>
                                        </p:tav>
                                        <p:tav tm="100000">
                                          <p:val>
                                            <p:fltVal val="1"/>
                                          </p:val>
                                        </p:tav>
                                      </p:tavLst>
                                    </p:anim>
                                    <p:anim calcmode="lin" valueType="num">
                                      <p:cBhvr>
                                        <p:cTn id="15" dur="5000" fill="hold"/>
                                        <p:tgtEl>
                                          <p:spTgt spid="430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nvSpPr>
        <p:spPr bwMode="auto">
          <a:xfrm>
            <a:off x="1600200" y="609600"/>
            <a:ext cx="5676900" cy="638175"/>
          </a:xfrm>
          <a:prstGeom prst="rect">
            <a:avLst/>
          </a:prstGeom>
        </p:spPr>
        <p:txBody>
          <a:bodyPr wrap="none" fromWordArt="1">
            <a:prstTxWarp prst="textPlain">
              <a:avLst>
                <a:gd name="adj" fmla="val 50000"/>
              </a:avLst>
            </a:prstTxWarp>
          </a:bodyPr>
          <a:lstStyle/>
          <a:p>
            <a:pPr algn="ctr"/>
            <a:r>
              <a:rPr lang="en-US" sz="4400" b="1" kern="1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EGYPTIAN HIGH GOD</a:t>
            </a:r>
          </a:p>
        </p:txBody>
      </p:sp>
      <p:sp>
        <p:nvSpPr>
          <p:cNvPr id="45061" name="Text Box 5"/>
          <p:cNvSpPr txBox="1">
            <a:spLocks noChangeArrowheads="1"/>
          </p:cNvSpPr>
          <p:nvPr/>
        </p:nvSpPr>
        <p:spPr bwMode="auto">
          <a:xfrm>
            <a:off x="4565650" y="17526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2800" b="1" dirty="0">
                <a:cs typeface="Arial" charset="0"/>
              </a:rPr>
              <a:t>'</a:t>
            </a:r>
            <a:r>
              <a:rPr lang="en-GB" sz="2800" b="1" dirty="0">
                <a:cs typeface="Arial" charset="0"/>
              </a:rPr>
              <a:t>King of the Gods</a:t>
            </a:r>
            <a:r>
              <a:rPr lang="fr-FR" sz="2800" b="1" dirty="0">
                <a:cs typeface="Arial" charset="0"/>
              </a:rPr>
              <a:t>'</a:t>
            </a:r>
            <a:r>
              <a:rPr lang="en-GB" sz="2800" b="1" dirty="0">
                <a:cs typeface="Arial" charset="0"/>
              </a:rPr>
              <a:t> </a:t>
            </a:r>
            <a:endParaRPr lang="en-US" sz="1100" b="1" dirty="0">
              <a:cs typeface="Arial" charset="0"/>
            </a:endParaRPr>
          </a:p>
        </p:txBody>
      </p:sp>
      <p:sp>
        <p:nvSpPr>
          <p:cNvPr id="45062" name="Text Box 6"/>
          <p:cNvSpPr txBox="1">
            <a:spLocks noChangeArrowheads="1"/>
          </p:cNvSpPr>
          <p:nvPr/>
        </p:nvSpPr>
        <p:spPr bwMode="auto">
          <a:xfrm>
            <a:off x="4572000" y="23463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solidFill>
                  <a:srgbClr val="FFFF00"/>
                </a:solidFill>
                <a:cs typeface="Arial" charset="0"/>
              </a:rPr>
              <a:t>Man with a ram-head</a:t>
            </a:r>
            <a:endParaRPr lang="en-US" sz="1100" b="1">
              <a:solidFill>
                <a:srgbClr val="FFFF00"/>
              </a:solidFill>
              <a:cs typeface="Arial" charset="0"/>
            </a:endParaRPr>
          </a:p>
        </p:txBody>
      </p:sp>
      <p:sp>
        <p:nvSpPr>
          <p:cNvPr id="45063" name="Text Box 7"/>
          <p:cNvSpPr txBox="1">
            <a:spLocks noChangeArrowheads="1"/>
          </p:cNvSpPr>
          <p:nvPr/>
        </p:nvSpPr>
        <p:spPr bwMode="auto">
          <a:xfrm>
            <a:off x="4572000" y="2955925"/>
            <a:ext cx="457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cs typeface="Arial" charset="0"/>
              </a:rPr>
              <a:t>Wore ostrich plumed hat</a:t>
            </a:r>
            <a:br>
              <a:rPr lang="en-GB" sz="2800" b="1">
                <a:cs typeface="Arial" charset="0"/>
              </a:rPr>
            </a:br>
            <a:endParaRPr lang="en-US" sz="1100" b="1">
              <a:cs typeface="Arial" charset="0"/>
            </a:endParaRPr>
          </a:p>
        </p:txBody>
      </p:sp>
      <p:sp>
        <p:nvSpPr>
          <p:cNvPr id="45064" name="Text Box 8"/>
          <p:cNvSpPr txBox="1">
            <a:spLocks noChangeArrowheads="1"/>
          </p:cNvSpPr>
          <p:nvPr/>
        </p:nvSpPr>
        <p:spPr bwMode="auto">
          <a:xfrm>
            <a:off x="4572000" y="35655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solidFill>
                  <a:srgbClr val="FFFF00"/>
                </a:solidFill>
                <a:cs typeface="Arial" charset="0"/>
              </a:rPr>
              <a:t>Later called Amun-Ra</a:t>
            </a:r>
            <a:endParaRPr lang="en-US" sz="1100" b="1">
              <a:solidFill>
                <a:srgbClr val="FFFF00"/>
              </a:solidFill>
              <a:cs typeface="Arial" charset="0"/>
            </a:endParaRPr>
          </a:p>
        </p:txBody>
      </p:sp>
      <p:sp>
        <p:nvSpPr>
          <p:cNvPr id="45065" name="Text Box 9"/>
          <p:cNvSpPr txBox="1">
            <a:spLocks noChangeArrowheads="1"/>
          </p:cNvSpPr>
          <p:nvPr/>
        </p:nvSpPr>
        <p:spPr bwMode="auto">
          <a:xfrm>
            <a:off x="8205788" y="76200"/>
            <a:ext cx="86201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160e</a:t>
            </a:r>
          </a:p>
        </p:txBody>
      </p:sp>
      <p:sp>
        <p:nvSpPr>
          <p:cNvPr id="10" name="Title 9"/>
          <p:cNvSpPr>
            <a:spLocks noGrp="1"/>
          </p:cNvSpPr>
          <p:nvPr>
            <p:ph type="title"/>
          </p:nvPr>
        </p:nvSpPr>
        <p:spPr>
          <a:xfrm>
            <a:off x="228600" y="5029200"/>
            <a:ext cx="8915400" cy="1143000"/>
          </a:xfrm>
        </p:spPr>
        <p:txBody>
          <a:bodyPr/>
          <a:lstStyle/>
          <a:p>
            <a:r>
              <a:rPr lang="en-US" sz="2000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AMUN</a:t>
            </a:r>
            <a:endParaRPr lang="en-US">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000" fill="hold"/>
                                        <p:tgtEl>
                                          <p:spTgt spid="45060"/>
                                        </p:tgtEl>
                                        <p:attrNameLst>
                                          <p:attrName>ppt_w</p:attrName>
                                        </p:attrNameLst>
                                      </p:cBhvr>
                                      <p:tavLst>
                                        <p:tav tm="0">
                                          <p:val>
                                            <p:fltVal val="0"/>
                                          </p:val>
                                        </p:tav>
                                        <p:tav tm="100000">
                                          <p:val>
                                            <p:strVal val="#ppt_w"/>
                                          </p:val>
                                        </p:tav>
                                      </p:tavLst>
                                    </p:anim>
                                    <p:anim calcmode="lin" valueType="num">
                                      <p:cBhvr>
                                        <p:cTn id="8" dur="1000" fill="hold"/>
                                        <p:tgtEl>
                                          <p:spTgt spid="45060"/>
                                        </p:tgtEl>
                                        <p:attrNameLst>
                                          <p:attrName>ppt_h</p:attrName>
                                        </p:attrNameLst>
                                      </p:cBhvr>
                                      <p:tavLst>
                                        <p:tav tm="0">
                                          <p:val>
                                            <p:fltVal val="0"/>
                                          </p:val>
                                        </p:tav>
                                        <p:tav tm="100000">
                                          <p:val>
                                            <p:strVal val="#ppt_h"/>
                                          </p:val>
                                        </p:tav>
                                      </p:tavLst>
                                    </p:anim>
                                    <p:anim calcmode="lin" valueType="num">
                                      <p:cBhvr>
                                        <p:cTn id="9"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45061"/>
                                        </p:tgtEl>
                                        <p:attrNameLst>
                                          <p:attrName>style.visibility</p:attrName>
                                        </p:attrNameLst>
                                      </p:cBhvr>
                                      <p:to>
                                        <p:strVal val="visible"/>
                                      </p:to>
                                    </p:set>
                                    <p:anim to="" calcmode="lin" valueType="num">
                                      <p:cBhvr>
                                        <p:cTn id="15" dur="1" fill="hold"/>
                                        <p:tgtEl>
                                          <p:spTgt spid="4506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45062"/>
                                        </p:tgtEl>
                                        <p:attrNameLst>
                                          <p:attrName>style.visibility</p:attrName>
                                        </p:attrNameLst>
                                      </p:cBhvr>
                                      <p:to>
                                        <p:strVal val="visible"/>
                                      </p:to>
                                    </p:set>
                                    <p:anim to="" calcmode="lin" valueType="num">
                                      <p:cBhvr>
                                        <p:cTn id="20" dur="1" fill="hold"/>
                                        <p:tgtEl>
                                          <p:spTgt spid="4506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5063"/>
                                        </p:tgtEl>
                                        <p:attrNameLst>
                                          <p:attrName>style.visibility</p:attrName>
                                        </p:attrNameLst>
                                      </p:cBhvr>
                                      <p:to>
                                        <p:strVal val="visible"/>
                                      </p:to>
                                    </p:set>
                                    <p:anim to="" calcmode="lin" valueType="num">
                                      <p:cBhvr>
                                        <p:cTn id="25" dur="1" fill="hold"/>
                                        <p:tgtEl>
                                          <p:spTgt spid="4506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45064"/>
                                        </p:tgtEl>
                                        <p:attrNameLst>
                                          <p:attrName>style.visibility</p:attrName>
                                        </p:attrNameLst>
                                      </p:cBhvr>
                                      <p:to>
                                        <p:strVal val="visible"/>
                                      </p:to>
                                    </p:set>
                                    <p:anim to="" calcmode="lin" valueType="num">
                                      <p:cBhvr>
                                        <p:cTn id="30" dur="1" fill="hold"/>
                                        <p:tgtEl>
                                          <p:spTgt spid="450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utoUpdateAnimBg="0"/>
      <p:bldP spid="45062" grpId="0" autoUpdateAnimBg="0"/>
      <p:bldP spid="45063" grpId="0" autoUpdateAnimBg="0"/>
      <p:bldP spid="450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3341249413"/>
              </p:ext>
            </p:extLst>
          </p:nvPr>
        </p:nvGraphicFramePr>
        <p:xfrm>
          <a:off x="4945062" y="819150"/>
          <a:ext cx="4595489" cy="4762500"/>
        </p:xfrm>
        <a:graphic>
          <a:graphicData uri="http://schemas.openxmlformats.org/presentationml/2006/ole">
            <mc:AlternateContent xmlns:mc="http://schemas.openxmlformats.org/markup-compatibility/2006">
              <mc:Choice xmlns:v="urn:schemas-microsoft-com:vml" Requires="v">
                <p:oleObj name="Document" r:id="rId3" imgW="4254500" imgH="3975100" progId="Word.Document.8">
                  <p:embed/>
                </p:oleObj>
              </mc:Choice>
              <mc:Fallback>
                <p:oleObj name="Document" r:id="rId3" imgW="4254500" imgH="3975100" progId="Word.Document.8">
                  <p:embed/>
                  <p:pic>
                    <p:nvPicPr>
                      <p:cNvPr id="0" name="Object 2"/>
                      <p:cNvPicPr>
                        <a:picLocks noChangeAspect="1" noChangeArrowheads="1"/>
                      </p:cNvPicPr>
                      <p:nvPr/>
                    </p:nvPicPr>
                    <p:blipFill>
                      <a:blip r:embed="rId4"/>
                      <a:srcRect/>
                      <a:stretch>
                        <a:fillRect/>
                      </a:stretch>
                    </p:blipFill>
                    <p:spPr bwMode="auto">
                      <a:xfrm>
                        <a:off x="4945062" y="819150"/>
                        <a:ext cx="4595489" cy="4762500"/>
                      </a:xfrm>
                      <a:prstGeom prst="rect">
                        <a:avLst/>
                      </a:prstGeom>
                      <a:noFill/>
                      <a:ln>
                        <a:noFill/>
                      </a:ln>
                    </p:spPr>
                  </p:pic>
                </p:oleObj>
              </mc:Fallback>
            </mc:AlternateContent>
          </a:graphicData>
        </a:graphic>
      </p:graphicFrame>
      <p:graphicFrame>
        <p:nvGraphicFramePr>
          <p:cNvPr id="47108" name="Object 3"/>
          <p:cNvGraphicFramePr>
            <a:graphicFrameLocks noGrp="1" noChangeAspect="1"/>
          </p:cNvGraphicFramePr>
          <p:nvPr>
            <p:ph type="tbl" idx="1"/>
            <p:extLst>
              <p:ext uri="{D42A27DB-BD31-4B8C-83A1-F6EECF244321}">
                <p14:modId xmlns:p14="http://schemas.microsoft.com/office/powerpoint/2010/main" val="2102016546"/>
              </p:ext>
            </p:extLst>
          </p:nvPr>
        </p:nvGraphicFramePr>
        <p:xfrm>
          <a:off x="35496" y="807987"/>
          <a:ext cx="5353050" cy="6221413"/>
        </p:xfrm>
        <a:graphic>
          <a:graphicData uri="http://schemas.openxmlformats.org/presentationml/2006/ole">
            <mc:AlternateContent xmlns:mc="http://schemas.openxmlformats.org/markup-compatibility/2006">
              <mc:Choice xmlns:v="urn:schemas-microsoft-com:vml" Requires="v">
                <p:oleObj name="Document" r:id="rId5" imgW="4622800" imgH="5372100" progId="Word.Document.8">
                  <p:embed/>
                </p:oleObj>
              </mc:Choice>
              <mc:Fallback>
                <p:oleObj name="Document" r:id="rId5" imgW="4622800" imgH="5372100" progId="Word.Document.8">
                  <p:embed/>
                  <p:pic>
                    <p:nvPicPr>
                      <p:cNvPr id="0" name="Object 3"/>
                      <p:cNvPicPr>
                        <a:picLocks noChangeAspect="1" noChangeArrowheads="1"/>
                      </p:cNvPicPr>
                      <p:nvPr/>
                    </p:nvPicPr>
                    <p:blipFill>
                      <a:blip r:embed="rId6"/>
                      <a:srcRect/>
                      <a:stretch>
                        <a:fillRect/>
                      </a:stretch>
                    </p:blipFill>
                    <p:spPr bwMode="auto">
                      <a:xfrm>
                        <a:off x="35496" y="807987"/>
                        <a:ext cx="5353050" cy="62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7110" name="Text Box 6"/>
          <p:cNvSpPr txBox="1">
            <a:spLocks noChangeArrowheads="1"/>
          </p:cNvSpPr>
          <p:nvPr/>
        </p:nvSpPr>
        <p:spPr bwMode="auto">
          <a:xfrm>
            <a:off x="8205788" y="76200"/>
            <a:ext cx="862012"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160e</a:t>
            </a:r>
          </a:p>
        </p:txBody>
      </p:sp>
      <p:sp>
        <p:nvSpPr>
          <p:cNvPr id="47107" name="WordArt 3"/>
          <p:cNvSpPr>
            <a:spLocks noChangeArrowheads="1" noChangeShapeType="1" noTextEdit="1"/>
          </p:cNvSpPr>
          <p:nvPr/>
        </p:nvSpPr>
        <p:spPr bwMode="auto">
          <a:xfrm>
            <a:off x="2590800" y="0"/>
            <a:ext cx="3352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rPr>
              <a:t>Similar gods</a:t>
            </a:r>
          </a:p>
        </p:txBody>
      </p:sp>
      <p:sp>
        <p:nvSpPr>
          <p:cNvPr id="7" name="Title 6"/>
          <p:cNvSpPr>
            <a:spLocks noGrp="1"/>
          </p:cNvSpPr>
          <p:nvPr>
            <p:ph type="title"/>
          </p:nvPr>
        </p:nvSpPr>
        <p:spPr>
          <a:xfrm>
            <a:off x="1371600" y="5715000"/>
            <a:ext cx="7772400" cy="1143000"/>
          </a:xfrm>
        </p:spPr>
        <p:txBody>
          <a:bodyPr/>
          <a:lstStyle/>
          <a:p>
            <a:pPr algn="r"/>
            <a:r>
              <a:rPr lang="en-US">
                <a:solidFill>
                  <a:srgbClr val="00006A"/>
                </a:solidFill>
                <a:effectLst/>
                <a:latin typeface="Arial" charset="0"/>
                <a:ea typeface="ＭＳ Ｐゴシック" charset="0"/>
              </a:rPr>
              <a:t>Similar gods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 calcmode="lin" valueType="num">
                                      <p:cBhvr>
                                        <p:cTn id="9" dur="500" fill="hold"/>
                                        <p:tgtEl>
                                          <p:spTgt spid="47107"/>
                                        </p:tgtEl>
                                        <p:attrNameLst>
                                          <p:attrName>ppt_x</p:attrName>
                                        </p:attrNameLst>
                                      </p:cBhvr>
                                      <p:tavLst>
                                        <p:tav tm="0">
                                          <p:val>
                                            <p:fltVal val="0.5"/>
                                          </p:val>
                                        </p:tav>
                                        <p:tav tm="100000">
                                          <p:val>
                                            <p:strVal val="#ppt_x"/>
                                          </p:val>
                                        </p:tav>
                                      </p:tavLst>
                                    </p:anim>
                                    <p:anim calcmode="lin" valueType="num">
                                      <p:cBhvr>
                                        <p:cTn id="10" dur="500" fill="hold"/>
                                        <p:tgtEl>
                                          <p:spTgt spid="4710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0" fill="hold"/>
                                        <p:tgtEl>
                                          <p:spTgt spid="47108"/>
                                        </p:tgtEl>
                                        <p:attrNameLst>
                                          <p:attrName>ppt_x</p:attrName>
                                        </p:attrNameLst>
                                      </p:cBhvr>
                                      <p:tavLst>
                                        <p:tav tm="0">
                                          <p:val>
                                            <p:strVal val="#ppt_x"/>
                                          </p:val>
                                        </p:tav>
                                        <p:tav tm="100000">
                                          <p:val>
                                            <p:strVal val="#ppt_x"/>
                                          </p:val>
                                        </p:tav>
                                      </p:tavLst>
                                    </p:anim>
                                    <p:anim calcmode="lin" valueType="num">
                                      <p:cBhvr additive="base">
                                        <p:cTn id="16" dur="5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1" fill="hold" nodeType="clickEffect">
                                  <p:stCondLst>
                                    <p:cond delay="0"/>
                                  </p:stCondLst>
                                  <p:childTnLst>
                                    <p:set>
                                      <p:cBhvr>
                                        <p:cTn id="20" dur="1" fill="hold">
                                          <p:stCondLst>
                                            <p:cond delay="0"/>
                                          </p:stCondLst>
                                        </p:cTn>
                                        <p:tgtEl>
                                          <p:spTgt spid="47106"/>
                                        </p:tgtEl>
                                        <p:attrNameLst>
                                          <p:attrName>style.visibility</p:attrName>
                                        </p:attrNameLst>
                                      </p:cBhvr>
                                      <p:to>
                                        <p:strVal val="visible"/>
                                      </p:to>
                                    </p:set>
                                    <p:anim calcmode="lin" valueType="num">
                                      <p:cBhvr additive="base">
                                        <p:cTn id="21" dur="5000" fill="hold"/>
                                        <p:tgtEl>
                                          <p:spTgt spid="47106"/>
                                        </p:tgtEl>
                                        <p:attrNameLst>
                                          <p:attrName>ppt_x</p:attrName>
                                        </p:attrNameLst>
                                      </p:cBhvr>
                                      <p:tavLst>
                                        <p:tav tm="0">
                                          <p:val>
                                            <p:strVal val="#ppt_x"/>
                                          </p:val>
                                        </p:tav>
                                        <p:tav tm="100000">
                                          <p:val>
                                            <p:strVal val="#ppt_x"/>
                                          </p:val>
                                        </p:tav>
                                      </p:tavLst>
                                    </p:anim>
                                    <p:anim calcmode="lin" valueType="num">
                                      <p:cBhvr additive="base">
                                        <p:cTn id="22" dur="5000" fill="hold"/>
                                        <p:tgtEl>
                                          <p:spTgt spid="47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 y="609600"/>
            <a:ext cx="9076539" cy="685800"/>
          </a:xfrm>
          <a:effectLst/>
        </p:spPr>
        <p:txBody>
          <a:bodyPr/>
          <a:lstStyle/>
          <a:p>
            <a:pPr algn="l"/>
            <a:r>
              <a:rPr lang="en-US" dirty="0">
                <a:effectLst>
                  <a:glow rad="101600">
                    <a:schemeClr val="accent2">
                      <a:satMod val="175000"/>
                      <a:alpha val="40000"/>
                    </a:schemeClr>
                  </a:glow>
                </a:effectLst>
                <a:latin typeface="Arial" charset="0"/>
                <a:ea typeface="ＭＳ Ｐゴシック" charset="0"/>
              </a:rPr>
              <a:t>Pagan gods were like humans</a:t>
            </a:r>
          </a:p>
        </p:txBody>
      </p:sp>
      <p:sp>
        <p:nvSpPr>
          <p:cNvPr id="49157" name="Rectangle 5"/>
          <p:cNvSpPr>
            <a:spLocks noChangeArrowheads="1"/>
          </p:cNvSpPr>
          <p:nvPr/>
        </p:nvSpPr>
        <p:spPr bwMode="auto">
          <a:xfrm>
            <a:off x="228600" y="3048000"/>
            <a:ext cx="8686800" cy="1066800"/>
          </a:xfrm>
          <a:prstGeom prst="rect">
            <a:avLst/>
          </a:prstGeom>
          <a:noFill/>
          <a:ln w="9525">
            <a:noFill/>
            <a:miter lim="800000"/>
            <a:headEnd/>
            <a:tailEnd/>
          </a:ln>
          <a:effectLst/>
        </p:spPr>
        <p:txBody>
          <a:bodyPr/>
          <a:lstStyle/>
          <a:p>
            <a:pPr marL="346075" indent="-346075">
              <a:buFontTx/>
              <a:buChar char="•"/>
              <a:defRPr/>
            </a:pPr>
            <a:r>
              <a:rPr lang="en-US" sz="3200" b="1">
                <a:effectLst>
                  <a:glow rad="101600">
                    <a:schemeClr val="accent2">
                      <a:satMod val="175000"/>
                      <a:alpha val="40000"/>
                    </a:schemeClr>
                  </a:glow>
                </a:effectLst>
                <a:latin typeface="Arial"/>
                <a:ea typeface="ＭＳ Ｐゴシック" pitchFamily="-112" charset="-128"/>
                <a:cs typeface="Arial"/>
              </a:rPr>
              <a:t>Experienced human feelings of jealousy, anger, lust, etc.</a:t>
            </a:r>
          </a:p>
        </p:txBody>
      </p:sp>
      <p:sp>
        <p:nvSpPr>
          <p:cNvPr id="49158" name="Rectangle 6"/>
          <p:cNvSpPr>
            <a:spLocks noChangeArrowheads="1"/>
          </p:cNvSpPr>
          <p:nvPr/>
        </p:nvSpPr>
        <p:spPr bwMode="auto">
          <a:xfrm>
            <a:off x="228600" y="2209800"/>
            <a:ext cx="8686800" cy="609600"/>
          </a:xfrm>
          <a:prstGeom prst="rect">
            <a:avLst/>
          </a:prstGeom>
          <a:noFill/>
          <a:ln w="9525">
            <a:noFill/>
            <a:miter lim="800000"/>
            <a:headEnd/>
            <a:tailEnd/>
          </a:ln>
          <a:effectLst/>
        </p:spPr>
        <p:txBody>
          <a:bodyPr/>
          <a:lstStyle/>
          <a:p>
            <a:pPr marL="346075" indent="-346075">
              <a:buFontTx/>
              <a:buChar char="•"/>
              <a:defRPr/>
            </a:pPr>
            <a:r>
              <a:rPr lang="en-US" sz="3200" b="1" dirty="0">
                <a:effectLst>
                  <a:glow rad="101600">
                    <a:schemeClr val="accent2">
                      <a:satMod val="175000"/>
                      <a:alpha val="40000"/>
                    </a:schemeClr>
                  </a:glow>
                </a:effectLst>
                <a:latin typeface="Arial"/>
                <a:ea typeface="ＭＳ Ｐゴシック" pitchFamily="-112" charset="-128"/>
                <a:cs typeface="Arial"/>
              </a:rPr>
              <a:t>Ate and feasted - even got drunk!</a:t>
            </a:r>
          </a:p>
        </p:txBody>
      </p:sp>
      <p:sp>
        <p:nvSpPr>
          <p:cNvPr id="49159" name="Rectangle 7"/>
          <p:cNvSpPr>
            <a:spLocks noChangeArrowheads="1"/>
          </p:cNvSpPr>
          <p:nvPr/>
        </p:nvSpPr>
        <p:spPr bwMode="auto">
          <a:xfrm>
            <a:off x="228600" y="4267200"/>
            <a:ext cx="8686800" cy="609600"/>
          </a:xfrm>
          <a:prstGeom prst="rect">
            <a:avLst/>
          </a:prstGeom>
          <a:noFill/>
          <a:ln w="9525">
            <a:noFill/>
            <a:miter lim="800000"/>
            <a:headEnd/>
            <a:tailEnd/>
          </a:ln>
          <a:effectLst/>
        </p:spPr>
        <p:txBody>
          <a:bodyPr/>
          <a:lstStyle/>
          <a:p>
            <a:pPr marL="346075" indent="-346075">
              <a:buFontTx/>
              <a:buChar char="•"/>
              <a:defRPr/>
            </a:pPr>
            <a:r>
              <a:rPr lang="en-US" sz="3200" b="1" dirty="0">
                <a:effectLst>
                  <a:glow rad="101600">
                    <a:schemeClr val="accent2">
                      <a:satMod val="175000"/>
                      <a:alpha val="40000"/>
                    </a:schemeClr>
                  </a:glow>
                </a:effectLst>
                <a:latin typeface="Arial"/>
                <a:ea typeface="ＭＳ Ｐゴシック" pitchFamily="-112" charset="-128"/>
                <a:cs typeface="Arial"/>
              </a:rPr>
              <a:t>Fought amongst themselves</a:t>
            </a:r>
          </a:p>
        </p:txBody>
      </p:sp>
      <p:sp>
        <p:nvSpPr>
          <p:cNvPr id="49160" name="Rectangle 8"/>
          <p:cNvSpPr>
            <a:spLocks noChangeArrowheads="1"/>
          </p:cNvSpPr>
          <p:nvPr/>
        </p:nvSpPr>
        <p:spPr bwMode="auto">
          <a:xfrm>
            <a:off x="228600" y="5029200"/>
            <a:ext cx="8686800" cy="609600"/>
          </a:xfrm>
          <a:prstGeom prst="rect">
            <a:avLst/>
          </a:prstGeom>
          <a:noFill/>
          <a:ln w="9525">
            <a:noFill/>
            <a:miter lim="800000"/>
            <a:headEnd/>
            <a:tailEnd/>
          </a:ln>
          <a:effectLst/>
        </p:spPr>
        <p:txBody>
          <a:bodyPr/>
          <a:lstStyle/>
          <a:p>
            <a:pPr marL="346075" indent="-346075">
              <a:buFontTx/>
              <a:buChar char="•"/>
              <a:defRPr/>
            </a:pPr>
            <a:r>
              <a:rPr lang="en-US" sz="3200" b="1">
                <a:effectLst>
                  <a:glow rad="101600">
                    <a:schemeClr val="accent2">
                      <a:satMod val="175000"/>
                      <a:alpha val="40000"/>
                    </a:schemeClr>
                  </a:glow>
                </a:effectLst>
                <a:latin typeface="Arial"/>
                <a:ea typeface="ＭＳ Ｐゴシック" pitchFamily="-112" charset="-128"/>
                <a:cs typeface="Arial"/>
              </a:rPr>
              <a:t>Had varying powers but none omnipotent</a:t>
            </a:r>
          </a:p>
        </p:txBody>
      </p:sp>
      <p:sp>
        <p:nvSpPr>
          <p:cNvPr id="49161" name="Rectangle 9"/>
          <p:cNvSpPr>
            <a:spLocks noChangeArrowheads="1"/>
          </p:cNvSpPr>
          <p:nvPr/>
        </p:nvSpPr>
        <p:spPr bwMode="auto">
          <a:xfrm>
            <a:off x="228600" y="5791200"/>
            <a:ext cx="8686800" cy="685800"/>
          </a:xfrm>
          <a:prstGeom prst="rect">
            <a:avLst/>
          </a:prstGeom>
          <a:noFill/>
          <a:ln w="9525">
            <a:noFill/>
            <a:miter lim="800000"/>
            <a:headEnd/>
            <a:tailEnd/>
          </a:ln>
          <a:effectLst/>
        </p:spPr>
        <p:txBody>
          <a:bodyPr/>
          <a:lstStyle/>
          <a:p>
            <a:pPr marL="346075" indent="-346075">
              <a:buFontTx/>
              <a:buChar char="•"/>
              <a:defRPr/>
            </a:pPr>
            <a:r>
              <a:rPr lang="en-US" sz="3200" b="1">
                <a:effectLst>
                  <a:glow rad="101600">
                    <a:schemeClr val="accent2">
                      <a:satMod val="175000"/>
                      <a:alpha val="40000"/>
                    </a:schemeClr>
                  </a:glow>
                </a:effectLst>
                <a:latin typeface="Arial"/>
                <a:ea typeface="ＭＳ Ｐゴシック" pitchFamily="-112" charset="-128"/>
                <a:cs typeface="Arial"/>
              </a:rPr>
              <a:t>Could die and re-live again</a:t>
            </a:r>
          </a:p>
        </p:txBody>
      </p:sp>
      <p:sp>
        <p:nvSpPr>
          <p:cNvPr id="49162" name="Text Box 10"/>
          <p:cNvSpPr txBox="1">
            <a:spLocks noChangeArrowheads="1"/>
          </p:cNvSpPr>
          <p:nvPr/>
        </p:nvSpPr>
        <p:spPr bwMode="auto">
          <a:xfrm>
            <a:off x="8205788" y="76200"/>
            <a:ext cx="870751" cy="461665"/>
          </a:xfrm>
          <a:prstGeom prst="rect">
            <a:avLst/>
          </a:prstGeom>
          <a:noFill/>
          <a:ln w="9525">
            <a:noFill/>
            <a:miter lim="800000"/>
            <a:headEnd/>
            <a:tailEnd/>
          </a:ln>
          <a:effectLst/>
        </p:spPr>
        <p:txBody>
          <a:bodyPr wrap="none">
            <a:spAutoFit/>
          </a:bodyPr>
          <a:lstStyle/>
          <a:p>
            <a:pPr>
              <a:defRPr/>
            </a:pPr>
            <a:r>
              <a:rPr lang="en-US" b="1">
                <a:effectLst>
                  <a:glow rad="101600">
                    <a:schemeClr val="accent2">
                      <a:satMod val="175000"/>
                      <a:alpha val="40000"/>
                    </a:schemeClr>
                  </a:glow>
                </a:effectLst>
                <a:latin typeface="Arial"/>
                <a:ea typeface="ＭＳ Ｐゴシック" pitchFamily="-112" charset="-128"/>
                <a:cs typeface="Arial"/>
              </a:rPr>
              <a:t>160e</a:t>
            </a:r>
          </a:p>
        </p:txBody>
      </p:sp>
      <p:sp>
        <p:nvSpPr>
          <p:cNvPr id="11" name="Rectangle 4"/>
          <p:cNvSpPr txBox="1">
            <a:spLocks noChangeArrowheads="1"/>
          </p:cNvSpPr>
          <p:nvPr/>
        </p:nvSpPr>
        <p:spPr bwMode="auto">
          <a:xfrm>
            <a:off x="228600" y="1447800"/>
            <a:ext cx="8686800" cy="6858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3200" b="1">
                <a:effectLst>
                  <a:glow rad="101600">
                    <a:schemeClr val="accent2">
                      <a:satMod val="175000"/>
                      <a:alpha val="40000"/>
                    </a:schemeClr>
                  </a:glow>
                </a:effectLst>
                <a:cs typeface="Arial" charset="0"/>
              </a:rPr>
              <a:t>Had families and could procreate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p:cTn id="7" dur="300" fill="hold"/>
                                        <p:tgtEl>
                                          <p:spTgt spid="49155"/>
                                        </p:tgtEl>
                                        <p:attrNameLst>
                                          <p:attrName>ppt_w</p:attrName>
                                        </p:attrNameLst>
                                      </p:cBhvr>
                                      <p:tavLst>
                                        <p:tav tm="0">
                                          <p:val>
                                            <p:fltVal val="0"/>
                                          </p:val>
                                        </p:tav>
                                        <p:tav tm="100000">
                                          <p:val>
                                            <p:strVal val="#ppt_w"/>
                                          </p:val>
                                        </p:tav>
                                      </p:tavLst>
                                    </p:anim>
                                    <p:anim calcmode="lin" valueType="num">
                                      <p:cBhvr>
                                        <p:cTn id="8" dur="300" fill="hold"/>
                                        <p:tgtEl>
                                          <p:spTgt spid="49155"/>
                                        </p:tgtEl>
                                        <p:attrNameLst>
                                          <p:attrName>ppt_h</p:attrName>
                                        </p:attrNameLst>
                                      </p:cBhvr>
                                      <p:tavLst>
                                        <p:tav tm="0">
                                          <p:val>
                                            <p:fltVal val="0"/>
                                          </p:val>
                                        </p:tav>
                                        <p:tav tm="100000">
                                          <p:val>
                                            <p:strVal val="#ppt_h"/>
                                          </p:val>
                                        </p:tav>
                                      </p:tavLst>
                                    </p:anim>
                                    <p:anim calcmode="lin" valueType="num">
                                      <p:cBhvr>
                                        <p:cTn id="9" dur="300" fill="hold"/>
                                        <p:tgtEl>
                                          <p:spTgt spid="49155"/>
                                        </p:tgtEl>
                                        <p:attrNameLst>
                                          <p:attrName>ppt_x</p:attrName>
                                        </p:attrNameLst>
                                      </p:cBhvr>
                                      <p:tavLst>
                                        <p:tav tm="0">
                                          <p:val>
                                            <p:fltVal val="0.5"/>
                                          </p:val>
                                        </p:tav>
                                        <p:tav tm="100000">
                                          <p:val>
                                            <p:strVal val="#ppt_x"/>
                                          </p:val>
                                        </p:tav>
                                      </p:tavLst>
                                    </p:anim>
                                    <p:anim calcmode="lin" valueType="num">
                                      <p:cBhvr>
                                        <p:cTn id="10" dur="300" fill="hold"/>
                                        <p:tgtEl>
                                          <p:spTgt spid="4915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11">
                                            <p:txEl>
                                              <p:pRg st="0" end="0"/>
                                            </p:txEl>
                                          </p:spTgt>
                                        </p:tgtEl>
                                        <p:attrNameLst>
                                          <p:attrName>style.visibility</p:attrName>
                                        </p:attrNameLst>
                                      </p:cBhvr>
                                      <p:to>
                                        <p:strVal val="visible"/>
                                      </p:to>
                                    </p:set>
                                    <p:anim to="" calcmode="lin" valueType="num">
                                      <p:cBhvr>
                                        <p:cTn id="15" dur="1" fill="hold"/>
                                        <p:tgtEl>
                                          <p:spTgt spid="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9158"/>
                                        </p:tgtEl>
                                        <p:attrNameLst>
                                          <p:attrName>style.visibility</p:attrName>
                                        </p:attrNameLst>
                                      </p:cBhvr>
                                      <p:to>
                                        <p:strVal val="visible"/>
                                      </p:to>
                                    </p:set>
                                    <p:anim to="" calcmode="lin" valueType="num">
                                      <p:cBhvr>
                                        <p:cTn id="20" dur="1" fill="hold"/>
                                        <p:tgtEl>
                                          <p:spTgt spid="49158"/>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9157"/>
                                        </p:tgtEl>
                                        <p:attrNameLst>
                                          <p:attrName>style.visibility</p:attrName>
                                        </p:attrNameLst>
                                      </p:cBhvr>
                                      <p:to>
                                        <p:strVal val="visible"/>
                                      </p:to>
                                    </p:set>
                                    <p:anim to="" calcmode="lin" valueType="num">
                                      <p:cBhvr>
                                        <p:cTn id="25" dur="1" fill="hold"/>
                                        <p:tgtEl>
                                          <p:spTgt spid="49157"/>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9159"/>
                                        </p:tgtEl>
                                        <p:attrNameLst>
                                          <p:attrName>style.visibility</p:attrName>
                                        </p:attrNameLst>
                                      </p:cBhvr>
                                      <p:to>
                                        <p:strVal val="visible"/>
                                      </p:to>
                                    </p:set>
                                    <p:anim to="" calcmode="lin" valueType="num">
                                      <p:cBhvr>
                                        <p:cTn id="30" dur="1" fill="hold"/>
                                        <p:tgtEl>
                                          <p:spTgt spid="4915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iterate type="wd">
                                    <p:tmAbs val="300"/>
                                  </p:iterate>
                                  <p:childTnLst>
                                    <p:set>
                                      <p:cBhvr>
                                        <p:cTn id="34" dur="1" fill="hold">
                                          <p:stCondLst>
                                            <p:cond delay="299"/>
                                          </p:stCondLst>
                                        </p:cTn>
                                        <p:tgtEl>
                                          <p:spTgt spid="49160"/>
                                        </p:tgtEl>
                                        <p:attrNameLst>
                                          <p:attrName>style.visibility</p:attrName>
                                        </p:attrNameLst>
                                      </p:cBhvr>
                                      <p:to>
                                        <p:strVal val="visible"/>
                                      </p:to>
                                    </p:set>
                                    <p:anim to="" calcmode="lin" valueType="num">
                                      <p:cBhvr>
                                        <p:cTn id="35" dur="1" fill="hold"/>
                                        <p:tgtEl>
                                          <p:spTgt spid="49160"/>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499"/>
                                          </p:stCondLst>
                                        </p:cTn>
                                        <p:tgtEl>
                                          <p:spTgt spid="49161"/>
                                        </p:tgtEl>
                                        <p:attrNameLst>
                                          <p:attrName>style.visibility</p:attrName>
                                        </p:attrNameLst>
                                      </p:cBhvr>
                                      <p:to>
                                        <p:strVal val="visible"/>
                                      </p:to>
                                    </p:set>
                                    <p:anim to="" calcmode="lin" valueType="num">
                                      <p:cBhvr>
                                        <p:cTn id="40" dur="1" fill="hold"/>
                                        <p:tgtEl>
                                          <p:spTgt spid="491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7" grpId="0" autoUpdateAnimBg="0"/>
      <p:bldP spid="49158" grpId="0" autoUpdateAnimBg="0"/>
      <p:bldP spid="49159" grpId="0" autoUpdateAnimBg="0"/>
      <p:bldP spid="49160" grpId="0" autoUpdateAnimBg="0"/>
      <p:bldP spid="49161" grpId="0" autoUpdateAnimBg="0"/>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381000"/>
            <a:ext cx="9067800" cy="762000"/>
          </a:xfrm>
        </p:spPr>
        <p:txBody>
          <a:bodyPr/>
          <a:lstStyle/>
          <a:p>
            <a:r>
              <a:rPr lang="en-US" dirty="0">
                <a:effectLst>
                  <a:outerShdw blurRad="38100" dist="38100" dir="2700000" algn="tl">
                    <a:schemeClr val="bg2"/>
                  </a:outerShdw>
                </a:effectLst>
                <a:latin typeface="Arial" charset="0"/>
                <a:ea typeface="ＭＳ Ｐゴシック" charset="0"/>
              </a:rPr>
              <a:t>Portrayed as Human-Animal</a:t>
            </a:r>
          </a:p>
        </p:txBody>
      </p:sp>
      <p:graphicFrame>
        <p:nvGraphicFramePr>
          <p:cNvPr id="51205" name="Object 2"/>
          <p:cNvGraphicFramePr>
            <a:graphicFrameLocks noChangeAspect="1"/>
          </p:cNvGraphicFramePr>
          <p:nvPr/>
        </p:nvGraphicFramePr>
        <p:xfrm>
          <a:off x="7162800" y="4114800"/>
          <a:ext cx="1216025" cy="2209800"/>
        </p:xfrm>
        <a:graphic>
          <a:graphicData uri="http://schemas.openxmlformats.org/presentationml/2006/ole">
            <mc:AlternateContent xmlns:mc="http://schemas.openxmlformats.org/markup-compatibility/2006">
              <mc:Choice xmlns:v="urn:schemas-microsoft-com:vml" Requires="v">
                <p:oleObj name="Document" r:id="rId3" imgW="1164336" imgH="2115312" progId="Word.Document.8">
                  <p:embed/>
                </p:oleObj>
              </mc:Choice>
              <mc:Fallback>
                <p:oleObj name="Document" r:id="rId3" imgW="1164336" imgH="211531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216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2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2398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533400" y="4267200"/>
            <a:ext cx="432663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Char char="•"/>
            </a:pPr>
            <a:r>
              <a:rPr lang="en-US" sz="2800" b="1" dirty="0">
                <a:cs typeface="Arial" charset="0"/>
              </a:rPr>
              <a:t>Ra (eagle head)</a:t>
            </a:r>
            <a:endParaRPr lang="en-US" b="1" dirty="0">
              <a:cs typeface="Arial" charset="0"/>
            </a:endParaRPr>
          </a:p>
        </p:txBody>
      </p:sp>
      <p:sp>
        <p:nvSpPr>
          <p:cNvPr id="51208" name="Text Box 8"/>
          <p:cNvSpPr txBox="1">
            <a:spLocks noChangeArrowheads="1"/>
          </p:cNvSpPr>
          <p:nvPr/>
        </p:nvSpPr>
        <p:spPr bwMode="auto">
          <a:xfrm>
            <a:off x="3657600" y="6257925"/>
            <a:ext cx="518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buFontTx/>
              <a:buChar char="•"/>
            </a:pPr>
            <a:r>
              <a:rPr lang="en-US" sz="2800" b="1">
                <a:cs typeface="Arial" charset="0"/>
              </a:rPr>
              <a:t>Anubis (jackal head)</a:t>
            </a:r>
            <a:endParaRPr lang="en-US" b="1">
              <a:cs typeface="Arial" charset="0"/>
            </a:endParaRPr>
          </a:p>
        </p:txBody>
      </p:sp>
      <p:pic>
        <p:nvPicPr>
          <p:cNvPr id="51209" name="Picture 9" descr="DagonPriest"/>
          <p:cNvPicPr>
            <a:picLocks noChangeAspect="1" noChangeArrowheads="1"/>
          </p:cNvPicPr>
          <p:nvPr/>
        </p:nvPicPr>
        <p:blipFill>
          <a:blip r:embed="rId6" cstate="screen">
            <a:lum bright="40000" contrast="20000"/>
            <a:extLst>
              <a:ext uri="{28A0092B-C50C-407E-A947-70E740481C1C}">
                <a14:useLocalDpi xmlns:a14="http://schemas.microsoft.com/office/drawing/2010/main" val="0"/>
              </a:ext>
            </a:extLst>
          </a:blip>
          <a:srcRect/>
          <a:stretch>
            <a:fillRect/>
          </a:stretch>
        </p:blipFill>
        <p:spPr bwMode="auto">
          <a:xfrm>
            <a:off x="533400" y="1772816"/>
            <a:ext cx="106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800600"/>
            <a:ext cx="1147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11" name="Object 3"/>
          <p:cNvGraphicFramePr>
            <a:graphicFrameLocks noChangeAspect="1"/>
          </p:cNvGraphicFramePr>
          <p:nvPr/>
        </p:nvGraphicFramePr>
        <p:xfrm>
          <a:off x="5565775" y="2971800"/>
          <a:ext cx="1139825" cy="2124075"/>
        </p:xfrm>
        <a:graphic>
          <a:graphicData uri="http://schemas.openxmlformats.org/presentationml/2006/ole">
            <mc:AlternateContent xmlns:mc="http://schemas.openxmlformats.org/markup-compatibility/2006">
              <mc:Choice xmlns:v="urn:schemas-microsoft-com:vml" Requires="v">
                <p:oleObj name="Document" r:id="rId8" imgW="1793240" imgH="3337560" progId="Word.Document.8">
                  <p:embed/>
                </p:oleObj>
              </mc:Choice>
              <mc:Fallback>
                <p:oleObj name="Document" r:id="rId8" imgW="1793240" imgH="3337560" progId="Word.Document.8">
                  <p:embed/>
                  <p:pic>
                    <p:nvPicPr>
                      <p:cNvPr id="0" name="Object 3"/>
                      <p:cNvPicPr>
                        <a:picLocks noChangeAspect="1" noChangeArrowheads="1"/>
                      </p:cNvPicPr>
                      <p:nvPr/>
                    </p:nvPicPr>
                    <p:blipFill>
                      <a:blip r:embed="rId9">
                        <a:lum bright="20000" contrast="20000"/>
                        <a:extLst>
                          <a:ext uri="{28A0092B-C50C-407E-A947-70E740481C1C}">
                            <a14:useLocalDpi xmlns:a14="http://schemas.microsoft.com/office/drawing/2010/main" val="0"/>
                          </a:ext>
                        </a:extLst>
                      </a:blip>
                      <a:srcRect/>
                      <a:stretch>
                        <a:fillRect/>
                      </a:stretch>
                    </p:blipFill>
                    <p:spPr bwMode="auto">
                      <a:xfrm>
                        <a:off x="5565775" y="2971800"/>
                        <a:ext cx="1139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12" name="Rectangle 12"/>
          <p:cNvSpPr>
            <a:spLocks noChangeArrowheads="1"/>
          </p:cNvSpPr>
          <p:nvPr/>
        </p:nvSpPr>
        <p:spPr bwMode="auto">
          <a:xfrm>
            <a:off x="1793875" y="3304054"/>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FontTx/>
              <a:buChar char="•"/>
            </a:pPr>
            <a:r>
              <a:rPr lang="en-US" sz="2800" b="1" dirty="0">
                <a:cs typeface="Arial" charset="0"/>
              </a:rPr>
              <a:t>   Enlil (horse legs)</a:t>
            </a:r>
          </a:p>
        </p:txBody>
      </p:sp>
      <p:sp>
        <p:nvSpPr>
          <p:cNvPr id="51213" name="Text Box 13"/>
          <p:cNvSpPr txBox="1">
            <a:spLocks noChangeArrowheads="1"/>
          </p:cNvSpPr>
          <p:nvPr/>
        </p:nvSpPr>
        <p:spPr bwMode="auto">
          <a:xfrm>
            <a:off x="8205788" y="76200"/>
            <a:ext cx="7937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160f</a:t>
            </a:r>
          </a:p>
        </p:txBody>
      </p:sp>
      <p:sp>
        <p:nvSpPr>
          <p:cNvPr id="14" name="Rectangle 3"/>
          <p:cNvSpPr txBox="1">
            <a:spLocks noChangeArrowheads="1"/>
          </p:cNvSpPr>
          <p:nvPr/>
        </p:nvSpPr>
        <p:spPr bwMode="auto">
          <a:xfrm>
            <a:off x="381000" y="1219200"/>
            <a:ext cx="3810000" cy="762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800" b="1">
                <a:effectLst>
                  <a:outerShdw blurRad="38100" dist="38100" dir="2700000" algn="tl">
                    <a:srgbClr val="000000"/>
                  </a:outerShdw>
                </a:effectLst>
                <a:cs typeface="Arial" charset="0"/>
              </a:rPr>
              <a:t>Dagon (fish tail)</a:t>
            </a:r>
          </a:p>
        </p:txBody>
      </p:sp>
      <p:sp>
        <p:nvSpPr>
          <p:cNvPr id="15" name="Rectangle 4"/>
          <p:cNvSpPr txBox="1">
            <a:spLocks noChangeArrowheads="1"/>
          </p:cNvSpPr>
          <p:nvPr/>
        </p:nvSpPr>
        <p:spPr bwMode="auto">
          <a:xfrm>
            <a:off x="3352800" y="1828800"/>
            <a:ext cx="3810000" cy="6096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800" b="1">
                <a:effectLst>
                  <a:outerShdw blurRad="38100" dist="38100" dir="2700000" algn="tl">
                    <a:srgbClr val="000000"/>
                  </a:outerShdw>
                </a:effectLst>
                <a:cs typeface="Arial" charset="0"/>
              </a:rPr>
              <a:t>Horus (hawk head)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300" fill="hold"/>
                                        <p:tgtEl>
                                          <p:spTgt spid="51202"/>
                                        </p:tgtEl>
                                        <p:attrNameLst>
                                          <p:attrName>ppt_w</p:attrName>
                                        </p:attrNameLst>
                                      </p:cBhvr>
                                      <p:tavLst>
                                        <p:tav tm="0">
                                          <p:val>
                                            <p:fltVal val="0"/>
                                          </p:val>
                                        </p:tav>
                                        <p:tav tm="100000">
                                          <p:val>
                                            <p:strVal val="#ppt_w"/>
                                          </p:val>
                                        </p:tav>
                                      </p:tavLst>
                                    </p:anim>
                                    <p:anim calcmode="lin" valueType="num">
                                      <p:cBhvr>
                                        <p:cTn id="8" dur="300" fill="hold"/>
                                        <p:tgtEl>
                                          <p:spTgt spid="51202"/>
                                        </p:tgtEl>
                                        <p:attrNameLst>
                                          <p:attrName>ppt_h</p:attrName>
                                        </p:attrNameLst>
                                      </p:cBhvr>
                                      <p:tavLst>
                                        <p:tav tm="0">
                                          <p:val>
                                            <p:fltVal val="0"/>
                                          </p:val>
                                        </p:tav>
                                        <p:tav tm="100000">
                                          <p:val>
                                            <p:strVal val="#ppt_h"/>
                                          </p:val>
                                        </p:tav>
                                      </p:tavLst>
                                    </p:anim>
                                    <p:anim calcmode="lin" valueType="num">
                                      <p:cBhvr>
                                        <p:cTn id="9" dur="300" fill="hold"/>
                                        <p:tgtEl>
                                          <p:spTgt spid="51202"/>
                                        </p:tgtEl>
                                        <p:attrNameLst>
                                          <p:attrName>ppt_x</p:attrName>
                                        </p:attrNameLst>
                                      </p:cBhvr>
                                      <p:tavLst>
                                        <p:tav tm="0">
                                          <p:val>
                                            <p:fltVal val="0.5"/>
                                          </p:val>
                                        </p:tav>
                                        <p:tav tm="100000">
                                          <p:val>
                                            <p:strVal val="#ppt_x"/>
                                          </p:val>
                                        </p:tav>
                                      </p:tavLst>
                                    </p:anim>
                                    <p:anim calcmode="lin" valueType="num">
                                      <p:cBhvr>
                                        <p:cTn id="10" dur="300" fill="hold"/>
                                        <p:tgtEl>
                                          <p:spTgt spid="512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8" presetClass="entr" presetSubtype="9" fill="hold" nodeType="afterEffect">
                                  <p:stCondLst>
                                    <p:cond delay="1000"/>
                                  </p:stCondLst>
                                  <p:childTnLst>
                                    <p:set>
                                      <p:cBhvr>
                                        <p:cTn id="19" dur="1" fill="hold">
                                          <p:stCondLst>
                                            <p:cond delay="0"/>
                                          </p:stCondLst>
                                        </p:cTn>
                                        <p:tgtEl>
                                          <p:spTgt spid="51209"/>
                                        </p:tgtEl>
                                        <p:attrNameLst>
                                          <p:attrName>style.visibility</p:attrName>
                                        </p:attrNameLst>
                                      </p:cBhvr>
                                      <p:to>
                                        <p:strVal val="visible"/>
                                      </p:to>
                                    </p:set>
                                    <p:animEffect transition="in" filter="strips(upLeft)">
                                      <p:cBhvr>
                                        <p:cTn id="20" dur="500"/>
                                        <p:tgtEl>
                                          <p:spTgt spid="512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1+#ppt_w/2"/>
                                          </p:val>
                                        </p:tav>
                                        <p:tav tm="100000">
                                          <p:val>
                                            <p:strVal val="#ppt_x"/>
                                          </p:val>
                                        </p:tav>
                                      </p:tavLst>
                                    </p:anim>
                                    <p:anim calcmode="lin" valueType="num">
                                      <p:cBhvr additive="base">
                                        <p:cTn id="26" dur="500" fill="hold"/>
                                        <p:tgtEl>
                                          <p:spTgt spid="51207"/>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18" presetClass="entr" presetSubtype="6" fill="hold" nodeType="afterEffect">
                                  <p:stCondLst>
                                    <p:cond delay="1000"/>
                                  </p:stCondLst>
                                  <p:childTnLst>
                                    <p:set>
                                      <p:cBhvr>
                                        <p:cTn id="29" dur="1" fill="hold">
                                          <p:stCondLst>
                                            <p:cond delay="0"/>
                                          </p:stCondLst>
                                        </p:cTn>
                                        <p:tgtEl>
                                          <p:spTgt spid="51210"/>
                                        </p:tgtEl>
                                        <p:attrNameLst>
                                          <p:attrName>style.visibility</p:attrName>
                                        </p:attrNameLst>
                                      </p:cBhvr>
                                      <p:to>
                                        <p:strVal val="visible"/>
                                      </p:to>
                                    </p:set>
                                    <p:animEffect transition="in" filter="strips(downRight)">
                                      <p:cBhvr>
                                        <p:cTn id="30" dur="500"/>
                                        <p:tgtEl>
                                          <p:spTgt spid="512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iterate type="wd">
                                    <p:tmPct val="100000"/>
                                  </p:iterate>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3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6" dur="3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17" presetClass="entr" presetSubtype="4" fill="hold" nodeType="afterEffect">
                                  <p:stCondLst>
                                    <p:cond delay="1000"/>
                                  </p:stCondLst>
                                  <p:childTnLst>
                                    <p:set>
                                      <p:cBhvr>
                                        <p:cTn id="39" dur="1" fill="hold">
                                          <p:stCondLst>
                                            <p:cond delay="0"/>
                                          </p:stCondLst>
                                        </p:cTn>
                                        <p:tgtEl>
                                          <p:spTgt spid="51206"/>
                                        </p:tgtEl>
                                        <p:attrNameLst>
                                          <p:attrName>style.visibility</p:attrName>
                                        </p:attrNameLst>
                                      </p:cBhvr>
                                      <p:to>
                                        <p:strVal val="visible"/>
                                      </p:to>
                                    </p:set>
                                    <p:anim calcmode="lin" valueType="num">
                                      <p:cBhvr>
                                        <p:cTn id="40" dur="500" fill="hold"/>
                                        <p:tgtEl>
                                          <p:spTgt spid="51206"/>
                                        </p:tgtEl>
                                        <p:attrNameLst>
                                          <p:attrName>ppt_x</p:attrName>
                                        </p:attrNameLst>
                                      </p:cBhvr>
                                      <p:tavLst>
                                        <p:tav tm="0">
                                          <p:val>
                                            <p:strVal val="#ppt_x"/>
                                          </p:val>
                                        </p:tav>
                                        <p:tav tm="100000">
                                          <p:val>
                                            <p:strVal val="#ppt_x"/>
                                          </p:val>
                                        </p:tav>
                                      </p:tavLst>
                                    </p:anim>
                                    <p:anim calcmode="lin" valueType="num">
                                      <p:cBhvr>
                                        <p:cTn id="41" dur="500" fill="hold"/>
                                        <p:tgtEl>
                                          <p:spTgt spid="51206"/>
                                        </p:tgtEl>
                                        <p:attrNameLst>
                                          <p:attrName>ppt_y</p:attrName>
                                        </p:attrNameLst>
                                      </p:cBhvr>
                                      <p:tavLst>
                                        <p:tav tm="0">
                                          <p:val>
                                            <p:strVal val="#ppt_y+#ppt_h/2"/>
                                          </p:val>
                                        </p:tav>
                                        <p:tav tm="100000">
                                          <p:val>
                                            <p:strVal val="#ppt_y"/>
                                          </p:val>
                                        </p:tav>
                                      </p:tavLst>
                                    </p:anim>
                                    <p:anim calcmode="lin" valueType="num">
                                      <p:cBhvr>
                                        <p:cTn id="42" dur="500" fill="hold"/>
                                        <p:tgtEl>
                                          <p:spTgt spid="51206"/>
                                        </p:tgtEl>
                                        <p:attrNameLst>
                                          <p:attrName>ppt_w</p:attrName>
                                        </p:attrNameLst>
                                      </p:cBhvr>
                                      <p:tavLst>
                                        <p:tav tm="0">
                                          <p:val>
                                            <p:strVal val="#ppt_w"/>
                                          </p:val>
                                        </p:tav>
                                        <p:tav tm="100000">
                                          <p:val>
                                            <p:strVal val="#ppt_w"/>
                                          </p:val>
                                        </p:tav>
                                      </p:tavLst>
                                    </p:anim>
                                    <p:anim calcmode="lin" valueType="num">
                                      <p:cBhvr>
                                        <p:cTn id="43"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51208"/>
                                        </p:tgtEl>
                                        <p:attrNameLst>
                                          <p:attrName>style.visibility</p:attrName>
                                        </p:attrNameLst>
                                      </p:cBhvr>
                                      <p:to>
                                        <p:strVal val="visible"/>
                                      </p:to>
                                    </p:set>
                                    <p:anim calcmode="lin" valueType="num">
                                      <p:cBhvr additive="base">
                                        <p:cTn id="48" dur="300" fill="hold"/>
                                        <p:tgtEl>
                                          <p:spTgt spid="51208"/>
                                        </p:tgtEl>
                                        <p:attrNameLst>
                                          <p:attrName>ppt_x</p:attrName>
                                        </p:attrNameLst>
                                      </p:cBhvr>
                                      <p:tavLst>
                                        <p:tav tm="0">
                                          <p:val>
                                            <p:strVal val="#ppt_x"/>
                                          </p:val>
                                        </p:tav>
                                        <p:tav tm="100000">
                                          <p:val>
                                            <p:strVal val="#ppt_x"/>
                                          </p:val>
                                        </p:tav>
                                      </p:tavLst>
                                    </p:anim>
                                    <p:anim calcmode="lin" valueType="num">
                                      <p:cBhvr additive="base">
                                        <p:cTn id="49" dur="300" fill="hold"/>
                                        <p:tgtEl>
                                          <p:spTgt spid="51208"/>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500"/>
                            </p:stCondLst>
                            <p:childTnLst>
                              <p:par>
                                <p:cTn id="51" presetID="18" presetClass="entr" presetSubtype="6" fill="hold" nodeType="afterEffect">
                                  <p:stCondLst>
                                    <p:cond delay="1000"/>
                                  </p:stCondLst>
                                  <p:childTnLst>
                                    <p:set>
                                      <p:cBhvr>
                                        <p:cTn id="52" dur="1" fill="hold">
                                          <p:stCondLst>
                                            <p:cond delay="0"/>
                                          </p:stCondLst>
                                        </p:cTn>
                                        <p:tgtEl>
                                          <p:spTgt spid="51205"/>
                                        </p:tgtEl>
                                        <p:attrNameLst>
                                          <p:attrName>style.visibility</p:attrName>
                                        </p:attrNameLst>
                                      </p:cBhvr>
                                      <p:to>
                                        <p:strVal val="visible"/>
                                      </p:to>
                                    </p:set>
                                    <p:animEffect transition="in" filter="strips(downRight)">
                                      <p:cBhvr>
                                        <p:cTn id="53" dur="500"/>
                                        <p:tgtEl>
                                          <p:spTgt spid="512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51212"/>
                                        </p:tgtEl>
                                        <p:attrNameLst>
                                          <p:attrName>style.visibility</p:attrName>
                                        </p:attrNameLst>
                                      </p:cBhvr>
                                      <p:to>
                                        <p:strVal val="visible"/>
                                      </p:to>
                                    </p:set>
                                    <p:anim calcmode="lin" valueType="num">
                                      <p:cBhvr additive="base">
                                        <p:cTn id="58" dur="500" fill="hold"/>
                                        <p:tgtEl>
                                          <p:spTgt spid="51212"/>
                                        </p:tgtEl>
                                        <p:attrNameLst>
                                          <p:attrName>ppt_x</p:attrName>
                                        </p:attrNameLst>
                                      </p:cBhvr>
                                      <p:tavLst>
                                        <p:tav tm="0">
                                          <p:val>
                                            <p:strVal val="1+#ppt_w/2"/>
                                          </p:val>
                                        </p:tav>
                                        <p:tav tm="100000">
                                          <p:val>
                                            <p:strVal val="#ppt_x"/>
                                          </p:val>
                                        </p:tav>
                                      </p:tavLst>
                                    </p:anim>
                                    <p:anim calcmode="lin" valueType="num">
                                      <p:cBhvr additive="base">
                                        <p:cTn id="59" dur="500" fill="hold"/>
                                        <p:tgtEl>
                                          <p:spTgt spid="51212"/>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
                            </p:stCondLst>
                            <p:childTnLst>
                              <p:par>
                                <p:cTn id="61" presetID="18" presetClass="entr" presetSubtype="6" fill="hold" nodeType="afterEffect">
                                  <p:stCondLst>
                                    <p:cond delay="1000"/>
                                  </p:stCondLst>
                                  <p:childTnLst>
                                    <p:set>
                                      <p:cBhvr>
                                        <p:cTn id="62" dur="1" fill="hold">
                                          <p:stCondLst>
                                            <p:cond delay="0"/>
                                          </p:stCondLst>
                                        </p:cTn>
                                        <p:tgtEl>
                                          <p:spTgt spid="51211"/>
                                        </p:tgtEl>
                                        <p:attrNameLst>
                                          <p:attrName>style.visibility</p:attrName>
                                        </p:attrNameLst>
                                      </p:cBhvr>
                                      <p:to>
                                        <p:strVal val="visible"/>
                                      </p:to>
                                    </p:set>
                                    <p:animEffect transition="in" filter="strips(downRight)">
                                      <p:cBhvr>
                                        <p:cTn id="63"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7" grpId="0" autoUpdateAnimBg="0"/>
      <p:bldP spid="51208" grpId="0" autoUpdateAnimBg="0"/>
      <p:bldP spid="51212" grpId="0" autoUpdateAnimBg="0"/>
      <p:bldP spid="14" grpId="0" build="p" autoUpdateAnimBg="0"/>
      <p:bldP spid="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426" name="Rectangle 2"/>
          <p:cNvSpPr>
            <a:spLocks noGrp="1" noChangeArrowheads="1"/>
          </p:cNvSpPr>
          <p:nvPr>
            <p:ph type="title"/>
          </p:nvPr>
        </p:nvSpPr>
        <p:spPr>
          <a:xfrm>
            <a:off x="683568" y="1295400"/>
            <a:ext cx="7772400" cy="2362200"/>
          </a:xfrm>
          <a:effectLst>
            <a:outerShdw blurRad="63500" dist="35921" dir="2700000" algn="ctr" rotWithShape="0">
              <a:schemeClr val="bg2">
                <a:alpha val="74998"/>
              </a:schemeClr>
            </a:outerShdw>
          </a:effectLst>
        </p:spPr>
        <p:txBody>
          <a:bodyPr/>
          <a:lstStyle/>
          <a:p>
            <a:r>
              <a:rPr lang="en-US" sz="5400" dirty="0">
                <a:effectLst>
                  <a:glow rad="139700">
                    <a:schemeClr val="bg2">
                      <a:alpha val="75000"/>
                    </a:schemeClr>
                  </a:glow>
                </a:effectLst>
                <a:latin typeface="Arial" charset="0"/>
                <a:ea typeface="ＭＳ Ｐゴシック" charset="0"/>
              </a:rPr>
              <a:t>What is the key reason we see so many religions in the world?</a:t>
            </a:r>
            <a:endParaRPr lang="en-US" sz="4000" dirty="0">
              <a:effectLst>
                <a:glow rad="139700">
                  <a:schemeClr val="bg2">
                    <a:alpha val="75000"/>
                  </a:schemeClr>
                </a:glow>
              </a:effectLst>
              <a:latin typeface="Arial" charset="0"/>
              <a:ea typeface="ＭＳ Ｐゴシック" charset="0"/>
            </a:endParaRPr>
          </a:p>
        </p:txBody>
      </p:sp>
      <p:sp>
        <p:nvSpPr>
          <p:cNvPr id="20484" name="Text Box 5"/>
          <p:cNvSpPr txBox="1">
            <a:spLocks noChangeArrowheads="1"/>
          </p:cNvSpPr>
          <p:nvPr/>
        </p:nvSpPr>
        <p:spPr bwMode="auto">
          <a:xfrm>
            <a:off x="0" y="0"/>
            <a:ext cx="5817017" cy="584776"/>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cs typeface="Arial" charset="0"/>
              </a:rPr>
              <a:t>Answer in your small groups</a:t>
            </a:r>
          </a:p>
        </p:txBody>
      </p:sp>
      <p:sp>
        <p:nvSpPr>
          <p:cNvPr id="6" name="Rectangle 3"/>
          <p:cNvSpPr txBox="1">
            <a:spLocks noChangeArrowheads="1"/>
          </p:cNvSpPr>
          <p:nvPr/>
        </p:nvSpPr>
        <p:spPr bwMode="auto">
          <a:xfrm>
            <a:off x="683568" y="4038600"/>
            <a:ext cx="7772400" cy="25146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en-US" sz="4000" b="1">
                <a:effectLst>
                  <a:glow rad="139700">
                    <a:schemeClr val="bg2">
                      <a:alpha val="75000"/>
                    </a:schemeClr>
                  </a:glow>
                  <a:outerShdw blurRad="38100" dist="38100" dir="2700000" algn="tl">
                    <a:srgbClr val="000000"/>
                  </a:outerShdw>
                </a:effectLst>
                <a:cs typeface="Arial" charset="0"/>
              </a:rPr>
              <a:t>Why are there such divergent beliefs since we all had the same biological source in Adam and 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795020" imgH="1529080" progId="Word.Document.8">
                  <p:embed/>
                </p:oleObj>
              </mc:Choice>
              <mc:Fallback>
                <p:oleObj name="Document" r:id="rId3" imgW="795020" imgH="15290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891540" imgH="1958340" progId="Word.Document.8">
                  <p:embed/>
                </p:oleObj>
              </mc:Choice>
              <mc:Fallback>
                <p:oleObj name="Document" r:id="rId5" imgW="891540" imgH="19583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7740" imgH="2791460" progId="Word.Document.8">
                  <p:embed/>
                </p:oleObj>
              </mc:Choice>
              <mc:Fallback>
                <p:oleObj name="Document" r:id="rId7" imgW="967740" imgH="279146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8340" imgH="2181860" progId="Word.Document.8">
                  <p:embed/>
                </p:oleObj>
              </mc:Choice>
              <mc:Fallback>
                <p:oleObj name="Document" r:id="rId9" imgW="688340" imgH="2181860" progId="Word.Document.8">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9940" imgH="1363980" progId="Word.Document.8">
                  <p:embed/>
                </p:oleObj>
              </mc:Choice>
              <mc:Fallback>
                <p:oleObj name="Document" r:id="rId11" imgW="789940" imgH="1363980" progId="Word.Document.8">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8340" imgH="1775460" progId="Word.Document.8">
                  <p:embed/>
                </p:oleObj>
              </mc:Choice>
              <mc:Fallback>
                <p:oleObj name="Document" r:id="rId13" imgW="688340" imgH="1775460" progId="Word.Document.8">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612140" imgH="894080" progId="Word.Document.8">
                  <p:embed/>
                </p:oleObj>
              </mc:Choice>
              <mc:Fallback>
                <p:oleObj name="Document" r:id="rId15" imgW="612140" imgH="894080" progId="Word.Document.8">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8340" imgH="982980" progId="Word.Document.8">
                  <p:embed/>
                </p:oleObj>
              </mc:Choice>
              <mc:Fallback>
                <p:oleObj name="Document" r:id="rId19" imgW="688340" imgH="982980" progId="Word.Document.8">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1069340" imgH="1303020" progId="Word.Document.8">
                  <p:embed/>
                </p:oleObj>
              </mc:Choice>
              <mc:Fallback>
                <p:oleObj name="Document" r:id="rId21" imgW="1069340" imgH="1303020" progId="Word.Document.8">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60"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886460" imgH="1313180" progId="Word.Document.8">
                  <p:embed/>
                </p:oleObj>
              </mc:Choice>
              <mc:Fallback>
                <p:oleObj name="Document" r:id="rId23" imgW="886460" imgH="1313180" progId="Word.Document.8">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61"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795020" imgH="1005840" progId="Word.Document.8">
                  <p:embed/>
                </p:oleObj>
              </mc:Choice>
              <mc:Fallback>
                <p:oleObj name="Document" r:id="rId25" imgW="795020" imgH="1005840" progId="Word.Document.8">
                  <p:embed/>
                  <p:pic>
                    <p:nvPicPr>
                      <p:cNvPr id="0"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262"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3263"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66"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1343660" imgH="1808480" progId="Word.Document.8">
                  <p:embed/>
                </p:oleObj>
              </mc:Choice>
              <mc:Fallback>
                <p:oleObj name="Document" r:id="rId32" imgW="1343660" imgH="1808480" progId="Word.Document.8">
                  <p:embed/>
                  <p:pic>
                    <p:nvPicPr>
                      <p:cNvPr id="0" name="Object 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3267" name="Picture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94335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70" name="Picture 22" descr="griffith"/>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295400" y="3962400"/>
            <a:ext cx="12096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drhenry"/>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876800" y="0"/>
            <a:ext cx="13620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chongsc"/>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6705600" y="5324475"/>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Rectangle 21"/>
          <p:cNvSpPr>
            <a:spLocks noGrp="1" noChangeArrowheads="1"/>
          </p:cNvSpPr>
          <p:nvPr>
            <p:ph type="ctrTitle"/>
          </p:nvPr>
        </p:nvSpPr>
        <p:spPr>
          <a:xfrm>
            <a:off x="609600" y="0"/>
            <a:ext cx="7772400" cy="4572000"/>
          </a:xfrm>
        </p:spPr>
        <p:txBody>
          <a:bodyPr lIns="92075" tIns="46038" rIns="92075" bIns="46038" anchor="b"/>
          <a:lstStyle/>
          <a:p>
            <a:r>
              <a:rPr lang="en-US" sz="54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rPr>
              <a:t>WHO DOES NOT BELONG HERE? </a:t>
            </a:r>
            <a:r>
              <a:rPr lang="en-US" sz="72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rPr>
              <a:t>? </a:t>
            </a:r>
            <a:r>
              <a:rPr lang="en-US" sz="138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rPr>
              <a:t>?</a:t>
            </a:r>
            <a:endParaRPr lang="en-US" sz="54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 calcmode="lin" valueType="num">
                                      <p:cBhvr>
                                        <p:cTn id="9" dur="500" fill="hold"/>
                                        <p:tgtEl>
                                          <p:spTgt spid="53250"/>
                                        </p:tgtEl>
                                        <p:attrNameLst>
                                          <p:attrName>ppt_x</p:attrName>
                                        </p:attrNameLst>
                                      </p:cBhvr>
                                      <p:tavLst>
                                        <p:tav tm="0">
                                          <p:val>
                                            <p:fltVal val="0.5"/>
                                          </p:val>
                                        </p:tav>
                                        <p:tav tm="100000">
                                          <p:val>
                                            <p:strVal val="#ppt_x"/>
                                          </p:val>
                                        </p:tav>
                                      </p:tavLst>
                                    </p:anim>
                                    <p:anim calcmode="lin" valueType="num">
                                      <p:cBhvr>
                                        <p:cTn id="10" dur="500" fill="hold"/>
                                        <p:tgtEl>
                                          <p:spTgt spid="532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3251"/>
                                        </p:tgtEl>
                                        <p:attrNameLst>
                                          <p:attrName>style.visibility</p:attrName>
                                        </p:attrNameLst>
                                      </p:cBhvr>
                                      <p:to>
                                        <p:strVal val="visible"/>
                                      </p:to>
                                    </p:set>
                                    <p:anim calcmode="lin" valueType="num">
                                      <p:cBhvr>
                                        <p:cTn id="14" dur="500" fill="hold"/>
                                        <p:tgtEl>
                                          <p:spTgt spid="53251"/>
                                        </p:tgtEl>
                                        <p:attrNameLst>
                                          <p:attrName>ppt_w</p:attrName>
                                        </p:attrNameLst>
                                      </p:cBhvr>
                                      <p:tavLst>
                                        <p:tav tm="0">
                                          <p:val>
                                            <p:fltVal val="0"/>
                                          </p:val>
                                        </p:tav>
                                        <p:tav tm="100000">
                                          <p:val>
                                            <p:strVal val="#ppt_w"/>
                                          </p:val>
                                        </p:tav>
                                      </p:tavLst>
                                    </p:anim>
                                    <p:anim calcmode="lin" valueType="num">
                                      <p:cBhvr>
                                        <p:cTn id="15" dur="500" fill="hold"/>
                                        <p:tgtEl>
                                          <p:spTgt spid="53251"/>
                                        </p:tgtEl>
                                        <p:attrNameLst>
                                          <p:attrName>ppt_h</p:attrName>
                                        </p:attrNameLst>
                                      </p:cBhvr>
                                      <p:tavLst>
                                        <p:tav tm="0">
                                          <p:val>
                                            <p:fltVal val="0"/>
                                          </p:val>
                                        </p:tav>
                                        <p:tav tm="100000">
                                          <p:val>
                                            <p:strVal val="#ppt_h"/>
                                          </p:val>
                                        </p:tav>
                                      </p:tavLst>
                                    </p:anim>
                                    <p:anim calcmode="lin" valueType="num">
                                      <p:cBhvr>
                                        <p:cTn id="16" dur="500" fill="hold"/>
                                        <p:tgtEl>
                                          <p:spTgt spid="53251"/>
                                        </p:tgtEl>
                                        <p:attrNameLst>
                                          <p:attrName>ppt_x</p:attrName>
                                        </p:attrNameLst>
                                      </p:cBhvr>
                                      <p:tavLst>
                                        <p:tav tm="0">
                                          <p:val>
                                            <p:fltVal val="0.5"/>
                                          </p:val>
                                        </p:tav>
                                        <p:tav tm="100000">
                                          <p:val>
                                            <p:strVal val="#ppt_x"/>
                                          </p:val>
                                        </p:tav>
                                      </p:tavLst>
                                    </p:anim>
                                    <p:anim calcmode="lin" valueType="num">
                                      <p:cBhvr>
                                        <p:cTn id="17" dur="500" fill="hold"/>
                                        <p:tgtEl>
                                          <p:spTgt spid="5325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3252"/>
                                        </p:tgtEl>
                                        <p:attrNameLst>
                                          <p:attrName>style.visibility</p:attrName>
                                        </p:attrNameLst>
                                      </p:cBhvr>
                                      <p:to>
                                        <p:strVal val="visible"/>
                                      </p:to>
                                    </p:set>
                                    <p:anim calcmode="lin" valueType="num">
                                      <p:cBhvr>
                                        <p:cTn id="21" dur="500" fill="hold"/>
                                        <p:tgtEl>
                                          <p:spTgt spid="53252"/>
                                        </p:tgtEl>
                                        <p:attrNameLst>
                                          <p:attrName>ppt_w</p:attrName>
                                        </p:attrNameLst>
                                      </p:cBhvr>
                                      <p:tavLst>
                                        <p:tav tm="0">
                                          <p:val>
                                            <p:fltVal val="0"/>
                                          </p:val>
                                        </p:tav>
                                        <p:tav tm="100000">
                                          <p:val>
                                            <p:strVal val="#ppt_w"/>
                                          </p:val>
                                        </p:tav>
                                      </p:tavLst>
                                    </p:anim>
                                    <p:anim calcmode="lin" valueType="num">
                                      <p:cBhvr>
                                        <p:cTn id="22" dur="500" fill="hold"/>
                                        <p:tgtEl>
                                          <p:spTgt spid="53252"/>
                                        </p:tgtEl>
                                        <p:attrNameLst>
                                          <p:attrName>ppt_h</p:attrName>
                                        </p:attrNameLst>
                                      </p:cBhvr>
                                      <p:tavLst>
                                        <p:tav tm="0">
                                          <p:val>
                                            <p:fltVal val="0"/>
                                          </p:val>
                                        </p:tav>
                                        <p:tav tm="100000">
                                          <p:val>
                                            <p:strVal val="#ppt_h"/>
                                          </p:val>
                                        </p:tav>
                                      </p:tavLst>
                                    </p:anim>
                                    <p:anim calcmode="lin" valueType="num">
                                      <p:cBhvr>
                                        <p:cTn id="23" dur="500" fill="hold"/>
                                        <p:tgtEl>
                                          <p:spTgt spid="53252"/>
                                        </p:tgtEl>
                                        <p:attrNameLst>
                                          <p:attrName>ppt_x</p:attrName>
                                        </p:attrNameLst>
                                      </p:cBhvr>
                                      <p:tavLst>
                                        <p:tav tm="0">
                                          <p:val>
                                            <p:fltVal val="0.5"/>
                                          </p:val>
                                        </p:tav>
                                        <p:tav tm="100000">
                                          <p:val>
                                            <p:strVal val="#ppt_x"/>
                                          </p:val>
                                        </p:tav>
                                      </p:tavLst>
                                    </p:anim>
                                    <p:anim calcmode="lin" valueType="num">
                                      <p:cBhvr>
                                        <p:cTn id="24" dur="500" fill="hold"/>
                                        <p:tgtEl>
                                          <p:spTgt spid="5325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3253"/>
                                        </p:tgtEl>
                                        <p:attrNameLst>
                                          <p:attrName>style.visibility</p:attrName>
                                        </p:attrNameLst>
                                      </p:cBhvr>
                                      <p:to>
                                        <p:strVal val="visible"/>
                                      </p:to>
                                    </p:set>
                                    <p:anim calcmode="lin" valueType="num">
                                      <p:cBhvr>
                                        <p:cTn id="28" dur="500" fill="hold"/>
                                        <p:tgtEl>
                                          <p:spTgt spid="53253"/>
                                        </p:tgtEl>
                                        <p:attrNameLst>
                                          <p:attrName>ppt_w</p:attrName>
                                        </p:attrNameLst>
                                      </p:cBhvr>
                                      <p:tavLst>
                                        <p:tav tm="0">
                                          <p:val>
                                            <p:fltVal val="0"/>
                                          </p:val>
                                        </p:tav>
                                        <p:tav tm="100000">
                                          <p:val>
                                            <p:strVal val="#ppt_w"/>
                                          </p:val>
                                        </p:tav>
                                      </p:tavLst>
                                    </p:anim>
                                    <p:anim calcmode="lin" valueType="num">
                                      <p:cBhvr>
                                        <p:cTn id="29" dur="500" fill="hold"/>
                                        <p:tgtEl>
                                          <p:spTgt spid="53253"/>
                                        </p:tgtEl>
                                        <p:attrNameLst>
                                          <p:attrName>ppt_h</p:attrName>
                                        </p:attrNameLst>
                                      </p:cBhvr>
                                      <p:tavLst>
                                        <p:tav tm="0">
                                          <p:val>
                                            <p:fltVal val="0"/>
                                          </p:val>
                                        </p:tav>
                                        <p:tav tm="100000">
                                          <p:val>
                                            <p:strVal val="#ppt_h"/>
                                          </p:val>
                                        </p:tav>
                                      </p:tavLst>
                                    </p:anim>
                                    <p:anim calcmode="lin" valueType="num">
                                      <p:cBhvr>
                                        <p:cTn id="30" dur="500" fill="hold"/>
                                        <p:tgtEl>
                                          <p:spTgt spid="53253"/>
                                        </p:tgtEl>
                                        <p:attrNameLst>
                                          <p:attrName>ppt_x</p:attrName>
                                        </p:attrNameLst>
                                      </p:cBhvr>
                                      <p:tavLst>
                                        <p:tav tm="0">
                                          <p:val>
                                            <p:fltVal val="0.5"/>
                                          </p:val>
                                        </p:tav>
                                        <p:tav tm="100000">
                                          <p:val>
                                            <p:strVal val="#ppt_x"/>
                                          </p:val>
                                        </p:tav>
                                      </p:tavLst>
                                    </p:anim>
                                    <p:anim calcmode="lin" valueType="num">
                                      <p:cBhvr>
                                        <p:cTn id="31" dur="500" fill="hold"/>
                                        <p:tgtEl>
                                          <p:spTgt spid="53253"/>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3254"/>
                                        </p:tgtEl>
                                        <p:attrNameLst>
                                          <p:attrName>style.visibility</p:attrName>
                                        </p:attrNameLst>
                                      </p:cBhvr>
                                      <p:to>
                                        <p:strVal val="visible"/>
                                      </p:to>
                                    </p:set>
                                    <p:anim calcmode="lin" valueType="num">
                                      <p:cBhvr>
                                        <p:cTn id="35" dur="500" fill="hold"/>
                                        <p:tgtEl>
                                          <p:spTgt spid="53254"/>
                                        </p:tgtEl>
                                        <p:attrNameLst>
                                          <p:attrName>ppt_w</p:attrName>
                                        </p:attrNameLst>
                                      </p:cBhvr>
                                      <p:tavLst>
                                        <p:tav tm="0">
                                          <p:val>
                                            <p:fltVal val="0"/>
                                          </p:val>
                                        </p:tav>
                                        <p:tav tm="100000">
                                          <p:val>
                                            <p:strVal val="#ppt_w"/>
                                          </p:val>
                                        </p:tav>
                                      </p:tavLst>
                                    </p:anim>
                                    <p:anim calcmode="lin" valueType="num">
                                      <p:cBhvr>
                                        <p:cTn id="36" dur="500" fill="hold"/>
                                        <p:tgtEl>
                                          <p:spTgt spid="53254"/>
                                        </p:tgtEl>
                                        <p:attrNameLst>
                                          <p:attrName>ppt_h</p:attrName>
                                        </p:attrNameLst>
                                      </p:cBhvr>
                                      <p:tavLst>
                                        <p:tav tm="0">
                                          <p:val>
                                            <p:fltVal val="0"/>
                                          </p:val>
                                        </p:tav>
                                        <p:tav tm="100000">
                                          <p:val>
                                            <p:strVal val="#ppt_h"/>
                                          </p:val>
                                        </p:tav>
                                      </p:tavLst>
                                    </p:anim>
                                    <p:anim calcmode="lin" valueType="num">
                                      <p:cBhvr>
                                        <p:cTn id="37" dur="500" fill="hold"/>
                                        <p:tgtEl>
                                          <p:spTgt spid="53254"/>
                                        </p:tgtEl>
                                        <p:attrNameLst>
                                          <p:attrName>ppt_x</p:attrName>
                                        </p:attrNameLst>
                                      </p:cBhvr>
                                      <p:tavLst>
                                        <p:tav tm="0">
                                          <p:val>
                                            <p:fltVal val="0.5"/>
                                          </p:val>
                                        </p:tav>
                                        <p:tav tm="100000">
                                          <p:val>
                                            <p:strVal val="#ppt_x"/>
                                          </p:val>
                                        </p:tav>
                                      </p:tavLst>
                                    </p:anim>
                                    <p:anim calcmode="lin" valueType="num">
                                      <p:cBhvr>
                                        <p:cTn id="38" dur="500" fill="hold"/>
                                        <p:tgtEl>
                                          <p:spTgt spid="53254"/>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3255"/>
                                        </p:tgtEl>
                                        <p:attrNameLst>
                                          <p:attrName>style.visibility</p:attrName>
                                        </p:attrNameLst>
                                      </p:cBhvr>
                                      <p:to>
                                        <p:strVal val="visible"/>
                                      </p:to>
                                    </p:set>
                                    <p:anim calcmode="lin" valueType="num">
                                      <p:cBhvr>
                                        <p:cTn id="42" dur="500" fill="hold"/>
                                        <p:tgtEl>
                                          <p:spTgt spid="53255"/>
                                        </p:tgtEl>
                                        <p:attrNameLst>
                                          <p:attrName>ppt_w</p:attrName>
                                        </p:attrNameLst>
                                      </p:cBhvr>
                                      <p:tavLst>
                                        <p:tav tm="0">
                                          <p:val>
                                            <p:fltVal val="0"/>
                                          </p:val>
                                        </p:tav>
                                        <p:tav tm="100000">
                                          <p:val>
                                            <p:strVal val="#ppt_w"/>
                                          </p:val>
                                        </p:tav>
                                      </p:tavLst>
                                    </p:anim>
                                    <p:anim calcmode="lin" valueType="num">
                                      <p:cBhvr>
                                        <p:cTn id="43" dur="500" fill="hold"/>
                                        <p:tgtEl>
                                          <p:spTgt spid="53255"/>
                                        </p:tgtEl>
                                        <p:attrNameLst>
                                          <p:attrName>ppt_h</p:attrName>
                                        </p:attrNameLst>
                                      </p:cBhvr>
                                      <p:tavLst>
                                        <p:tav tm="0">
                                          <p:val>
                                            <p:fltVal val="0"/>
                                          </p:val>
                                        </p:tav>
                                        <p:tav tm="100000">
                                          <p:val>
                                            <p:strVal val="#ppt_h"/>
                                          </p:val>
                                        </p:tav>
                                      </p:tavLst>
                                    </p:anim>
                                    <p:anim calcmode="lin" valueType="num">
                                      <p:cBhvr>
                                        <p:cTn id="44" dur="500" fill="hold"/>
                                        <p:tgtEl>
                                          <p:spTgt spid="53255"/>
                                        </p:tgtEl>
                                        <p:attrNameLst>
                                          <p:attrName>ppt_x</p:attrName>
                                        </p:attrNameLst>
                                      </p:cBhvr>
                                      <p:tavLst>
                                        <p:tav tm="0">
                                          <p:val>
                                            <p:fltVal val="0.5"/>
                                          </p:val>
                                        </p:tav>
                                        <p:tav tm="100000">
                                          <p:val>
                                            <p:strVal val="#ppt_x"/>
                                          </p:val>
                                        </p:tav>
                                      </p:tavLst>
                                    </p:anim>
                                    <p:anim calcmode="lin" valueType="num">
                                      <p:cBhvr>
                                        <p:cTn id="45" dur="500" fill="hold"/>
                                        <p:tgtEl>
                                          <p:spTgt spid="53255"/>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3256"/>
                                        </p:tgtEl>
                                        <p:attrNameLst>
                                          <p:attrName>style.visibility</p:attrName>
                                        </p:attrNameLst>
                                      </p:cBhvr>
                                      <p:to>
                                        <p:strVal val="visible"/>
                                      </p:to>
                                    </p:set>
                                    <p:anim calcmode="lin" valueType="num">
                                      <p:cBhvr>
                                        <p:cTn id="49" dur="500" fill="hold"/>
                                        <p:tgtEl>
                                          <p:spTgt spid="53256"/>
                                        </p:tgtEl>
                                        <p:attrNameLst>
                                          <p:attrName>ppt_w</p:attrName>
                                        </p:attrNameLst>
                                      </p:cBhvr>
                                      <p:tavLst>
                                        <p:tav tm="0">
                                          <p:val>
                                            <p:fltVal val="0"/>
                                          </p:val>
                                        </p:tav>
                                        <p:tav tm="100000">
                                          <p:val>
                                            <p:strVal val="#ppt_w"/>
                                          </p:val>
                                        </p:tav>
                                      </p:tavLst>
                                    </p:anim>
                                    <p:anim calcmode="lin" valueType="num">
                                      <p:cBhvr>
                                        <p:cTn id="50" dur="500" fill="hold"/>
                                        <p:tgtEl>
                                          <p:spTgt spid="53256"/>
                                        </p:tgtEl>
                                        <p:attrNameLst>
                                          <p:attrName>ppt_h</p:attrName>
                                        </p:attrNameLst>
                                      </p:cBhvr>
                                      <p:tavLst>
                                        <p:tav tm="0">
                                          <p:val>
                                            <p:fltVal val="0"/>
                                          </p:val>
                                        </p:tav>
                                        <p:tav tm="100000">
                                          <p:val>
                                            <p:strVal val="#ppt_h"/>
                                          </p:val>
                                        </p:tav>
                                      </p:tavLst>
                                    </p:anim>
                                    <p:anim calcmode="lin" valueType="num">
                                      <p:cBhvr>
                                        <p:cTn id="51" dur="500" fill="hold"/>
                                        <p:tgtEl>
                                          <p:spTgt spid="53256"/>
                                        </p:tgtEl>
                                        <p:attrNameLst>
                                          <p:attrName>ppt_x</p:attrName>
                                        </p:attrNameLst>
                                      </p:cBhvr>
                                      <p:tavLst>
                                        <p:tav tm="0">
                                          <p:val>
                                            <p:fltVal val="0.5"/>
                                          </p:val>
                                        </p:tav>
                                        <p:tav tm="100000">
                                          <p:val>
                                            <p:strVal val="#ppt_x"/>
                                          </p:val>
                                        </p:tav>
                                      </p:tavLst>
                                    </p:anim>
                                    <p:anim calcmode="lin" valueType="num">
                                      <p:cBhvr>
                                        <p:cTn id="52" dur="500" fill="hold"/>
                                        <p:tgtEl>
                                          <p:spTgt spid="53256"/>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53271"/>
                                        </p:tgtEl>
                                        <p:attrNameLst>
                                          <p:attrName>style.visibility</p:attrName>
                                        </p:attrNameLst>
                                      </p:cBhvr>
                                      <p:to>
                                        <p:strVal val="visible"/>
                                      </p:to>
                                    </p:set>
                                    <p:anim calcmode="lin" valueType="num">
                                      <p:cBhvr>
                                        <p:cTn id="56" dur="1000" fill="hold"/>
                                        <p:tgtEl>
                                          <p:spTgt spid="53271"/>
                                        </p:tgtEl>
                                        <p:attrNameLst>
                                          <p:attrName>ppt_w</p:attrName>
                                        </p:attrNameLst>
                                      </p:cBhvr>
                                      <p:tavLst>
                                        <p:tav tm="0">
                                          <p:val>
                                            <p:fltVal val="0"/>
                                          </p:val>
                                        </p:tav>
                                        <p:tav tm="100000">
                                          <p:val>
                                            <p:strVal val="#ppt_w"/>
                                          </p:val>
                                        </p:tav>
                                      </p:tavLst>
                                    </p:anim>
                                    <p:anim calcmode="lin" valueType="num">
                                      <p:cBhvr>
                                        <p:cTn id="57" dur="1000" fill="hold"/>
                                        <p:tgtEl>
                                          <p:spTgt spid="53271"/>
                                        </p:tgtEl>
                                        <p:attrNameLst>
                                          <p:attrName>ppt_h</p:attrName>
                                        </p:attrNameLst>
                                      </p:cBhvr>
                                      <p:tavLst>
                                        <p:tav tm="0">
                                          <p:val>
                                            <p:fltVal val="0"/>
                                          </p:val>
                                        </p:tav>
                                        <p:tav tm="100000">
                                          <p:val>
                                            <p:strVal val="#ppt_h"/>
                                          </p:val>
                                        </p:tav>
                                      </p:tavLst>
                                    </p:anim>
                                    <p:anim calcmode="lin" valueType="num">
                                      <p:cBhvr>
                                        <p:cTn id="58" dur="1000" fill="hold"/>
                                        <p:tgtEl>
                                          <p:spTgt spid="5327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3271"/>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4500"/>
                            </p:stCondLst>
                            <p:childTnLst>
                              <p:par>
                                <p:cTn id="61" presetID="23" presetClass="entr" presetSubtype="528" fill="hold" nodeType="afterEffect">
                                  <p:stCondLst>
                                    <p:cond delay="0"/>
                                  </p:stCondLst>
                                  <p:childTnLst>
                                    <p:set>
                                      <p:cBhvr>
                                        <p:cTn id="62" dur="1" fill="hold">
                                          <p:stCondLst>
                                            <p:cond delay="0"/>
                                          </p:stCondLst>
                                        </p:cTn>
                                        <p:tgtEl>
                                          <p:spTgt spid="53257"/>
                                        </p:tgtEl>
                                        <p:attrNameLst>
                                          <p:attrName>style.visibility</p:attrName>
                                        </p:attrNameLst>
                                      </p:cBhvr>
                                      <p:to>
                                        <p:strVal val="visible"/>
                                      </p:to>
                                    </p:set>
                                    <p:anim calcmode="lin" valueType="num">
                                      <p:cBhvr>
                                        <p:cTn id="63" dur="500" fill="hold"/>
                                        <p:tgtEl>
                                          <p:spTgt spid="53257"/>
                                        </p:tgtEl>
                                        <p:attrNameLst>
                                          <p:attrName>ppt_w</p:attrName>
                                        </p:attrNameLst>
                                      </p:cBhvr>
                                      <p:tavLst>
                                        <p:tav tm="0">
                                          <p:val>
                                            <p:fltVal val="0"/>
                                          </p:val>
                                        </p:tav>
                                        <p:tav tm="100000">
                                          <p:val>
                                            <p:strVal val="#ppt_w"/>
                                          </p:val>
                                        </p:tav>
                                      </p:tavLst>
                                    </p:anim>
                                    <p:anim calcmode="lin" valueType="num">
                                      <p:cBhvr>
                                        <p:cTn id="64" dur="500" fill="hold"/>
                                        <p:tgtEl>
                                          <p:spTgt spid="53257"/>
                                        </p:tgtEl>
                                        <p:attrNameLst>
                                          <p:attrName>ppt_h</p:attrName>
                                        </p:attrNameLst>
                                      </p:cBhvr>
                                      <p:tavLst>
                                        <p:tav tm="0">
                                          <p:val>
                                            <p:fltVal val="0"/>
                                          </p:val>
                                        </p:tav>
                                        <p:tav tm="100000">
                                          <p:val>
                                            <p:strVal val="#ppt_h"/>
                                          </p:val>
                                        </p:tav>
                                      </p:tavLst>
                                    </p:anim>
                                    <p:anim calcmode="lin" valueType="num">
                                      <p:cBhvr>
                                        <p:cTn id="65" dur="500" fill="hold"/>
                                        <p:tgtEl>
                                          <p:spTgt spid="53257"/>
                                        </p:tgtEl>
                                        <p:attrNameLst>
                                          <p:attrName>ppt_x</p:attrName>
                                        </p:attrNameLst>
                                      </p:cBhvr>
                                      <p:tavLst>
                                        <p:tav tm="0">
                                          <p:val>
                                            <p:fltVal val="0.5"/>
                                          </p:val>
                                        </p:tav>
                                        <p:tav tm="100000">
                                          <p:val>
                                            <p:strVal val="#ppt_x"/>
                                          </p:val>
                                        </p:tav>
                                      </p:tavLst>
                                    </p:anim>
                                    <p:anim calcmode="lin" valueType="num">
                                      <p:cBhvr>
                                        <p:cTn id="66" dur="500" fill="hold"/>
                                        <p:tgtEl>
                                          <p:spTgt spid="53257"/>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0"/>
                            </p:stCondLst>
                            <p:childTnLst>
                              <p:par>
                                <p:cTn id="68" presetID="23" presetClass="entr" presetSubtype="528" fill="hold" nodeType="afterEffect">
                                  <p:stCondLst>
                                    <p:cond delay="0"/>
                                  </p:stCondLst>
                                  <p:childTnLst>
                                    <p:set>
                                      <p:cBhvr>
                                        <p:cTn id="69" dur="1" fill="hold">
                                          <p:stCondLst>
                                            <p:cond delay="0"/>
                                          </p:stCondLst>
                                        </p:cTn>
                                        <p:tgtEl>
                                          <p:spTgt spid="53258"/>
                                        </p:tgtEl>
                                        <p:attrNameLst>
                                          <p:attrName>style.visibility</p:attrName>
                                        </p:attrNameLst>
                                      </p:cBhvr>
                                      <p:to>
                                        <p:strVal val="visible"/>
                                      </p:to>
                                    </p:set>
                                    <p:anim calcmode="lin" valueType="num">
                                      <p:cBhvr>
                                        <p:cTn id="70" dur="500" fill="hold"/>
                                        <p:tgtEl>
                                          <p:spTgt spid="53258"/>
                                        </p:tgtEl>
                                        <p:attrNameLst>
                                          <p:attrName>ppt_w</p:attrName>
                                        </p:attrNameLst>
                                      </p:cBhvr>
                                      <p:tavLst>
                                        <p:tav tm="0">
                                          <p:val>
                                            <p:fltVal val="0"/>
                                          </p:val>
                                        </p:tav>
                                        <p:tav tm="100000">
                                          <p:val>
                                            <p:strVal val="#ppt_w"/>
                                          </p:val>
                                        </p:tav>
                                      </p:tavLst>
                                    </p:anim>
                                    <p:anim calcmode="lin" valueType="num">
                                      <p:cBhvr>
                                        <p:cTn id="71" dur="500" fill="hold"/>
                                        <p:tgtEl>
                                          <p:spTgt spid="53258"/>
                                        </p:tgtEl>
                                        <p:attrNameLst>
                                          <p:attrName>ppt_h</p:attrName>
                                        </p:attrNameLst>
                                      </p:cBhvr>
                                      <p:tavLst>
                                        <p:tav tm="0">
                                          <p:val>
                                            <p:fltVal val="0"/>
                                          </p:val>
                                        </p:tav>
                                        <p:tav tm="100000">
                                          <p:val>
                                            <p:strVal val="#ppt_h"/>
                                          </p:val>
                                        </p:tav>
                                      </p:tavLst>
                                    </p:anim>
                                    <p:anim calcmode="lin" valueType="num">
                                      <p:cBhvr>
                                        <p:cTn id="72" dur="500" fill="hold"/>
                                        <p:tgtEl>
                                          <p:spTgt spid="53258"/>
                                        </p:tgtEl>
                                        <p:attrNameLst>
                                          <p:attrName>ppt_x</p:attrName>
                                        </p:attrNameLst>
                                      </p:cBhvr>
                                      <p:tavLst>
                                        <p:tav tm="0">
                                          <p:val>
                                            <p:fltVal val="0.5"/>
                                          </p:val>
                                        </p:tav>
                                        <p:tav tm="100000">
                                          <p:val>
                                            <p:strVal val="#ppt_x"/>
                                          </p:val>
                                        </p:tav>
                                      </p:tavLst>
                                    </p:anim>
                                    <p:anim calcmode="lin" valueType="num">
                                      <p:cBhvr>
                                        <p:cTn id="73" dur="500" fill="hold"/>
                                        <p:tgtEl>
                                          <p:spTgt spid="53258"/>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500"/>
                            </p:stCondLst>
                            <p:childTnLst>
                              <p:par>
                                <p:cTn id="75" presetID="23" presetClass="entr" presetSubtype="528" fill="hold" nodeType="afterEffect">
                                  <p:stCondLst>
                                    <p:cond delay="0"/>
                                  </p:stCondLst>
                                  <p:childTnLst>
                                    <p:set>
                                      <p:cBhvr>
                                        <p:cTn id="76" dur="1" fill="hold">
                                          <p:stCondLst>
                                            <p:cond delay="0"/>
                                          </p:stCondLst>
                                        </p:cTn>
                                        <p:tgtEl>
                                          <p:spTgt spid="53260"/>
                                        </p:tgtEl>
                                        <p:attrNameLst>
                                          <p:attrName>style.visibility</p:attrName>
                                        </p:attrNameLst>
                                      </p:cBhvr>
                                      <p:to>
                                        <p:strVal val="visible"/>
                                      </p:to>
                                    </p:set>
                                    <p:anim calcmode="lin" valueType="num">
                                      <p:cBhvr>
                                        <p:cTn id="77" dur="500" fill="hold"/>
                                        <p:tgtEl>
                                          <p:spTgt spid="53260"/>
                                        </p:tgtEl>
                                        <p:attrNameLst>
                                          <p:attrName>ppt_w</p:attrName>
                                        </p:attrNameLst>
                                      </p:cBhvr>
                                      <p:tavLst>
                                        <p:tav tm="0">
                                          <p:val>
                                            <p:fltVal val="0"/>
                                          </p:val>
                                        </p:tav>
                                        <p:tav tm="100000">
                                          <p:val>
                                            <p:strVal val="#ppt_w"/>
                                          </p:val>
                                        </p:tav>
                                      </p:tavLst>
                                    </p:anim>
                                    <p:anim calcmode="lin" valueType="num">
                                      <p:cBhvr>
                                        <p:cTn id="78" dur="500" fill="hold"/>
                                        <p:tgtEl>
                                          <p:spTgt spid="53260"/>
                                        </p:tgtEl>
                                        <p:attrNameLst>
                                          <p:attrName>ppt_h</p:attrName>
                                        </p:attrNameLst>
                                      </p:cBhvr>
                                      <p:tavLst>
                                        <p:tav tm="0">
                                          <p:val>
                                            <p:fltVal val="0"/>
                                          </p:val>
                                        </p:tav>
                                        <p:tav tm="100000">
                                          <p:val>
                                            <p:strVal val="#ppt_h"/>
                                          </p:val>
                                        </p:tav>
                                      </p:tavLst>
                                    </p:anim>
                                    <p:anim calcmode="lin" valueType="num">
                                      <p:cBhvr>
                                        <p:cTn id="79" dur="500" fill="hold"/>
                                        <p:tgtEl>
                                          <p:spTgt spid="53260"/>
                                        </p:tgtEl>
                                        <p:attrNameLst>
                                          <p:attrName>ppt_x</p:attrName>
                                        </p:attrNameLst>
                                      </p:cBhvr>
                                      <p:tavLst>
                                        <p:tav tm="0">
                                          <p:val>
                                            <p:fltVal val="0.5"/>
                                          </p:val>
                                        </p:tav>
                                        <p:tav tm="100000">
                                          <p:val>
                                            <p:strVal val="#ppt_x"/>
                                          </p:val>
                                        </p:tav>
                                      </p:tavLst>
                                    </p:anim>
                                    <p:anim calcmode="lin" valueType="num">
                                      <p:cBhvr>
                                        <p:cTn id="80" dur="500" fill="hold"/>
                                        <p:tgtEl>
                                          <p:spTgt spid="53260"/>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6000"/>
                            </p:stCondLst>
                            <p:childTnLst>
                              <p:par>
                                <p:cTn id="82" presetID="23" presetClass="entr" presetSubtype="528" fill="hold" nodeType="afterEffect">
                                  <p:stCondLst>
                                    <p:cond delay="0"/>
                                  </p:stCondLst>
                                  <p:childTnLst>
                                    <p:set>
                                      <p:cBhvr>
                                        <p:cTn id="83" dur="1" fill="hold">
                                          <p:stCondLst>
                                            <p:cond delay="0"/>
                                          </p:stCondLst>
                                        </p:cTn>
                                        <p:tgtEl>
                                          <p:spTgt spid="53262"/>
                                        </p:tgtEl>
                                        <p:attrNameLst>
                                          <p:attrName>style.visibility</p:attrName>
                                        </p:attrNameLst>
                                      </p:cBhvr>
                                      <p:to>
                                        <p:strVal val="visible"/>
                                      </p:to>
                                    </p:set>
                                    <p:anim calcmode="lin" valueType="num">
                                      <p:cBhvr>
                                        <p:cTn id="84" dur="500" fill="hold"/>
                                        <p:tgtEl>
                                          <p:spTgt spid="53262"/>
                                        </p:tgtEl>
                                        <p:attrNameLst>
                                          <p:attrName>ppt_w</p:attrName>
                                        </p:attrNameLst>
                                      </p:cBhvr>
                                      <p:tavLst>
                                        <p:tav tm="0">
                                          <p:val>
                                            <p:fltVal val="0"/>
                                          </p:val>
                                        </p:tav>
                                        <p:tav tm="100000">
                                          <p:val>
                                            <p:strVal val="#ppt_w"/>
                                          </p:val>
                                        </p:tav>
                                      </p:tavLst>
                                    </p:anim>
                                    <p:anim calcmode="lin" valueType="num">
                                      <p:cBhvr>
                                        <p:cTn id="85" dur="500" fill="hold"/>
                                        <p:tgtEl>
                                          <p:spTgt spid="53262"/>
                                        </p:tgtEl>
                                        <p:attrNameLst>
                                          <p:attrName>ppt_h</p:attrName>
                                        </p:attrNameLst>
                                      </p:cBhvr>
                                      <p:tavLst>
                                        <p:tav tm="0">
                                          <p:val>
                                            <p:fltVal val="0"/>
                                          </p:val>
                                        </p:tav>
                                        <p:tav tm="100000">
                                          <p:val>
                                            <p:strVal val="#ppt_h"/>
                                          </p:val>
                                        </p:tav>
                                      </p:tavLst>
                                    </p:anim>
                                    <p:anim calcmode="lin" valueType="num">
                                      <p:cBhvr>
                                        <p:cTn id="86" dur="500" fill="hold"/>
                                        <p:tgtEl>
                                          <p:spTgt spid="53262"/>
                                        </p:tgtEl>
                                        <p:attrNameLst>
                                          <p:attrName>ppt_x</p:attrName>
                                        </p:attrNameLst>
                                      </p:cBhvr>
                                      <p:tavLst>
                                        <p:tav tm="0">
                                          <p:val>
                                            <p:fltVal val="0.5"/>
                                          </p:val>
                                        </p:tav>
                                        <p:tav tm="100000">
                                          <p:val>
                                            <p:strVal val="#ppt_x"/>
                                          </p:val>
                                        </p:tav>
                                      </p:tavLst>
                                    </p:anim>
                                    <p:anim calcmode="lin" valueType="num">
                                      <p:cBhvr>
                                        <p:cTn id="87" dur="500" fill="hold"/>
                                        <p:tgtEl>
                                          <p:spTgt spid="5326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500"/>
                            </p:stCondLst>
                            <p:childTnLst>
                              <p:par>
                                <p:cTn id="89" presetID="15" presetClass="entr" presetSubtype="0" fill="hold" nodeType="afterEffect">
                                  <p:stCondLst>
                                    <p:cond delay="0"/>
                                  </p:stCondLst>
                                  <p:childTnLst>
                                    <p:set>
                                      <p:cBhvr>
                                        <p:cTn id="90" dur="1" fill="hold">
                                          <p:stCondLst>
                                            <p:cond delay="0"/>
                                          </p:stCondLst>
                                        </p:cTn>
                                        <p:tgtEl>
                                          <p:spTgt spid="53272"/>
                                        </p:tgtEl>
                                        <p:attrNameLst>
                                          <p:attrName>style.visibility</p:attrName>
                                        </p:attrNameLst>
                                      </p:cBhvr>
                                      <p:to>
                                        <p:strVal val="visible"/>
                                      </p:to>
                                    </p:set>
                                    <p:anim calcmode="lin" valueType="num">
                                      <p:cBhvr>
                                        <p:cTn id="91" dur="1000" fill="hold"/>
                                        <p:tgtEl>
                                          <p:spTgt spid="53272"/>
                                        </p:tgtEl>
                                        <p:attrNameLst>
                                          <p:attrName>ppt_w</p:attrName>
                                        </p:attrNameLst>
                                      </p:cBhvr>
                                      <p:tavLst>
                                        <p:tav tm="0">
                                          <p:val>
                                            <p:fltVal val="0"/>
                                          </p:val>
                                        </p:tav>
                                        <p:tav tm="100000">
                                          <p:val>
                                            <p:strVal val="#ppt_w"/>
                                          </p:val>
                                        </p:tav>
                                      </p:tavLst>
                                    </p:anim>
                                    <p:anim calcmode="lin" valueType="num">
                                      <p:cBhvr>
                                        <p:cTn id="92" dur="1000" fill="hold"/>
                                        <p:tgtEl>
                                          <p:spTgt spid="53272"/>
                                        </p:tgtEl>
                                        <p:attrNameLst>
                                          <p:attrName>ppt_h</p:attrName>
                                        </p:attrNameLst>
                                      </p:cBhvr>
                                      <p:tavLst>
                                        <p:tav tm="0">
                                          <p:val>
                                            <p:fltVal val="0"/>
                                          </p:val>
                                        </p:tav>
                                        <p:tav tm="100000">
                                          <p:val>
                                            <p:strVal val="#ppt_h"/>
                                          </p:val>
                                        </p:tav>
                                      </p:tavLst>
                                    </p:anim>
                                    <p:anim calcmode="lin" valueType="num">
                                      <p:cBhvr>
                                        <p:cTn id="93" dur="1000" fill="hold"/>
                                        <p:tgtEl>
                                          <p:spTgt spid="5327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3272"/>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7500"/>
                            </p:stCondLst>
                            <p:childTnLst>
                              <p:par>
                                <p:cTn id="96" presetID="23" presetClass="entr" presetSubtype="528" fill="hold" nodeType="afterEffect">
                                  <p:stCondLst>
                                    <p:cond delay="0"/>
                                  </p:stCondLst>
                                  <p:childTnLst>
                                    <p:set>
                                      <p:cBhvr>
                                        <p:cTn id="97" dur="1" fill="hold">
                                          <p:stCondLst>
                                            <p:cond delay="0"/>
                                          </p:stCondLst>
                                        </p:cTn>
                                        <p:tgtEl>
                                          <p:spTgt spid="53259"/>
                                        </p:tgtEl>
                                        <p:attrNameLst>
                                          <p:attrName>style.visibility</p:attrName>
                                        </p:attrNameLst>
                                      </p:cBhvr>
                                      <p:to>
                                        <p:strVal val="visible"/>
                                      </p:to>
                                    </p:set>
                                    <p:anim calcmode="lin" valueType="num">
                                      <p:cBhvr>
                                        <p:cTn id="98" dur="500" fill="hold"/>
                                        <p:tgtEl>
                                          <p:spTgt spid="53259"/>
                                        </p:tgtEl>
                                        <p:attrNameLst>
                                          <p:attrName>ppt_w</p:attrName>
                                        </p:attrNameLst>
                                      </p:cBhvr>
                                      <p:tavLst>
                                        <p:tav tm="0">
                                          <p:val>
                                            <p:fltVal val="0"/>
                                          </p:val>
                                        </p:tav>
                                        <p:tav tm="100000">
                                          <p:val>
                                            <p:strVal val="#ppt_w"/>
                                          </p:val>
                                        </p:tav>
                                      </p:tavLst>
                                    </p:anim>
                                    <p:anim calcmode="lin" valueType="num">
                                      <p:cBhvr>
                                        <p:cTn id="99" dur="500" fill="hold"/>
                                        <p:tgtEl>
                                          <p:spTgt spid="53259"/>
                                        </p:tgtEl>
                                        <p:attrNameLst>
                                          <p:attrName>ppt_h</p:attrName>
                                        </p:attrNameLst>
                                      </p:cBhvr>
                                      <p:tavLst>
                                        <p:tav tm="0">
                                          <p:val>
                                            <p:fltVal val="0"/>
                                          </p:val>
                                        </p:tav>
                                        <p:tav tm="100000">
                                          <p:val>
                                            <p:strVal val="#ppt_h"/>
                                          </p:val>
                                        </p:tav>
                                      </p:tavLst>
                                    </p:anim>
                                    <p:anim calcmode="lin" valueType="num">
                                      <p:cBhvr>
                                        <p:cTn id="100" dur="500" fill="hold"/>
                                        <p:tgtEl>
                                          <p:spTgt spid="53259"/>
                                        </p:tgtEl>
                                        <p:attrNameLst>
                                          <p:attrName>ppt_x</p:attrName>
                                        </p:attrNameLst>
                                      </p:cBhvr>
                                      <p:tavLst>
                                        <p:tav tm="0">
                                          <p:val>
                                            <p:fltVal val="0.5"/>
                                          </p:val>
                                        </p:tav>
                                        <p:tav tm="100000">
                                          <p:val>
                                            <p:strVal val="#ppt_x"/>
                                          </p:val>
                                        </p:tav>
                                      </p:tavLst>
                                    </p:anim>
                                    <p:anim calcmode="lin" valueType="num">
                                      <p:cBhvr>
                                        <p:cTn id="101" dur="500" fill="hold"/>
                                        <p:tgtEl>
                                          <p:spTgt spid="53259"/>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8000"/>
                            </p:stCondLst>
                            <p:childTnLst>
                              <p:par>
                                <p:cTn id="103" presetID="23" presetClass="entr" presetSubtype="528" fill="hold" nodeType="afterEffect">
                                  <p:stCondLst>
                                    <p:cond delay="0"/>
                                  </p:stCondLst>
                                  <p:childTnLst>
                                    <p:set>
                                      <p:cBhvr>
                                        <p:cTn id="104" dur="1" fill="hold">
                                          <p:stCondLst>
                                            <p:cond delay="0"/>
                                          </p:stCondLst>
                                        </p:cTn>
                                        <p:tgtEl>
                                          <p:spTgt spid="53261"/>
                                        </p:tgtEl>
                                        <p:attrNameLst>
                                          <p:attrName>style.visibility</p:attrName>
                                        </p:attrNameLst>
                                      </p:cBhvr>
                                      <p:to>
                                        <p:strVal val="visible"/>
                                      </p:to>
                                    </p:set>
                                    <p:anim calcmode="lin" valueType="num">
                                      <p:cBhvr>
                                        <p:cTn id="105" dur="500" fill="hold"/>
                                        <p:tgtEl>
                                          <p:spTgt spid="53261"/>
                                        </p:tgtEl>
                                        <p:attrNameLst>
                                          <p:attrName>ppt_w</p:attrName>
                                        </p:attrNameLst>
                                      </p:cBhvr>
                                      <p:tavLst>
                                        <p:tav tm="0">
                                          <p:val>
                                            <p:fltVal val="0"/>
                                          </p:val>
                                        </p:tav>
                                        <p:tav tm="100000">
                                          <p:val>
                                            <p:strVal val="#ppt_w"/>
                                          </p:val>
                                        </p:tav>
                                      </p:tavLst>
                                    </p:anim>
                                    <p:anim calcmode="lin" valueType="num">
                                      <p:cBhvr>
                                        <p:cTn id="106" dur="500" fill="hold"/>
                                        <p:tgtEl>
                                          <p:spTgt spid="53261"/>
                                        </p:tgtEl>
                                        <p:attrNameLst>
                                          <p:attrName>ppt_h</p:attrName>
                                        </p:attrNameLst>
                                      </p:cBhvr>
                                      <p:tavLst>
                                        <p:tav tm="0">
                                          <p:val>
                                            <p:fltVal val="0"/>
                                          </p:val>
                                        </p:tav>
                                        <p:tav tm="100000">
                                          <p:val>
                                            <p:strVal val="#ppt_h"/>
                                          </p:val>
                                        </p:tav>
                                      </p:tavLst>
                                    </p:anim>
                                    <p:anim calcmode="lin" valueType="num">
                                      <p:cBhvr>
                                        <p:cTn id="107" dur="500" fill="hold"/>
                                        <p:tgtEl>
                                          <p:spTgt spid="53261"/>
                                        </p:tgtEl>
                                        <p:attrNameLst>
                                          <p:attrName>ppt_x</p:attrName>
                                        </p:attrNameLst>
                                      </p:cBhvr>
                                      <p:tavLst>
                                        <p:tav tm="0">
                                          <p:val>
                                            <p:fltVal val="0.5"/>
                                          </p:val>
                                        </p:tav>
                                        <p:tav tm="100000">
                                          <p:val>
                                            <p:strVal val="#ppt_x"/>
                                          </p:val>
                                        </p:tav>
                                      </p:tavLst>
                                    </p:anim>
                                    <p:anim calcmode="lin" valueType="num">
                                      <p:cBhvr>
                                        <p:cTn id="108" dur="500" fill="hold"/>
                                        <p:tgtEl>
                                          <p:spTgt spid="53261"/>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8500"/>
                            </p:stCondLst>
                            <p:childTnLst>
                              <p:par>
                                <p:cTn id="110" presetID="23" presetClass="entr" presetSubtype="528" fill="hold" nodeType="afterEffect">
                                  <p:stCondLst>
                                    <p:cond delay="0"/>
                                  </p:stCondLst>
                                  <p:childTnLst>
                                    <p:set>
                                      <p:cBhvr>
                                        <p:cTn id="111" dur="1" fill="hold">
                                          <p:stCondLst>
                                            <p:cond delay="0"/>
                                          </p:stCondLst>
                                        </p:cTn>
                                        <p:tgtEl>
                                          <p:spTgt spid="53265"/>
                                        </p:tgtEl>
                                        <p:attrNameLst>
                                          <p:attrName>style.visibility</p:attrName>
                                        </p:attrNameLst>
                                      </p:cBhvr>
                                      <p:to>
                                        <p:strVal val="visible"/>
                                      </p:to>
                                    </p:set>
                                    <p:anim calcmode="lin" valueType="num">
                                      <p:cBhvr>
                                        <p:cTn id="112" dur="500" fill="hold"/>
                                        <p:tgtEl>
                                          <p:spTgt spid="53265"/>
                                        </p:tgtEl>
                                        <p:attrNameLst>
                                          <p:attrName>ppt_w</p:attrName>
                                        </p:attrNameLst>
                                      </p:cBhvr>
                                      <p:tavLst>
                                        <p:tav tm="0">
                                          <p:val>
                                            <p:fltVal val="0"/>
                                          </p:val>
                                        </p:tav>
                                        <p:tav tm="100000">
                                          <p:val>
                                            <p:strVal val="#ppt_w"/>
                                          </p:val>
                                        </p:tav>
                                      </p:tavLst>
                                    </p:anim>
                                    <p:anim calcmode="lin" valueType="num">
                                      <p:cBhvr>
                                        <p:cTn id="113" dur="500" fill="hold"/>
                                        <p:tgtEl>
                                          <p:spTgt spid="53265"/>
                                        </p:tgtEl>
                                        <p:attrNameLst>
                                          <p:attrName>ppt_h</p:attrName>
                                        </p:attrNameLst>
                                      </p:cBhvr>
                                      <p:tavLst>
                                        <p:tav tm="0">
                                          <p:val>
                                            <p:fltVal val="0"/>
                                          </p:val>
                                        </p:tav>
                                        <p:tav tm="100000">
                                          <p:val>
                                            <p:strVal val="#ppt_h"/>
                                          </p:val>
                                        </p:tav>
                                      </p:tavLst>
                                    </p:anim>
                                    <p:anim calcmode="lin" valueType="num">
                                      <p:cBhvr>
                                        <p:cTn id="114" dur="500" fill="hold"/>
                                        <p:tgtEl>
                                          <p:spTgt spid="53265"/>
                                        </p:tgtEl>
                                        <p:attrNameLst>
                                          <p:attrName>ppt_x</p:attrName>
                                        </p:attrNameLst>
                                      </p:cBhvr>
                                      <p:tavLst>
                                        <p:tav tm="0">
                                          <p:val>
                                            <p:fltVal val="0.5"/>
                                          </p:val>
                                        </p:tav>
                                        <p:tav tm="100000">
                                          <p:val>
                                            <p:strVal val="#ppt_x"/>
                                          </p:val>
                                        </p:tav>
                                      </p:tavLst>
                                    </p:anim>
                                    <p:anim calcmode="lin" valueType="num">
                                      <p:cBhvr>
                                        <p:cTn id="115" dur="500" fill="hold"/>
                                        <p:tgtEl>
                                          <p:spTgt spid="53265"/>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9000"/>
                            </p:stCondLst>
                            <p:childTnLst>
                              <p:par>
                                <p:cTn id="117" presetID="23" presetClass="entr" presetSubtype="528" fill="hold" nodeType="afterEffect">
                                  <p:stCondLst>
                                    <p:cond delay="0"/>
                                  </p:stCondLst>
                                  <p:childTnLst>
                                    <p:set>
                                      <p:cBhvr>
                                        <p:cTn id="118" dur="1" fill="hold">
                                          <p:stCondLst>
                                            <p:cond delay="0"/>
                                          </p:stCondLst>
                                        </p:cTn>
                                        <p:tgtEl>
                                          <p:spTgt spid="53263"/>
                                        </p:tgtEl>
                                        <p:attrNameLst>
                                          <p:attrName>style.visibility</p:attrName>
                                        </p:attrNameLst>
                                      </p:cBhvr>
                                      <p:to>
                                        <p:strVal val="visible"/>
                                      </p:to>
                                    </p:set>
                                    <p:anim calcmode="lin" valueType="num">
                                      <p:cBhvr>
                                        <p:cTn id="119" dur="500" fill="hold"/>
                                        <p:tgtEl>
                                          <p:spTgt spid="53263"/>
                                        </p:tgtEl>
                                        <p:attrNameLst>
                                          <p:attrName>ppt_w</p:attrName>
                                        </p:attrNameLst>
                                      </p:cBhvr>
                                      <p:tavLst>
                                        <p:tav tm="0">
                                          <p:val>
                                            <p:fltVal val="0"/>
                                          </p:val>
                                        </p:tav>
                                        <p:tav tm="100000">
                                          <p:val>
                                            <p:strVal val="#ppt_w"/>
                                          </p:val>
                                        </p:tav>
                                      </p:tavLst>
                                    </p:anim>
                                    <p:anim calcmode="lin" valueType="num">
                                      <p:cBhvr>
                                        <p:cTn id="120" dur="500" fill="hold"/>
                                        <p:tgtEl>
                                          <p:spTgt spid="53263"/>
                                        </p:tgtEl>
                                        <p:attrNameLst>
                                          <p:attrName>ppt_h</p:attrName>
                                        </p:attrNameLst>
                                      </p:cBhvr>
                                      <p:tavLst>
                                        <p:tav tm="0">
                                          <p:val>
                                            <p:fltVal val="0"/>
                                          </p:val>
                                        </p:tav>
                                        <p:tav tm="100000">
                                          <p:val>
                                            <p:strVal val="#ppt_h"/>
                                          </p:val>
                                        </p:tav>
                                      </p:tavLst>
                                    </p:anim>
                                    <p:anim calcmode="lin" valueType="num">
                                      <p:cBhvr>
                                        <p:cTn id="121" dur="500" fill="hold"/>
                                        <p:tgtEl>
                                          <p:spTgt spid="53263"/>
                                        </p:tgtEl>
                                        <p:attrNameLst>
                                          <p:attrName>ppt_x</p:attrName>
                                        </p:attrNameLst>
                                      </p:cBhvr>
                                      <p:tavLst>
                                        <p:tav tm="0">
                                          <p:val>
                                            <p:fltVal val="0.5"/>
                                          </p:val>
                                        </p:tav>
                                        <p:tav tm="100000">
                                          <p:val>
                                            <p:strVal val="#ppt_x"/>
                                          </p:val>
                                        </p:tav>
                                      </p:tavLst>
                                    </p:anim>
                                    <p:anim calcmode="lin" valueType="num">
                                      <p:cBhvr>
                                        <p:cTn id="122" dur="500" fill="hold"/>
                                        <p:tgtEl>
                                          <p:spTgt spid="53263"/>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9500"/>
                            </p:stCondLst>
                            <p:childTnLst>
                              <p:par>
                                <p:cTn id="124" presetID="23" presetClass="entr" presetSubtype="528" fill="hold" nodeType="afterEffect">
                                  <p:stCondLst>
                                    <p:cond delay="0"/>
                                  </p:stCondLst>
                                  <p:childTnLst>
                                    <p:set>
                                      <p:cBhvr>
                                        <p:cTn id="125" dur="1" fill="hold">
                                          <p:stCondLst>
                                            <p:cond delay="0"/>
                                          </p:stCondLst>
                                        </p:cTn>
                                        <p:tgtEl>
                                          <p:spTgt spid="53267"/>
                                        </p:tgtEl>
                                        <p:attrNameLst>
                                          <p:attrName>style.visibility</p:attrName>
                                        </p:attrNameLst>
                                      </p:cBhvr>
                                      <p:to>
                                        <p:strVal val="visible"/>
                                      </p:to>
                                    </p:set>
                                    <p:anim calcmode="lin" valueType="num">
                                      <p:cBhvr>
                                        <p:cTn id="126" dur="500" fill="hold"/>
                                        <p:tgtEl>
                                          <p:spTgt spid="53267"/>
                                        </p:tgtEl>
                                        <p:attrNameLst>
                                          <p:attrName>ppt_w</p:attrName>
                                        </p:attrNameLst>
                                      </p:cBhvr>
                                      <p:tavLst>
                                        <p:tav tm="0">
                                          <p:val>
                                            <p:fltVal val="0"/>
                                          </p:val>
                                        </p:tav>
                                        <p:tav tm="100000">
                                          <p:val>
                                            <p:strVal val="#ppt_w"/>
                                          </p:val>
                                        </p:tav>
                                      </p:tavLst>
                                    </p:anim>
                                    <p:anim calcmode="lin" valueType="num">
                                      <p:cBhvr>
                                        <p:cTn id="127" dur="500" fill="hold"/>
                                        <p:tgtEl>
                                          <p:spTgt spid="53267"/>
                                        </p:tgtEl>
                                        <p:attrNameLst>
                                          <p:attrName>ppt_h</p:attrName>
                                        </p:attrNameLst>
                                      </p:cBhvr>
                                      <p:tavLst>
                                        <p:tav tm="0">
                                          <p:val>
                                            <p:fltVal val="0"/>
                                          </p:val>
                                        </p:tav>
                                        <p:tav tm="100000">
                                          <p:val>
                                            <p:strVal val="#ppt_h"/>
                                          </p:val>
                                        </p:tav>
                                      </p:tavLst>
                                    </p:anim>
                                    <p:anim calcmode="lin" valueType="num">
                                      <p:cBhvr>
                                        <p:cTn id="128" dur="500" fill="hold"/>
                                        <p:tgtEl>
                                          <p:spTgt spid="53267"/>
                                        </p:tgtEl>
                                        <p:attrNameLst>
                                          <p:attrName>ppt_x</p:attrName>
                                        </p:attrNameLst>
                                      </p:cBhvr>
                                      <p:tavLst>
                                        <p:tav tm="0">
                                          <p:val>
                                            <p:fltVal val="0.5"/>
                                          </p:val>
                                        </p:tav>
                                        <p:tav tm="100000">
                                          <p:val>
                                            <p:strVal val="#ppt_x"/>
                                          </p:val>
                                        </p:tav>
                                      </p:tavLst>
                                    </p:anim>
                                    <p:anim calcmode="lin" valueType="num">
                                      <p:cBhvr>
                                        <p:cTn id="129" dur="500" fill="hold"/>
                                        <p:tgtEl>
                                          <p:spTgt spid="53267"/>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10000"/>
                            </p:stCondLst>
                            <p:childTnLst>
                              <p:par>
                                <p:cTn id="131" presetID="23" presetClass="entr" presetSubtype="528" fill="hold" nodeType="afterEffect">
                                  <p:stCondLst>
                                    <p:cond delay="0"/>
                                  </p:stCondLst>
                                  <p:childTnLst>
                                    <p:set>
                                      <p:cBhvr>
                                        <p:cTn id="132" dur="1" fill="hold">
                                          <p:stCondLst>
                                            <p:cond delay="0"/>
                                          </p:stCondLst>
                                        </p:cTn>
                                        <p:tgtEl>
                                          <p:spTgt spid="53264"/>
                                        </p:tgtEl>
                                        <p:attrNameLst>
                                          <p:attrName>style.visibility</p:attrName>
                                        </p:attrNameLst>
                                      </p:cBhvr>
                                      <p:to>
                                        <p:strVal val="visible"/>
                                      </p:to>
                                    </p:set>
                                    <p:anim calcmode="lin" valueType="num">
                                      <p:cBhvr>
                                        <p:cTn id="133" dur="500" fill="hold"/>
                                        <p:tgtEl>
                                          <p:spTgt spid="53264"/>
                                        </p:tgtEl>
                                        <p:attrNameLst>
                                          <p:attrName>ppt_w</p:attrName>
                                        </p:attrNameLst>
                                      </p:cBhvr>
                                      <p:tavLst>
                                        <p:tav tm="0">
                                          <p:val>
                                            <p:fltVal val="0"/>
                                          </p:val>
                                        </p:tav>
                                        <p:tav tm="100000">
                                          <p:val>
                                            <p:strVal val="#ppt_w"/>
                                          </p:val>
                                        </p:tav>
                                      </p:tavLst>
                                    </p:anim>
                                    <p:anim calcmode="lin" valueType="num">
                                      <p:cBhvr>
                                        <p:cTn id="134" dur="500" fill="hold"/>
                                        <p:tgtEl>
                                          <p:spTgt spid="53264"/>
                                        </p:tgtEl>
                                        <p:attrNameLst>
                                          <p:attrName>ppt_h</p:attrName>
                                        </p:attrNameLst>
                                      </p:cBhvr>
                                      <p:tavLst>
                                        <p:tav tm="0">
                                          <p:val>
                                            <p:fltVal val="0"/>
                                          </p:val>
                                        </p:tav>
                                        <p:tav tm="100000">
                                          <p:val>
                                            <p:strVal val="#ppt_h"/>
                                          </p:val>
                                        </p:tav>
                                      </p:tavLst>
                                    </p:anim>
                                    <p:anim calcmode="lin" valueType="num">
                                      <p:cBhvr>
                                        <p:cTn id="135" dur="500" fill="hold"/>
                                        <p:tgtEl>
                                          <p:spTgt spid="53264"/>
                                        </p:tgtEl>
                                        <p:attrNameLst>
                                          <p:attrName>ppt_x</p:attrName>
                                        </p:attrNameLst>
                                      </p:cBhvr>
                                      <p:tavLst>
                                        <p:tav tm="0">
                                          <p:val>
                                            <p:fltVal val="0.5"/>
                                          </p:val>
                                        </p:tav>
                                        <p:tav tm="100000">
                                          <p:val>
                                            <p:strVal val="#ppt_x"/>
                                          </p:val>
                                        </p:tav>
                                      </p:tavLst>
                                    </p:anim>
                                    <p:anim calcmode="lin" valueType="num">
                                      <p:cBhvr>
                                        <p:cTn id="136" dur="500" fill="hold"/>
                                        <p:tgtEl>
                                          <p:spTgt spid="53264"/>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10500"/>
                            </p:stCondLst>
                            <p:childTnLst>
                              <p:par>
                                <p:cTn id="138" presetID="23" presetClass="entr" presetSubtype="528" fill="hold" nodeType="afterEffect">
                                  <p:stCondLst>
                                    <p:cond delay="0"/>
                                  </p:stCondLst>
                                  <p:childTnLst>
                                    <p:set>
                                      <p:cBhvr>
                                        <p:cTn id="139" dur="1" fill="hold">
                                          <p:stCondLst>
                                            <p:cond delay="0"/>
                                          </p:stCondLst>
                                        </p:cTn>
                                        <p:tgtEl>
                                          <p:spTgt spid="53266"/>
                                        </p:tgtEl>
                                        <p:attrNameLst>
                                          <p:attrName>style.visibility</p:attrName>
                                        </p:attrNameLst>
                                      </p:cBhvr>
                                      <p:to>
                                        <p:strVal val="visible"/>
                                      </p:to>
                                    </p:set>
                                    <p:anim calcmode="lin" valueType="num">
                                      <p:cBhvr>
                                        <p:cTn id="140" dur="500" fill="hold"/>
                                        <p:tgtEl>
                                          <p:spTgt spid="53266"/>
                                        </p:tgtEl>
                                        <p:attrNameLst>
                                          <p:attrName>ppt_w</p:attrName>
                                        </p:attrNameLst>
                                      </p:cBhvr>
                                      <p:tavLst>
                                        <p:tav tm="0">
                                          <p:val>
                                            <p:fltVal val="0"/>
                                          </p:val>
                                        </p:tav>
                                        <p:tav tm="100000">
                                          <p:val>
                                            <p:strVal val="#ppt_w"/>
                                          </p:val>
                                        </p:tav>
                                      </p:tavLst>
                                    </p:anim>
                                    <p:anim calcmode="lin" valueType="num">
                                      <p:cBhvr>
                                        <p:cTn id="141" dur="500" fill="hold"/>
                                        <p:tgtEl>
                                          <p:spTgt spid="53266"/>
                                        </p:tgtEl>
                                        <p:attrNameLst>
                                          <p:attrName>ppt_h</p:attrName>
                                        </p:attrNameLst>
                                      </p:cBhvr>
                                      <p:tavLst>
                                        <p:tav tm="0">
                                          <p:val>
                                            <p:fltVal val="0"/>
                                          </p:val>
                                        </p:tav>
                                        <p:tav tm="100000">
                                          <p:val>
                                            <p:strVal val="#ppt_h"/>
                                          </p:val>
                                        </p:tav>
                                      </p:tavLst>
                                    </p:anim>
                                    <p:anim calcmode="lin" valueType="num">
                                      <p:cBhvr>
                                        <p:cTn id="142" dur="500" fill="hold"/>
                                        <p:tgtEl>
                                          <p:spTgt spid="53266"/>
                                        </p:tgtEl>
                                        <p:attrNameLst>
                                          <p:attrName>ppt_x</p:attrName>
                                        </p:attrNameLst>
                                      </p:cBhvr>
                                      <p:tavLst>
                                        <p:tav tm="0">
                                          <p:val>
                                            <p:fltVal val="0.5"/>
                                          </p:val>
                                        </p:tav>
                                        <p:tav tm="100000">
                                          <p:val>
                                            <p:strVal val="#ppt_x"/>
                                          </p:val>
                                        </p:tav>
                                      </p:tavLst>
                                    </p:anim>
                                    <p:anim calcmode="lin" valueType="num">
                                      <p:cBhvr>
                                        <p:cTn id="143" dur="500" fill="hold"/>
                                        <p:tgtEl>
                                          <p:spTgt spid="53266"/>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1000"/>
                            </p:stCondLst>
                            <p:childTnLst>
                              <p:par>
                                <p:cTn id="145" presetID="15" presetClass="entr" presetSubtype="0" fill="hold" nodeType="afterEffect">
                                  <p:stCondLst>
                                    <p:cond delay="0"/>
                                  </p:stCondLst>
                                  <p:childTnLst>
                                    <p:set>
                                      <p:cBhvr>
                                        <p:cTn id="146" dur="1" fill="hold">
                                          <p:stCondLst>
                                            <p:cond delay="0"/>
                                          </p:stCondLst>
                                        </p:cTn>
                                        <p:tgtEl>
                                          <p:spTgt spid="53270"/>
                                        </p:tgtEl>
                                        <p:attrNameLst>
                                          <p:attrName>style.visibility</p:attrName>
                                        </p:attrNameLst>
                                      </p:cBhvr>
                                      <p:to>
                                        <p:strVal val="visible"/>
                                      </p:to>
                                    </p:set>
                                    <p:anim calcmode="lin" valueType="num">
                                      <p:cBhvr>
                                        <p:cTn id="147" dur="1000" fill="hold"/>
                                        <p:tgtEl>
                                          <p:spTgt spid="53270"/>
                                        </p:tgtEl>
                                        <p:attrNameLst>
                                          <p:attrName>ppt_w</p:attrName>
                                        </p:attrNameLst>
                                      </p:cBhvr>
                                      <p:tavLst>
                                        <p:tav tm="0">
                                          <p:val>
                                            <p:fltVal val="0"/>
                                          </p:val>
                                        </p:tav>
                                        <p:tav tm="100000">
                                          <p:val>
                                            <p:strVal val="#ppt_w"/>
                                          </p:val>
                                        </p:tav>
                                      </p:tavLst>
                                    </p:anim>
                                    <p:anim calcmode="lin" valueType="num">
                                      <p:cBhvr>
                                        <p:cTn id="148" dur="1000" fill="hold"/>
                                        <p:tgtEl>
                                          <p:spTgt spid="53270"/>
                                        </p:tgtEl>
                                        <p:attrNameLst>
                                          <p:attrName>ppt_h</p:attrName>
                                        </p:attrNameLst>
                                      </p:cBhvr>
                                      <p:tavLst>
                                        <p:tav tm="0">
                                          <p:val>
                                            <p:fltVal val="0"/>
                                          </p:val>
                                        </p:tav>
                                        <p:tav tm="100000">
                                          <p:val>
                                            <p:strVal val="#ppt_h"/>
                                          </p:val>
                                        </p:tav>
                                      </p:tavLst>
                                    </p:anim>
                                    <p:anim calcmode="lin" valueType="num">
                                      <p:cBhvr>
                                        <p:cTn id="149" dur="1000" fill="hold"/>
                                        <p:tgtEl>
                                          <p:spTgt spid="53270"/>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3270"/>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12000"/>
                            </p:stCondLst>
                            <p:childTnLst>
                              <p:par>
                                <p:cTn id="152" presetID="19" presetClass="entr" presetSubtype="10" fill="hold" grpId="0" nodeType="afterEffect">
                                  <p:stCondLst>
                                    <p:cond delay="1000"/>
                                  </p:stCondLst>
                                  <p:iterate type="wd">
                                    <p:tmPct val="100000"/>
                                  </p:iterate>
                                  <p:childTnLst>
                                    <p:set>
                                      <p:cBhvr>
                                        <p:cTn id="153" dur="1" fill="hold">
                                          <p:stCondLst>
                                            <p:cond delay="0"/>
                                          </p:stCondLst>
                                        </p:cTn>
                                        <p:tgtEl>
                                          <p:spTgt spid="53269"/>
                                        </p:tgtEl>
                                        <p:attrNameLst>
                                          <p:attrName>style.visibility</p:attrName>
                                        </p:attrNameLst>
                                      </p:cBhvr>
                                      <p:to>
                                        <p:strVal val="visible"/>
                                      </p:to>
                                    </p:set>
                                    <p:anim calcmode="lin" valueType="num">
                                      <p:cBhvr>
                                        <p:cTn id="154" dur="1000" fill="hold"/>
                                        <p:tgtEl>
                                          <p:spTgt spid="53269"/>
                                        </p:tgtEl>
                                        <p:attrNameLst>
                                          <p:attrName>ppt_w</p:attrName>
                                        </p:attrNameLst>
                                      </p:cBhvr>
                                      <p:tavLst>
                                        <p:tav tm="0" fmla="#ppt_w*sin(2.5*pi*$)">
                                          <p:val>
                                            <p:fltVal val="0"/>
                                          </p:val>
                                        </p:tav>
                                        <p:tav tm="100000">
                                          <p:val>
                                            <p:fltVal val="1"/>
                                          </p:val>
                                        </p:tav>
                                      </p:tavLst>
                                    </p:anim>
                                    <p:anim calcmode="lin" valueType="num">
                                      <p:cBhvr>
                                        <p:cTn id="155" dur="1000" fill="hold"/>
                                        <p:tgtEl>
                                          <p:spTgt spid="53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extLst>
              <p:ext uri="{D42A27DB-BD31-4B8C-83A1-F6EECF244321}">
                <p14:modId xmlns:p14="http://schemas.microsoft.com/office/powerpoint/2010/main" val="498284262"/>
              </p:ext>
            </p:extLst>
          </p:nvPr>
        </p:nvGraphicFramePr>
        <p:xfrm>
          <a:off x="7938" y="1028700"/>
          <a:ext cx="4530725" cy="3738563"/>
        </p:xfrm>
        <a:graphic>
          <a:graphicData uri="http://schemas.openxmlformats.org/presentationml/2006/ole">
            <mc:AlternateContent xmlns:mc="http://schemas.openxmlformats.org/markup-compatibility/2006">
              <mc:Choice xmlns:v="urn:schemas-microsoft-com:vml" Requires="v">
                <p:oleObj name="Document" r:id="rId3" imgW="3759200" imgH="3136900" progId="Word.Document.8">
                  <p:embed/>
                </p:oleObj>
              </mc:Choice>
              <mc:Fallback>
                <p:oleObj name="Document" r:id="rId3" imgW="3759200" imgH="3136900" progId="Word.Document.8">
                  <p:embed/>
                  <p:pic>
                    <p:nvPicPr>
                      <p:cNvPr id="0" name="Object 2"/>
                      <p:cNvPicPr>
                        <a:picLocks noChangeAspect="1" noChangeArrowheads="1"/>
                      </p:cNvPicPr>
                      <p:nvPr/>
                    </p:nvPicPr>
                    <p:blipFill>
                      <a:blip r:embed="rId4"/>
                      <a:srcRect/>
                      <a:stretch>
                        <a:fillRect/>
                      </a:stretch>
                    </p:blipFill>
                    <p:spPr bwMode="auto">
                      <a:xfrm>
                        <a:off x="7938" y="1028700"/>
                        <a:ext cx="4530725"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299" name="Rectangle 3"/>
          <p:cNvSpPr>
            <a:spLocks noChangeArrowheads="1"/>
          </p:cNvSpPr>
          <p:nvPr/>
        </p:nvSpPr>
        <p:spPr bwMode="auto">
          <a:xfrm>
            <a:off x="685800" y="228600"/>
            <a:ext cx="7772400" cy="685800"/>
          </a:xfrm>
          <a:prstGeom prst="rect">
            <a:avLst/>
          </a:prstGeom>
          <a:noFill/>
          <a:ln w="9525">
            <a:noFill/>
            <a:miter lim="800000"/>
            <a:headEnd/>
            <a:tailEnd/>
          </a:ln>
        </p:spPr>
        <p:txBody>
          <a:bodyPr anchor="ctr"/>
          <a:lstStyle/>
          <a:p>
            <a:pPr algn="ctr">
              <a:defRPr/>
            </a:pPr>
            <a:endParaRPr lang="en-US" sz="4400" b="1" dirty="0">
              <a:solidFill>
                <a:schemeClr val="tx2"/>
              </a:solidFill>
              <a:effectLst>
                <a:outerShdw blurRad="38100" dist="38100" dir="2700000" algn="tl">
                  <a:srgbClr val="000000">
                    <a:alpha val="43137"/>
                  </a:srgbClr>
                </a:outerShdw>
              </a:effectLst>
              <a:latin typeface="Arial"/>
              <a:ea typeface="ＭＳ Ｐゴシック" charset="-128"/>
              <a:cs typeface="Arial"/>
            </a:endParaRPr>
          </a:p>
        </p:txBody>
      </p:sp>
      <p:graphicFrame>
        <p:nvGraphicFramePr>
          <p:cNvPr id="55300" name="Object 3"/>
          <p:cNvGraphicFramePr>
            <a:graphicFrameLocks noChangeAspect="1"/>
          </p:cNvGraphicFramePr>
          <p:nvPr>
            <p:extLst>
              <p:ext uri="{D42A27DB-BD31-4B8C-83A1-F6EECF244321}">
                <p14:modId xmlns:p14="http://schemas.microsoft.com/office/powerpoint/2010/main" val="1500909985"/>
              </p:ext>
            </p:extLst>
          </p:nvPr>
        </p:nvGraphicFramePr>
        <p:xfrm>
          <a:off x="4565650" y="1041400"/>
          <a:ext cx="4062413" cy="4548188"/>
        </p:xfrm>
        <a:graphic>
          <a:graphicData uri="http://schemas.openxmlformats.org/presentationml/2006/ole">
            <mc:AlternateContent xmlns:mc="http://schemas.openxmlformats.org/markup-compatibility/2006">
              <mc:Choice xmlns:v="urn:schemas-microsoft-com:vml" Requires="v">
                <p:oleObj name="Document" r:id="rId5" imgW="3517900" imgH="3898900" progId="Word.Document.8">
                  <p:embed/>
                </p:oleObj>
              </mc:Choice>
              <mc:Fallback>
                <p:oleObj name="Document" r:id="rId5" imgW="3517900" imgH="3898900" progId="Word.Document.8">
                  <p:embed/>
                  <p:pic>
                    <p:nvPicPr>
                      <p:cNvPr id="0" name="Object 3"/>
                      <p:cNvPicPr>
                        <a:picLocks noChangeAspect="1" noChangeArrowheads="1"/>
                      </p:cNvPicPr>
                      <p:nvPr/>
                    </p:nvPicPr>
                    <p:blipFill>
                      <a:blip r:embed="rId6"/>
                      <a:srcRect/>
                      <a:stretch>
                        <a:fillRect/>
                      </a:stretch>
                    </p:blipFill>
                    <p:spPr bwMode="auto">
                      <a:xfrm>
                        <a:off x="4565650" y="1041400"/>
                        <a:ext cx="4062413"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0" y="4941168"/>
            <a:ext cx="9144000" cy="830263"/>
          </a:xfrm>
          <a:prstGeom prst="rect">
            <a:avLst/>
          </a:prstGeom>
          <a:noFill/>
          <a:ln w="9525">
            <a:noFill/>
            <a:miter lim="800000"/>
            <a:headEnd/>
            <a:tailEnd/>
          </a:ln>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395288" indent="-1666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buFontTx/>
              <a:buChar char="•"/>
            </a:pPr>
            <a:r>
              <a:rPr lang="en-US" b="1" dirty="0">
                <a:effectLst>
                  <a:outerShdw blurRad="38100" dist="38100" dir="2700000" algn="tl">
                    <a:srgbClr val="000000"/>
                  </a:outerShdw>
                </a:effectLst>
                <a:cs typeface="Arial" charset="0"/>
              </a:rPr>
              <a:t>The Sumer-Babylonian myths depict creation with war and violence (a classic case of the </a:t>
            </a:r>
            <a:r>
              <a:rPr lang="en-US" altLang="ja-JP" b="1" dirty="0">
                <a:effectLst>
                  <a:outerShdw blurRad="38100" dist="38100" dir="2700000" algn="tl">
                    <a:srgbClr val="000000"/>
                  </a:outerShdw>
                </a:effectLst>
                <a:cs typeface="Arial" charset="0"/>
              </a:rPr>
              <a:t>"</a:t>
            </a:r>
            <a:r>
              <a:rPr lang="en-US" b="1" dirty="0">
                <a:effectLst>
                  <a:outerShdw blurRad="38100" dist="38100" dir="2700000" algn="tl">
                    <a:srgbClr val="000000"/>
                  </a:outerShdw>
                </a:effectLst>
                <a:cs typeface="Arial" charset="0"/>
              </a:rPr>
              <a:t>fittest survive</a:t>
            </a:r>
            <a:r>
              <a:rPr lang="en-US" altLang="ja-JP" b="1" dirty="0">
                <a:effectLst>
                  <a:outerShdw blurRad="38100" dist="38100" dir="2700000" algn="tl">
                    <a:srgbClr val="000000"/>
                  </a:outerShdw>
                </a:effectLst>
                <a:cs typeface="Arial" charset="0"/>
              </a:rPr>
              <a:t>"</a:t>
            </a:r>
            <a:r>
              <a:rPr lang="en-US" b="1" dirty="0">
                <a:effectLst>
                  <a:outerShdw blurRad="38100" dist="38100" dir="2700000" algn="tl">
                    <a:srgbClr val="000000"/>
                  </a:outerShdw>
                </a:effectLst>
                <a:cs typeface="Arial" charset="0"/>
              </a:rPr>
              <a:t> mentality).</a:t>
            </a:r>
          </a:p>
        </p:txBody>
      </p:sp>
      <p:sp>
        <p:nvSpPr>
          <p:cNvPr id="55302" name="Text Box 6"/>
          <p:cNvSpPr txBox="1">
            <a:spLocks noChangeArrowheads="1"/>
          </p:cNvSpPr>
          <p:nvPr/>
        </p:nvSpPr>
        <p:spPr bwMode="auto">
          <a:xfrm>
            <a:off x="0" y="5838363"/>
            <a:ext cx="9144000" cy="830997"/>
          </a:xfrm>
          <a:prstGeom prst="rect">
            <a:avLst/>
          </a:prstGeom>
          <a:noFill/>
          <a:ln w="9525">
            <a:noFill/>
            <a:miter lim="800000"/>
            <a:headEnd/>
            <a:tailEnd/>
          </a:ln>
        </p:spPr>
        <p:txBody>
          <a:bodyPr>
            <a:spAutoFit/>
          </a:bodyPr>
          <a:lstStyle>
            <a:defPPr>
              <a:defRPr lang="en-US"/>
            </a:defPPr>
            <a:lvl1pPr marL="24161750" indent="-24161750"/>
            <a:lvl2pPr marL="37931725" indent="-37474525"/>
            <a:lvl3pPr marL="179388" lvl="2" indent="-179388">
              <a:buFontTx/>
              <a:buChar char="•"/>
              <a:defRPr b="1">
                <a:effectLst>
                  <a:outerShdw blurRad="38100" dist="38100" dir="2700000" algn="tl">
                    <a:srgbClr val="000000"/>
                  </a:outerShdw>
                </a:effectLst>
                <a:cs typeface="Arial" charset="0"/>
              </a:defRPr>
            </a:lvl3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lvl="2"/>
            <a:r>
              <a:rPr lang="en-US" dirty="0"/>
              <a:t>Egypt</a:t>
            </a:r>
            <a:r>
              <a:rPr lang="fr-FR" altLang="ja-JP" dirty="0"/>
              <a:t>'</a:t>
            </a:r>
            <a:r>
              <a:rPr lang="en-US" dirty="0"/>
              <a:t>s creator was powerful but when he became Pharaoh and lived with men, his power dissipated into the air.</a:t>
            </a:r>
          </a:p>
        </p:txBody>
      </p:sp>
      <p:sp>
        <p:nvSpPr>
          <p:cNvPr id="55303" name="Text Box 7"/>
          <p:cNvSpPr txBox="1">
            <a:spLocks noChangeArrowheads="1"/>
          </p:cNvSpPr>
          <p:nvPr/>
        </p:nvSpPr>
        <p:spPr bwMode="auto">
          <a:xfrm>
            <a:off x="8205788" y="76200"/>
            <a:ext cx="7937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b="1">
                <a:effectLst>
                  <a:outerShdw blurRad="38100" dist="38100" dir="2700000" algn="tl">
                    <a:srgbClr val="000000"/>
                  </a:outerShdw>
                </a:effectLst>
                <a:cs typeface="Arial" charset="0"/>
              </a:rPr>
              <a:t>160f</a:t>
            </a:r>
          </a:p>
        </p:txBody>
      </p:sp>
      <p:sp>
        <p:nvSpPr>
          <p:cNvPr id="8" name="Title 7"/>
          <p:cNvSpPr>
            <a:spLocks noGrp="1"/>
          </p:cNvSpPr>
          <p:nvPr>
            <p:ph type="title" idx="4294967295"/>
          </p:nvPr>
        </p:nvSpPr>
        <p:spPr>
          <a:xfrm>
            <a:off x="76200" y="76200"/>
            <a:ext cx="8915400" cy="1143000"/>
          </a:xfrm>
        </p:spPr>
        <p:txBody>
          <a:bodyPr/>
          <a:lstStyle/>
          <a:p>
            <a:r>
              <a:rPr lang="en-US" dirty="0">
                <a:effectLst>
                  <a:outerShdw blurRad="38100" dist="38100" dir="2700000" algn="tl">
                    <a:schemeClr val="bg2"/>
                  </a:outerShdw>
                </a:effectLst>
                <a:latin typeface="Arial" charset="0"/>
                <a:ea typeface="ＭＳ Ｐゴシック" charset="0"/>
              </a:rPr>
              <a:t>Pagan Beliefs on Creation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5299"/>
                                        </p:tgtEl>
                                        <p:attrNameLst>
                                          <p:attrName>style.visibility</p:attrName>
                                        </p:attrNameLst>
                                      </p:cBhvr>
                                      <p:to>
                                        <p:strVal val="visible"/>
                                      </p:to>
                                    </p:set>
                                    <p:anim calcmode="lin" valueType="num">
                                      <p:cBhvr>
                                        <p:cTn id="7" dur="300" fill="hold"/>
                                        <p:tgtEl>
                                          <p:spTgt spid="55299"/>
                                        </p:tgtEl>
                                        <p:attrNameLst>
                                          <p:attrName>ppt_w</p:attrName>
                                        </p:attrNameLst>
                                      </p:cBhvr>
                                      <p:tavLst>
                                        <p:tav tm="0">
                                          <p:val>
                                            <p:fltVal val="0"/>
                                          </p:val>
                                        </p:tav>
                                        <p:tav tm="100000">
                                          <p:val>
                                            <p:strVal val="#ppt_w"/>
                                          </p:val>
                                        </p:tav>
                                      </p:tavLst>
                                    </p:anim>
                                    <p:anim calcmode="lin" valueType="num">
                                      <p:cBhvr>
                                        <p:cTn id="8" dur="300" fill="hold"/>
                                        <p:tgtEl>
                                          <p:spTgt spid="55299"/>
                                        </p:tgtEl>
                                        <p:attrNameLst>
                                          <p:attrName>ppt_h</p:attrName>
                                        </p:attrNameLst>
                                      </p:cBhvr>
                                      <p:tavLst>
                                        <p:tav tm="0">
                                          <p:val>
                                            <p:fltVal val="0"/>
                                          </p:val>
                                        </p:tav>
                                        <p:tav tm="100000">
                                          <p:val>
                                            <p:strVal val="#ppt_h"/>
                                          </p:val>
                                        </p:tav>
                                      </p:tavLst>
                                    </p:anim>
                                    <p:anim calcmode="lin" valueType="num">
                                      <p:cBhvr>
                                        <p:cTn id="9" dur="300" fill="hold"/>
                                        <p:tgtEl>
                                          <p:spTgt spid="55299"/>
                                        </p:tgtEl>
                                        <p:attrNameLst>
                                          <p:attrName>ppt_x</p:attrName>
                                        </p:attrNameLst>
                                      </p:cBhvr>
                                      <p:tavLst>
                                        <p:tav tm="0">
                                          <p:val>
                                            <p:fltVal val="0.5"/>
                                          </p:val>
                                        </p:tav>
                                        <p:tav tm="100000">
                                          <p:val>
                                            <p:strVal val="#ppt_x"/>
                                          </p:val>
                                        </p:tav>
                                      </p:tavLst>
                                    </p:anim>
                                    <p:anim calcmode="lin" valueType="num">
                                      <p:cBhvr>
                                        <p:cTn id="10" dur="300" fill="hold"/>
                                        <p:tgtEl>
                                          <p:spTgt spid="5529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additive="base">
                                        <p:cTn id="15" dur="500" fill="hold"/>
                                        <p:tgtEl>
                                          <p:spTgt spid="55298"/>
                                        </p:tgtEl>
                                        <p:attrNameLst>
                                          <p:attrName>ppt_x</p:attrName>
                                        </p:attrNameLst>
                                      </p:cBhvr>
                                      <p:tavLst>
                                        <p:tav tm="0">
                                          <p:val>
                                            <p:strVal val="#ppt_x"/>
                                          </p:val>
                                        </p:tav>
                                        <p:tav tm="100000">
                                          <p:val>
                                            <p:strVal val="#ppt_x"/>
                                          </p:val>
                                        </p:tav>
                                      </p:tavLst>
                                    </p:anim>
                                    <p:anim calcmode="lin" valueType="num">
                                      <p:cBhvr additive="base">
                                        <p:cTn id="16"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nodeType="clickEffect">
                                  <p:stCondLst>
                                    <p:cond delay="0"/>
                                  </p:stCondLst>
                                  <p:childTnLst>
                                    <p:set>
                                      <p:cBhvr>
                                        <p:cTn id="20" dur="1" fill="hold">
                                          <p:stCondLst>
                                            <p:cond delay="0"/>
                                          </p:stCondLst>
                                        </p:cTn>
                                        <p:tgtEl>
                                          <p:spTgt spid="55300"/>
                                        </p:tgtEl>
                                        <p:attrNameLst>
                                          <p:attrName>style.visibility</p:attrName>
                                        </p:attrNameLst>
                                      </p:cBhvr>
                                      <p:to>
                                        <p:strVal val="visible"/>
                                      </p:to>
                                    </p:set>
                                    <p:anim calcmode="lin" valueType="num">
                                      <p:cBhvr>
                                        <p:cTn id="21" dur="500" fill="hold"/>
                                        <p:tgtEl>
                                          <p:spTgt spid="553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553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55300"/>
                                        </p:tgtEl>
                                        <p:attrNameLst>
                                          <p:attrName>ppt_x</p:attrName>
                                        </p:attrNameLst>
                                      </p:cBhvr>
                                      <p:tavLst>
                                        <p:tav tm="0">
                                          <p:val>
                                            <p:fltVal val="0.5"/>
                                          </p:val>
                                        </p:tav>
                                        <p:tav tm="100000">
                                          <p:val>
                                            <p:strVal val="#ppt_x"/>
                                          </p:val>
                                        </p:tav>
                                      </p:tavLst>
                                    </p:anim>
                                    <p:anim calcmode="lin" valueType="num">
                                      <p:cBhvr>
                                        <p:cTn id="24" dur="500" fill="hold"/>
                                        <p:tgtEl>
                                          <p:spTgt spid="55300"/>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p:cTn id="29" dur="1000" fill="hold"/>
                                        <p:tgtEl>
                                          <p:spTgt spid="55301"/>
                                        </p:tgtEl>
                                        <p:attrNameLst>
                                          <p:attrName>ppt_w</p:attrName>
                                        </p:attrNameLst>
                                      </p:cBhvr>
                                      <p:tavLst>
                                        <p:tav tm="0">
                                          <p:val>
                                            <p:fltVal val="0"/>
                                          </p:val>
                                        </p:tav>
                                        <p:tav tm="100000">
                                          <p:val>
                                            <p:strVal val="#ppt_w"/>
                                          </p:val>
                                        </p:tav>
                                      </p:tavLst>
                                    </p:anim>
                                    <p:anim calcmode="lin" valueType="num">
                                      <p:cBhvr>
                                        <p:cTn id="30" dur="1000" fill="hold"/>
                                        <p:tgtEl>
                                          <p:spTgt spid="55301"/>
                                        </p:tgtEl>
                                        <p:attrNameLst>
                                          <p:attrName>ppt_h</p:attrName>
                                        </p:attrNameLst>
                                      </p:cBhvr>
                                      <p:tavLst>
                                        <p:tav tm="0">
                                          <p:val>
                                            <p:fltVal val="0"/>
                                          </p:val>
                                        </p:tav>
                                        <p:tav tm="100000">
                                          <p:val>
                                            <p:strVal val="#ppt_h"/>
                                          </p:val>
                                        </p:tav>
                                      </p:tavLst>
                                    </p:anim>
                                    <p:anim calcmode="lin" valueType="num">
                                      <p:cBhvr>
                                        <p:cTn id="31"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 calcmode="lin" valueType="num">
                                      <p:cBhvr>
                                        <p:cTn id="37" dur="1000" fill="hold"/>
                                        <p:tgtEl>
                                          <p:spTgt spid="55302"/>
                                        </p:tgtEl>
                                        <p:attrNameLst>
                                          <p:attrName>ppt_w</p:attrName>
                                        </p:attrNameLst>
                                      </p:cBhvr>
                                      <p:tavLst>
                                        <p:tav tm="0">
                                          <p:val>
                                            <p:fltVal val="0"/>
                                          </p:val>
                                        </p:tav>
                                        <p:tav tm="100000">
                                          <p:val>
                                            <p:strVal val="#ppt_w"/>
                                          </p:val>
                                        </p:tav>
                                      </p:tavLst>
                                    </p:anim>
                                    <p:anim calcmode="lin" valueType="num">
                                      <p:cBhvr>
                                        <p:cTn id="38" dur="1000" fill="hold"/>
                                        <p:tgtEl>
                                          <p:spTgt spid="55302"/>
                                        </p:tgtEl>
                                        <p:attrNameLst>
                                          <p:attrName>ppt_h</p:attrName>
                                        </p:attrNameLst>
                                      </p:cBhvr>
                                      <p:tavLst>
                                        <p:tav tm="0">
                                          <p:val>
                                            <p:fltVal val="0"/>
                                          </p:val>
                                        </p:tav>
                                        <p:tav tm="100000">
                                          <p:val>
                                            <p:strVal val="#ppt_h"/>
                                          </p:val>
                                        </p:tav>
                                      </p:tavLst>
                                    </p:anim>
                                    <p:anim calcmode="lin" valueType="num">
                                      <p:cBhvr>
                                        <p:cTn id="39" dur="1000" fill="hold"/>
                                        <p:tgtEl>
                                          <p:spTgt spid="5530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5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1" grpId="0" autoUpdateAnimBg="0"/>
      <p:bldP spid="553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extLst>
              <p:ext uri="{D42A27DB-BD31-4B8C-83A1-F6EECF244321}">
                <p14:modId xmlns:p14="http://schemas.microsoft.com/office/powerpoint/2010/main" val="3611507536"/>
              </p:ext>
            </p:extLst>
          </p:nvPr>
        </p:nvGraphicFramePr>
        <p:xfrm>
          <a:off x="3175" y="860028"/>
          <a:ext cx="4541838" cy="3721100"/>
        </p:xfrm>
        <a:graphic>
          <a:graphicData uri="http://schemas.openxmlformats.org/presentationml/2006/ole">
            <mc:AlternateContent xmlns:mc="http://schemas.openxmlformats.org/markup-compatibility/2006">
              <mc:Choice xmlns:v="urn:schemas-microsoft-com:vml" Requires="v">
                <p:oleObj name="Document" r:id="rId3" imgW="4546600" imgH="3721100" progId="Word.Document.8">
                  <p:embed/>
                </p:oleObj>
              </mc:Choice>
              <mc:Fallback>
                <p:oleObj name="Document" r:id="rId3" imgW="4546600" imgH="3721100" progId="Word.Document.8">
                  <p:embed/>
                  <p:pic>
                    <p:nvPicPr>
                      <p:cNvPr id="0" name="Object 2"/>
                      <p:cNvPicPr>
                        <a:picLocks noChangeAspect="1" noChangeArrowheads="1"/>
                      </p:cNvPicPr>
                      <p:nvPr/>
                    </p:nvPicPr>
                    <p:blipFill>
                      <a:blip r:embed="rId4"/>
                      <a:srcRect/>
                      <a:stretch>
                        <a:fillRect/>
                      </a:stretch>
                    </p:blipFill>
                    <p:spPr bwMode="auto">
                      <a:xfrm>
                        <a:off x="3175" y="860028"/>
                        <a:ext cx="4541838"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347" name="Rectangle 3"/>
          <p:cNvSpPr>
            <a:spLocks noChangeArrowheads="1"/>
          </p:cNvSpPr>
          <p:nvPr/>
        </p:nvSpPr>
        <p:spPr bwMode="auto">
          <a:xfrm>
            <a:off x="0" y="3048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57348" name="Object 3"/>
          <p:cNvGraphicFramePr>
            <a:graphicFrameLocks noChangeAspect="1"/>
          </p:cNvGraphicFramePr>
          <p:nvPr>
            <p:extLst>
              <p:ext uri="{D42A27DB-BD31-4B8C-83A1-F6EECF244321}">
                <p14:modId xmlns:p14="http://schemas.microsoft.com/office/powerpoint/2010/main" val="2912977324"/>
              </p:ext>
            </p:extLst>
          </p:nvPr>
        </p:nvGraphicFramePr>
        <p:xfrm>
          <a:off x="4498975" y="1106488"/>
          <a:ext cx="4648200" cy="3122612"/>
        </p:xfrm>
        <a:graphic>
          <a:graphicData uri="http://schemas.openxmlformats.org/presentationml/2006/ole">
            <mc:AlternateContent xmlns:mc="http://schemas.openxmlformats.org/markup-compatibility/2006">
              <mc:Choice xmlns:v="urn:schemas-microsoft-com:vml" Requires="v">
                <p:oleObj name="Document" r:id="rId5" imgW="4076700" imgH="2590800" progId="Word.Document.8">
                  <p:embed/>
                </p:oleObj>
              </mc:Choice>
              <mc:Fallback>
                <p:oleObj name="Document" r:id="rId5" imgW="4076700" imgH="2590800" progId="Word.Document.8">
                  <p:embed/>
                  <p:pic>
                    <p:nvPicPr>
                      <p:cNvPr id="0" name="Object 3"/>
                      <p:cNvPicPr>
                        <a:picLocks noChangeAspect="1" noChangeArrowheads="1"/>
                      </p:cNvPicPr>
                      <p:nvPr/>
                    </p:nvPicPr>
                    <p:blipFill>
                      <a:blip r:embed="rId6"/>
                      <a:srcRect/>
                      <a:stretch>
                        <a:fillRect/>
                      </a:stretch>
                    </p:blipFill>
                    <p:spPr bwMode="auto">
                      <a:xfrm>
                        <a:off x="4498975" y="1106488"/>
                        <a:ext cx="46482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352" name="Text Box 8"/>
          <p:cNvSpPr txBox="1">
            <a:spLocks noChangeArrowheads="1"/>
          </p:cNvSpPr>
          <p:nvPr/>
        </p:nvSpPr>
        <p:spPr bwMode="auto">
          <a:xfrm>
            <a:off x="8205788" y="76200"/>
            <a:ext cx="7937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160f</a:t>
            </a:r>
          </a:p>
        </p:txBody>
      </p:sp>
      <p:sp>
        <p:nvSpPr>
          <p:cNvPr id="52231" name="Text Box 11"/>
          <p:cNvSpPr txBox="1">
            <a:spLocks noChangeArrowheads="1"/>
          </p:cNvSpPr>
          <p:nvPr/>
        </p:nvSpPr>
        <p:spPr bwMode="auto">
          <a:xfrm>
            <a:off x="152400" y="4422591"/>
            <a:ext cx="85715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mj-lt"/>
              <a:buAutoNum type="arabicPeriod"/>
            </a:pPr>
            <a:r>
              <a:rPr lang="en-US" sz="2000" b="1" dirty="0">
                <a:solidFill>
                  <a:srgbClr val="FFFFFF"/>
                </a:solidFill>
                <a:latin typeface="Arial"/>
                <a:cs typeface="Arial"/>
              </a:rPr>
              <a:t>Humanity overpopulated</a:t>
            </a:r>
          </a:p>
          <a:p>
            <a:pPr marL="457200" indent="-457200">
              <a:buFont typeface="+mj-lt"/>
              <a:buAutoNum type="arabicPeriod"/>
            </a:pPr>
            <a:r>
              <a:rPr lang="en-US" sz="2000" b="1" dirty="0">
                <a:solidFill>
                  <a:srgbClr val="FFFFFF"/>
                </a:solidFill>
                <a:latin typeface="Arial"/>
                <a:cs typeface="Arial"/>
              </a:rPr>
              <a:t>The gods, led by </a:t>
            </a:r>
            <a:r>
              <a:rPr lang="en-US" sz="2000" b="1" dirty="0" err="1">
                <a:solidFill>
                  <a:srgbClr val="FFFFFF"/>
                </a:solidFill>
                <a:latin typeface="Arial"/>
                <a:cs typeface="Arial"/>
              </a:rPr>
              <a:t>Enlil</a:t>
            </a:r>
            <a:r>
              <a:rPr lang="en-US" sz="2000" b="1" dirty="0">
                <a:solidFill>
                  <a:srgbClr val="FFFFFF"/>
                </a:solidFill>
                <a:latin typeface="Arial"/>
                <a:cs typeface="Arial"/>
              </a:rPr>
              <a:t>, agreed to cleanse the earth</a:t>
            </a:r>
          </a:p>
          <a:p>
            <a:pPr marL="457200" indent="-457200">
              <a:buFont typeface="+mj-lt"/>
              <a:buAutoNum type="arabicPeriod"/>
            </a:pPr>
            <a:r>
              <a:rPr lang="en-US" sz="2000" b="1" dirty="0" err="1">
                <a:solidFill>
                  <a:srgbClr val="FFFFFF"/>
                </a:solidFill>
                <a:latin typeface="Arial"/>
                <a:cs typeface="Arial"/>
              </a:rPr>
              <a:t>Utnapishtim</a:t>
            </a:r>
            <a:r>
              <a:rPr lang="en-US" sz="2000" b="1" dirty="0">
                <a:solidFill>
                  <a:srgbClr val="FFFFFF"/>
                </a:solidFill>
                <a:latin typeface="Arial"/>
                <a:cs typeface="Arial"/>
              </a:rPr>
              <a:t> was warned of a flood by the god </a:t>
            </a:r>
            <a:r>
              <a:rPr lang="en-US" sz="2000" b="1" dirty="0" err="1">
                <a:solidFill>
                  <a:srgbClr val="FFFFFF"/>
                </a:solidFill>
                <a:latin typeface="Arial"/>
                <a:cs typeface="Arial"/>
              </a:rPr>
              <a:t>Ea</a:t>
            </a:r>
            <a:r>
              <a:rPr lang="en-US" sz="2000" b="1" dirty="0">
                <a:solidFill>
                  <a:srgbClr val="FFFFFF"/>
                </a:solidFill>
                <a:latin typeface="Arial"/>
                <a:cs typeface="Arial"/>
              </a:rPr>
              <a:t> in a dream</a:t>
            </a:r>
          </a:p>
          <a:p>
            <a:pPr marL="457200" indent="-457200">
              <a:buFont typeface="+mj-lt"/>
              <a:buAutoNum type="arabicPeriod"/>
            </a:pPr>
            <a:r>
              <a:rPr lang="en-US" sz="2000" b="1" dirty="0">
                <a:solidFill>
                  <a:srgbClr val="FFFFFF"/>
                </a:solidFill>
                <a:latin typeface="Arial"/>
                <a:cs typeface="Arial"/>
              </a:rPr>
              <a:t>He built a seven-level ship with all living creatures aboard</a:t>
            </a:r>
          </a:p>
          <a:p>
            <a:pPr marL="457200" indent="-457200">
              <a:buFont typeface="+mj-lt"/>
              <a:buAutoNum type="arabicPeriod"/>
            </a:pPr>
            <a:r>
              <a:rPr lang="en-US" sz="2000" b="1" dirty="0">
                <a:solidFill>
                  <a:srgbClr val="FFFFFF"/>
                </a:solidFill>
                <a:latin typeface="Arial"/>
                <a:cs typeface="Arial"/>
              </a:rPr>
              <a:t>It stormed for six days</a:t>
            </a:r>
          </a:p>
          <a:p>
            <a:pPr marL="457200" indent="-457200">
              <a:buFont typeface="+mj-lt"/>
              <a:buAutoNum type="arabicPeriod"/>
            </a:pPr>
            <a:r>
              <a:rPr lang="en-US" sz="2000" b="1" dirty="0">
                <a:solidFill>
                  <a:srgbClr val="FFFFFF"/>
                </a:solidFill>
                <a:latin typeface="Arial"/>
                <a:cs typeface="Arial"/>
              </a:rPr>
              <a:t>He released dove, sparrow &amp; raven, then knew water had receded</a:t>
            </a:r>
          </a:p>
          <a:p>
            <a:pPr marL="457200" indent="-457200">
              <a:buFont typeface="+mj-lt"/>
              <a:buAutoNum type="arabicPeriod"/>
            </a:pPr>
            <a:r>
              <a:rPr lang="en-US" sz="2000" b="1" dirty="0">
                <a:solidFill>
                  <a:srgbClr val="FFFFFF"/>
                </a:solidFill>
                <a:latin typeface="Arial"/>
                <a:cs typeface="Arial"/>
              </a:rPr>
              <a:t>Sacrificed to the gods and he &amp; his wife given immortality</a:t>
            </a:r>
          </a:p>
        </p:txBody>
      </p:sp>
      <p:sp>
        <p:nvSpPr>
          <p:cNvPr id="52232" name="Text Box 12"/>
          <p:cNvSpPr txBox="1">
            <a:spLocks noChangeArrowheads="1"/>
          </p:cNvSpPr>
          <p:nvPr/>
        </p:nvSpPr>
        <p:spPr bwMode="auto">
          <a:xfrm>
            <a:off x="788988" y="3733800"/>
            <a:ext cx="1377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u="sng">
                <a:latin typeface="Arial"/>
                <a:cs typeface="Arial"/>
              </a:rPr>
              <a:t>Assyrian</a:t>
            </a:r>
            <a:endParaRPr lang="en-US">
              <a:latin typeface="Arial"/>
              <a:cs typeface="Arial"/>
            </a:endParaRPr>
          </a:p>
        </p:txBody>
      </p:sp>
      <p:sp>
        <p:nvSpPr>
          <p:cNvPr id="10" name="Title 9"/>
          <p:cNvSpPr>
            <a:spLocks noGrp="1"/>
          </p:cNvSpPr>
          <p:nvPr>
            <p:ph type="title" idx="4294967295"/>
          </p:nvPr>
        </p:nvSpPr>
        <p:spPr>
          <a:xfrm>
            <a:off x="0" y="-27384"/>
            <a:ext cx="9296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Beliefs on the Great Flood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7347"/>
                                        </p:tgtEl>
                                        <p:attrNameLst>
                                          <p:attrName>style.visibility</p:attrName>
                                        </p:attrNameLst>
                                      </p:cBhvr>
                                      <p:to>
                                        <p:strVal val="visible"/>
                                      </p:to>
                                    </p:set>
                                    <p:anim calcmode="lin" valueType="num">
                                      <p:cBhvr>
                                        <p:cTn id="7" dur="300" fill="hold"/>
                                        <p:tgtEl>
                                          <p:spTgt spid="57347"/>
                                        </p:tgtEl>
                                        <p:attrNameLst>
                                          <p:attrName>ppt_w</p:attrName>
                                        </p:attrNameLst>
                                      </p:cBhvr>
                                      <p:tavLst>
                                        <p:tav tm="0">
                                          <p:val>
                                            <p:fltVal val="0"/>
                                          </p:val>
                                        </p:tav>
                                        <p:tav tm="100000">
                                          <p:val>
                                            <p:strVal val="#ppt_w"/>
                                          </p:val>
                                        </p:tav>
                                      </p:tavLst>
                                    </p:anim>
                                    <p:anim calcmode="lin" valueType="num">
                                      <p:cBhvr>
                                        <p:cTn id="8" dur="300" fill="hold"/>
                                        <p:tgtEl>
                                          <p:spTgt spid="57347"/>
                                        </p:tgtEl>
                                        <p:attrNameLst>
                                          <p:attrName>ppt_h</p:attrName>
                                        </p:attrNameLst>
                                      </p:cBhvr>
                                      <p:tavLst>
                                        <p:tav tm="0">
                                          <p:val>
                                            <p:fltVal val="0"/>
                                          </p:val>
                                        </p:tav>
                                        <p:tav tm="100000">
                                          <p:val>
                                            <p:strVal val="#ppt_h"/>
                                          </p:val>
                                        </p:tav>
                                      </p:tavLst>
                                    </p:anim>
                                    <p:anim calcmode="lin" valueType="num">
                                      <p:cBhvr>
                                        <p:cTn id="9" dur="300" fill="hold"/>
                                        <p:tgtEl>
                                          <p:spTgt spid="57347"/>
                                        </p:tgtEl>
                                        <p:attrNameLst>
                                          <p:attrName>ppt_x</p:attrName>
                                        </p:attrNameLst>
                                      </p:cBhvr>
                                      <p:tavLst>
                                        <p:tav tm="0">
                                          <p:val>
                                            <p:fltVal val="0.5"/>
                                          </p:val>
                                        </p:tav>
                                        <p:tav tm="100000">
                                          <p:val>
                                            <p:strVal val="#ppt_x"/>
                                          </p:val>
                                        </p:tav>
                                      </p:tavLst>
                                    </p:anim>
                                    <p:anim calcmode="lin" valueType="num">
                                      <p:cBhvr>
                                        <p:cTn id="10" dur="300" fill="hold"/>
                                        <p:tgtEl>
                                          <p:spTgt spid="5734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wipe(right)">
                                      <p:cBhvr>
                                        <p:cTn id="15" dur="500"/>
                                        <p:tgtEl>
                                          <p:spTgt spid="57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wipe(up)">
                                      <p:cBhvr>
                                        <p:cTn id="20"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AD732-E7E3-94BA-5191-3E290BAB1298}"/>
            </a:ext>
          </a:extLst>
        </p:cNvPr>
        <p:cNvGrpSpPr/>
        <p:nvPr/>
      </p:nvGrpSpPr>
      <p:grpSpPr>
        <a:xfrm>
          <a:off x="0" y="0"/>
          <a:ext cx="0" cy="0"/>
          <a:chOff x="0" y="0"/>
          <a:chExt cx="0" cy="0"/>
        </a:xfrm>
      </p:grpSpPr>
      <p:graphicFrame>
        <p:nvGraphicFramePr>
          <p:cNvPr id="57346" name="Object 2">
            <a:extLst>
              <a:ext uri="{FF2B5EF4-FFF2-40B4-BE49-F238E27FC236}">
                <a16:creationId xmlns:a16="http://schemas.microsoft.com/office/drawing/2014/main" id="{7964C49A-8FB1-3FC9-55BA-B7B784C87878}"/>
              </a:ext>
            </a:extLst>
          </p:cNvPr>
          <p:cNvGraphicFramePr>
            <a:graphicFrameLocks noChangeAspect="1"/>
          </p:cNvGraphicFramePr>
          <p:nvPr/>
        </p:nvGraphicFramePr>
        <p:xfrm>
          <a:off x="3175" y="860028"/>
          <a:ext cx="4541838" cy="3721100"/>
        </p:xfrm>
        <a:graphic>
          <a:graphicData uri="http://schemas.openxmlformats.org/presentationml/2006/ole">
            <mc:AlternateContent xmlns:mc="http://schemas.openxmlformats.org/markup-compatibility/2006">
              <mc:Choice xmlns:v="urn:schemas-microsoft-com:vml" Requires="v">
                <p:oleObj name="Document" r:id="rId3" imgW="4546600" imgH="3721100" progId="Word.Document.8">
                  <p:embed/>
                </p:oleObj>
              </mc:Choice>
              <mc:Fallback>
                <p:oleObj name="Document" r:id="rId3" imgW="4546600" imgH="3721100" progId="Word.Document.8">
                  <p:embed/>
                  <p:pic>
                    <p:nvPicPr>
                      <p:cNvPr id="57346" name="Object 2"/>
                      <p:cNvPicPr>
                        <a:picLocks noChangeAspect="1" noChangeArrowheads="1"/>
                      </p:cNvPicPr>
                      <p:nvPr/>
                    </p:nvPicPr>
                    <p:blipFill>
                      <a:blip r:embed="rId4"/>
                      <a:srcRect/>
                      <a:stretch>
                        <a:fillRect/>
                      </a:stretch>
                    </p:blipFill>
                    <p:spPr bwMode="auto">
                      <a:xfrm>
                        <a:off x="3175" y="860028"/>
                        <a:ext cx="4541838"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347" name="Rectangle 3">
            <a:extLst>
              <a:ext uri="{FF2B5EF4-FFF2-40B4-BE49-F238E27FC236}">
                <a16:creationId xmlns:a16="http://schemas.microsoft.com/office/drawing/2014/main" id="{736CFCC9-CD7C-4ABA-C46F-360E5C7751DD}"/>
              </a:ext>
            </a:extLst>
          </p:cNvPr>
          <p:cNvSpPr>
            <a:spLocks noChangeArrowheads="1"/>
          </p:cNvSpPr>
          <p:nvPr/>
        </p:nvSpPr>
        <p:spPr bwMode="auto">
          <a:xfrm>
            <a:off x="0" y="3048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57348" name="Object 3">
            <a:extLst>
              <a:ext uri="{FF2B5EF4-FFF2-40B4-BE49-F238E27FC236}">
                <a16:creationId xmlns:a16="http://schemas.microsoft.com/office/drawing/2014/main" id="{19B06D37-24B9-6EB0-EE17-15F9A11E8E61}"/>
              </a:ext>
            </a:extLst>
          </p:cNvPr>
          <p:cNvGraphicFramePr>
            <a:graphicFrameLocks noChangeAspect="1"/>
          </p:cNvGraphicFramePr>
          <p:nvPr/>
        </p:nvGraphicFramePr>
        <p:xfrm>
          <a:off x="4498975" y="1106488"/>
          <a:ext cx="4648200" cy="3122612"/>
        </p:xfrm>
        <a:graphic>
          <a:graphicData uri="http://schemas.openxmlformats.org/presentationml/2006/ole">
            <mc:AlternateContent xmlns:mc="http://schemas.openxmlformats.org/markup-compatibility/2006">
              <mc:Choice xmlns:v="urn:schemas-microsoft-com:vml" Requires="v">
                <p:oleObj name="Document" r:id="rId5" imgW="4076700" imgH="2590800" progId="Word.Document.8">
                  <p:embed/>
                </p:oleObj>
              </mc:Choice>
              <mc:Fallback>
                <p:oleObj name="Document" r:id="rId5" imgW="4076700" imgH="2590800" progId="Word.Document.8">
                  <p:embed/>
                  <p:pic>
                    <p:nvPicPr>
                      <p:cNvPr id="57348" name="Object 3"/>
                      <p:cNvPicPr>
                        <a:picLocks noChangeAspect="1" noChangeArrowheads="1"/>
                      </p:cNvPicPr>
                      <p:nvPr/>
                    </p:nvPicPr>
                    <p:blipFill>
                      <a:blip r:embed="rId6"/>
                      <a:srcRect/>
                      <a:stretch>
                        <a:fillRect/>
                      </a:stretch>
                    </p:blipFill>
                    <p:spPr bwMode="auto">
                      <a:xfrm>
                        <a:off x="4498975" y="1106488"/>
                        <a:ext cx="46482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352" name="Text Box 8">
            <a:extLst>
              <a:ext uri="{FF2B5EF4-FFF2-40B4-BE49-F238E27FC236}">
                <a16:creationId xmlns:a16="http://schemas.microsoft.com/office/drawing/2014/main" id="{1A8EBC37-2123-36CD-AEE4-1CEC9BA07792}"/>
              </a:ext>
            </a:extLst>
          </p:cNvPr>
          <p:cNvSpPr txBox="1">
            <a:spLocks noChangeArrowheads="1"/>
          </p:cNvSpPr>
          <p:nvPr/>
        </p:nvSpPr>
        <p:spPr bwMode="auto">
          <a:xfrm>
            <a:off x="8205788" y="76200"/>
            <a:ext cx="79375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160f</a:t>
            </a:r>
          </a:p>
        </p:txBody>
      </p:sp>
      <p:sp>
        <p:nvSpPr>
          <p:cNvPr id="52231" name="Text Box 11">
            <a:extLst>
              <a:ext uri="{FF2B5EF4-FFF2-40B4-BE49-F238E27FC236}">
                <a16:creationId xmlns:a16="http://schemas.microsoft.com/office/drawing/2014/main" id="{42127B16-399A-1517-01B3-215431499EB5}"/>
              </a:ext>
            </a:extLst>
          </p:cNvPr>
          <p:cNvSpPr txBox="1">
            <a:spLocks noChangeArrowheads="1"/>
          </p:cNvSpPr>
          <p:nvPr/>
        </p:nvSpPr>
        <p:spPr bwMode="auto">
          <a:xfrm>
            <a:off x="152400" y="4422591"/>
            <a:ext cx="85715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buFont typeface="+mj-lt"/>
              <a:buAutoNum type="arabicPeriod"/>
            </a:pPr>
            <a:r>
              <a:rPr lang="en-US" sz="2000" b="1" dirty="0">
                <a:solidFill>
                  <a:srgbClr val="FFFFFF"/>
                </a:solidFill>
                <a:latin typeface="Arial"/>
                <a:cs typeface="Arial"/>
              </a:rPr>
              <a:t>Humanity overpopulated</a:t>
            </a:r>
          </a:p>
          <a:p>
            <a:pPr marL="457200" indent="-457200">
              <a:buFont typeface="+mj-lt"/>
              <a:buAutoNum type="arabicPeriod"/>
            </a:pPr>
            <a:r>
              <a:rPr lang="en-US" sz="2000" b="1" dirty="0">
                <a:solidFill>
                  <a:srgbClr val="FFFFFF"/>
                </a:solidFill>
                <a:latin typeface="Arial"/>
                <a:cs typeface="Arial"/>
              </a:rPr>
              <a:t>The gods, led by </a:t>
            </a:r>
            <a:r>
              <a:rPr lang="en-US" sz="2000" b="1" dirty="0" err="1">
                <a:solidFill>
                  <a:srgbClr val="FFFFFF"/>
                </a:solidFill>
                <a:latin typeface="Arial"/>
                <a:cs typeface="Arial"/>
              </a:rPr>
              <a:t>Enlil</a:t>
            </a:r>
            <a:r>
              <a:rPr lang="en-US" sz="2000" b="1" dirty="0">
                <a:solidFill>
                  <a:srgbClr val="FFFFFF"/>
                </a:solidFill>
                <a:latin typeface="Arial"/>
                <a:cs typeface="Arial"/>
              </a:rPr>
              <a:t>, agreed to cleanse the earth</a:t>
            </a:r>
          </a:p>
          <a:p>
            <a:pPr marL="457200" indent="-457200">
              <a:buFont typeface="+mj-lt"/>
              <a:buAutoNum type="arabicPeriod"/>
            </a:pPr>
            <a:r>
              <a:rPr lang="en-US" sz="2000" b="1" dirty="0" err="1">
                <a:solidFill>
                  <a:srgbClr val="FFFFFF"/>
                </a:solidFill>
                <a:latin typeface="Arial"/>
                <a:cs typeface="Arial"/>
              </a:rPr>
              <a:t>Utnapishtim</a:t>
            </a:r>
            <a:r>
              <a:rPr lang="en-US" sz="2000" b="1" dirty="0">
                <a:solidFill>
                  <a:srgbClr val="FFFFFF"/>
                </a:solidFill>
                <a:latin typeface="Arial"/>
                <a:cs typeface="Arial"/>
              </a:rPr>
              <a:t> was warned of a flood by the god </a:t>
            </a:r>
            <a:r>
              <a:rPr lang="en-US" sz="2000" b="1" dirty="0" err="1">
                <a:solidFill>
                  <a:srgbClr val="FFFFFF"/>
                </a:solidFill>
                <a:latin typeface="Arial"/>
                <a:cs typeface="Arial"/>
              </a:rPr>
              <a:t>Ea</a:t>
            </a:r>
            <a:r>
              <a:rPr lang="en-US" sz="2000" b="1" dirty="0">
                <a:solidFill>
                  <a:srgbClr val="FFFFFF"/>
                </a:solidFill>
                <a:latin typeface="Arial"/>
                <a:cs typeface="Arial"/>
              </a:rPr>
              <a:t> in a dream</a:t>
            </a:r>
          </a:p>
          <a:p>
            <a:pPr marL="457200" indent="-457200">
              <a:buFont typeface="+mj-lt"/>
              <a:buAutoNum type="arabicPeriod"/>
            </a:pPr>
            <a:r>
              <a:rPr lang="en-US" sz="2000" b="1" dirty="0">
                <a:solidFill>
                  <a:srgbClr val="FFFFFF"/>
                </a:solidFill>
                <a:latin typeface="Arial"/>
                <a:cs typeface="Arial"/>
              </a:rPr>
              <a:t>He built a seven-level ship with all living creatures aboard</a:t>
            </a:r>
          </a:p>
          <a:p>
            <a:pPr marL="457200" indent="-457200">
              <a:buFont typeface="+mj-lt"/>
              <a:buAutoNum type="arabicPeriod"/>
            </a:pPr>
            <a:r>
              <a:rPr lang="en-US" sz="2000" b="1" dirty="0">
                <a:solidFill>
                  <a:srgbClr val="FFFFFF"/>
                </a:solidFill>
                <a:latin typeface="Arial"/>
                <a:cs typeface="Arial"/>
              </a:rPr>
              <a:t>It stormed for six days</a:t>
            </a:r>
          </a:p>
          <a:p>
            <a:pPr marL="457200" indent="-457200">
              <a:buFont typeface="+mj-lt"/>
              <a:buAutoNum type="arabicPeriod"/>
            </a:pPr>
            <a:r>
              <a:rPr lang="en-US" sz="2000" b="1" dirty="0">
                <a:solidFill>
                  <a:srgbClr val="FFFFFF"/>
                </a:solidFill>
                <a:latin typeface="Arial"/>
                <a:cs typeface="Arial"/>
              </a:rPr>
              <a:t>He released dove, sparrow &amp; raven, then knew water had receded</a:t>
            </a:r>
          </a:p>
          <a:p>
            <a:pPr marL="457200" indent="-457200">
              <a:buFont typeface="+mj-lt"/>
              <a:buAutoNum type="arabicPeriod"/>
            </a:pPr>
            <a:r>
              <a:rPr lang="en-US" sz="2000" b="1" dirty="0">
                <a:solidFill>
                  <a:srgbClr val="FFFFFF"/>
                </a:solidFill>
                <a:latin typeface="Arial"/>
                <a:cs typeface="Arial"/>
              </a:rPr>
              <a:t>Sacrificed to the gods and he &amp; his wife given immortality</a:t>
            </a:r>
          </a:p>
        </p:txBody>
      </p:sp>
      <p:sp>
        <p:nvSpPr>
          <p:cNvPr id="52232" name="Text Box 12">
            <a:extLst>
              <a:ext uri="{FF2B5EF4-FFF2-40B4-BE49-F238E27FC236}">
                <a16:creationId xmlns:a16="http://schemas.microsoft.com/office/drawing/2014/main" id="{48D207B8-0A4A-B2A4-9B8D-3EB0BD4330C6}"/>
              </a:ext>
            </a:extLst>
          </p:cNvPr>
          <p:cNvSpPr txBox="1">
            <a:spLocks noChangeArrowheads="1"/>
          </p:cNvSpPr>
          <p:nvPr/>
        </p:nvSpPr>
        <p:spPr bwMode="auto">
          <a:xfrm>
            <a:off x="788988" y="3733800"/>
            <a:ext cx="1377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u="sng">
                <a:latin typeface="Arial"/>
                <a:cs typeface="Arial"/>
              </a:rPr>
              <a:t>Assyrian</a:t>
            </a:r>
            <a:endParaRPr lang="en-US">
              <a:latin typeface="Arial"/>
              <a:cs typeface="Arial"/>
            </a:endParaRPr>
          </a:p>
        </p:txBody>
      </p:sp>
      <p:sp>
        <p:nvSpPr>
          <p:cNvPr id="57351" name="Text Box 7">
            <a:extLst>
              <a:ext uri="{FF2B5EF4-FFF2-40B4-BE49-F238E27FC236}">
                <a16:creationId xmlns:a16="http://schemas.microsoft.com/office/drawing/2014/main" id="{0CF5F2B9-D6CA-F33C-25F4-8A139989EA1E}"/>
              </a:ext>
            </a:extLst>
          </p:cNvPr>
          <p:cNvSpPr txBox="1">
            <a:spLocks noChangeArrowheads="1"/>
          </p:cNvSpPr>
          <p:nvPr/>
        </p:nvSpPr>
        <p:spPr bwMode="auto">
          <a:xfrm rot="20556291">
            <a:off x="1336642" y="3840212"/>
            <a:ext cx="6454775" cy="1384300"/>
          </a:xfrm>
          <a:prstGeom prst="rect">
            <a:avLst/>
          </a:prstGeom>
          <a:solidFill>
            <a:srgbClr val="000000"/>
          </a:solidFill>
          <a:ln>
            <a:noFill/>
          </a:ln>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Arial"/>
                <a:cs typeface="Arial"/>
              </a:rPr>
              <a:t>2.	Both </a:t>
            </a:r>
            <a:r>
              <a:rPr lang="en-US" sz="2800" dirty="0" err="1">
                <a:latin typeface="Arial"/>
                <a:cs typeface="Arial"/>
              </a:rPr>
              <a:t>Ziusudra</a:t>
            </a:r>
            <a:r>
              <a:rPr lang="en-US" sz="2800" dirty="0">
                <a:latin typeface="Arial"/>
                <a:cs typeface="Arial"/>
              </a:rPr>
              <a:t> (Babylonian) and </a:t>
            </a:r>
            <a:r>
              <a:rPr lang="en-US" sz="2800" dirty="0" err="1">
                <a:latin typeface="Arial"/>
                <a:cs typeface="Arial"/>
              </a:rPr>
              <a:t>Utnapishtim</a:t>
            </a:r>
            <a:r>
              <a:rPr lang="en-US" sz="2800" dirty="0">
                <a:latin typeface="Arial"/>
                <a:cs typeface="Arial"/>
              </a:rPr>
              <a:t> (Assyrian) were given immortality</a:t>
            </a:r>
          </a:p>
        </p:txBody>
      </p:sp>
      <p:sp>
        <p:nvSpPr>
          <p:cNvPr id="10" name="Title 9">
            <a:extLst>
              <a:ext uri="{FF2B5EF4-FFF2-40B4-BE49-F238E27FC236}">
                <a16:creationId xmlns:a16="http://schemas.microsoft.com/office/drawing/2014/main" id="{BD3B6673-1DB6-C88F-66D2-2D0724DA063F}"/>
              </a:ext>
            </a:extLst>
          </p:cNvPr>
          <p:cNvSpPr>
            <a:spLocks noGrp="1"/>
          </p:cNvSpPr>
          <p:nvPr>
            <p:ph type="title" idx="4294967295"/>
          </p:nvPr>
        </p:nvSpPr>
        <p:spPr>
          <a:xfrm>
            <a:off x="0" y="-27384"/>
            <a:ext cx="9296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Beliefs on the Great Flood</a:t>
            </a:r>
          </a:p>
        </p:txBody>
      </p:sp>
      <p:sp>
        <p:nvSpPr>
          <p:cNvPr id="57350" name="Text Box 6">
            <a:extLst>
              <a:ext uri="{FF2B5EF4-FFF2-40B4-BE49-F238E27FC236}">
                <a16:creationId xmlns:a16="http://schemas.microsoft.com/office/drawing/2014/main" id="{83E43595-E992-D980-0016-9DDBA20B7599}"/>
              </a:ext>
            </a:extLst>
          </p:cNvPr>
          <p:cNvSpPr txBox="1">
            <a:spLocks noChangeArrowheads="1"/>
          </p:cNvSpPr>
          <p:nvPr/>
        </p:nvSpPr>
        <p:spPr bwMode="auto">
          <a:xfrm rot="20556291">
            <a:off x="1314417" y="2087612"/>
            <a:ext cx="6653213" cy="1384300"/>
          </a:xfrm>
          <a:prstGeom prst="rect">
            <a:avLst/>
          </a:prstGeom>
          <a:solidFill>
            <a:srgbClr val="000000"/>
          </a:solidFill>
          <a:ln>
            <a:noFill/>
          </a:ln>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800" dirty="0">
                <a:latin typeface="Arial"/>
                <a:cs typeface="Arial"/>
              </a:rPr>
              <a:t>1.	Babylonian flood - result of a disagreement among the gods </a:t>
            </a:r>
            <a:r>
              <a:rPr lang="en-US" sz="2800" dirty="0" err="1">
                <a:latin typeface="Arial"/>
                <a:cs typeface="Arial"/>
              </a:rPr>
              <a:t>vs</a:t>
            </a:r>
            <a:r>
              <a:rPr lang="en-US" sz="2800" dirty="0">
                <a:latin typeface="Arial"/>
                <a:cs typeface="Arial"/>
              </a:rPr>
              <a:t> Assyrian - earth was overpopulated</a:t>
            </a:r>
          </a:p>
        </p:txBody>
      </p:sp>
    </p:spTree>
    <p:extLst>
      <p:ext uri="{BB962C8B-B14F-4D97-AF65-F5344CB8AC3E}">
        <p14:creationId xmlns:p14="http://schemas.microsoft.com/office/powerpoint/2010/main" val="1425909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 calcmode="lin" valueType="num">
                                      <p:cBhvr>
                                        <p:cTn id="7" dur="1000" fill="hold"/>
                                        <p:tgtEl>
                                          <p:spTgt spid="57350"/>
                                        </p:tgtEl>
                                        <p:attrNameLst>
                                          <p:attrName>ppt_w</p:attrName>
                                        </p:attrNameLst>
                                      </p:cBhvr>
                                      <p:tavLst>
                                        <p:tav tm="0">
                                          <p:val>
                                            <p:fltVal val="0"/>
                                          </p:val>
                                        </p:tav>
                                        <p:tav tm="100000">
                                          <p:val>
                                            <p:strVal val="#ppt_w"/>
                                          </p:val>
                                        </p:tav>
                                      </p:tavLst>
                                    </p:anim>
                                    <p:anim calcmode="lin" valueType="num">
                                      <p:cBhvr>
                                        <p:cTn id="8" dur="1000" fill="hold"/>
                                        <p:tgtEl>
                                          <p:spTgt spid="57350"/>
                                        </p:tgtEl>
                                        <p:attrNameLst>
                                          <p:attrName>ppt_h</p:attrName>
                                        </p:attrNameLst>
                                      </p:cBhvr>
                                      <p:tavLst>
                                        <p:tav tm="0">
                                          <p:val>
                                            <p:fltVal val="0"/>
                                          </p:val>
                                        </p:tav>
                                        <p:tav tm="100000">
                                          <p:val>
                                            <p:strVal val="#ppt_h"/>
                                          </p:val>
                                        </p:tav>
                                      </p:tavLst>
                                    </p:anim>
                                    <p:anim calcmode="lin" valueType="num">
                                      <p:cBhvr>
                                        <p:cTn id="9" dur="1000" fill="hold"/>
                                        <p:tgtEl>
                                          <p:spTgt spid="573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7351"/>
                                        </p:tgtEl>
                                        <p:attrNameLst>
                                          <p:attrName>style.visibility</p:attrName>
                                        </p:attrNameLst>
                                      </p:cBhvr>
                                      <p:to>
                                        <p:strVal val="visible"/>
                                      </p:to>
                                    </p:set>
                                    <p:anim calcmode="lin" valueType="num">
                                      <p:cBhvr>
                                        <p:cTn id="15" dur="1000" fill="hold"/>
                                        <p:tgtEl>
                                          <p:spTgt spid="57351"/>
                                        </p:tgtEl>
                                        <p:attrNameLst>
                                          <p:attrName>ppt_w</p:attrName>
                                        </p:attrNameLst>
                                      </p:cBhvr>
                                      <p:tavLst>
                                        <p:tav tm="0">
                                          <p:val>
                                            <p:fltVal val="0"/>
                                          </p:val>
                                        </p:tav>
                                        <p:tav tm="100000">
                                          <p:val>
                                            <p:strVal val="#ppt_w"/>
                                          </p:val>
                                        </p:tav>
                                      </p:tavLst>
                                    </p:anim>
                                    <p:anim calcmode="lin" valueType="num">
                                      <p:cBhvr>
                                        <p:cTn id="16" dur="1000" fill="hold"/>
                                        <p:tgtEl>
                                          <p:spTgt spid="57351"/>
                                        </p:tgtEl>
                                        <p:attrNameLst>
                                          <p:attrName>ppt_h</p:attrName>
                                        </p:attrNameLst>
                                      </p:cBhvr>
                                      <p:tavLst>
                                        <p:tav tm="0">
                                          <p:val>
                                            <p:fltVal val="0"/>
                                          </p:val>
                                        </p:tav>
                                        <p:tav tm="100000">
                                          <p:val>
                                            <p:strVal val="#ppt_h"/>
                                          </p:val>
                                        </p:tav>
                                      </p:tavLst>
                                    </p:anim>
                                    <p:anim calcmode="lin" valueType="num">
                                      <p:cBhvr>
                                        <p:cTn id="17" dur="1000" fill="hold"/>
                                        <p:tgtEl>
                                          <p:spTgt spid="5735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7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autoUpdateAnimBg="0"/>
      <p:bldP spid="5735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3586460223"/>
              </p:ext>
            </p:extLst>
          </p:nvPr>
        </p:nvGraphicFramePr>
        <p:xfrm>
          <a:off x="-61913" y="1893888"/>
          <a:ext cx="4543426" cy="2663825"/>
        </p:xfrm>
        <a:graphic>
          <a:graphicData uri="http://schemas.openxmlformats.org/presentationml/2006/ole">
            <mc:AlternateContent xmlns:mc="http://schemas.openxmlformats.org/markup-compatibility/2006">
              <mc:Choice xmlns:v="urn:schemas-microsoft-com:vml" Requires="v">
                <p:oleObj name="Document" r:id="rId3" imgW="4546600" imgH="2667000" progId="Word.Document.8">
                  <p:embed/>
                </p:oleObj>
              </mc:Choice>
              <mc:Fallback>
                <p:oleObj name="Document" r:id="rId3" imgW="4546600" imgH="2667000" progId="Word.Document.8">
                  <p:embed/>
                  <p:pic>
                    <p:nvPicPr>
                      <p:cNvPr id="0" name="Object 2"/>
                      <p:cNvPicPr>
                        <a:picLocks noChangeAspect="1" noChangeArrowheads="1"/>
                      </p:cNvPicPr>
                      <p:nvPr/>
                    </p:nvPicPr>
                    <p:blipFill>
                      <a:blip r:embed="rId4"/>
                      <a:srcRect/>
                      <a:stretch>
                        <a:fillRect/>
                      </a:stretch>
                    </p:blipFill>
                    <p:spPr bwMode="auto">
                      <a:xfrm>
                        <a:off x="-61913" y="1893888"/>
                        <a:ext cx="4543426" cy="2663825"/>
                      </a:xfrm>
                      <a:prstGeom prst="rect">
                        <a:avLst/>
                      </a:prstGeom>
                      <a:noFill/>
                      <a:ln>
                        <a:noFill/>
                      </a:ln>
                      <a:effectLst/>
                    </p:spPr>
                  </p:pic>
                </p:oleObj>
              </mc:Fallback>
            </mc:AlternateContent>
          </a:graphicData>
        </a:graphic>
      </p:graphicFrame>
      <p:sp>
        <p:nvSpPr>
          <p:cNvPr id="59395" name="Rectangle 3"/>
          <p:cNvSpPr>
            <a:spLocks noChangeArrowheads="1"/>
          </p:cNvSpPr>
          <p:nvPr/>
        </p:nvSpPr>
        <p:spPr bwMode="auto">
          <a:xfrm>
            <a:off x="76200" y="2286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59396" name="Object 3"/>
          <p:cNvGraphicFramePr>
            <a:graphicFrameLocks noChangeAspect="1"/>
          </p:cNvGraphicFramePr>
          <p:nvPr>
            <p:extLst>
              <p:ext uri="{D42A27DB-BD31-4B8C-83A1-F6EECF244321}">
                <p14:modId xmlns:p14="http://schemas.microsoft.com/office/powerpoint/2010/main" val="3057927820"/>
              </p:ext>
            </p:extLst>
          </p:nvPr>
        </p:nvGraphicFramePr>
        <p:xfrm>
          <a:off x="3044825" y="1090613"/>
          <a:ext cx="4597400" cy="4176712"/>
        </p:xfrm>
        <a:graphic>
          <a:graphicData uri="http://schemas.openxmlformats.org/presentationml/2006/ole">
            <mc:AlternateContent xmlns:mc="http://schemas.openxmlformats.org/markup-compatibility/2006">
              <mc:Choice xmlns:v="urn:schemas-microsoft-com:vml" Requires="v">
                <p:oleObj name="Document" r:id="rId5" imgW="4584700" imgH="4445000" progId="Word.Document.8">
                  <p:embed/>
                </p:oleObj>
              </mc:Choice>
              <mc:Fallback>
                <p:oleObj name="Document" r:id="rId5" imgW="4584700" imgH="4445000" progId="Word.Document.8">
                  <p:embed/>
                  <p:pic>
                    <p:nvPicPr>
                      <p:cNvPr id="0" name="Object 3"/>
                      <p:cNvPicPr>
                        <a:picLocks noChangeAspect="1" noChangeArrowheads="1"/>
                      </p:cNvPicPr>
                      <p:nvPr/>
                    </p:nvPicPr>
                    <p:blipFill>
                      <a:blip r:embed="rId6"/>
                      <a:srcRect/>
                      <a:stretch>
                        <a:fillRect/>
                      </a:stretch>
                    </p:blipFill>
                    <p:spPr bwMode="auto">
                      <a:xfrm>
                        <a:off x="3044825" y="1090613"/>
                        <a:ext cx="45974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9397" name="Object 4"/>
          <p:cNvGraphicFramePr>
            <a:graphicFrameLocks noChangeAspect="1"/>
          </p:cNvGraphicFramePr>
          <p:nvPr>
            <p:extLst>
              <p:ext uri="{D42A27DB-BD31-4B8C-83A1-F6EECF244321}">
                <p14:modId xmlns:p14="http://schemas.microsoft.com/office/powerpoint/2010/main" val="1520303473"/>
              </p:ext>
            </p:extLst>
          </p:nvPr>
        </p:nvGraphicFramePr>
        <p:xfrm>
          <a:off x="5988050" y="922338"/>
          <a:ext cx="3078163" cy="4332287"/>
        </p:xfrm>
        <a:graphic>
          <a:graphicData uri="http://schemas.openxmlformats.org/presentationml/2006/ole">
            <mc:AlternateContent xmlns:mc="http://schemas.openxmlformats.org/markup-compatibility/2006">
              <mc:Choice xmlns:v="urn:schemas-microsoft-com:vml" Requires="v">
                <p:oleObj name="Document" r:id="rId7" imgW="3086100" imgH="4343400" progId="Word.Document.8">
                  <p:embed/>
                </p:oleObj>
              </mc:Choice>
              <mc:Fallback>
                <p:oleObj name="Document" r:id="rId7" imgW="3086100" imgH="4343400" progId="Word.Document.8">
                  <p:embed/>
                  <p:pic>
                    <p:nvPicPr>
                      <p:cNvPr id="0" name="Object 4"/>
                      <p:cNvPicPr>
                        <a:picLocks noChangeAspect="1" noChangeArrowheads="1"/>
                      </p:cNvPicPr>
                      <p:nvPr/>
                    </p:nvPicPr>
                    <p:blipFill>
                      <a:blip r:embed="rId8"/>
                      <a:srcRect/>
                      <a:stretch>
                        <a:fillRect/>
                      </a:stretch>
                    </p:blipFill>
                    <p:spPr bwMode="auto">
                      <a:xfrm>
                        <a:off x="5988050" y="922338"/>
                        <a:ext cx="3078163"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398" name="Text Box 6"/>
          <p:cNvSpPr txBox="1">
            <a:spLocks noChangeArrowheads="1"/>
          </p:cNvSpPr>
          <p:nvPr/>
        </p:nvSpPr>
        <p:spPr bwMode="auto">
          <a:xfrm>
            <a:off x="228600" y="5060950"/>
            <a:ext cx="883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cs typeface="Arial" charset="0"/>
              </a:rPr>
              <a:t>1. Besides Egyptians who believed in some form of hope in next life based on works, the other cultures did not have favorable views of the after-life</a:t>
            </a:r>
          </a:p>
        </p:txBody>
      </p:sp>
      <p:sp>
        <p:nvSpPr>
          <p:cNvPr id="59399" name="Text Box 7"/>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160g</a:t>
            </a:r>
          </a:p>
        </p:txBody>
      </p:sp>
      <p:sp>
        <p:nvSpPr>
          <p:cNvPr id="8" name="Title 7"/>
          <p:cNvSpPr>
            <a:spLocks noGrp="1"/>
          </p:cNvSpPr>
          <p:nvPr>
            <p:ph type="title" idx="4294967295"/>
          </p:nvPr>
        </p:nvSpPr>
        <p:spPr>
          <a:xfrm>
            <a:off x="76200" y="1524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Beliefs on Life after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300" fill="hold"/>
                                        <p:tgtEl>
                                          <p:spTgt spid="59395"/>
                                        </p:tgtEl>
                                        <p:attrNameLst>
                                          <p:attrName>ppt_w</p:attrName>
                                        </p:attrNameLst>
                                      </p:cBhvr>
                                      <p:tavLst>
                                        <p:tav tm="0">
                                          <p:val>
                                            <p:fltVal val="0"/>
                                          </p:val>
                                        </p:tav>
                                        <p:tav tm="100000">
                                          <p:val>
                                            <p:strVal val="#ppt_w"/>
                                          </p:val>
                                        </p:tav>
                                      </p:tavLst>
                                    </p:anim>
                                    <p:anim calcmode="lin" valueType="num">
                                      <p:cBhvr>
                                        <p:cTn id="8" dur="300" fill="hold"/>
                                        <p:tgtEl>
                                          <p:spTgt spid="59395"/>
                                        </p:tgtEl>
                                        <p:attrNameLst>
                                          <p:attrName>ppt_h</p:attrName>
                                        </p:attrNameLst>
                                      </p:cBhvr>
                                      <p:tavLst>
                                        <p:tav tm="0">
                                          <p:val>
                                            <p:fltVal val="0"/>
                                          </p:val>
                                        </p:tav>
                                        <p:tav tm="100000">
                                          <p:val>
                                            <p:strVal val="#ppt_h"/>
                                          </p:val>
                                        </p:tav>
                                      </p:tavLst>
                                    </p:anim>
                                    <p:anim calcmode="lin" valueType="num">
                                      <p:cBhvr>
                                        <p:cTn id="9" dur="300" fill="hold"/>
                                        <p:tgtEl>
                                          <p:spTgt spid="59395"/>
                                        </p:tgtEl>
                                        <p:attrNameLst>
                                          <p:attrName>ppt_x</p:attrName>
                                        </p:attrNameLst>
                                      </p:cBhvr>
                                      <p:tavLst>
                                        <p:tav tm="0">
                                          <p:val>
                                            <p:fltVal val="0.5"/>
                                          </p:val>
                                        </p:tav>
                                        <p:tav tm="100000">
                                          <p:val>
                                            <p:strVal val="#ppt_x"/>
                                          </p:val>
                                        </p:tav>
                                      </p:tavLst>
                                    </p:anim>
                                    <p:anim calcmode="lin" valueType="num">
                                      <p:cBhvr>
                                        <p:cTn id="10" dur="300" fill="hold"/>
                                        <p:tgtEl>
                                          <p:spTgt spid="593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animEffect transition="in" filter="strips(upRight)">
                                      <p:cBhvr>
                                        <p:cTn id="15" dur="500"/>
                                        <p:tgtEl>
                                          <p:spTgt spid="593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9396"/>
                                        </p:tgtEl>
                                        <p:attrNameLst>
                                          <p:attrName>style.visibility</p:attrName>
                                        </p:attrNameLst>
                                      </p:cBhvr>
                                      <p:to>
                                        <p:strVal val="visible"/>
                                      </p:to>
                                    </p:set>
                                    <p:animEffect transition="in" filter="strips(downLeft)">
                                      <p:cBhvr>
                                        <p:cTn id="20" dur="500"/>
                                        <p:tgtEl>
                                          <p:spTgt spid="59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9" fill="hold" nodeType="clickEffect">
                                  <p:stCondLst>
                                    <p:cond delay="0"/>
                                  </p:stCondLst>
                                  <p:childTnLst>
                                    <p:set>
                                      <p:cBhvr>
                                        <p:cTn id="24" dur="1" fill="hold">
                                          <p:stCondLst>
                                            <p:cond delay="0"/>
                                          </p:stCondLst>
                                        </p:cTn>
                                        <p:tgtEl>
                                          <p:spTgt spid="59397"/>
                                        </p:tgtEl>
                                        <p:attrNameLst>
                                          <p:attrName>style.visibility</p:attrName>
                                        </p:attrNameLst>
                                      </p:cBhvr>
                                      <p:to>
                                        <p:strVal val="visible"/>
                                      </p:to>
                                    </p:set>
                                    <p:animEffect transition="in" filter="strips(upLeft)">
                                      <p:cBhvr>
                                        <p:cTn id="25" dur="500"/>
                                        <p:tgtEl>
                                          <p:spTgt spid="593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9398"/>
                                        </p:tgtEl>
                                        <p:attrNameLst>
                                          <p:attrName>style.visibility</p:attrName>
                                        </p:attrNameLst>
                                      </p:cBhvr>
                                      <p:to>
                                        <p:strVal val="visible"/>
                                      </p:to>
                                    </p:set>
                                    <p:anim calcmode="lin" valueType="num">
                                      <p:cBhvr>
                                        <p:cTn id="30" dur="1000" fill="hold"/>
                                        <p:tgtEl>
                                          <p:spTgt spid="59398"/>
                                        </p:tgtEl>
                                        <p:attrNameLst>
                                          <p:attrName>ppt_w</p:attrName>
                                        </p:attrNameLst>
                                      </p:cBhvr>
                                      <p:tavLst>
                                        <p:tav tm="0">
                                          <p:val>
                                            <p:fltVal val="0"/>
                                          </p:val>
                                        </p:tav>
                                        <p:tav tm="100000">
                                          <p:val>
                                            <p:strVal val="#ppt_w"/>
                                          </p:val>
                                        </p:tav>
                                      </p:tavLst>
                                    </p:anim>
                                    <p:anim calcmode="lin" valueType="num">
                                      <p:cBhvr>
                                        <p:cTn id="31" dur="1000" fill="hold"/>
                                        <p:tgtEl>
                                          <p:spTgt spid="59398"/>
                                        </p:tgtEl>
                                        <p:attrNameLst>
                                          <p:attrName>ppt_h</p:attrName>
                                        </p:attrNameLst>
                                      </p:cBhvr>
                                      <p:tavLst>
                                        <p:tav tm="0">
                                          <p:val>
                                            <p:fltVal val="0"/>
                                          </p:val>
                                        </p:tav>
                                        <p:tav tm="100000">
                                          <p:val>
                                            <p:strVal val="#ppt_h"/>
                                          </p:val>
                                        </p:tav>
                                      </p:tavLst>
                                    </p:anim>
                                    <p:anim calcmode="lin" valueType="num">
                                      <p:cBhvr>
                                        <p:cTn id="32" dur="1000" fill="hold"/>
                                        <p:tgtEl>
                                          <p:spTgt spid="5939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93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735174126"/>
              </p:ext>
            </p:extLst>
          </p:nvPr>
        </p:nvGraphicFramePr>
        <p:xfrm>
          <a:off x="-61913" y="1700808"/>
          <a:ext cx="4540251" cy="2687638"/>
        </p:xfrm>
        <a:graphic>
          <a:graphicData uri="http://schemas.openxmlformats.org/presentationml/2006/ole">
            <mc:AlternateContent xmlns:mc="http://schemas.openxmlformats.org/markup-compatibility/2006">
              <mc:Choice xmlns:v="urn:schemas-microsoft-com:vml" Requires="v">
                <p:oleObj name="Document" r:id="rId3" imgW="4546600" imgH="2692400" progId="Word.Document.8">
                  <p:embed/>
                </p:oleObj>
              </mc:Choice>
              <mc:Fallback>
                <p:oleObj name="Document" r:id="rId3" imgW="4546600" imgH="2692400" progId="Word.Document.8">
                  <p:embed/>
                  <p:pic>
                    <p:nvPicPr>
                      <p:cNvPr id="0" name="Object 2"/>
                      <p:cNvPicPr>
                        <a:picLocks noChangeAspect="1" noChangeArrowheads="1"/>
                      </p:cNvPicPr>
                      <p:nvPr/>
                    </p:nvPicPr>
                    <p:blipFill>
                      <a:blip r:embed="rId4"/>
                      <a:srcRect/>
                      <a:stretch>
                        <a:fillRect/>
                      </a:stretch>
                    </p:blipFill>
                    <p:spPr bwMode="auto">
                      <a:xfrm>
                        <a:off x="-61913" y="1700808"/>
                        <a:ext cx="4540251"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43" name="Rectangle 3"/>
          <p:cNvSpPr>
            <a:spLocks noChangeArrowheads="1"/>
          </p:cNvSpPr>
          <p:nvPr/>
        </p:nvSpPr>
        <p:spPr bwMode="auto">
          <a:xfrm>
            <a:off x="304800" y="2286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61444" name="Object 3"/>
          <p:cNvGraphicFramePr>
            <a:graphicFrameLocks noChangeAspect="1"/>
          </p:cNvGraphicFramePr>
          <p:nvPr>
            <p:extLst>
              <p:ext uri="{D42A27DB-BD31-4B8C-83A1-F6EECF244321}">
                <p14:modId xmlns:p14="http://schemas.microsoft.com/office/powerpoint/2010/main" val="4191942521"/>
              </p:ext>
            </p:extLst>
          </p:nvPr>
        </p:nvGraphicFramePr>
        <p:xfrm>
          <a:off x="3189288" y="1760984"/>
          <a:ext cx="4592637" cy="2924175"/>
        </p:xfrm>
        <a:graphic>
          <a:graphicData uri="http://schemas.openxmlformats.org/presentationml/2006/ole">
            <mc:AlternateContent xmlns:mc="http://schemas.openxmlformats.org/markup-compatibility/2006">
              <mc:Choice xmlns:v="urn:schemas-microsoft-com:vml" Requires="v">
                <p:oleObj name="Document" r:id="rId5" imgW="4584700" imgH="3517900" progId="Word.Document.8">
                  <p:embed/>
                </p:oleObj>
              </mc:Choice>
              <mc:Fallback>
                <p:oleObj name="Document" r:id="rId5" imgW="4584700" imgH="3517900" progId="Word.Document.8">
                  <p:embed/>
                  <p:pic>
                    <p:nvPicPr>
                      <p:cNvPr id="0" name="Object 3"/>
                      <p:cNvPicPr>
                        <a:picLocks noChangeAspect="1" noChangeArrowheads="1"/>
                      </p:cNvPicPr>
                      <p:nvPr/>
                    </p:nvPicPr>
                    <p:blipFill>
                      <a:blip r:embed="rId6"/>
                      <a:srcRect/>
                      <a:stretch>
                        <a:fillRect/>
                      </a:stretch>
                    </p:blipFill>
                    <p:spPr bwMode="auto">
                      <a:xfrm>
                        <a:off x="3189288" y="1760984"/>
                        <a:ext cx="4592637"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45" name="Object 4"/>
          <p:cNvGraphicFramePr>
            <a:graphicFrameLocks noChangeAspect="1"/>
          </p:cNvGraphicFramePr>
          <p:nvPr>
            <p:extLst>
              <p:ext uri="{D42A27DB-BD31-4B8C-83A1-F6EECF244321}">
                <p14:modId xmlns:p14="http://schemas.microsoft.com/office/powerpoint/2010/main" val="1537129510"/>
              </p:ext>
            </p:extLst>
          </p:nvPr>
        </p:nvGraphicFramePr>
        <p:xfrm>
          <a:off x="5988050" y="1772816"/>
          <a:ext cx="3062288" cy="2725738"/>
        </p:xfrm>
        <a:graphic>
          <a:graphicData uri="http://schemas.openxmlformats.org/presentationml/2006/ole">
            <mc:AlternateContent xmlns:mc="http://schemas.openxmlformats.org/markup-compatibility/2006">
              <mc:Choice xmlns:v="urn:schemas-microsoft-com:vml" Requires="v">
                <p:oleObj name="Document" r:id="rId7" imgW="3073400" imgH="2730500" progId="Word.Document.8">
                  <p:embed/>
                </p:oleObj>
              </mc:Choice>
              <mc:Fallback>
                <p:oleObj name="Document" r:id="rId7" imgW="3073400" imgH="2730500" progId="Word.Document.8">
                  <p:embed/>
                  <p:pic>
                    <p:nvPicPr>
                      <p:cNvPr id="0" name="Object 4"/>
                      <p:cNvPicPr>
                        <a:picLocks noChangeAspect="1" noChangeArrowheads="1"/>
                      </p:cNvPicPr>
                      <p:nvPr/>
                    </p:nvPicPr>
                    <p:blipFill>
                      <a:blip r:embed="rId8"/>
                      <a:srcRect/>
                      <a:stretch>
                        <a:fillRect/>
                      </a:stretch>
                    </p:blipFill>
                    <p:spPr bwMode="auto">
                      <a:xfrm>
                        <a:off x="5988050" y="1772816"/>
                        <a:ext cx="3062288"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46" name="Text Box 6"/>
          <p:cNvSpPr txBox="1">
            <a:spLocks noChangeArrowheads="1"/>
          </p:cNvSpPr>
          <p:nvPr/>
        </p:nvSpPr>
        <p:spPr bwMode="auto">
          <a:xfrm>
            <a:off x="228600" y="4556273"/>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cs typeface="Arial" charset="0"/>
              </a:rPr>
              <a:t>1. Consideration for morality was not so distinct in Sumer-Babylonian and Canaanite/ Phoenician cultures</a:t>
            </a:r>
          </a:p>
        </p:txBody>
      </p:sp>
      <p:sp>
        <p:nvSpPr>
          <p:cNvPr id="61447" name="Text Box 7"/>
          <p:cNvSpPr txBox="1">
            <a:spLocks noChangeArrowheads="1"/>
          </p:cNvSpPr>
          <p:nvPr/>
        </p:nvSpPr>
        <p:spPr bwMode="auto">
          <a:xfrm>
            <a:off x="228600" y="5623073"/>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cs typeface="Arial" charset="0"/>
              </a:rPr>
              <a:t>2. Egyptians</a:t>
            </a:r>
            <a:r>
              <a:rPr lang="fr-FR" altLang="ja-JP" dirty="0">
                <a:cs typeface="Arial" charset="0"/>
              </a:rPr>
              <a:t>'</a:t>
            </a:r>
            <a:r>
              <a:rPr lang="en-US" dirty="0">
                <a:cs typeface="Arial" charset="0"/>
              </a:rPr>
              <a:t> motivation for morals was based on fear and entry to heaven on good works</a:t>
            </a:r>
          </a:p>
        </p:txBody>
      </p:sp>
      <p:sp>
        <p:nvSpPr>
          <p:cNvPr id="61448" name="Text Box 8"/>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160g</a:t>
            </a:r>
          </a:p>
        </p:txBody>
      </p:sp>
      <p:sp>
        <p:nvSpPr>
          <p:cNvPr id="9" name="Title 8"/>
          <p:cNvSpPr>
            <a:spLocks noGrp="1"/>
          </p:cNvSpPr>
          <p:nvPr>
            <p:ph type="title" idx="4294967295"/>
          </p:nvPr>
        </p:nvSpPr>
        <p:spPr>
          <a:xfrm>
            <a:off x="76200" y="404664"/>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Beliefs on Relationship with Gods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1443"/>
                                        </p:tgtEl>
                                        <p:attrNameLst>
                                          <p:attrName>style.visibility</p:attrName>
                                        </p:attrNameLst>
                                      </p:cBhvr>
                                      <p:to>
                                        <p:strVal val="visible"/>
                                      </p:to>
                                    </p:set>
                                    <p:anim calcmode="lin" valueType="num">
                                      <p:cBhvr>
                                        <p:cTn id="7" dur="300" fill="hold"/>
                                        <p:tgtEl>
                                          <p:spTgt spid="61443"/>
                                        </p:tgtEl>
                                        <p:attrNameLst>
                                          <p:attrName>ppt_w</p:attrName>
                                        </p:attrNameLst>
                                      </p:cBhvr>
                                      <p:tavLst>
                                        <p:tav tm="0">
                                          <p:val>
                                            <p:fltVal val="0"/>
                                          </p:val>
                                        </p:tav>
                                        <p:tav tm="100000">
                                          <p:val>
                                            <p:strVal val="#ppt_w"/>
                                          </p:val>
                                        </p:tav>
                                      </p:tavLst>
                                    </p:anim>
                                    <p:anim calcmode="lin" valueType="num">
                                      <p:cBhvr>
                                        <p:cTn id="8" dur="300" fill="hold"/>
                                        <p:tgtEl>
                                          <p:spTgt spid="61443"/>
                                        </p:tgtEl>
                                        <p:attrNameLst>
                                          <p:attrName>ppt_h</p:attrName>
                                        </p:attrNameLst>
                                      </p:cBhvr>
                                      <p:tavLst>
                                        <p:tav tm="0">
                                          <p:val>
                                            <p:fltVal val="0"/>
                                          </p:val>
                                        </p:tav>
                                        <p:tav tm="100000">
                                          <p:val>
                                            <p:strVal val="#ppt_h"/>
                                          </p:val>
                                        </p:tav>
                                      </p:tavLst>
                                    </p:anim>
                                    <p:anim calcmode="lin" valueType="num">
                                      <p:cBhvr>
                                        <p:cTn id="9" dur="300" fill="hold"/>
                                        <p:tgtEl>
                                          <p:spTgt spid="61443"/>
                                        </p:tgtEl>
                                        <p:attrNameLst>
                                          <p:attrName>ppt_x</p:attrName>
                                        </p:attrNameLst>
                                      </p:cBhvr>
                                      <p:tavLst>
                                        <p:tav tm="0">
                                          <p:val>
                                            <p:fltVal val="0.5"/>
                                          </p:val>
                                        </p:tav>
                                        <p:tav tm="100000">
                                          <p:val>
                                            <p:strVal val="#ppt_x"/>
                                          </p:val>
                                        </p:tav>
                                      </p:tavLst>
                                    </p:anim>
                                    <p:anim calcmode="lin" valueType="num">
                                      <p:cBhvr>
                                        <p:cTn id="10" dur="300" fill="hold"/>
                                        <p:tgtEl>
                                          <p:spTgt spid="614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randombar(horizontal)">
                                      <p:cBhvr>
                                        <p:cTn id="15" dur="500"/>
                                        <p:tgtEl>
                                          <p:spTgt spid="614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5" fill="hold" nodeType="clickEffect">
                                  <p:stCondLst>
                                    <p:cond delay="0"/>
                                  </p:stCondLst>
                                  <p:childTnLst>
                                    <p:set>
                                      <p:cBhvr>
                                        <p:cTn id="19" dur="1" fill="hold">
                                          <p:stCondLst>
                                            <p:cond delay="0"/>
                                          </p:stCondLst>
                                        </p:cTn>
                                        <p:tgtEl>
                                          <p:spTgt spid="61444"/>
                                        </p:tgtEl>
                                        <p:attrNameLst>
                                          <p:attrName>style.visibility</p:attrName>
                                        </p:attrNameLst>
                                      </p:cBhvr>
                                      <p:to>
                                        <p:strVal val="visible"/>
                                      </p:to>
                                    </p:set>
                                    <p:animEffect transition="in" filter="randombar(vertical)">
                                      <p:cBhvr>
                                        <p:cTn id="20" dur="500"/>
                                        <p:tgtEl>
                                          <p:spTgt spid="614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arn(inVertical)">
                                      <p:cBhvr>
                                        <p:cTn id="25" dur="500"/>
                                        <p:tgtEl>
                                          <p:spTgt spid="61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1446"/>
                                        </p:tgtEl>
                                        <p:attrNameLst>
                                          <p:attrName>style.visibility</p:attrName>
                                        </p:attrNameLst>
                                      </p:cBhvr>
                                      <p:to>
                                        <p:strVal val="visible"/>
                                      </p:to>
                                    </p:set>
                                    <p:anim calcmode="lin" valueType="num">
                                      <p:cBhvr>
                                        <p:cTn id="30" dur="1000" fill="hold"/>
                                        <p:tgtEl>
                                          <p:spTgt spid="61446"/>
                                        </p:tgtEl>
                                        <p:attrNameLst>
                                          <p:attrName>ppt_w</p:attrName>
                                        </p:attrNameLst>
                                      </p:cBhvr>
                                      <p:tavLst>
                                        <p:tav tm="0">
                                          <p:val>
                                            <p:fltVal val="0"/>
                                          </p:val>
                                        </p:tav>
                                        <p:tav tm="100000">
                                          <p:val>
                                            <p:strVal val="#ppt_w"/>
                                          </p:val>
                                        </p:tav>
                                      </p:tavLst>
                                    </p:anim>
                                    <p:anim calcmode="lin" valueType="num">
                                      <p:cBhvr>
                                        <p:cTn id="31" dur="1000" fill="hold"/>
                                        <p:tgtEl>
                                          <p:spTgt spid="61446"/>
                                        </p:tgtEl>
                                        <p:attrNameLst>
                                          <p:attrName>ppt_h</p:attrName>
                                        </p:attrNameLst>
                                      </p:cBhvr>
                                      <p:tavLst>
                                        <p:tav tm="0">
                                          <p:val>
                                            <p:fltVal val="0"/>
                                          </p:val>
                                        </p:tav>
                                        <p:tav tm="100000">
                                          <p:val>
                                            <p:strVal val="#ppt_h"/>
                                          </p:val>
                                        </p:tav>
                                      </p:tavLst>
                                    </p:anim>
                                    <p:anim calcmode="lin" valueType="num">
                                      <p:cBhvr>
                                        <p:cTn id="32" dur="1000" fill="hold"/>
                                        <p:tgtEl>
                                          <p:spTgt spid="6144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14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1447"/>
                                        </p:tgtEl>
                                        <p:attrNameLst>
                                          <p:attrName>style.visibility</p:attrName>
                                        </p:attrNameLst>
                                      </p:cBhvr>
                                      <p:to>
                                        <p:strVal val="visible"/>
                                      </p:to>
                                    </p:set>
                                    <p:anim calcmode="lin" valueType="num">
                                      <p:cBhvr>
                                        <p:cTn id="38" dur="1000" fill="hold"/>
                                        <p:tgtEl>
                                          <p:spTgt spid="61447"/>
                                        </p:tgtEl>
                                        <p:attrNameLst>
                                          <p:attrName>ppt_w</p:attrName>
                                        </p:attrNameLst>
                                      </p:cBhvr>
                                      <p:tavLst>
                                        <p:tav tm="0">
                                          <p:val>
                                            <p:fltVal val="0"/>
                                          </p:val>
                                        </p:tav>
                                        <p:tav tm="100000">
                                          <p:val>
                                            <p:strVal val="#ppt_w"/>
                                          </p:val>
                                        </p:tav>
                                      </p:tavLst>
                                    </p:anim>
                                    <p:anim calcmode="lin" valueType="num">
                                      <p:cBhvr>
                                        <p:cTn id="39" dur="1000" fill="hold"/>
                                        <p:tgtEl>
                                          <p:spTgt spid="61447"/>
                                        </p:tgtEl>
                                        <p:attrNameLst>
                                          <p:attrName>ppt_h</p:attrName>
                                        </p:attrNameLst>
                                      </p:cBhvr>
                                      <p:tavLst>
                                        <p:tav tm="0">
                                          <p:val>
                                            <p:fltVal val="0"/>
                                          </p:val>
                                        </p:tav>
                                        <p:tav tm="100000">
                                          <p:val>
                                            <p:strVal val="#ppt_h"/>
                                          </p:val>
                                        </p:tav>
                                      </p:tavLst>
                                    </p:anim>
                                    <p:anim calcmode="lin" valueType="num">
                                      <p:cBhvr>
                                        <p:cTn id="40" dur="1000" fill="hold"/>
                                        <p:tgtEl>
                                          <p:spTgt spid="6144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14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6" grpId="0" autoUpdateAnimBg="0"/>
      <p:bldP spid="614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3491" name="Text Box 3"/>
          <p:cNvSpPr txBox="1">
            <a:spLocks noChangeArrowheads="1"/>
          </p:cNvSpPr>
          <p:nvPr/>
        </p:nvSpPr>
        <p:spPr bwMode="auto">
          <a:xfrm>
            <a:off x="304800" y="5310336"/>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latin typeface="Arial"/>
                <a:cs typeface="Arial"/>
              </a:rPr>
              <a:t>1. </a:t>
            </a:r>
            <a:r>
              <a:rPr lang="en-US" dirty="0">
                <a:latin typeface="Arial"/>
                <a:ea typeface="SimSun" charset="0"/>
                <a:cs typeface="Arial"/>
              </a:rPr>
              <a:t>Political rulers assumed to have close contact with gods</a:t>
            </a:r>
          </a:p>
        </p:txBody>
      </p:sp>
      <p:sp>
        <p:nvSpPr>
          <p:cNvPr id="63492" name="Text Box 4"/>
          <p:cNvSpPr txBox="1">
            <a:spLocks noChangeArrowheads="1"/>
          </p:cNvSpPr>
          <p:nvPr/>
        </p:nvSpPr>
        <p:spPr bwMode="auto">
          <a:xfrm>
            <a:off x="304800" y="5996136"/>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atin typeface="Arial"/>
                <a:cs typeface="Arial"/>
              </a:rPr>
              <a:t>2. </a:t>
            </a:r>
            <a:r>
              <a:rPr lang="en-US">
                <a:latin typeface="Arial"/>
                <a:ea typeface="SimSun" charset="0"/>
                <a:cs typeface="Arial"/>
              </a:rPr>
              <a:t>Women functioned with special roles in the temple</a:t>
            </a:r>
          </a:p>
        </p:txBody>
      </p:sp>
      <p:sp>
        <p:nvSpPr>
          <p:cNvPr id="63493" name="Text Box 5"/>
          <p:cNvSpPr txBox="1">
            <a:spLocks noChangeArrowheads="1"/>
          </p:cNvSpPr>
          <p:nvPr/>
        </p:nvSpPr>
        <p:spPr bwMode="auto">
          <a:xfrm>
            <a:off x="35496" y="1447800"/>
            <a:ext cx="324036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buFont typeface="Arial"/>
              <a:buChar char="•"/>
            </a:pPr>
            <a:r>
              <a:rPr lang="en-US" sz="2000" dirty="0">
                <a:solidFill>
                  <a:schemeClr val="folHlink"/>
                </a:solidFill>
                <a:latin typeface="Arial"/>
                <a:ea typeface="SimSun" charset="0"/>
                <a:cs typeface="Arial"/>
              </a:rPr>
              <a:t>King = official representative of deity, insuring fertility of land by careful observance of the New Year ritual</a:t>
            </a:r>
          </a:p>
          <a:p>
            <a:pPr marL="342900" lvl="2" indent="-342900">
              <a:buFont typeface="Arial"/>
              <a:buChar char="•"/>
            </a:pPr>
            <a:r>
              <a:rPr lang="en-US" sz="2000" dirty="0">
                <a:solidFill>
                  <a:schemeClr val="folHlink"/>
                </a:solidFill>
                <a:latin typeface="Arial"/>
                <a:ea typeface="SimSun" charset="0"/>
                <a:cs typeface="Arial"/>
              </a:rPr>
              <a:t>Elaborate priestly bureaucracy to maintain temple and its deity</a:t>
            </a:r>
            <a:endParaRPr lang="en-US" sz="2000" dirty="0">
              <a:solidFill>
                <a:schemeClr val="folHlink"/>
              </a:solidFill>
              <a:latin typeface="Arial"/>
              <a:cs typeface="Arial"/>
            </a:endParaRPr>
          </a:p>
          <a:p>
            <a:pPr marL="342900" lvl="2" indent="-342900">
              <a:buFont typeface="Arial"/>
              <a:buChar char="•"/>
            </a:pPr>
            <a:r>
              <a:rPr lang="en-US" sz="2000" dirty="0">
                <a:solidFill>
                  <a:schemeClr val="folHlink"/>
                </a:solidFill>
                <a:latin typeface="Arial"/>
                <a:ea typeface="SimSun" charset="0"/>
                <a:cs typeface="Arial"/>
              </a:rPr>
              <a:t>Queen might manage affairs of temple goddess</a:t>
            </a:r>
            <a:endParaRPr lang="en-US" dirty="0">
              <a:solidFill>
                <a:schemeClr val="folHlink"/>
              </a:solidFill>
              <a:latin typeface="Arial"/>
              <a:cs typeface="Arial"/>
            </a:endParaRPr>
          </a:p>
        </p:txBody>
      </p:sp>
      <p:sp>
        <p:nvSpPr>
          <p:cNvPr id="63494" name="Text Box 6"/>
          <p:cNvSpPr txBox="1">
            <a:spLocks noChangeArrowheads="1"/>
          </p:cNvSpPr>
          <p:nvPr/>
        </p:nvSpPr>
        <p:spPr bwMode="auto">
          <a:xfrm>
            <a:off x="280864"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Sumer-Babylonian</a:t>
            </a:r>
            <a:endParaRPr lang="en-US" u="sng">
              <a:latin typeface="Arial"/>
              <a:cs typeface="Arial"/>
            </a:endParaRPr>
          </a:p>
        </p:txBody>
      </p:sp>
      <p:sp>
        <p:nvSpPr>
          <p:cNvPr id="63495" name="Text Box 7"/>
          <p:cNvSpPr txBox="1">
            <a:spLocks noChangeArrowheads="1"/>
          </p:cNvSpPr>
          <p:nvPr/>
        </p:nvSpPr>
        <p:spPr bwMode="auto">
          <a:xfrm>
            <a:off x="2971800" y="1447800"/>
            <a:ext cx="268032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buFontTx/>
              <a:buChar char="•"/>
            </a:pPr>
            <a:r>
              <a:rPr lang="en-US" sz="2000" dirty="0">
                <a:solidFill>
                  <a:schemeClr val="folHlink"/>
                </a:solidFill>
                <a:latin typeface="Arial"/>
                <a:ea typeface="SimSun" charset="0"/>
                <a:cs typeface="Arial"/>
              </a:rPr>
              <a:t>Pharaoh = divine, ultimate high priest who built temples and oversaw their maintenance. </a:t>
            </a:r>
          </a:p>
          <a:p>
            <a:pPr lvl="2">
              <a:buFontTx/>
              <a:buChar char="•"/>
            </a:pPr>
            <a:r>
              <a:rPr lang="en-US" sz="2000" dirty="0">
                <a:solidFill>
                  <a:schemeClr val="folHlink"/>
                </a:solidFill>
                <a:latin typeface="Arial"/>
                <a:ea typeface="SimSun" charset="0"/>
                <a:cs typeface="Arial"/>
              </a:rPr>
              <a:t>Lay priests operated small chapels with patron deities not worshipped anywhere else.</a:t>
            </a:r>
          </a:p>
        </p:txBody>
      </p:sp>
      <p:sp>
        <p:nvSpPr>
          <p:cNvPr id="63496"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Egyptian</a:t>
            </a:r>
            <a:endParaRPr lang="en-US" u="sng">
              <a:latin typeface="Arial"/>
              <a:cs typeface="Arial"/>
            </a:endParaRPr>
          </a:p>
        </p:txBody>
      </p:sp>
      <p:sp>
        <p:nvSpPr>
          <p:cNvPr id="63497" name="Text Box 9"/>
          <p:cNvSpPr txBox="1">
            <a:spLocks noChangeArrowheads="1"/>
          </p:cNvSpPr>
          <p:nvPr/>
        </p:nvSpPr>
        <p:spPr bwMode="auto">
          <a:xfrm>
            <a:off x="5760640" y="1447800"/>
            <a:ext cx="334786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indent="-179388">
              <a:buFont typeface="Arial"/>
              <a:buChar char="•"/>
            </a:pPr>
            <a:r>
              <a:rPr lang="en-US" sz="2000" dirty="0">
                <a:solidFill>
                  <a:schemeClr val="folHlink"/>
                </a:solidFill>
                <a:latin typeface="Arial"/>
                <a:ea typeface="SimSun" charset="0"/>
                <a:cs typeface="Arial"/>
              </a:rPr>
              <a:t>Epic of Ugarit</a:t>
            </a:r>
            <a:endParaRPr lang="en-US" sz="2000" dirty="0">
              <a:solidFill>
                <a:schemeClr val="folHlink"/>
              </a:solidFill>
              <a:latin typeface="Arial"/>
              <a:cs typeface="Arial"/>
            </a:endParaRPr>
          </a:p>
          <a:p>
            <a:pPr marL="179388" indent="-179388">
              <a:buFontTx/>
              <a:buChar char="•"/>
            </a:pPr>
            <a:r>
              <a:rPr lang="en-US" sz="2000" dirty="0">
                <a:solidFill>
                  <a:schemeClr val="folHlink"/>
                </a:solidFill>
                <a:latin typeface="Arial"/>
                <a:ea typeface="SimSun" charset="0"/>
                <a:cs typeface="Arial"/>
              </a:rPr>
              <a:t>King represented human community before gods. </a:t>
            </a:r>
            <a:endParaRPr lang="en-US" sz="2000" dirty="0">
              <a:solidFill>
                <a:schemeClr val="folHlink"/>
              </a:solidFill>
              <a:latin typeface="Arial"/>
              <a:cs typeface="Arial"/>
            </a:endParaRPr>
          </a:p>
          <a:p>
            <a:pPr marL="179388" indent="-179388">
              <a:buFontTx/>
              <a:buChar char="•"/>
            </a:pPr>
            <a:r>
              <a:rPr lang="en-US" sz="2000" dirty="0">
                <a:solidFill>
                  <a:schemeClr val="folHlink"/>
                </a:solidFill>
                <a:latin typeface="Arial"/>
                <a:ea typeface="SimSun" charset="0"/>
                <a:cs typeface="Arial"/>
              </a:rPr>
              <a:t>12 priestly families with a high priest among them</a:t>
            </a:r>
          </a:p>
          <a:p>
            <a:pPr marL="179388" indent="-179388">
              <a:buFontTx/>
              <a:buChar char="•"/>
            </a:pPr>
            <a:r>
              <a:rPr lang="en-US" sz="2000" dirty="0">
                <a:solidFill>
                  <a:schemeClr val="folHlink"/>
                </a:solidFill>
                <a:latin typeface="Arial"/>
                <a:ea typeface="SimSun" charset="0"/>
                <a:cs typeface="Arial"/>
              </a:rPr>
              <a:t>Others: consecrated persons (possibly cultic prostitutes), singers, makers of vestments and sculptors. Priests functioned as scribes as well.</a:t>
            </a:r>
            <a:endParaRPr lang="en-US" dirty="0">
              <a:solidFill>
                <a:schemeClr val="folHlink"/>
              </a:solidFill>
              <a:latin typeface="Arial"/>
              <a:cs typeface="Arial"/>
            </a:endParaRPr>
          </a:p>
        </p:txBody>
      </p:sp>
      <p:sp>
        <p:nvSpPr>
          <p:cNvPr id="63498" name="Text Box 10"/>
          <p:cNvSpPr txBox="1">
            <a:spLocks noChangeArrowheads="1"/>
          </p:cNvSpPr>
          <p:nvPr/>
        </p:nvSpPr>
        <p:spPr bwMode="auto">
          <a:xfrm>
            <a:off x="6084168" y="98072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dirty="0">
                <a:solidFill>
                  <a:schemeClr val="folHlink"/>
                </a:solidFill>
                <a:latin typeface="Arial"/>
                <a:cs typeface="Arial"/>
              </a:rPr>
              <a:t>Assyrian</a:t>
            </a:r>
            <a:endParaRPr lang="en-US" u="sng" dirty="0">
              <a:latin typeface="Arial"/>
              <a:cs typeface="Arial"/>
            </a:endParaRPr>
          </a:p>
        </p:txBody>
      </p:sp>
      <p:sp>
        <p:nvSpPr>
          <p:cNvPr id="63499" name="Text Box 11"/>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160g</a:t>
            </a:r>
          </a:p>
        </p:txBody>
      </p:sp>
      <p:sp>
        <p:nvSpPr>
          <p:cNvPr id="12" name="Title 11"/>
          <p:cNvSpPr>
            <a:spLocks noGrp="1"/>
          </p:cNvSpPr>
          <p:nvPr>
            <p:ph type="title" idx="4294967295"/>
          </p:nvPr>
        </p:nvSpPr>
        <p:spPr>
          <a:xfrm>
            <a:off x="76200" y="-762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effectLst>
                  <a:outerShdw blurRad="38100" dist="38100" dir="2700000" algn="tl">
                    <a:schemeClr val="bg2"/>
                  </a:outerShdw>
                </a:effectLst>
                <a:latin typeface="Arial" charset="0"/>
                <a:ea typeface="ＭＳ Ｐゴシック" charset="0"/>
              </a:rPr>
              <a:t>Pagan Worship by Priests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300" fill="hold"/>
                                        <p:tgtEl>
                                          <p:spTgt spid="63490"/>
                                        </p:tgtEl>
                                        <p:attrNameLst>
                                          <p:attrName>ppt_w</p:attrName>
                                        </p:attrNameLst>
                                      </p:cBhvr>
                                      <p:tavLst>
                                        <p:tav tm="0">
                                          <p:val>
                                            <p:fltVal val="0"/>
                                          </p:val>
                                        </p:tav>
                                        <p:tav tm="100000">
                                          <p:val>
                                            <p:strVal val="#ppt_w"/>
                                          </p:val>
                                        </p:tav>
                                      </p:tavLst>
                                    </p:anim>
                                    <p:anim calcmode="lin" valueType="num">
                                      <p:cBhvr>
                                        <p:cTn id="8" dur="300" fill="hold"/>
                                        <p:tgtEl>
                                          <p:spTgt spid="63490"/>
                                        </p:tgtEl>
                                        <p:attrNameLst>
                                          <p:attrName>ppt_h</p:attrName>
                                        </p:attrNameLst>
                                      </p:cBhvr>
                                      <p:tavLst>
                                        <p:tav tm="0">
                                          <p:val>
                                            <p:fltVal val="0"/>
                                          </p:val>
                                        </p:tav>
                                        <p:tav tm="100000">
                                          <p:val>
                                            <p:strVal val="#ppt_h"/>
                                          </p:val>
                                        </p:tav>
                                      </p:tavLst>
                                    </p:anim>
                                    <p:anim calcmode="lin" valueType="num">
                                      <p:cBhvr>
                                        <p:cTn id="9" dur="300" fill="hold"/>
                                        <p:tgtEl>
                                          <p:spTgt spid="63490"/>
                                        </p:tgtEl>
                                        <p:attrNameLst>
                                          <p:attrName>ppt_x</p:attrName>
                                        </p:attrNameLst>
                                      </p:cBhvr>
                                      <p:tavLst>
                                        <p:tav tm="0">
                                          <p:val>
                                            <p:fltVal val="0.5"/>
                                          </p:val>
                                        </p:tav>
                                        <p:tav tm="100000">
                                          <p:val>
                                            <p:strVal val="#ppt_x"/>
                                          </p:val>
                                        </p:tav>
                                      </p:tavLst>
                                    </p:anim>
                                    <p:anim calcmode="lin" valueType="num">
                                      <p:cBhvr>
                                        <p:cTn id="10" dur="300" fill="hold"/>
                                        <p:tgtEl>
                                          <p:spTgt spid="634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 calcmode="lin" valueType="num">
                                      <p:cBhvr additive="base">
                                        <p:cTn id="15" dur="500" fill="hold"/>
                                        <p:tgtEl>
                                          <p:spTgt spid="63494"/>
                                        </p:tgtEl>
                                        <p:attrNameLst>
                                          <p:attrName>ppt_x</p:attrName>
                                        </p:attrNameLst>
                                      </p:cBhvr>
                                      <p:tavLst>
                                        <p:tav tm="0">
                                          <p:val>
                                            <p:strVal val="0-#ppt_w/2"/>
                                          </p:val>
                                        </p:tav>
                                        <p:tav tm="100000">
                                          <p:val>
                                            <p:strVal val="#ppt_x"/>
                                          </p:val>
                                        </p:tav>
                                      </p:tavLst>
                                    </p:anim>
                                    <p:anim calcmode="lin" valueType="num">
                                      <p:cBhvr additive="base">
                                        <p:cTn id="16" dur="500" fill="hold"/>
                                        <p:tgtEl>
                                          <p:spTgt spid="6349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calcmode="lin" valueType="num">
                                      <p:cBhvr additive="base">
                                        <p:cTn id="25" dur="500" fill="hold"/>
                                        <p:tgtEl>
                                          <p:spTgt spid="63496"/>
                                        </p:tgtEl>
                                        <p:attrNameLst>
                                          <p:attrName>ppt_x</p:attrName>
                                        </p:attrNameLst>
                                      </p:cBhvr>
                                      <p:tavLst>
                                        <p:tav tm="0">
                                          <p:val>
                                            <p:strVal val="0-#ppt_w/2"/>
                                          </p:val>
                                        </p:tav>
                                        <p:tav tm="100000">
                                          <p:val>
                                            <p:strVal val="#ppt_x"/>
                                          </p:val>
                                        </p:tav>
                                      </p:tavLst>
                                    </p:anim>
                                    <p:anim calcmode="lin" valueType="num">
                                      <p:cBhvr additive="base">
                                        <p:cTn id="26" dur="500" fill="hold"/>
                                        <p:tgtEl>
                                          <p:spTgt spid="6349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3495"/>
                                        </p:tgtEl>
                                        <p:attrNameLst>
                                          <p:attrName>style.visibility</p:attrName>
                                        </p:attrNameLst>
                                      </p:cBhvr>
                                      <p:to>
                                        <p:strVal val="visible"/>
                                      </p:to>
                                    </p:set>
                                    <p:anim to="" calcmode="lin" valueType="num">
                                      <p:cBhvr>
                                        <p:cTn id="30" dur="1" fill="hold"/>
                                        <p:tgtEl>
                                          <p:spTgt spid="6349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3498"/>
                                        </p:tgtEl>
                                        <p:attrNameLst>
                                          <p:attrName>style.visibility</p:attrName>
                                        </p:attrNameLst>
                                      </p:cBhvr>
                                      <p:to>
                                        <p:strVal val="visible"/>
                                      </p:to>
                                    </p:set>
                                    <p:anim calcmode="lin" valueType="num">
                                      <p:cBhvr additive="base">
                                        <p:cTn id="35" dur="500" fill="hold"/>
                                        <p:tgtEl>
                                          <p:spTgt spid="63498"/>
                                        </p:tgtEl>
                                        <p:attrNameLst>
                                          <p:attrName>ppt_x</p:attrName>
                                        </p:attrNameLst>
                                      </p:cBhvr>
                                      <p:tavLst>
                                        <p:tav tm="0">
                                          <p:val>
                                            <p:strVal val="0-#ppt_w/2"/>
                                          </p:val>
                                        </p:tav>
                                        <p:tav tm="100000">
                                          <p:val>
                                            <p:strVal val="#ppt_x"/>
                                          </p:val>
                                        </p:tav>
                                      </p:tavLst>
                                    </p:anim>
                                    <p:anim calcmode="lin" valueType="num">
                                      <p:cBhvr additive="base">
                                        <p:cTn id="36" dur="500" fill="hold"/>
                                        <p:tgtEl>
                                          <p:spTgt spid="6349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3497"/>
                                        </p:tgtEl>
                                        <p:attrNameLst>
                                          <p:attrName>style.visibility</p:attrName>
                                        </p:attrNameLst>
                                      </p:cBhvr>
                                      <p:to>
                                        <p:strVal val="visible"/>
                                      </p:to>
                                    </p:set>
                                    <p:anim to="" calcmode="lin" valueType="num">
                                      <p:cBhvr>
                                        <p:cTn id="40" dur="1" fill="hold"/>
                                        <p:tgtEl>
                                          <p:spTgt spid="63497"/>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3491"/>
                                        </p:tgtEl>
                                        <p:attrNameLst>
                                          <p:attrName>style.visibility</p:attrName>
                                        </p:attrNameLst>
                                      </p:cBhvr>
                                      <p:to>
                                        <p:strVal val="visible"/>
                                      </p:to>
                                    </p:set>
                                    <p:anim calcmode="lin" valueType="num">
                                      <p:cBhvr>
                                        <p:cTn id="45" dur="1000" fill="hold"/>
                                        <p:tgtEl>
                                          <p:spTgt spid="63491"/>
                                        </p:tgtEl>
                                        <p:attrNameLst>
                                          <p:attrName>ppt_w</p:attrName>
                                        </p:attrNameLst>
                                      </p:cBhvr>
                                      <p:tavLst>
                                        <p:tav tm="0">
                                          <p:val>
                                            <p:fltVal val="0"/>
                                          </p:val>
                                        </p:tav>
                                        <p:tav tm="100000">
                                          <p:val>
                                            <p:strVal val="#ppt_w"/>
                                          </p:val>
                                        </p:tav>
                                      </p:tavLst>
                                    </p:anim>
                                    <p:anim calcmode="lin" valueType="num">
                                      <p:cBhvr>
                                        <p:cTn id="46" dur="1000" fill="hold"/>
                                        <p:tgtEl>
                                          <p:spTgt spid="63491"/>
                                        </p:tgtEl>
                                        <p:attrNameLst>
                                          <p:attrName>ppt_h</p:attrName>
                                        </p:attrNameLst>
                                      </p:cBhvr>
                                      <p:tavLst>
                                        <p:tav tm="0">
                                          <p:val>
                                            <p:fltVal val="0"/>
                                          </p:val>
                                        </p:tav>
                                        <p:tav tm="100000">
                                          <p:val>
                                            <p:strVal val="#ppt_h"/>
                                          </p:val>
                                        </p:tav>
                                      </p:tavLst>
                                    </p:anim>
                                    <p:anim calcmode="lin" valueType="num">
                                      <p:cBhvr>
                                        <p:cTn id="47" dur="1000" fill="hold"/>
                                        <p:tgtEl>
                                          <p:spTgt spid="6349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34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3492"/>
                                        </p:tgtEl>
                                        <p:attrNameLst>
                                          <p:attrName>style.visibility</p:attrName>
                                        </p:attrNameLst>
                                      </p:cBhvr>
                                      <p:to>
                                        <p:strVal val="visible"/>
                                      </p:to>
                                    </p:set>
                                    <p:anim calcmode="lin" valueType="num">
                                      <p:cBhvr>
                                        <p:cTn id="53" dur="1000" fill="hold"/>
                                        <p:tgtEl>
                                          <p:spTgt spid="63492"/>
                                        </p:tgtEl>
                                        <p:attrNameLst>
                                          <p:attrName>ppt_w</p:attrName>
                                        </p:attrNameLst>
                                      </p:cBhvr>
                                      <p:tavLst>
                                        <p:tav tm="0">
                                          <p:val>
                                            <p:fltVal val="0"/>
                                          </p:val>
                                        </p:tav>
                                        <p:tav tm="100000">
                                          <p:val>
                                            <p:strVal val="#ppt_w"/>
                                          </p:val>
                                        </p:tav>
                                      </p:tavLst>
                                    </p:anim>
                                    <p:anim calcmode="lin" valueType="num">
                                      <p:cBhvr>
                                        <p:cTn id="54" dur="1000" fill="hold"/>
                                        <p:tgtEl>
                                          <p:spTgt spid="63492"/>
                                        </p:tgtEl>
                                        <p:attrNameLst>
                                          <p:attrName>ppt_h</p:attrName>
                                        </p:attrNameLst>
                                      </p:cBhvr>
                                      <p:tavLst>
                                        <p:tav tm="0">
                                          <p:val>
                                            <p:fltVal val="0"/>
                                          </p:val>
                                        </p:tav>
                                        <p:tav tm="100000">
                                          <p:val>
                                            <p:strVal val="#ppt_h"/>
                                          </p:val>
                                        </p:tav>
                                      </p:tavLst>
                                    </p:anim>
                                    <p:anim calcmode="lin" valueType="num">
                                      <p:cBhvr>
                                        <p:cTn id="55"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3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P spid="63493" grpId="0" autoUpdateAnimBg="0"/>
      <p:bldP spid="63494" grpId="0" autoUpdateAnimBg="0"/>
      <p:bldP spid="63495" grpId="0" autoUpdateAnimBg="0"/>
      <p:bldP spid="63496" grpId="0" autoUpdateAnimBg="0"/>
      <p:bldP spid="63497" grpId="0" autoUpdateAnimBg="0"/>
      <p:bldP spid="6349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9635" name="Text Box 3"/>
          <p:cNvSpPr txBox="1">
            <a:spLocks noChangeArrowheads="1"/>
          </p:cNvSpPr>
          <p:nvPr/>
        </p:nvSpPr>
        <p:spPr bwMode="auto">
          <a:xfrm>
            <a:off x="304800" y="5334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atin typeface="Arial"/>
                <a:cs typeface="Arial"/>
              </a:rPr>
              <a:t>1. </a:t>
            </a:r>
            <a:r>
              <a:rPr lang="en-US">
                <a:latin typeface="Arial"/>
                <a:ea typeface="SimSun" charset="0"/>
                <a:cs typeface="Arial"/>
              </a:rPr>
              <a:t>Grand architecture depicting central importance of religion</a:t>
            </a:r>
          </a:p>
        </p:txBody>
      </p:sp>
      <p:sp>
        <p:nvSpPr>
          <p:cNvPr id="69636" name="Text Box 4"/>
          <p:cNvSpPr txBox="1">
            <a:spLocks noChangeArrowheads="1"/>
          </p:cNvSpPr>
          <p:nvPr/>
        </p:nvSpPr>
        <p:spPr bwMode="auto">
          <a:xfrm>
            <a:off x="304800" y="6019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dirty="0">
                <a:latin typeface="Arial"/>
                <a:cs typeface="Arial"/>
              </a:rPr>
              <a:t>2. </a:t>
            </a:r>
            <a:r>
              <a:rPr lang="en-US" dirty="0">
                <a:latin typeface="Arial"/>
                <a:ea typeface="SimSun" charset="0"/>
                <a:cs typeface="Arial"/>
              </a:rPr>
              <a:t>Existence of statues to represent gods</a:t>
            </a:r>
          </a:p>
        </p:txBody>
      </p:sp>
      <p:sp>
        <p:nvSpPr>
          <p:cNvPr id="69637" name="Text Box 5"/>
          <p:cNvSpPr txBox="1">
            <a:spLocks noChangeArrowheads="1"/>
          </p:cNvSpPr>
          <p:nvPr/>
        </p:nvSpPr>
        <p:spPr bwMode="auto">
          <a:xfrm>
            <a:off x="63624" y="1463293"/>
            <a:ext cx="328424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buFont typeface="Arial"/>
              <a:buChar char="•"/>
            </a:pPr>
            <a:r>
              <a:rPr lang="en-US" sz="2000" dirty="0">
                <a:solidFill>
                  <a:schemeClr val="folHlink"/>
                </a:solidFill>
                <a:latin typeface="Arial"/>
                <a:ea typeface="SimSun" charset="0"/>
                <a:cs typeface="Arial"/>
              </a:rPr>
              <a:t>Temple = 1/3 of city, may lease land for income</a:t>
            </a:r>
            <a:endParaRPr lang="en-US" sz="2000" dirty="0">
              <a:solidFill>
                <a:schemeClr val="folHlink"/>
              </a:solidFill>
              <a:latin typeface="Arial"/>
              <a:cs typeface="Arial"/>
            </a:endParaRPr>
          </a:p>
          <a:p>
            <a:pPr marL="179388" lvl="2" indent="-179388">
              <a:buFont typeface="Symbol" charset="0"/>
              <a:buChar char="·"/>
            </a:pPr>
            <a:r>
              <a:rPr lang="en-US" sz="2000" dirty="0">
                <a:solidFill>
                  <a:schemeClr val="folHlink"/>
                </a:solidFill>
                <a:latin typeface="Arial"/>
                <a:ea typeface="SimSun" charset="0"/>
                <a:cs typeface="Arial"/>
              </a:rPr>
              <a:t>Ziggurat, a stepped tower of 3-7 stages</a:t>
            </a:r>
            <a:endParaRPr lang="en-US" sz="2000" dirty="0">
              <a:solidFill>
                <a:schemeClr val="folHlink"/>
              </a:solidFill>
              <a:latin typeface="Arial"/>
              <a:cs typeface="Arial"/>
            </a:endParaRPr>
          </a:p>
          <a:p>
            <a:pPr marL="179388" lvl="2" indent="-179388">
              <a:buFont typeface="Symbol" charset="0"/>
              <a:buChar char="·"/>
            </a:pPr>
            <a:r>
              <a:rPr lang="en-US" sz="2000" dirty="0">
                <a:solidFill>
                  <a:schemeClr val="folHlink"/>
                </a:solidFill>
                <a:latin typeface="Arial"/>
                <a:ea typeface="SimSun" charset="0"/>
                <a:cs typeface="Arial"/>
              </a:rPr>
              <a:t>divine statue at foot of temple carved from wood, adorned with precious stones</a:t>
            </a:r>
            <a:endParaRPr lang="en-US" sz="2000" dirty="0">
              <a:solidFill>
                <a:schemeClr val="folHlink"/>
              </a:solidFill>
              <a:latin typeface="Arial"/>
              <a:cs typeface="Arial"/>
            </a:endParaRPr>
          </a:p>
          <a:p>
            <a:pPr marL="179388" lvl="2" indent="-179388">
              <a:buFont typeface="Symbol" charset="0"/>
              <a:buChar char="·"/>
            </a:pPr>
            <a:r>
              <a:rPr lang="en-US" sz="2000" dirty="0">
                <a:solidFill>
                  <a:schemeClr val="folHlink"/>
                </a:solidFill>
                <a:latin typeface="Arial"/>
                <a:ea typeface="SimSun" charset="0"/>
                <a:cs typeface="Arial"/>
              </a:rPr>
              <a:t>Temples built on ruins , eventually becoming man-made mountains</a:t>
            </a:r>
          </a:p>
        </p:txBody>
      </p:sp>
      <p:sp>
        <p:nvSpPr>
          <p:cNvPr id="69638" name="Text Box 6"/>
          <p:cNvSpPr txBox="1">
            <a:spLocks noChangeArrowheads="1"/>
          </p:cNvSpPr>
          <p:nvPr/>
        </p:nvSpPr>
        <p:spPr bwMode="auto">
          <a:xfrm>
            <a:off x="381000"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Sumer-Babylonian</a:t>
            </a:r>
            <a:endParaRPr lang="en-US" u="sng">
              <a:latin typeface="Arial"/>
              <a:cs typeface="Arial"/>
            </a:endParaRPr>
          </a:p>
        </p:txBody>
      </p:sp>
      <p:sp>
        <p:nvSpPr>
          <p:cNvPr id="69639" name="Text Box 7"/>
          <p:cNvSpPr txBox="1">
            <a:spLocks noChangeArrowheads="1"/>
          </p:cNvSpPr>
          <p:nvPr/>
        </p:nvSpPr>
        <p:spPr bwMode="auto">
          <a:xfrm>
            <a:off x="3048000" y="1447800"/>
            <a:ext cx="3429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buFont typeface="Symbol" charset="0"/>
              <a:buChar char="·"/>
            </a:pPr>
            <a:r>
              <a:rPr lang="en-US" sz="2000" dirty="0">
                <a:solidFill>
                  <a:schemeClr val="folHlink"/>
                </a:solidFill>
                <a:latin typeface="Arial"/>
                <a:ea typeface="SimSun" charset="0"/>
                <a:cs typeface="Arial"/>
              </a:rPr>
              <a:t>Hypostyle hall for religious rituals - priests and pharaoh only</a:t>
            </a:r>
          </a:p>
          <a:p>
            <a:pPr lvl="2">
              <a:buFont typeface="Symbol" charset="0"/>
              <a:buChar char="·"/>
            </a:pPr>
            <a:r>
              <a:rPr lang="en-US" sz="2000" dirty="0">
                <a:solidFill>
                  <a:schemeClr val="folHlink"/>
                </a:solidFill>
                <a:latin typeface="Arial"/>
                <a:ea typeface="SimSun" charset="0"/>
                <a:cs typeface="Arial"/>
              </a:rPr>
              <a:t>Second hall - high priest and pharaoh only</a:t>
            </a:r>
          </a:p>
          <a:p>
            <a:pPr lvl="2">
              <a:buFont typeface="Symbol" charset="0"/>
              <a:buChar char="·"/>
            </a:pPr>
            <a:r>
              <a:rPr lang="en-US" sz="2000" dirty="0">
                <a:solidFill>
                  <a:schemeClr val="folHlink"/>
                </a:solidFill>
                <a:latin typeface="Arial"/>
                <a:ea typeface="SimSun" charset="0"/>
                <a:cs typeface="Arial"/>
              </a:rPr>
              <a:t>Sanctuary -&gt; shrine where the statue of the god or goddess was kept - god or goddess may enter statue.</a:t>
            </a:r>
          </a:p>
          <a:p>
            <a:pPr lvl="2">
              <a:buFont typeface="Symbol" charset="0"/>
              <a:buChar char="·"/>
            </a:pPr>
            <a:r>
              <a:rPr lang="en-US" sz="2000" dirty="0">
                <a:solidFill>
                  <a:schemeClr val="folHlink"/>
                </a:solidFill>
                <a:latin typeface="Arial"/>
                <a:ea typeface="SimSun" charset="0"/>
                <a:cs typeface="Arial"/>
              </a:rPr>
              <a:t>Sacred lake next to the temple</a:t>
            </a:r>
            <a:endParaRPr lang="en-US" sz="2000" dirty="0">
              <a:solidFill>
                <a:schemeClr val="folHlink"/>
              </a:solidFill>
              <a:latin typeface="Arial"/>
              <a:cs typeface="Arial"/>
            </a:endParaRPr>
          </a:p>
        </p:txBody>
      </p:sp>
      <p:sp>
        <p:nvSpPr>
          <p:cNvPr id="69640"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Egyptian</a:t>
            </a:r>
            <a:endParaRPr lang="en-US" u="sng">
              <a:latin typeface="Arial"/>
              <a:cs typeface="Arial"/>
            </a:endParaRPr>
          </a:p>
        </p:txBody>
      </p:sp>
      <p:sp>
        <p:nvSpPr>
          <p:cNvPr id="69641" name="Text Box 9"/>
          <p:cNvSpPr txBox="1">
            <a:spLocks noChangeArrowheads="1"/>
          </p:cNvSpPr>
          <p:nvPr/>
        </p:nvSpPr>
        <p:spPr bwMode="auto">
          <a:xfrm>
            <a:off x="6096000" y="1447800"/>
            <a:ext cx="2971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buFont typeface="Symbol" charset="0"/>
              <a:buChar char="·"/>
            </a:pPr>
            <a:r>
              <a:rPr lang="en-US" sz="2000" dirty="0">
                <a:solidFill>
                  <a:schemeClr val="folHlink"/>
                </a:solidFill>
                <a:latin typeface="Arial"/>
                <a:ea typeface="SimSun" charset="0"/>
                <a:cs typeface="Arial"/>
              </a:rPr>
              <a:t>Temples = dwelling place of deity</a:t>
            </a:r>
            <a:endParaRPr lang="en-US" sz="2000" dirty="0">
              <a:solidFill>
                <a:schemeClr val="folHlink"/>
              </a:solidFill>
              <a:latin typeface="Arial"/>
              <a:cs typeface="Arial"/>
            </a:endParaRPr>
          </a:p>
          <a:p>
            <a:pPr lvl="2">
              <a:buFont typeface="Symbol" charset="0"/>
              <a:buChar char="·"/>
            </a:pPr>
            <a:r>
              <a:rPr lang="en-US" sz="2000" dirty="0">
                <a:solidFill>
                  <a:schemeClr val="folHlink"/>
                </a:solidFill>
                <a:latin typeface="Arial"/>
                <a:ea typeface="SimSun" charset="0"/>
                <a:cs typeface="Arial"/>
              </a:rPr>
              <a:t>courts = festive assemblies</a:t>
            </a:r>
            <a:endParaRPr lang="en-US" sz="2000" dirty="0">
              <a:solidFill>
                <a:schemeClr val="folHlink"/>
              </a:solidFill>
              <a:latin typeface="Arial"/>
              <a:cs typeface="Arial"/>
            </a:endParaRPr>
          </a:p>
          <a:p>
            <a:pPr lvl="2">
              <a:buFont typeface="Symbol" charset="0"/>
              <a:buChar char="·"/>
            </a:pPr>
            <a:r>
              <a:rPr lang="en-US" sz="2000" dirty="0">
                <a:solidFill>
                  <a:schemeClr val="folHlink"/>
                </a:solidFill>
                <a:latin typeface="Arial"/>
                <a:ea typeface="SimSun" charset="0"/>
                <a:cs typeface="Arial"/>
              </a:rPr>
              <a:t>statue to depict deity</a:t>
            </a:r>
            <a:endParaRPr lang="en-US" sz="2000" dirty="0">
              <a:solidFill>
                <a:schemeClr val="folHlink"/>
              </a:solidFill>
              <a:latin typeface="Arial"/>
              <a:cs typeface="Arial"/>
            </a:endParaRPr>
          </a:p>
          <a:p>
            <a:pPr lvl="2">
              <a:buFont typeface="Symbol" charset="0"/>
              <a:buChar char="·"/>
            </a:pPr>
            <a:r>
              <a:rPr lang="en-US" sz="2000" dirty="0" err="1">
                <a:solidFill>
                  <a:schemeClr val="folHlink"/>
                </a:solidFill>
                <a:latin typeface="Arial"/>
                <a:ea typeface="SimSun" charset="0"/>
                <a:cs typeface="Arial"/>
              </a:rPr>
              <a:t>Tophet</a:t>
            </a:r>
            <a:r>
              <a:rPr lang="en-US" sz="2000" dirty="0">
                <a:solidFill>
                  <a:schemeClr val="folHlink"/>
                </a:solidFill>
                <a:latin typeface="Arial"/>
                <a:ea typeface="SimSun" charset="0"/>
                <a:cs typeface="Arial"/>
              </a:rPr>
              <a:t> (child cemeteries) contain some 20,000 cinerary urns with the remains of infant children and animals.</a:t>
            </a:r>
          </a:p>
        </p:txBody>
      </p:sp>
      <p:sp>
        <p:nvSpPr>
          <p:cNvPr id="69642" name="Text Box 10"/>
          <p:cNvSpPr txBox="1">
            <a:spLocks noChangeArrowheads="1"/>
          </p:cNvSpPr>
          <p:nvPr/>
        </p:nvSpPr>
        <p:spPr bwMode="auto">
          <a:xfrm>
            <a:off x="63246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Assyrian</a:t>
            </a:r>
            <a:endParaRPr lang="en-US" u="sng">
              <a:latin typeface="Arial"/>
              <a:cs typeface="Arial"/>
            </a:endParaRPr>
          </a:p>
        </p:txBody>
      </p:sp>
      <p:sp>
        <p:nvSpPr>
          <p:cNvPr id="69643" name="Text Box 11"/>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160h</a:t>
            </a:r>
          </a:p>
        </p:txBody>
      </p:sp>
      <p:sp>
        <p:nvSpPr>
          <p:cNvPr id="12" name="Title 11"/>
          <p:cNvSpPr>
            <a:spLocks noGrp="1"/>
          </p:cNvSpPr>
          <p:nvPr>
            <p:ph type="title" idx="4294967295"/>
          </p:nvPr>
        </p:nvSpPr>
        <p:spPr>
          <a:xfrm>
            <a:off x="76200" y="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Worship in Temples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300" fill="hold"/>
                                        <p:tgtEl>
                                          <p:spTgt spid="69634"/>
                                        </p:tgtEl>
                                        <p:attrNameLst>
                                          <p:attrName>ppt_w</p:attrName>
                                        </p:attrNameLst>
                                      </p:cBhvr>
                                      <p:tavLst>
                                        <p:tav tm="0">
                                          <p:val>
                                            <p:fltVal val="0"/>
                                          </p:val>
                                        </p:tav>
                                        <p:tav tm="100000">
                                          <p:val>
                                            <p:strVal val="#ppt_w"/>
                                          </p:val>
                                        </p:tav>
                                      </p:tavLst>
                                    </p:anim>
                                    <p:anim calcmode="lin" valueType="num">
                                      <p:cBhvr>
                                        <p:cTn id="8" dur="300" fill="hold"/>
                                        <p:tgtEl>
                                          <p:spTgt spid="69634"/>
                                        </p:tgtEl>
                                        <p:attrNameLst>
                                          <p:attrName>ppt_h</p:attrName>
                                        </p:attrNameLst>
                                      </p:cBhvr>
                                      <p:tavLst>
                                        <p:tav tm="0">
                                          <p:val>
                                            <p:fltVal val="0"/>
                                          </p:val>
                                        </p:tav>
                                        <p:tav tm="100000">
                                          <p:val>
                                            <p:strVal val="#ppt_h"/>
                                          </p:val>
                                        </p:tav>
                                      </p:tavLst>
                                    </p:anim>
                                    <p:anim calcmode="lin" valueType="num">
                                      <p:cBhvr>
                                        <p:cTn id="9" dur="300" fill="hold"/>
                                        <p:tgtEl>
                                          <p:spTgt spid="69634"/>
                                        </p:tgtEl>
                                        <p:attrNameLst>
                                          <p:attrName>ppt_x</p:attrName>
                                        </p:attrNameLst>
                                      </p:cBhvr>
                                      <p:tavLst>
                                        <p:tav tm="0">
                                          <p:val>
                                            <p:fltVal val="0.5"/>
                                          </p:val>
                                        </p:tav>
                                        <p:tav tm="100000">
                                          <p:val>
                                            <p:strVal val="#ppt_x"/>
                                          </p:val>
                                        </p:tav>
                                      </p:tavLst>
                                    </p:anim>
                                    <p:anim calcmode="lin" valueType="num">
                                      <p:cBhvr>
                                        <p:cTn id="10" dur="300" fill="hold"/>
                                        <p:tgtEl>
                                          <p:spTgt spid="696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additive="base">
                                        <p:cTn id="15" dur="500" fill="hold"/>
                                        <p:tgtEl>
                                          <p:spTgt spid="69638"/>
                                        </p:tgtEl>
                                        <p:attrNameLst>
                                          <p:attrName>ppt_x</p:attrName>
                                        </p:attrNameLst>
                                      </p:cBhvr>
                                      <p:tavLst>
                                        <p:tav tm="0">
                                          <p:val>
                                            <p:strVal val="0-#ppt_w/2"/>
                                          </p:val>
                                        </p:tav>
                                        <p:tav tm="100000">
                                          <p:val>
                                            <p:strVal val="#ppt_x"/>
                                          </p:val>
                                        </p:tav>
                                      </p:tavLst>
                                    </p:anim>
                                    <p:anim calcmode="lin" valueType="num">
                                      <p:cBhvr additive="base">
                                        <p:cTn id="16" dur="500" fill="hold"/>
                                        <p:tgtEl>
                                          <p:spTgt spid="6963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9637"/>
                                        </p:tgtEl>
                                        <p:attrNameLst>
                                          <p:attrName>style.visibility</p:attrName>
                                        </p:attrNameLst>
                                      </p:cBhvr>
                                      <p:to>
                                        <p:strVal val="visible"/>
                                      </p:to>
                                    </p:set>
                                    <p:anim to="" calcmode="lin" valueType="num">
                                      <p:cBhvr>
                                        <p:cTn id="20" dur="1" fill="hold"/>
                                        <p:tgtEl>
                                          <p:spTgt spid="6963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40"/>
                                        </p:tgtEl>
                                        <p:attrNameLst>
                                          <p:attrName>style.visibility</p:attrName>
                                        </p:attrNameLst>
                                      </p:cBhvr>
                                      <p:to>
                                        <p:strVal val="visible"/>
                                      </p:to>
                                    </p:set>
                                    <p:anim calcmode="lin" valueType="num">
                                      <p:cBhvr additive="base">
                                        <p:cTn id="25" dur="500" fill="hold"/>
                                        <p:tgtEl>
                                          <p:spTgt spid="69640"/>
                                        </p:tgtEl>
                                        <p:attrNameLst>
                                          <p:attrName>ppt_x</p:attrName>
                                        </p:attrNameLst>
                                      </p:cBhvr>
                                      <p:tavLst>
                                        <p:tav tm="0">
                                          <p:val>
                                            <p:strVal val="0-#ppt_w/2"/>
                                          </p:val>
                                        </p:tav>
                                        <p:tav tm="100000">
                                          <p:val>
                                            <p:strVal val="#ppt_x"/>
                                          </p:val>
                                        </p:tav>
                                      </p:tavLst>
                                    </p:anim>
                                    <p:anim calcmode="lin" valueType="num">
                                      <p:cBhvr additive="base">
                                        <p:cTn id="26" dur="500" fill="hold"/>
                                        <p:tgtEl>
                                          <p:spTgt spid="6964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9639"/>
                                        </p:tgtEl>
                                        <p:attrNameLst>
                                          <p:attrName>style.visibility</p:attrName>
                                        </p:attrNameLst>
                                      </p:cBhvr>
                                      <p:to>
                                        <p:strVal val="visible"/>
                                      </p:to>
                                    </p:set>
                                    <p:anim to="" calcmode="lin" valueType="num">
                                      <p:cBhvr>
                                        <p:cTn id="30" dur="1" fill="hold"/>
                                        <p:tgtEl>
                                          <p:spTgt spid="6963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additive="base">
                                        <p:cTn id="35" dur="500" fill="hold"/>
                                        <p:tgtEl>
                                          <p:spTgt spid="69642"/>
                                        </p:tgtEl>
                                        <p:attrNameLst>
                                          <p:attrName>ppt_x</p:attrName>
                                        </p:attrNameLst>
                                      </p:cBhvr>
                                      <p:tavLst>
                                        <p:tav tm="0">
                                          <p:val>
                                            <p:strVal val="0-#ppt_w/2"/>
                                          </p:val>
                                        </p:tav>
                                        <p:tav tm="100000">
                                          <p:val>
                                            <p:strVal val="#ppt_x"/>
                                          </p:val>
                                        </p:tav>
                                      </p:tavLst>
                                    </p:anim>
                                    <p:anim calcmode="lin" valueType="num">
                                      <p:cBhvr additive="base">
                                        <p:cTn id="36" dur="500" fill="hold"/>
                                        <p:tgtEl>
                                          <p:spTgt spid="696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9641"/>
                                        </p:tgtEl>
                                        <p:attrNameLst>
                                          <p:attrName>style.visibility</p:attrName>
                                        </p:attrNameLst>
                                      </p:cBhvr>
                                      <p:to>
                                        <p:strVal val="visible"/>
                                      </p:to>
                                    </p:set>
                                    <p:anim to="" calcmode="lin" valueType="num">
                                      <p:cBhvr>
                                        <p:cTn id="40" dur="1" fill="hold"/>
                                        <p:tgtEl>
                                          <p:spTgt spid="6964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9635"/>
                                        </p:tgtEl>
                                        <p:attrNameLst>
                                          <p:attrName>style.visibility</p:attrName>
                                        </p:attrNameLst>
                                      </p:cBhvr>
                                      <p:to>
                                        <p:strVal val="visible"/>
                                      </p:to>
                                    </p:set>
                                    <p:anim calcmode="lin" valueType="num">
                                      <p:cBhvr>
                                        <p:cTn id="45" dur="1000" fill="hold"/>
                                        <p:tgtEl>
                                          <p:spTgt spid="69635"/>
                                        </p:tgtEl>
                                        <p:attrNameLst>
                                          <p:attrName>ppt_w</p:attrName>
                                        </p:attrNameLst>
                                      </p:cBhvr>
                                      <p:tavLst>
                                        <p:tav tm="0">
                                          <p:val>
                                            <p:fltVal val="0"/>
                                          </p:val>
                                        </p:tav>
                                        <p:tav tm="100000">
                                          <p:val>
                                            <p:strVal val="#ppt_w"/>
                                          </p:val>
                                        </p:tav>
                                      </p:tavLst>
                                    </p:anim>
                                    <p:anim calcmode="lin" valueType="num">
                                      <p:cBhvr>
                                        <p:cTn id="46" dur="1000" fill="hold"/>
                                        <p:tgtEl>
                                          <p:spTgt spid="69635"/>
                                        </p:tgtEl>
                                        <p:attrNameLst>
                                          <p:attrName>ppt_h</p:attrName>
                                        </p:attrNameLst>
                                      </p:cBhvr>
                                      <p:tavLst>
                                        <p:tav tm="0">
                                          <p:val>
                                            <p:fltVal val="0"/>
                                          </p:val>
                                        </p:tav>
                                        <p:tav tm="100000">
                                          <p:val>
                                            <p:strVal val="#ppt_h"/>
                                          </p:val>
                                        </p:tav>
                                      </p:tavLst>
                                    </p:anim>
                                    <p:anim calcmode="lin" valueType="num">
                                      <p:cBhvr>
                                        <p:cTn id="47"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9636"/>
                                        </p:tgtEl>
                                        <p:attrNameLst>
                                          <p:attrName>style.visibility</p:attrName>
                                        </p:attrNameLst>
                                      </p:cBhvr>
                                      <p:to>
                                        <p:strVal val="visible"/>
                                      </p:to>
                                    </p:set>
                                    <p:anim calcmode="lin" valueType="num">
                                      <p:cBhvr>
                                        <p:cTn id="53" dur="1000" fill="hold"/>
                                        <p:tgtEl>
                                          <p:spTgt spid="69636"/>
                                        </p:tgtEl>
                                        <p:attrNameLst>
                                          <p:attrName>ppt_w</p:attrName>
                                        </p:attrNameLst>
                                      </p:cBhvr>
                                      <p:tavLst>
                                        <p:tav tm="0">
                                          <p:val>
                                            <p:fltVal val="0"/>
                                          </p:val>
                                        </p:tav>
                                        <p:tav tm="100000">
                                          <p:val>
                                            <p:strVal val="#ppt_w"/>
                                          </p:val>
                                        </p:tav>
                                      </p:tavLst>
                                    </p:anim>
                                    <p:anim calcmode="lin" valueType="num">
                                      <p:cBhvr>
                                        <p:cTn id="54" dur="1000" fill="hold"/>
                                        <p:tgtEl>
                                          <p:spTgt spid="69636"/>
                                        </p:tgtEl>
                                        <p:attrNameLst>
                                          <p:attrName>ppt_h</p:attrName>
                                        </p:attrNameLst>
                                      </p:cBhvr>
                                      <p:tavLst>
                                        <p:tav tm="0">
                                          <p:val>
                                            <p:fltVal val="0"/>
                                          </p:val>
                                        </p:tav>
                                        <p:tav tm="100000">
                                          <p:val>
                                            <p:strVal val="#ppt_h"/>
                                          </p:val>
                                        </p:tav>
                                      </p:tavLst>
                                    </p:anim>
                                    <p:anim calcmode="lin" valueType="num">
                                      <p:cBhvr>
                                        <p:cTn id="55"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P spid="69637" grpId="0" autoUpdateAnimBg="0"/>
      <p:bldP spid="69638" grpId="0" autoUpdateAnimBg="0"/>
      <p:bldP spid="69639" grpId="0" autoUpdateAnimBg="0"/>
      <p:bldP spid="69640" grpId="0" autoUpdateAnimBg="0"/>
      <p:bldP spid="69641" grpId="0" autoUpdateAnimBg="0"/>
      <p:bldP spid="6964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76200"/>
            <a:ext cx="502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Times New Roman" charset="0"/>
            </a:endParaRPr>
          </a:p>
        </p:txBody>
      </p:sp>
      <p:sp>
        <p:nvSpPr>
          <p:cNvPr id="65539" name="Text Box 3"/>
          <p:cNvSpPr txBox="1">
            <a:spLocks noChangeArrowheads="1"/>
          </p:cNvSpPr>
          <p:nvPr/>
        </p:nvSpPr>
        <p:spPr bwMode="auto">
          <a:xfrm>
            <a:off x="123640" y="5445224"/>
            <a:ext cx="416032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dirty="0">
                <a:ea typeface="??" charset="0"/>
              </a:rPr>
              <a:t>Both sexes went to temples not to worship </a:t>
            </a:r>
            <a:br>
              <a:rPr lang="en-US" dirty="0">
                <a:ea typeface="??" charset="0"/>
              </a:rPr>
            </a:br>
            <a:r>
              <a:rPr lang="en-US" dirty="0">
                <a:ea typeface="??" charset="0"/>
              </a:rPr>
              <a:t>but to be worshipped!</a:t>
            </a:r>
          </a:p>
        </p:txBody>
      </p:sp>
      <p:graphicFrame>
        <p:nvGraphicFramePr>
          <p:cNvPr id="65540" name="Object 2"/>
          <p:cNvGraphicFramePr>
            <a:graphicFrameLocks noChangeAspect="1"/>
          </p:cNvGraphicFramePr>
          <p:nvPr>
            <p:extLst>
              <p:ext uri="{D42A27DB-BD31-4B8C-83A1-F6EECF244321}">
                <p14:modId xmlns:p14="http://schemas.microsoft.com/office/powerpoint/2010/main" val="3059338497"/>
              </p:ext>
            </p:extLst>
          </p:nvPr>
        </p:nvGraphicFramePr>
        <p:xfrm>
          <a:off x="107950" y="2060848"/>
          <a:ext cx="5518579" cy="3306092"/>
        </p:xfrm>
        <a:graphic>
          <a:graphicData uri="http://schemas.openxmlformats.org/presentationml/2006/ole">
            <mc:AlternateContent xmlns:mc="http://schemas.openxmlformats.org/markup-compatibility/2006">
              <mc:Choice xmlns:v="urn:schemas-microsoft-com:vml" Requires="v">
                <p:oleObj name="Document" r:id="rId3" imgW="4927600" imgH="2984500" progId="Word.Document.8">
                  <p:embed/>
                </p:oleObj>
              </mc:Choice>
              <mc:Fallback>
                <p:oleObj name="Document" r:id="rId3" imgW="4927600" imgH="2984500" progId="Word.Document.8">
                  <p:embed/>
                  <p:pic>
                    <p:nvPicPr>
                      <p:cNvPr id="0" name="Object 2"/>
                      <p:cNvPicPr>
                        <a:picLocks noChangeAspect="1" noChangeArrowheads="1"/>
                      </p:cNvPicPr>
                      <p:nvPr/>
                    </p:nvPicPr>
                    <p:blipFill>
                      <a:blip r:embed="rId4"/>
                      <a:srcRect/>
                      <a:stretch>
                        <a:fillRect/>
                      </a:stretch>
                    </p:blipFill>
                    <p:spPr bwMode="auto">
                      <a:xfrm>
                        <a:off x="107950" y="2060848"/>
                        <a:ext cx="5518579" cy="3306092"/>
                      </a:xfrm>
                      <a:prstGeom prst="rect">
                        <a:avLst/>
                      </a:prstGeom>
                      <a:noFill/>
                      <a:ln>
                        <a:noFill/>
                      </a:ln>
                      <a:effectLst/>
                    </p:spPr>
                  </p:pic>
                </p:oleObj>
              </mc:Fallback>
            </mc:AlternateContent>
          </a:graphicData>
        </a:graphic>
      </p:graphicFrame>
      <p:graphicFrame>
        <p:nvGraphicFramePr>
          <p:cNvPr id="65541" name="Object 3"/>
          <p:cNvGraphicFramePr>
            <a:graphicFrameLocks noChangeAspect="1"/>
          </p:cNvGraphicFramePr>
          <p:nvPr>
            <p:extLst>
              <p:ext uri="{D42A27DB-BD31-4B8C-83A1-F6EECF244321}">
                <p14:modId xmlns:p14="http://schemas.microsoft.com/office/powerpoint/2010/main" val="1134561203"/>
              </p:ext>
            </p:extLst>
          </p:nvPr>
        </p:nvGraphicFramePr>
        <p:xfrm>
          <a:off x="4139952" y="267667"/>
          <a:ext cx="5400600" cy="6689725"/>
        </p:xfrm>
        <a:graphic>
          <a:graphicData uri="http://schemas.openxmlformats.org/presentationml/2006/ole">
            <mc:AlternateContent xmlns:mc="http://schemas.openxmlformats.org/markup-compatibility/2006">
              <mc:Choice xmlns:v="urn:schemas-microsoft-com:vml" Requires="v">
                <p:oleObj name="Document" r:id="rId5" imgW="4927600" imgH="6692900" progId="Word.Document.8">
                  <p:embed/>
                </p:oleObj>
              </mc:Choice>
              <mc:Fallback>
                <p:oleObj name="Document" r:id="rId5" imgW="4927600" imgH="6692900" progId="Word.Document.8">
                  <p:embed/>
                  <p:pic>
                    <p:nvPicPr>
                      <p:cNvPr id="0" name="Object 3"/>
                      <p:cNvPicPr>
                        <a:picLocks noChangeAspect="1" noChangeArrowheads="1"/>
                      </p:cNvPicPr>
                      <p:nvPr/>
                    </p:nvPicPr>
                    <p:blipFill>
                      <a:blip r:embed="rId6"/>
                      <a:srcRect/>
                      <a:stretch>
                        <a:fillRect/>
                      </a:stretch>
                    </p:blipFill>
                    <p:spPr bwMode="auto">
                      <a:xfrm>
                        <a:off x="4139952" y="267667"/>
                        <a:ext cx="5400600" cy="6689725"/>
                      </a:xfrm>
                      <a:prstGeom prst="rect">
                        <a:avLst/>
                      </a:prstGeom>
                      <a:noFill/>
                      <a:ln>
                        <a:noFill/>
                      </a:ln>
                      <a:effectLst/>
                    </p:spPr>
                  </p:pic>
                </p:oleObj>
              </mc:Fallback>
            </mc:AlternateContent>
          </a:graphicData>
        </a:graphic>
      </p:graphicFrame>
      <p:sp>
        <p:nvSpPr>
          <p:cNvPr id="65542" name="Text Box 6"/>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160h</a:t>
            </a:r>
          </a:p>
        </p:txBody>
      </p:sp>
      <p:sp>
        <p:nvSpPr>
          <p:cNvPr id="7" name="Title 6"/>
          <p:cNvSpPr>
            <a:spLocks noGrp="1"/>
          </p:cNvSpPr>
          <p:nvPr>
            <p:ph type="title" idx="4294967295"/>
          </p:nvPr>
        </p:nvSpPr>
        <p:spPr>
          <a:xfrm>
            <a:off x="76200" y="304800"/>
            <a:ext cx="4495800" cy="1524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Worship - Rites &amp; Rituals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5538"/>
                                        </p:tgtEl>
                                        <p:attrNameLst>
                                          <p:attrName>style.visibility</p:attrName>
                                        </p:attrNameLst>
                                      </p:cBhvr>
                                      <p:to>
                                        <p:strVal val="visible"/>
                                      </p:to>
                                    </p:set>
                                    <p:anim calcmode="lin" valueType="num">
                                      <p:cBhvr>
                                        <p:cTn id="7" dur="300" fill="hold"/>
                                        <p:tgtEl>
                                          <p:spTgt spid="65538"/>
                                        </p:tgtEl>
                                        <p:attrNameLst>
                                          <p:attrName>ppt_w</p:attrName>
                                        </p:attrNameLst>
                                      </p:cBhvr>
                                      <p:tavLst>
                                        <p:tav tm="0">
                                          <p:val>
                                            <p:fltVal val="0"/>
                                          </p:val>
                                        </p:tav>
                                        <p:tav tm="100000">
                                          <p:val>
                                            <p:strVal val="#ppt_w"/>
                                          </p:val>
                                        </p:tav>
                                      </p:tavLst>
                                    </p:anim>
                                    <p:anim calcmode="lin" valueType="num">
                                      <p:cBhvr>
                                        <p:cTn id="8" dur="300" fill="hold"/>
                                        <p:tgtEl>
                                          <p:spTgt spid="65538"/>
                                        </p:tgtEl>
                                        <p:attrNameLst>
                                          <p:attrName>ppt_h</p:attrName>
                                        </p:attrNameLst>
                                      </p:cBhvr>
                                      <p:tavLst>
                                        <p:tav tm="0">
                                          <p:val>
                                            <p:fltVal val="0"/>
                                          </p:val>
                                        </p:tav>
                                        <p:tav tm="100000">
                                          <p:val>
                                            <p:strVal val="#ppt_h"/>
                                          </p:val>
                                        </p:tav>
                                      </p:tavLst>
                                    </p:anim>
                                    <p:anim calcmode="lin" valueType="num">
                                      <p:cBhvr>
                                        <p:cTn id="9" dur="300" fill="hold"/>
                                        <p:tgtEl>
                                          <p:spTgt spid="65538"/>
                                        </p:tgtEl>
                                        <p:attrNameLst>
                                          <p:attrName>ppt_x</p:attrName>
                                        </p:attrNameLst>
                                      </p:cBhvr>
                                      <p:tavLst>
                                        <p:tav tm="0">
                                          <p:val>
                                            <p:fltVal val="0.5"/>
                                          </p:val>
                                        </p:tav>
                                        <p:tav tm="100000">
                                          <p:val>
                                            <p:strVal val="#ppt_x"/>
                                          </p:val>
                                        </p:tav>
                                      </p:tavLst>
                                    </p:anim>
                                    <p:anim calcmode="lin" valueType="num">
                                      <p:cBhvr>
                                        <p:cTn id="10" dur="300" fill="hold"/>
                                        <p:tgtEl>
                                          <p:spTgt spid="6553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randombar(horizontal)">
                                      <p:cBhvr>
                                        <p:cTn id="15" dur="500"/>
                                        <p:tgtEl>
                                          <p:spTgt spid="65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randombar(horizontal)">
                                      <p:cBhvr>
                                        <p:cTn id="20" dur="500"/>
                                        <p:tgtEl>
                                          <p:spTgt spid="655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5539"/>
                                        </p:tgtEl>
                                        <p:attrNameLst>
                                          <p:attrName>style.visibility</p:attrName>
                                        </p:attrNameLst>
                                      </p:cBhvr>
                                      <p:to>
                                        <p:strVal val="visible"/>
                                      </p:to>
                                    </p:set>
                                    <p:anim calcmode="lin" valueType="num">
                                      <p:cBhvr>
                                        <p:cTn id="25" dur="1000" fill="hold"/>
                                        <p:tgtEl>
                                          <p:spTgt spid="65539"/>
                                        </p:tgtEl>
                                        <p:attrNameLst>
                                          <p:attrName>ppt_w</p:attrName>
                                        </p:attrNameLst>
                                      </p:cBhvr>
                                      <p:tavLst>
                                        <p:tav tm="0">
                                          <p:val>
                                            <p:fltVal val="0"/>
                                          </p:val>
                                        </p:tav>
                                        <p:tav tm="100000">
                                          <p:val>
                                            <p:strVal val="#ppt_w"/>
                                          </p:val>
                                        </p:tav>
                                      </p:tavLst>
                                    </p:anim>
                                    <p:anim calcmode="lin" valueType="num">
                                      <p:cBhvr>
                                        <p:cTn id="26" dur="1000" fill="hold"/>
                                        <p:tgtEl>
                                          <p:spTgt spid="65539"/>
                                        </p:tgtEl>
                                        <p:attrNameLst>
                                          <p:attrName>ppt_h</p:attrName>
                                        </p:attrNameLst>
                                      </p:cBhvr>
                                      <p:tavLst>
                                        <p:tav tm="0">
                                          <p:val>
                                            <p:fltVal val="0"/>
                                          </p:val>
                                        </p:tav>
                                        <p:tav tm="100000">
                                          <p:val>
                                            <p:strVal val="#ppt_h"/>
                                          </p:val>
                                        </p:tav>
                                      </p:tavLst>
                                    </p:anim>
                                    <p:anim calcmode="lin" valueType="num">
                                      <p:cBhvr>
                                        <p:cTn id="27" dur="1000" fill="hold"/>
                                        <p:tgtEl>
                                          <p:spTgt spid="6553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55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 y="228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67587" name="Object 2"/>
          <p:cNvGraphicFramePr>
            <a:graphicFrameLocks noChangeAspect="1"/>
          </p:cNvGraphicFramePr>
          <p:nvPr>
            <p:extLst>
              <p:ext uri="{D42A27DB-BD31-4B8C-83A1-F6EECF244321}">
                <p14:modId xmlns:p14="http://schemas.microsoft.com/office/powerpoint/2010/main" val="107398925"/>
              </p:ext>
            </p:extLst>
          </p:nvPr>
        </p:nvGraphicFramePr>
        <p:xfrm>
          <a:off x="-107950" y="872852"/>
          <a:ext cx="5046663" cy="3924300"/>
        </p:xfrm>
        <a:graphic>
          <a:graphicData uri="http://schemas.openxmlformats.org/presentationml/2006/ole">
            <mc:AlternateContent xmlns:mc="http://schemas.openxmlformats.org/markup-compatibility/2006">
              <mc:Choice xmlns:v="urn:schemas-microsoft-com:vml" Requires="v">
                <p:oleObj name="Document" r:id="rId3" imgW="5041900" imgH="3924300" progId="Word.Document.8">
                  <p:embed/>
                </p:oleObj>
              </mc:Choice>
              <mc:Fallback>
                <p:oleObj name="Document" r:id="rId3" imgW="5041900" imgH="3924300" progId="Word.Document.8">
                  <p:embed/>
                  <p:pic>
                    <p:nvPicPr>
                      <p:cNvPr id="0" name="Object 2"/>
                      <p:cNvPicPr>
                        <a:picLocks noChangeAspect="1" noChangeArrowheads="1"/>
                      </p:cNvPicPr>
                      <p:nvPr/>
                    </p:nvPicPr>
                    <p:blipFill>
                      <a:blip r:embed="rId4"/>
                      <a:srcRect/>
                      <a:stretch>
                        <a:fillRect/>
                      </a:stretch>
                    </p:blipFill>
                    <p:spPr bwMode="auto">
                      <a:xfrm>
                        <a:off x="-107950" y="872852"/>
                        <a:ext cx="50466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588" name="Object 3"/>
          <p:cNvGraphicFramePr>
            <a:graphicFrameLocks noChangeAspect="1"/>
          </p:cNvGraphicFramePr>
          <p:nvPr>
            <p:extLst>
              <p:ext uri="{D42A27DB-BD31-4B8C-83A1-F6EECF244321}">
                <p14:modId xmlns:p14="http://schemas.microsoft.com/office/powerpoint/2010/main" val="3052663601"/>
              </p:ext>
            </p:extLst>
          </p:nvPr>
        </p:nvGraphicFramePr>
        <p:xfrm>
          <a:off x="4324350" y="954708"/>
          <a:ext cx="5278438" cy="3554412"/>
        </p:xfrm>
        <a:graphic>
          <a:graphicData uri="http://schemas.openxmlformats.org/presentationml/2006/ole">
            <mc:AlternateContent xmlns:mc="http://schemas.openxmlformats.org/markup-compatibility/2006">
              <mc:Choice xmlns:v="urn:schemas-microsoft-com:vml" Requires="v">
                <p:oleObj name="Document" r:id="rId5" imgW="5283200" imgH="3556000" progId="Word.Document.8">
                  <p:embed/>
                </p:oleObj>
              </mc:Choice>
              <mc:Fallback>
                <p:oleObj name="Document" r:id="rId5" imgW="5283200" imgH="3556000" progId="Word.Document.8">
                  <p:embed/>
                  <p:pic>
                    <p:nvPicPr>
                      <p:cNvPr id="0" name="Object 3"/>
                      <p:cNvPicPr>
                        <a:picLocks noChangeAspect="1" noChangeArrowheads="1"/>
                      </p:cNvPicPr>
                      <p:nvPr/>
                    </p:nvPicPr>
                    <p:blipFill>
                      <a:blip r:embed="rId6"/>
                      <a:srcRect/>
                      <a:stretch>
                        <a:fillRect/>
                      </a:stretch>
                    </p:blipFill>
                    <p:spPr bwMode="auto">
                      <a:xfrm>
                        <a:off x="4324350" y="954708"/>
                        <a:ext cx="5278438"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89" name="Text Box 5"/>
          <p:cNvSpPr txBox="1">
            <a:spLocks noChangeArrowheads="1"/>
          </p:cNvSpPr>
          <p:nvPr/>
        </p:nvSpPr>
        <p:spPr bwMode="auto">
          <a:xfrm>
            <a:off x="609600" y="5489937"/>
            <a:ext cx="350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buFont typeface="Arial"/>
              <a:buChar char="•"/>
            </a:pPr>
            <a:r>
              <a:rPr lang="en-US" sz="2000" dirty="0">
                <a:solidFill>
                  <a:schemeClr val="folHlink"/>
                </a:solidFill>
                <a:latin typeface="Arial"/>
                <a:ea typeface="SimSun" charset="0"/>
                <a:cs typeface="Arial"/>
              </a:rPr>
              <a:t>National god </a:t>
            </a:r>
            <a:r>
              <a:rPr lang="en-US" sz="2000" dirty="0" err="1">
                <a:solidFill>
                  <a:schemeClr val="folHlink"/>
                </a:solidFill>
                <a:latin typeface="Arial"/>
                <a:ea typeface="SimSun" charset="0"/>
                <a:cs typeface="Arial"/>
              </a:rPr>
              <a:t>Chemosh</a:t>
            </a:r>
            <a:r>
              <a:rPr lang="en-US" sz="2000" dirty="0">
                <a:solidFill>
                  <a:schemeClr val="folHlink"/>
                </a:solidFill>
                <a:latin typeface="Arial"/>
                <a:ea typeface="SimSun" charset="0"/>
                <a:cs typeface="Arial"/>
              </a:rPr>
              <a:t>, worshipped primarily by offering the first-born son (2 Kings 3:26-27)</a:t>
            </a:r>
            <a:endParaRPr lang="en-US" sz="2000" dirty="0">
              <a:solidFill>
                <a:schemeClr val="folHlink"/>
              </a:solidFill>
              <a:latin typeface="Arial"/>
              <a:ea typeface="Arial" charset="0"/>
              <a:cs typeface="Arial"/>
            </a:endParaRPr>
          </a:p>
        </p:txBody>
      </p:sp>
      <p:sp>
        <p:nvSpPr>
          <p:cNvPr id="67590" name="Text Box 6"/>
          <p:cNvSpPr txBox="1">
            <a:spLocks noChangeArrowheads="1"/>
          </p:cNvSpPr>
          <p:nvPr/>
        </p:nvSpPr>
        <p:spPr bwMode="auto">
          <a:xfrm>
            <a:off x="1447800" y="5032737"/>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dirty="0">
                <a:solidFill>
                  <a:schemeClr val="folHlink"/>
                </a:solidFill>
                <a:latin typeface="Arial"/>
                <a:cs typeface="Arial"/>
              </a:rPr>
              <a:t>Moabites</a:t>
            </a:r>
            <a:endParaRPr lang="en-US" u="sng" dirty="0">
              <a:latin typeface="Arial"/>
              <a:cs typeface="Arial"/>
            </a:endParaRPr>
          </a:p>
        </p:txBody>
      </p:sp>
      <p:sp>
        <p:nvSpPr>
          <p:cNvPr id="67591" name="Text Box 7"/>
          <p:cNvSpPr txBox="1">
            <a:spLocks noChangeArrowheads="1"/>
          </p:cNvSpPr>
          <p:nvPr/>
        </p:nvSpPr>
        <p:spPr bwMode="auto">
          <a:xfrm>
            <a:off x="4800600" y="5489937"/>
            <a:ext cx="40198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buFont typeface="Symbol" charset="0"/>
              <a:buChar char="·"/>
            </a:pPr>
            <a:r>
              <a:rPr lang="en-US" sz="2000" dirty="0">
                <a:solidFill>
                  <a:schemeClr val="folHlink"/>
                </a:solidFill>
                <a:latin typeface="Arial"/>
                <a:ea typeface="SimSun" charset="0"/>
                <a:cs typeface="Arial"/>
              </a:rPr>
              <a:t>Baal, Lord of Heaven</a:t>
            </a:r>
          </a:p>
          <a:p>
            <a:pPr lvl="2">
              <a:buFont typeface="Symbol" charset="0"/>
              <a:buChar char="·"/>
            </a:pPr>
            <a:r>
              <a:rPr lang="en-US" sz="2000" dirty="0">
                <a:solidFill>
                  <a:schemeClr val="folHlink"/>
                </a:solidFill>
                <a:latin typeface="Arial"/>
                <a:ea typeface="SimSun" charset="0"/>
                <a:cs typeface="Arial"/>
              </a:rPr>
              <a:t>worshipped by both ritual immorality and child sacrifice (2 Kings 16:7, 21:6).</a:t>
            </a:r>
            <a:endParaRPr lang="en-US" sz="2000" dirty="0">
              <a:solidFill>
                <a:schemeClr val="folHlink"/>
              </a:solidFill>
              <a:latin typeface="Arial"/>
              <a:ea typeface="Arial" charset="0"/>
              <a:cs typeface="Arial"/>
            </a:endParaRPr>
          </a:p>
        </p:txBody>
      </p:sp>
      <p:sp>
        <p:nvSpPr>
          <p:cNvPr id="67592" name="Text Box 8"/>
          <p:cNvSpPr txBox="1">
            <a:spLocks noChangeArrowheads="1"/>
          </p:cNvSpPr>
          <p:nvPr/>
        </p:nvSpPr>
        <p:spPr bwMode="auto">
          <a:xfrm>
            <a:off x="5486400" y="5032737"/>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u="sng">
                <a:solidFill>
                  <a:schemeClr val="folHlink"/>
                </a:solidFill>
                <a:latin typeface="Arial"/>
                <a:cs typeface="Arial"/>
              </a:rPr>
              <a:t>Philistines</a:t>
            </a:r>
            <a:endParaRPr lang="en-US" u="sng">
              <a:latin typeface="Arial"/>
              <a:cs typeface="Arial"/>
            </a:endParaRPr>
          </a:p>
        </p:txBody>
      </p:sp>
      <p:sp>
        <p:nvSpPr>
          <p:cNvPr id="67593" name="Text Box 9"/>
          <p:cNvSpPr txBox="1">
            <a:spLocks noChangeArrowheads="1"/>
          </p:cNvSpPr>
          <p:nvPr/>
        </p:nvSpPr>
        <p:spPr bwMode="auto">
          <a:xfrm>
            <a:off x="683568" y="4293096"/>
            <a:ext cx="78843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effectLst>
                  <a:glow rad="406400">
                    <a:schemeClr val="bg2">
                      <a:alpha val="87000"/>
                    </a:schemeClr>
                  </a:glow>
                </a:effectLst>
                <a:latin typeface="Arial"/>
                <a:ea typeface="SimSun" charset="0"/>
                <a:cs typeface="Arial"/>
              </a:rPr>
              <a:t>Their immorality was so depraved that they killed people just for their material prosperity!</a:t>
            </a:r>
          </a:p>
        </p:txBody>
      </p:sp>
      <p:sp>
        <p:nvSpPr>
          <p:cNvPr id="67594" name="Text Box 10"/>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a:ea typeface="ＭＳ Ｐゴシック" pitchFamily="-112" charset="-128"/>
                <a:cs typeface="Arial"/>
              </a:rPr>
              <a:t>160h</a:t>
            </a:r>
          </a:p>
        </p:txBody>
      </p:sp>
      <p:sp>
        <p:nvSpPr>
          <p:cNvPr id="11" name="Title 10"/>
          <p:cNvSpPr>
            <a:spLocks noGrp="1"/>
          </p:cNvSpPr>
          <p:nvPr>
            <p:ph type="title" idx="4294967295"/>
          </p:nvPr>
        </p:nvSpPr>
        <p:spPr>
          <a:xfrm>
            <a:off x="76200" y="76200"/>
            <a:ext cx="8915400" cy="870889"/>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Pagan Worship - Rites &amp; Rituals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300" fill="hold"/>
                                        <p:tgtEl>
                                          <p:spTgt spid="67586"/>
                                        </p:tgtEl>
                                        <p:attrNameLst>
                                          <p:attrName>ppt_w</p:attrName>
                                        </p:attrNameLst>
                                      </p:cBhvr>
                                      <p:tavLst>
                                        <p:tav tm="0">
                                          <p:val>
                                            <p:fltVal val="0"/>
                                          </p:val>
                                        </p:tav>
                                        <p:tav tm="100000">
                                          <p:val>
                                            <p:strVal val="#ppt_w"/>
                                          </p:val>
                                        </p:tav>
                                      </p:tavLst>
                                    </p:anim>
                                    <p:anim calcmode="lin" valueType="num">
                                      <p:cBhvr>
                                        <p:cTn id="8" dur="300" fill="hold"/>
                                        <p:tgtEl>
                                          <p:spTgt spid="67586"/>
                                        </p:tgtEl>
                                        <p:attrNameLst>
                                          <p:attrName>ppt_h</p:attrName>
                                        </p:attrNameLst>
                                      </p:cBhvr>
                                      <p:tavLst>
                                        <p:tav tm="0">
                                          <p:val>
                                            <p:fltVal val="0"/>
                                          </p:val>
                                        </p:tav>
                                        <p:tav tm="100000">
                                          <p:val>
                                            <p:strVal val="#ppt_h"/>
                                          </p:val>
                                        </p:tav>
                                      </p:tavLst>
                                    </p:anim>
                                    <p:anim calcmode="lin" valueType="num">
                                      <p:cBhvr>
                                        <p:cTn id="9" dur="300" fill="hold"/>
                                        <p:tgtEl>
                                          <p:spTgt spid="67586"/>
                                        </p:tgtEl>
                                        <p:attrNameLst>
                                          <p:attrName>ppt_x</p:attrName>
                                        </p:attrNameLst>
                                      </p:cBhvr>
                                      <p:tavLst>
                                        <p:tav tm="0">
                                          <p:val>
                                            <p:fltVal val="0.5"/>
                                          </p:val>
                                        </p:tav>
                                        <p:tav tm="100000">
                                          <p:val>
                                            <p:strVal val="#ppt_x"/>
                                          </p:val>
                                        </p:tav>
                                      </p:tavLst>
                                    </p:anim>
                                    <p:anim calcmode="lin" valueType="num">
                                      <p:cBhvr>
                                        <p:cTn id="10" dur="300" fill="hold"/>
                                        <p:tgtEl>
                                          <p:spTgt spid="67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randombar(horizontal)">
                                      <p:cBhvr>
                                        <p:cTn id="15" dur="500"/>
                                        <p:tgtEl>
                                          <p:spTgt spid="67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randombar(horizontal)">
                                      <p:cBhvr>
                                        <p:cTn id="20" dur="500"/>
                                        <p:tgtEl>
                                          <p:spTgt spid="67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7589"/>
                                        </p:tgtEl>
                                        <p:attrNameLst>
                                          <p:attrName>style.visibility</p:attrName>
                                        </p:attrNameLst>
                                      </p:cBhvr>
                                      <p:to>
                                        <p:strVal val="visible"/>
                                      </p:to>
                                    </p:set>
                                    <p:anim to="" calcmode="lin" valueType="num">
                                      <p:cBhvr>
                                        <p:cTn id="30" dur="1" fill="hold"/>
                                        <p:tgtEl>
                                          <p:spTgt spid="6758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7592"/>
                                        </p:tgtEl>
                                        <p:attrNameLst>
                                          <p:attrName>style.visibility</p:attrName>
                                        </p:attrNameLst>
                                      </p:cBhvr>
                                      <p:to>
                                        <p:strVal val="visible"/>
                                      </p:to>
                                    </p:set>
                                    <p:anim calcmode="lin" valueType="num">
                                      <p:cBhvr additive="base">
                                        <p:cTn id="35" dur="500" fill="hold"/>
                                        <p:tgtEl>
                                          <p:spTgt spid="67592"/>
                                        </p:tgtEl>
                                        <p:attrNameLst>
                                          <p:attrName>ppt_x</p:attrName>
                                        </p:attrNameLst>
                                      </p:cBhvr>
                                      <p:tavLst>
                                        <p:tav tm="0">
                                          <p:val>
                                            <p:strVal val="0-#ppt_w/2"/>
                                          </p:val>
                                        </p:tav>
                                        <p:tav tm="100000">
                                          <p:val>
                                            <p:strVal val="#ppt_x"/>
                                          </p:val>
                                        </p:tav>
                                      </p:tavLst>
                                    </p:anim>
                                    <p:anim calcmode="lin" valueType="num">
                                      <p:cBhvr additive="base">
                                        <p:cTn id="36" dur="500" fill="hold"/>
                                        <p:tgtEl>
                                          <p:spTgt spid="6759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7591"/>
                                        </p:tgtEl>
                                        <p:attrNameLst>
                                          <p:attrName>style.visibility</p:attrName>
                                        </p:attrNameLst>
                                      </p:cBhvr>
                                      <p:to>
                                        <p:strVal val="visible"/>
                                      </p:to>
                                    </p:set>
                                    <p:anim to="" calcmode="lin" valueType="num">
                                      <p:cBhvr>
                                        <p:cTn id="40" dur="1" fill="hold"/>
                                        <p:tgtEl>
                                          <p:spTgt spid="6759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7593"/>
                                        </p:tgtEl>
                                        <p:attrNameLst>
                                          <p:attrName>style.visibility</p:attrName>
                                        </p:attrNameLst>
                                      </p:cBhvr>
                                      <p:to>
                                        <p:strVal val="visible"/>
                                      </p:to>
                                    </p:set>
                                    <p:anim calcmode="lin" valueType="num">
                                      <p:cBhvr>
                                        <p:cTn id="45" dur="1000" fill="hold"/>
                                        <p:tgtEl>
                                          <p:spTgt spid="67593"/>
                                        </p:tgtEl>
                                        <p:attrNameLst>
                                          <p:attrName>ppt_w</p:attrName>
                                        </p:attrNameLst>
                                      </p:cBhvr>
                                      <p:tavLst>
                                        <p:tav tm="0">
                                          <p:val>
                                            <p:fltVal val="0"/>
                                          </p:val>
                                        </p:tav>
                                        <p:tav tm="100000">
                                          <p:val>
                                            <p:strVal val="#ppt_w"/>
                                          </p:val>
                                        </p:tav>
                                      </p:tavLst>
                                    </p:anim>
                                    <p:anim calcmode="lin" valueType="num">
                                      <p:cBhvr>
                                        <p:cTn id="46" dur="1000" fill="hold"/>
                                        <p:tgtEl>
                                          <p:spTgt spid="67593"/>
                                        </p:tgtEl>
                                        <p:attrNameLst>
                                          <p:attrName>ppt_h</p:attrName>
                                        </p:attrNameLst>
                                      </p:cBhvr>
                                      <p:tavLst>
                                        <p:tav tm="0">
                                          <p:val>
                                            <p:fltVal val="0"/>
                                          </p:val>
                                        </p:tav>
                                        <p:tav tm="100000">
                                          <p:val>
                                            <p:strVal val="#ppt_h"/>
                                          </p:val>
                                        </p:tav>
                                      </p:tavLst>
                                    </p:anim>
                                    <p:anim calcmode="lin" valueType="num">
                                      <p:cBhvr>
                                        <p:cTn id="47" dur="10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7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9" grpId="0" autoUpdateAnimBg="0"/>
      <p:bldP spid="67590" grpId="0" autoUpdateAnimBg="0"/>
      <p:bldP spid="67591" grpId="0" autoUpdateAnimBg="0"/>
      <p:bldP spid="67592" grpId="0" autoUpdateAnimBg="0"/>
      <p:bldP spid="6759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mtn&amp;lake"/>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88078" name="Rectangle 14"/>
          <p:cNvSpPr>
            <a:spLocks noChangeArrowheads="1"/>
          </p:cNvSpPr>
          <p:nvPr/>
        </p:nvSpPr>
        <p:spPr bwMode="auto">
          <a:xfrm>
            <a:off x="404971" y="2133600"/>
            <a:ext cx="8686800" cy="4419600"/>
          </a:xfrm>
          <a:prstGeom prst="rect">
            <a:avLst/>
          </a:prstGeom>
          <a:noFill/>
          <a:ln w="9525">
            <a:noFill/>
            <a:miter lim="800000"/>
            <a:headEnd/>
            <a:tailEnd/>
          </a:ln>
        </p:spPr>
        <p:txBody>
          <a:bodyPr>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Pct val="95000"/>
              <a:buFont typeface="Monotype Sorts" charset="2"/>
              <a:buNone/>
              <a:tabLst/>
              <a:defRPr/>
            </a:pPr>
            <a:r>
              <a:rPr kumimoji="0" lang="en-US" sz="4000" b="1" i="0" u="none" strike="noStrike" kern="1200" cap="none" spc="0" normalizeH="0" baseline="0" noProof="0" dirty="0">
                <a:ln>
                  <a:noFill/>
                </a:ln>
                <a:solidFill>
                  <a:srgbClr val="FFFFFF"/>
                </a:solidFill>
                <a:effectLst>
                  <a:glow rad="228600">
                    <a:srgbClr val="000000">
                      <a:alpha val="76000"/>
                    </a:srgbClr>
                  </a:glow>
                </a:effectLst>
                <a:uLnTx/>
                <a:uFillTx/>
                <a:latin typeface="Trebuchet MS" charset="0"/>
                <a:ea typeface="ヒラギノ角ゴ Pro W3" charset="-128"/>
                <a:cs typeface="ヒラギノ角ゴ Pro W3" charset="-128"/>
              </a:rPr>
              <a:t>For since the creation of the world God</a:t>
            </a:r>
            <a:r>
              <a:rPr kumimoji="0" lang="fr-FR" sz="4000" b="1" i="0" u="none" strike="noStrike" kern="1200" cap="none" spc="0" normalizeH="0" baseline="0" noProof="0" dirty="0">
                <a:ln>
                  <a:noFill/>
                </a:ln>
                <a:solidFill>
                  <a:srgbClr val="FFFFFF"/>
                </a:solidFill>
                <a:effectLst>
                  <a:glow rad="228600">
                    <a:srgbClr val="000000">
                      <a:alpha val="76000"/>
                    </a:srgbClr>
                  </a:glow>
                </a:effectLst>
                <a:uLnTx/>
                <a:uFillTx/>
                <a:latin typeface="Trebuchet MS" charset="0"/>
                <a:ea typeface="ヒラギノ角ゴ Pro W3" charset="-128"/>
                <a:cs typeface="ヒラギノ角ゴ Pro W3" charset="-128"/>
              </a:rPr>
              <a:t>'</a:t>
            </a:r>
            <a:r>
              <a:rPr kumimoji="0" lang="en-US" sz="4000" b="1" i="0" u="none" strike="noStrike" kern="1200" cap="none" spc="0" normalizeH="0" baseline="0" noProof="0" dirty="0">
                <a:ln>
                  <a:noFill/>
                </a:ln>
                <a:solidFill>
                  <a:srgbClr val="FFFFFF"/>
                </a:solidFill>
                <a:effectLst>
                  <a:glow rad="228600">
                    <a:srgbClr val="000000">
                      <a:alpha val="76000"/>
                    </a:srgbClr>
                  </a:glow>
                </a:effectLst>
                <a:uLnTx/>
                <a:uFillTx/>
                <a:latin typeface="Trebuchet MS" charset="0"/>
                <a:ea typeface="ヒラギノ角ゴ Pro W3" charset="-128"/>
                <a:cs typeface="ヒラギノ角ゴ Pro W3" charset="-128"/>
              </a:rPr>
              <a:t>s invisible qualities—his eternal power and divine nature—have been clearly seen, being understood from what has been made, so that men are without excuse (NIV).</a:t>
            </a:r>
          </a:p>
        </p:txBody>
      </p:sp>
      <p:sp>
        <p:nvSpPr>
          <p:cNvPr id="88067" name="Rectangle 3"/>
          <p:cNvSpPr>
            <a:spLocks noGrp="1" noChangeArrowheads="1"/>
          </p:cNvSpPr>
          <p:nvPr>
            <p:ph type="title"/>
          </p:nvPr>
        </p:nvSpPr>
        <p:spPr>
          <a:xfrm>
            <a:off x="228600" y="0"/>
            <a:ext cx="4114800" cy="685800"/>
          </a:xfrm>
        </p:spPr>
        <p:txBody>
          <a:bodyPr/>
          <a:lstStyle/>
          <a:p>
            <a:pPr algn="l" eaLnBrk="1" hangingPunct="1">
              <a:defRPr/>
            </a:pPr>
            <a:r>
              <a:rPr lang="en-US" dirty="0"/>
              <a:t>Romans 1:20</a:t>
            </a:r>
          </a:p>
        </p:txBody>
      </p:sp>
      <p:sp>
        <p:nvSpPr>
          <p:cNvPr id="88069" name="Text Box 5"/>
          <p:cNvSpPr txBox="1">
            <a:spLocks noChangeArrowheads="1"/>
          </p:cNvSpPr>
          <p:nvPr/>
        </p:nvSpPr>
        <p:spPr bwMode="auto">
          <a:xfrm>
            <a:off x="457200" y="625475"/>
            <a:ext cx="3810000" cy="144621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39700">
                    <a:srgbClr val="08101A"/>
                  </a:glow>
                </a:effectLst>
                <a:uLnTx/>
                <a:uFillTx/>
                <a:latin typeface="Arial" charset="0"/>
                <a:ea typeface="ヒラギノ角ゴ Pro W3" charset="-128"/>
                <a:cs typeface="ヒラギノ角ゴ Pro W3" charset="-128"/>
              </a:rPr>
              <a:t>Person who is Limitless</a:t>
            </a:r>
          </a:p>
        </p:txBody>
      </p:sp>
      <p:sp>
        <p:nvSpPr>
          <p:cNvPr id="88070" name="Text Box 6"/>
          <p:cNvSpPr txBox="1">
            <a:spLocks noChangeArrowheads="1"/>
          </p:cNvSpPr>
          <p:nvPr/>
        </p:nvSpPr>
        <p:spPr bwMode="auto">
          <a:xfrm>
            <a:off x="4343400" y="625475"/>
            <a:ext cx="4800600" cy="144621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FFFF"/>
                </a:solidFill>
                <a:effectLst>
                  <a:glow rad="139700">
                    <a:srgbClr val="08101A"/>
                  </a:glow>
                </a:effectLst>
                <a:uLnTx/>
                <a:uFillTx/>
                <a:latin typeface="Arial" charset="0"/>
                <a:ea typeface="ヒラギノ角ゴ Pro W3" charset="-128"/>
                <a:cs typeface="ヒラギノ角ゴ Pro W3" charset="-128"/>
              </a:rPr>
              <a:t>Person who is Supernatural</a:t>
            </a:r>
          </a:p>
        </p:txBody>
      </p:sp>
      <p:grpSp>
        <p:nvGrpSpPr>
          <p:cNvPr id="2" name="Group 7"/>
          <p:cNvGrpSpPr>
            <a:grpSpLocks/>
          </p:cNvGrpSpPr>
          <p:nvPr/>
        </p:nvGrpSpPr>
        <p:grpSpPr bwMode="auto">
          <a:xfrm>
            <a:off x="427038" y="2057400"/>
            <a:ext cx="3640137" cy="2133600"/>
            <a:chOff x="1008" y="1104"/>
            <a:chExt cx="2208" cy="1344"/>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ヒラギノ角ゴ Pro W3"/>
                <a:cs typeface="ヒラギノ角ゴ Pro W3"/>
              </a:endParaRPr>
            </a:p>
          </p:txBody>
        </p:sp>
        <p:sp>
          <p:nvSpPr>
            <p:cNvPr id="636942" name="Line 9"/>
            <p:cNvSpPr>
              <a:spLocks noChangeShapeType="1"/>
            </p:cNvSpPr>
            <p:nvPr/>
          </p:nvSpPr>
          <p:spPr bwMode="auto">
            <a:xfrm flipV="1">
              <a:off x="2064" y="1104"/>
              <a:ext cx="528" cy="720"/>
            </a:xfrm>
            <a:prstGeom prst="line">
              <a:avLst/>
            </a:prstGeom>
            <a:noFill/>
            <a:ln w="57150">
              <a:solidFill>
                <a:schemeClr val="folHlink"/>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128"/>
                <a:cs typeface="ＭＳ Ｐゴシック" charset="-128"/>
              </a:endParaRPr>
            </a:p>
          </p:txBody>
        </p:sp>
      </p:grpSp>
      <p:grpSp>
        <p:nvGrpSpPr>
          <p:cNvPr id="3" name="Group 10"/>
          <p:cNvGrpSpPr>
            <a:grpSpLocks/>
          </p:cNvGrpSpPr>
          <p:nvPr/>
        </p:nvGrpSpPr>
        <p:grpSpPr bwMode="auto">
          <a:xfrm flipH="1">
            <a:off x="4738688" y="2133600"/>
            <a:ext cx="4297362" cy="1981200"/>
            <a:chOff x="3648" y="1104"/>
            <a:chExt cx="2208" cy="1344"/>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ヒラギノ角ゴ Pro W3"/>
                <a:cs typeface="ヒラギノ角ゴ Pro W3"/>
              </a:endParaRPr>
            </a:p>
          </p:txBody>
        </p:sp>
        <p:sp>
          <p:nvSpPr>
            <p:cNvPr id="636940" name="Line 12"/>
            <p:cNvSpPr>
              <a:spLocks noChangeShapeType="1"/>
            </p:cNvSpPr>
            <p:nvPr/>
          </p:nvSpPr>
          <p:spPr bwMode="auto">
            <a:xfrm flipH="1" flipV="1">
              <a:off x="4848" y="1104"/>
              <a:ext cx="528" cy="768"/>
            </a:xfrm>
            <a:prstGeom prst="line">
              <a:avLst/>
            </a:prstGeom>
            <a:noFill/>
            <a:ln w="57150">
              <a:solidFill>
                <a:schemeClr val="folHlink"/>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128"/>
                <a:cs typeface="ＭＳ Ｐゴシック" charset="-128"/>
              </a:endParaRPr>
            </a:p>
          </p:txBody>
        </p:sp>
      </p:grpSp>
    </p:spTree>
    <p:extLst>
      <p:ext uri="{BB962C8B-B14F-4D97-AF65-F5344CB8AC3E}">
        <p14:creationId xmlns:p14="http://schemas.microsoft.com/office/powerpoint/2010/main" val="405555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build="p"/>
      <p:bldP spid="88067" grpId="0"/>
      <p:bldP spid="88069" grpId="0"/>
      <p:bldP spid="880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2"/>
          <p:cNvGraphicFramePr>
            <a:graphicFrameLocks noChangeAspect="1"/>
          </p:cNvGraphicFramePr>
          <p:nvPr>
            <p:extLst>
              <p:ext uri="{D42A27DB-BD31-4B8C-83A1-F6EECF244321}">
                <p14:modId xmlns:p14="http://schemas.microsoft.com/office/powerpoint/2010/main" val="425375478"/>
              </p:ext>
            </p:extLst>
          </p:nvPr>
        </p:nvGraphicFramePr>
        <p:xfrm>
          <a:off x="4240213" y="1637431"/>
          <a:ext cx="4724400" cy="4887913"/>
        </p:xfrm>
        <a:graphic>
          <a:graphicData uri="http://schemas.openxmlformats.org/presentationml/2006/ole">
            <mc:AlternateContent xmlns:mc="http://schemas.openxmlformats.org/markup-compatibility/2006">
              <mc:Choice xmlns:v="urn:schemas-microsoft-com:vml" Requires="v">
                <p:oleObj name="Document" r:id="rId3" imgW="4622800" imgH="4902200" progId="Word.Document.8">
                  <p:embed/>
                </p:oleObj>
              </mc:Choice>
              <mc:Fallback>
                <p:oleObj name="Document" r:id="rId3" imgW="4622800" imgH="4902200" progId="Word.Document.8">
                  <p:embed/>
                  <p:pic>
                    <p:nvPicPr>
                      <p:cNvPr id="0" name="Object 2"/>
                      <p:cNvPicPr>
                        <a:picLocks noChangeAspect="1" noChangeArrowheads="1"/>
                      </p:cNvPicPr>
                      <p:nvPr/>
                    </p:nvPicPr>
                    <p:blipFill>
                      <a:blip r:embed="rId4"/>
                      <a:srcRect/>
                      <a:stretch>
                        <a:fillRect/>
                      </a:stretch>
                    </p:blipFill>
                    <p:spPr bwMode="auto">
                      <a:xfrm>
                        <a:off x="4240213" y="1637431"/>
                        <a:ext cx="4724400" cy="4887913"/>
                      </a:xfrm>
                      <a:prstGeom prst="rect">
                        <a:avLst/>
                      </a:prstGeom>
                      <a:noFill/>
                      <a:ln>
                        <a:noFill/>
                      </a:ln>
                      <a:effectLst/>
                    </p:spPr>
                  </p:pic>
                </p:oleObj>
              </mc:Fallback>
            </mc:AlternateContent>
          </a:graphicData>
        </a:graphic>
      </p:graphicFrame>
      <p:sp>
        <p:nvSpPr>
          <p:cNvPr id="6" name="Title 5"/>
          <p:cNvSpPr>
            <a:spLocks noGrp="1"/>
          </p:cNvSpPr>
          <p:nvPr>
            <p:ph type="title"/>
          </p:nvPr>
        </p:nvSpPr>
        <p:spPr>
          <a:xfrm>
            <a:off x="3733800" y="0"/>
            <a:ext cx="5410200" cy="1447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Babylonian &amp; Assyrian Temples</a:t>
            </a:r>
          </a:p>
        </p:txBody>
      </p:sp>
      <p:graphicFrame>
        <p:nvGraphicFramePr>
          <p:cNvPr id="71685" name="Object 3"/>
          <p:cNvGraphicFramePr>
            <a:graphicFrameLocks noChangeAspect="1"/>
          </p:cNvGraphicFramePr>
          <p:nvPr/>
        </p:nvGraphicFramePr>
        <p:xfrm>
          <a:off x="17463" y="3657600"/>
          <a:ext cx="3944937" cy="2603500"/>
        </p:xfrm>
        <a:graphic>
          <a:graphicData uri="http://schemas.openxmlformats.org/presentationml/2006/ole">
            <mc:AlternateContent xmlns:mc="http://schemas.openxmlformats.org/markup-compatibility/2006">
              <mc:Choice xmlns:v="urn:schemas-microsoft-com:vml" Requires="v">
                <p:oleObj name="Document" r:id="rId5" imgW="3088640" imgH="2039620" progId="Word.Document.8">
                  <p:embed/>
                </p:oleObj>
              </mc:Choice>
              <mc:Fallback>
                <p:oleObj name="Document" r:id="rId5" imgW="3088640" imgH="203962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3657600"/>
                        <a:ext cx="394493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1686" name="Text Box 6"/>
          <p:cNvSpPr txBox="1">
            <a:spLocks noChangeArrowheads="1"/>
          </p:cNvSpPr>
          <p:nvPr/>
        </p:nvSpPr>
        <p:spPr bwMode="auto">
          <a:xfrm>
            <a:off x="8264525" y="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a:latin typeface="Arial" pitchFamily="-112" charset="0"/>
                <a:ea typeface="ＭＳ Ｐゴシック" pitchFamily="-112" charset="-128"/>
                <a:cs typeface="ＭＳ Ｐゴシック" pitchFamily="-112" charset="-128"/>
              </a:rPr>
              <a:t>160h</a:t>
            </a:r>
          </a:p>
        </p:txBody>
      </p:sp>
      <p:pic>
        <p:nvPicPr>
          <p:cNvPr id="716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63" y="533400"/>
            <a:ext cx="389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childTnLst>
                                    <p:set>
                                      <p:cBhvr>
                                        <p:cTn id="10" dur="1" fill="hold">
                                          <p:stCondLst>
                                            <p:cond delay="0"/>
                                          </p:stCondLst>
                                        </p:cTn>
                                        <p:tgtEl>
                                          <p:spTgt spid="71685"/>
                                        </p:tgtEl>
                                        <p:attrNameLst>
                                          <p:attrName>style.visibility</p:attrName>
                                        </p:attrNameLst>
                                      </p:cBhvr>
                                      <p:to>
                                        <p:strVal val="visible"/>
                                      </p:to>
                                    </p:set>
                                    <p:animEffect transition="in" filter="dissolve">
                                      <p:cBhvr>
                                        <p:cTn id="11" dur="500"/>
                                        <p:tgtEl>
                                          <p:spTgt spid="71685"/>
                                        </p:tgtEl>
                                      </p:cBhvr>
                                    </p:animEffect>
                                  </p:childTnLst>
                                </p:cTn>
                              </p:par>
                            </p:childTnLst>
                          </p:cTn>
                        </p:par>
                        <p:par>
                          <p:cTn id="12" fill="hold" nodeType="afterGroup">
                            <p:stCondLst>
                              <p:cond delay="5000"/>
                            </p:stCondLst>
                            <p:childTnLst>
                              <p:par>
                                <p:cTn id="13" presetID="23" presetClass="entr" presetSubtype="16" fill="hold" nodeType="afterEffect">
                                  <p:stCondLst>
                                    <p:cond delay="1000"/>
                                  </p:stCondLst>
                                  <p:childTnLst>
                                    <p:set>
                                      <p:cBhvr>
                                        <p:cTn id="14" dur="1" fill="hold">
                                          <p:stCondLst>
                                            <p:cond delay="0"/>
                                          </p:stCondLst>
                                        </p:cTn>
                                        <p:tgtEl>
                                          <p:spTgt spid="71684"/>
                                        </p:tgtEl>
                                        <p:attrNameLst>
                                          <p:attrName>style.visibility</p:attrName>
                                        </p:attrNameLst>
                                      </p:cBhvr>
                                      <p:to>
                                        <p:strVal val="visible"/>
                                      </p:to>
                                    </p:set>
                                    <p:anim calcmode="lin" valueType="num">
                                      <p:cBhvr>
                                        <p:cTn id="15" dur="500" fill="hold"/>
                                        <p:tgtEl>
                                          <p:spTgt spid="71684"/>
                                        </p:tgtEl>
                                        <p:attrNameLst>
                                          <p:attrName>ppt_w</p:attrName>
                                        </p:attrNameLst>
                                      </p:cBhvr>
                                      <p:tavLst>
                                        <p:tav tm="0">
                                          <p:val>
                                            <p:fltVal val="0"/>
                                          </p:val>
                                        </p:tav>
                                        <p:tav tm="100000">
                                          <p:val>
                                            <p:strVal val="#ppt_w"/>
                                          </p:val>
                                        </p:tav>
                                      </p:tavLst>
                                    </p:anim>
                                    <p:anim calcmode="lin" valueType="num">
                                      <p:cBhvr>
                                        <p:cTn id="16" dur="500" fill="hold"/>
                                        <p:tgtEl>
                                          <p:spTgt spid="71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381000"/>
            <a:ext cx="3997325" cy="5867400"/>
          </a:xfr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1143000"/>
            <a:ext cx="4800600" cy="5867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pPr>
            <a:r>
              <a:rPr lang="en-GB" b="1" i="1" dirty="0">
                <a:effectLst>
                  <a:outerShdw blurRad="38100" dist="38100" dir="2700000" algn="tl">
                    <a:srgbClr val="000000"/>
                  </a:outerShdw>
                </a:effectLst>
                <a:cs typeface="Arial" charset="0"/>
              </a:rPr>
              <a:t>	In this classic story, people were building a colossal staged temple-tower or multi-storeyed ziggurat that would reach heaven. But did they really believe they could reach their gods? Most likely the tower would be used as a place of worship. </a:t>
            </a:r>
            <a:br>
              <a:rPr lang="en-GB" b="1" i="1" dirty="0">
                <a:effectLst>
                  <a:outerShdw blurRad="38100" dist="38100" dir="2700000" algn="tl">
                    <a:srgbClr val="000000"/>
                  </a:outerShdw>
                </a:effectLst>
                <a:cs typeface="Arial" charset="0"/>
              </a:rPr>
            </a:br>
            <a:br>
              <a:rPr lang="en-GB" b="1" i="1" dirty="0">
                <a:effectLst>
                  <a:outerShdw blurRad="38100" dist="38100" dir="2700000" algn="tl">
                    <a:srgbClr val="000000"/>
                  </a:outerShdw>
                </a:effectLst>
                <a:cs typeface="Arial" charset="0"/>
              </a:rPr>
            </a:br>
            <a:r>
              <a:rPr lang="en-GB" b="1" i="1" dirty="0">
                <a:effectLst>
                  <a:outerShdw blurRad="38100" dist="38100" dir="2700000" algn="tl">
                    <a:srgbClr val="000000"/>
                  </a:outerShdw>
                </a:effectLst>
                <a:cs typeface="Arial" charset="0"/>
              </a:rPr>
              <a:t>Actually, their purpose for the tower was to provide a common religious rallying point, lest the people be scattered. The builders were in open defiance of God</a:t>
            </a:r>
            <a:r>
              <a:rPr lang="fr-FR" b="1" i="1" dirty="0">
                <a:effectLst>
                  <a:outerShdw blurRad="38100" dist="38100" dir="2700000" algn="tl">
                    <a:srgbClr val="000000"/>
                  </a:outerShdw>
                </a:effectLst>
                <a:cs typeface="Arial" charset="0"/>
              </a:rPr>
              <a:t>'</a:t>
            </a:r>
            <a:r>
              <a:rPr lang="en-GB" b="1" i="1" dirty="0">
                <a:effectLst>
                  <a:outerShdw blurRad="38100" dist="38100" dir="2700000" algn="tl">
                    <a:srgbClr val="000000"/>
                  </a:outerShdw>
                </a:effectLst>
                <a:cs typeface="Arial" charset="0"/>
              </a:rPr>
              <a:t>s command (Gen. 9:1) .</a:t>
            </a:r>
            <a:endParaRPr lang="en-US" sz="3200" b="1" dirty="0">
              <a:effectLst>
                <a:outerShdw blurRad="38100" dist="38100" dir="2700000" algn="tl">
                  <a:srgbClr val="000000"/>
                </a:outerShdw>
              </a:effectLst>
              <a:cs typeface="Arial" charset="0"/>
            </a:endParaRPr>
          </a:p>
        </p:txBody>
      </p:sp>
      <p:sp>
        <p:nvSpPr>
          <p:cNvPr id="6" name="Title 5"/>
          <p:cNvSpPr>
            <a:spLocks noGrp="1"/>
          </p:cNvSpPr>
          <p:nvPr>
            <p:ph type="title"/>
          </p:nvPr>
        </p:nvSpPr>
        <p:spPr>
          <a:xfrm>
            <a:off x="0" y="152400"/>
            <a:ext cx="4191000" cy="838200"/>
          </a:xfrm>
        </p:spPr>
        <p:txBody>
          <a:bodyPr/>
          <a:lstStyle/>
          <a:p>
            <a:pPr>
              <a:spcAft>
                <a:spcPts val="1200"/>
              </a:spcAft>
            </a:pPr>
            <a:r>
              <a:rPr lang="en-US" sz="2400" i="1">
                <a:solidFill>
                  <a:schemeClr val="tx1"/>
                </a:solidFill>
                <a:effectLst>
                  <a:outerShdw blurRad="38100" dist="38100" dir="2700000" algn="tl">
                    <a:srgbClr val="000000"/>
                  </a:outerShdw>
                </a:effectLst>
                <a:latin typeface="Arial" charset="0"/>
                <a:ea typeface="ＭＳ Ｐゴシック" charset="0"/>
              </a:rPr>
              <a:t>THE TOWER OF BABEL (Gen. 11:1-5)</a:t>
            </a:r>
            <a:r>
              <a:rPr lang="en-US">
                <a:effectLst>
                  <a:outerShdw blurRad="38100" dist="38100" dir="2700000" algn="tl">
                    <a:srgbClr val="FFFFFF"/>
                  </a:outerShdw>
                </a:effectLst>
                <a:latin typeface="Arial" charset="0"/>
                <a:ea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3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963613"/>
            <a:ext cx="8352928" cy="5056187"/>
          </a:xfrm>
        </p:spPr>
        <p:txBody>
          <a:bodyPr/>
          <a:lstStyle/>
          <a:p>
            <a:r>
              <a:rPr lang="en-US" sz="4000" dirty="0">
                <a:solidFill>
                  <a:srgbClr val="FFFFFF"/>
                </a:solidFill>
                <a:effectLst/>
                <a:latin typeface="Arial" charset="0"/>
                <a:ea typeface="ＭＳ Ｐゴシック" charset="0"/>
              </a:rPr>
              <a:t>What common characteristics were true of most, if not all, Ancient Near East pagan religions?  </a:t>
            </a:r>
            <a:br>
              <a:rPr lang="en-US" sz="4000" dirty="0">
                <a:solidFill>
                  <a:srgbClr val="FFFFFF"/>
                </a:solidFill>
                <a:effectLst/>
                <a:latin typeface="Arial" charset="0"/>
                <a:ea typeface="ＭＳ Ｐゴシック" charset="0"/>
              </a:rPr>
            </a:br>
            <a:br>
              <a:rPr lang="en-US" sz="4000" dirty="0">
                <a:solidFill>
                  <a:srgbClr val="FFFFFF"/>
                </a:solidFill>
                <a:effectLst/>
                <a:latin typeface="Arial" charset="0"/>
                <a:ea typeface="ＭＳ Ｐゴシック" charset="0"/>
              </a:rPr>
            </a:br>
            <a:r>
              <a:rPr lang="en-US" sz="4000" dirty="0">
                <a:solidFill>
                  <a:srgbClr val="FFFFFF"/>
                </a:solidFill>
                <a:effectLst/>
                <a:latin typeface="Arial" charset="0"/>
                <a:ea typeface="ＭＳ Ｐゴシック" charset="0"/>
              </a:rPr>
              <a:t>Give at least two traits.</a:t>
            </a:r>
          </a:p>
        </p:txBody>
      </p:sp>
      <p:sp>
        <p:nvSpPr>
          <p:cNvPr id="70659" name="WordArt 3" descr="Narrow vertical"/>
          <p:cNvSpPr>
            <a:spLocks noChangeArrowheads="1" noChangeShapeType="1" noTextEdit="1"/>
          </p:cNvSpPr>
          <p:nvPr/>
        </p:nvSpPr>
        <p:spPr bwMode="auto">
          <a:xfrm>
            <a:off x="304800" y="116632"/>
            <a:ext cx="4411216" cy="1208807"/>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In other words...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7813"/>
            <a:ext cx="8686800" cy="1139825"/>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Uniqueness of Pagan Religion</a:t>
            </a:r>
          </a:p>
        </p:txBody>
      </p:sp>
      <p:sp>
        <p:nvSpPr>
          <p:cNvPr id="10244" name="Rectangle 4"/>
          <p:cNvSpPr>
            <a:spLocks noChangeArrowheads="1"/>
          </p:cNvSpPr>
          <p:nvPr/>
        </p:nvSpPr>
        <p:spPr bwMode="auto">
          <a:xfrm>
            <a:off x="4267200" y="1600200"/>
            <a:ext cx="4648200" cy="4540250"/>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Worship motivated by fear or finances</a:t>
            </a:r>
          </a:p>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Visual images of gods (idols)</a:t>
            </a:r>
          </a:p>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Temple prostitutes</a:t>
            </a:r>
          </a:p>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Had to care for their gods</a:t>
            </a:r>
          </a:p>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Mythology acceptable</a:t>
            </a:r>
          </a:p>
          <a:p>
            <a:pPr marL="342900" indent="-342900"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Political leaders</a:t>
            </a:r>
          </a:p>
        </p:txBody>
      </p:sp>
      <p:sp>
        <p:nvSpPr>
          <p:cNvPr id="6" name="Rectangle 3"/>
          <p:cNvSpPr txBox="1">
            <a:spLocks noChangeArrowheads="1"/>
          </p:cNvSpPr>
          <p:nvPr/>
        </p:nvSpPr>
        <p:spPr bwMode="auto">
          <a:xfrm>
            <a:off x="152400" y="1600200"/>
            <a:ext cx="4267200" cy="4244975"/>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Polytheistic</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Gods sinful</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Blemished sacrifices</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Offerings</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Priestesses</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Local deities</a:t>
            </a:r>
          </a:p>
          <a:p>
            <a:pPr eaLnBrk="1" hangingPunct="1">
              <a:lnSpc>
                <a:spcPct val="80000"/>
              </a:lnSpc>
              <a:spcBef>
                <a:spcPct val="20000"/>
              </a:spcBef>
              <a:buClr>
                <a:schemeClr val="hlink"/>
              </a:buClr>
              <a:buSzPct val="75000"/>
              <a:buFont typeface="Wingdings" charset="0"/>
              <a:buChar char="l"/>
            </a:pPr>
            <a:r>
              <a:rPr lang="en-US" sz="3200" b="1">
                <a:effectLst>
                  <a:outerShdw blurRad="38100" dist="38100" dir="2700000" algn="tl">
                    <a:srgbClr val="000000"/>
                  </a:outerShdw>
                </a:effectLst>
              </a:rPr>
              <a:t>Religions of the plains (left-stage)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887413"/>
            <a:ext cx="7696200" cy="4294187"/>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How was Israel</a:t>
            </a:r>
            <a:r>
              <a:rPr lang="fr-FR" dirty="0">
                <a:effectLst>
                  <a:outerShdw blurRad="38100" dist="38100" dir="2700000" algn="tl">
                    <a:schemeClr val="bg2"/>
                  </a:outerShdw>
                </a:effectLst>
                <a:latin typeface="Arial" charset="0"/>
                <a:ea typeface="ＭＳ Ｐゴシック" charset="0"/>
              </a:rPr>
              <a:t>'</a:t>
            </a:r>
            <a:r>
              <a:rPr lang="en-US" dirty="0">
                <a:effectLst>
                  <a:outerShdw blurRad="38100" dist="38100" dir="2700000" algn="tl">
                    <a:schemeClr val="bg2"/>
                  </a:outerShdw>
                </a:effectLst>
                <a:latin typeface="Arial" charset="0"/>
                <a:ea typeface="ＭＳ Ｐゴシック" charset="0"/>
              </a:rPr>
              <a:t>s religion distinct from these other religions of the OT era?  </a:t>
            </a:r>
            <a:br>
              <a:rPr lang="en-US" dirty="0">
                <a:effectLst>
                  <a:outerShdw blurRad="38100" dist="38100" dir="2700000" algn="tl">
                    <a:schemeClr val="bg2"/>
                  </a:outerShdw>
                </a:effectLst>
                <a:latin typeface="Arial" charset="0"/>
                <a:ea typeface="ＭＳ Ｐゴシック" charset="0"/>
              </a:rPr>
            </a:br>
            <a:r>
              <a:rPr lang="en-US" dirty="0">
                <a:effectLst>
                  <a:outerShdw blurRad="38100" dist="38100" dir="2700000" algn="tl">
                    <a:schemeClr val="bg2"/>
                  </a:outerShdw>
                </a:effectLst>
                <a:latin typeface="Arial" charset="0"/>
                <a:ea typeface="ＭＳ Ｐゴシック" charset="0"/>
              </a:rPr>
              <a:t>Give at least two contrasts.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Israel</a:t>
            </a:r>
            <a:r>
              <a:rPr lang="fr-FR" altLang="ja-JP" dirty="0">
                <a:effectLst>
                  <a:outerShdw blurRad="38100" dist="38100" dir="2700000" algn="tl">
                    <a:schemeClr val="bg2"/>
                  </a:outerShdw>
                </a:effectLst>
                <a:latin typeface="Arial" charset="0"/>
                <a:ea typeface="ＭＳ Ｐゴシック" charset="0"/>
              </a:rPr>
              <a:t>'</a:t>
            </a:r>
            <a:r>
              <a:rPr lang="en-US" dirty="0">
                <a:effectLst>
                  <a:outerShdw blurRad="38100" dist="38100" dir="2700000" algn="tl">
                    <a:schemeClr val="bg2"/>
                  </a:outerShdw>
                </a:effectLst>
                <a:latin typeface="Arial" charset="0"/>
                <a:ea typeface="ＭＳ Ｐゴシック" charset="0"/>
              </a:rPr>
              <a:t>s Distinct Worship</a:t>
            </a:r>
          </a:p>
        </p:txBody>
      </p:sp>
      <p:sp>
        <p:nvSpPr>
          <p:cNvPr id="14340" name="Rectangle 4"/>
          <p:cNvSpPr>
            <a:spLocks noChangeArrowheads="1"/>
          </p:cNvSpPr>
          <p:nvPr/>
        </p:nvSpPr>
        <p:spPr bwMode="auto">
          <a:xfrm>
            <a:off x="4876800" y="1371600"/>
            <a:ext cx="4267200" cy="4021138"/>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No physical depiction of God</a:t>
            </a:r>
          </a:p>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Moral standards of worshipers &amp; leaders</a:t>
            </a:r>
          </a:p>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Covenant relationship with God</a:t>
            </a:r>
          </a:p>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God initiated</a:t>
            </a:r>
          </a:p>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Can</a:t>
            </a:r>
            <a:r>
              <a:rPr lang="fr-FR" altLang="ja-JP"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t manipulate God</a:t>
            </a:r>
          </a:p>
          <a:p>
            <a:pPr marL="342900" indent="-342900">
              <a:lnSpc>
                <a:spcPct val="90000"/>
              </a:lnSpc>
              <a:spcBef>
                <a:spcPct val="20000"/>
              </a:spcBef>
              <a:buClr>
                <a:schemeClr val="hlink"/>
              </a:buClr>
              <a:buSzPct val="75000"/>
              <a:buFont typeface="Wingdings" charset="0"/>
              <a:buChar char="l"/>
            </a:pPr>
            <a:r>
              <a:rPr lang="en-US" sz="2800" b="1" dirty="0">
                <a:effectLst>
                  <a:outerShdw blurRad="38100" dist="38100" dir="2700000" algn="tl">
                    <a:srgbClr val="000000"/>
                  </a:outerShdw>
                </a:effectLst>
                <a:cs typeface="Arial" charset="0"/>
              </a:rPr>
              <a:t>Male priests only</a:t>
            </a:r>
          </a:p>
        </p:txBody>
      </p:sp>
      <p:sp>
        <p:nvSpPr>
          <p:cNvPr id="6" name="Rectangle 3"/>
          <p:cNvSpPr txBox="1">
            <a:spLocks noChangeArrowheads="1"/>
          </p:cNvSpPr>
          <p:nvPr/>
        </p:nvSpPr>
        <p:spPr bwMode="auto">
          <a:xfrm>
            <a:off x="304800" y="1296988"/>
            <a:ext cx="4724400" cy="5256212"/>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Monotheistic (worshipped the true God)</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Holy God without sin</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Priesthood by genealogy</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YHWH not a local deity</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Salvation by faith (?)</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Attested by genuine miracles</a:t>
            </a:r>
          </a:p>
          <a:p>
            <a:pPr>
              <a:lnSpc>
                <a:spcPct val="90000"/>
              </a:lnSpc>
              <a:spcBef>
                <a:spcPct val="20000"/>
              </a:spcBef>
              <a:buClr>
                <a:schemeClr val="hlink"/>
              </a:buClr>
              <a:buSzPct val="75000"/>
              <a:buFont typeface="Wingdings" charset="0"/>
              <a:buChar char="l"/>
            </a:pPr>
            <a:r>
              <a:rPr lang="en-US" sz="2800" b="1">
                <a:effectLst>
                  <a:outerShdw blurRad="38100" dist="38100" dir="2700000" algn="tl">
                    <a:srgbClr val="000000"/>
                  </a:outerShdw>
                </a:effectLst>
                <a:cs typeface="Arial" charset="0"/>
              </a:rPr>
              <a:t>Religion of the desert (right-stage)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52400" y="609600"/>
            <a:ext cx="4191000" cy="37338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But what does this all have to do with me?</a:t>
            </a:r>
          </a:p>
        </p:txBody>
      </p:sp>
      <p:pic>
        <p:nvPicPr>
          <p:cNvPr id="78851" name="Picture 4" descr="Tes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963" y="228600"/>
            <a:ext cx="3552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4724400"/>
            <a:ext cx="9067800" cy="2133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en-US" sz="3200" b="1" dirty="0">
                <a:effectLst>
                  <a:outerShdw blurRad="38100" dist="38100" dir="2700000" algn="tl">
                    <a:srgbClr val="000000"/>
                  </a:outerShdw>
                </a:effectLst>
                <a:cs typeface="Arial" charset="0"/>
              </a:rPr>
              <a:t>Let</a:t>
            </a:r>
            <a:r>
              <a:rPr lang="fr-FR" altLang="ja-JP" sz="3200" b="1" dirty="0">
                <a:effectLst>
                  <a:outerShdw blurRad="38100" dist="38100" dir="2700000" algn="tl">
                    <a:srgbClr val="000000"/>
                  </a:outerShdw>
                </a:effectLst>
                <a:cs typeface="Arial" charset="0"/>
              </a:rPr>
              <a:t>'</a:t>
            </a:r>
            <a:r>
              <a:rPr lang="en-US" sz="3200" b="1" dirty="0">
                <a:effectLst>
                  <a:outerShdw blurRad="38100" dist="38100" dir="2700000" algn="tl">
                    <a:srgbClr val="000000"/>
                  </a:outerShdw>
                </a:effectLst>
                <a:cs typeface="Arial" charset="0"/>
              </a:rPr>
              <a:t>s now see the Discovery Channel movie on superstitions of the Hungry Ghost…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77813"/>
            <a:ext cx="8686800" cy="4979987"/>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How did reading these pagan writings for today</a:t>
            </a:r>
            <a:r>
              <a:rPr lang="fr-FR" dirty="0">
                <a:effectLst>
                  <a:outerShdw blurRad="38100" dist="38100" dir="2700000" algn="tl">
                    <a:schemeClr val="bg2"/>
                  </a:outerShdw>
                </a:effectLst>
                <a:latin typeface="Arial" charset="0"/>
                <a:ea typeface="ＭＳ Ｐゴシック" charset="0"/>
              </a:rPr>
              <a:t>'</a:t>
            </a:r>
            <a:r>
              <a:rPr lang="en-US" dirty="0">
                <a:effectLst>
                  <a:outerShdw blurRad="38100" dist="38100" dir="2700000" algn="tl">
                    <a:schemeClr val="bg2"/>
                  </a:outerShdw>
                </a:effectLst>
                <a:latin typeface="Arial" charset="0"/>
                <a:ea typeface="ＭＳ Ｐゴシック" charset="0"/>
              </a:rPr>
              <a:t>s class help you appreciate Judaism?  </a:t>
            </a:r>
            <a:br>
              <a:rPr lang="en-US" dirty="0">
                <a:effectLst>
                  <a:outerShdw blurRad="38100" dist="38100" dir="2700000" algn="tl">
                    <a:schemeClr val="bg2"/>
                  </a:outerShdw>
                </a:effectLst>
                <a:latin typeface="Arial" charset="0"/>
                <a:ea typeface="ＭＳ Ｐゴシック" charset="0"/>
              </a:rPr>
            </a:br>
            <a:r>
              <a:rPr lang="en-US" dirty="0">
                <a:effectLst>
                  <a:outerShdw blurRad="38100" dist="38100" dir="2700000" algn="tl">
                    <a:schemeClr val="bg2"/>
                  </a:outerShdw>
                </a:effectLst>
                <a:latin typeface="Arial" charset="0"/>
                <a:ea typeface="ＭＳ Ｐゴシック" charset="0"/>
              </a:rPr>
              <a:t>How did this possibly aid your own walk with God?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East Asian Buddhism - Wikipedia">
            <a:extLst>
              <a:ext uri="{FF2B5EF4-FFF2-40B4-BE49-F238E27FC236}">
                <a16:creationId xmlns:a16="http://schemas.microsoft.com/office/drawing/2014/main" id="{3387DB42-2D11-5049-B58D-6DB6FFF5A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0"/>
            <a:ext cx="5580112" cy="5106140"/>
          </a:xfrm>
          <a:prstGeom prst="rect">
            <a:avLst/>
          </a:prstGeom>
          <a:noFill/>
          <a:extLst>
            <a:ext uri="{909E8E84-426E-40DD-AFC4-6F175D3DCCD1}">
              <a14:hiddenFill xmlns:a14="http://schemas.microsoft.com/office/drawing/2010/main">
                <a:solidFill>
                  <a:srgbClr val="FFFFFF"/>
                </a:solidFill>
              </a14:hiddenFill>
            </a:ext>
          </a:extLst>
        </p:spPr>
      </p:pic>
      <p:sp>
        <p:nvSpPr>
          <p:cNvPr id="81922" name="Rectangle 2"/>
          <p:cNvSpPr>
            <a:spLocks noGrp="1" noChangeArrowheads="1"/>
          </p:cNvSpPr>
          <p:nvPr>
            <p:ph type="ctrTitle"/>
          </p:nvPr>
        </p:nvSpPr>
        <p:spPr>
          <a:xfrm>
            <a:off x="457200" y="0"/>
            <a:ext cx="3352800" cy="917575"/>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effectLst>
                  <a:outerShdw blurRad="38100" dist="38100" dir="2700000" algn="tl">
                    <a:schemeClr val="bg2"/>
                  </a:outerShdw>
                </a:effectLst>
                <a:latin typeface="Arial" charset="0"/>
                <a:ea typeface="ＭＳ Ｐゴシック" charset="0"/>
              </a:rPr>
              <a:t>Buddhism</a:t>
            </a:r>
          </a:p>
        </p:txBody>
      </p:sp>
      <p:pic>
        <p:nvPicPr>
          <p:cNvPr id="81925" name="Picture 5" descr="XXJ12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14400"/>
            <a:ext cx="2514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descr="fis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476" y="4077072"/>
            <a:ext cx="2496868" cy="2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3" descr="wheel">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46" y="3108522"/>
            <a:ext cx="1840059" cy="15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ffectLst>
                  <a:outerShdw blurRad="38100" dist="38100" dir="2700000" algn="tl">
                    <a:schemeClr val="bg2"/>
                  </a:outerShdw>
                </a:effectLst>
                <a:latin typeface="Arial" charset="0"/>
                <a:ea typeface="ＭＳ Ｐゴシック" charset="0"/>
              </a:rPr>
              <a:t>Hinduism</a:t>
            </a:r>
          </a:p>
        </p:txBody>
      </p:sp>
      <p:pic>
        <p:nvPicPr>
          <p:cNvPr id="20483" name="Picture 3" descr="sculp_01">
            <a:hlinkClick r:id="rId3"/>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381000" y="1524000"/>
            <a:ext cx="2333625" cy="2819400"/>
          </a:xfrm>
        </p:spPr>
      </p:pic>
      <p:pic>
        <p:nvPicPr>
          <p:cNvPr id="20484" name="Picture 4" descr="gau">
            <a:hlinkClick r:id="rId5"/>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3477885" y="1905000"/>
            <a:ext cx="3048969" cy="1956048"/>
          </a:xfrm>
        </p:spPr>
      </p:pic>
      <p:pic>
        <p:nvPicPr>
          <p:cNvPr id="20485" name="Picture 5" descr="buddasym">
            <a:hlinkClick r:id="rId7"/>
          </p:cNvPr>
          <p:cNvPicPr>
            <a:picLocks noGrp="1" noChangeAspect="1" noChangeArrowheads="1"/>
          </p:cNvPicPr>
          <p:nvPr>
            <p:ph sz="quarter" idx="3"/>
          </p:nvPr>
        </p:nvPicPr>
        <p:blipFill>
          <a:blip r:embed="rId8" cstate="screen">
            <a:extLst>
              <a:ext uri="{28A0092B-C50C-407E-A947-70E740481C1C}">
                <a14:useLocalDpi xmlns:a14="http://schemas.microsoft.com/office/drawing/2010/main" val="0"/>
              </a:ext>
            </a:extLst>
          </a:blip>
          <a:srcRect/>
          <a:stretch>
            <a:fillRect/>
          </a:stretch>
        </p:blipFill>
        <p:spPr>
          <a:xfrm>
            <a:off x="2051720" y="444167"/>
            <a:ext cx="933450" cy="914400"/>
          </a:xfrm>
        </p:spPr>
      </p:pic>
      <p:pic>
        <p:nvPicPr>
          <p:cNvPr id="20486" name="Picture 6" descr="Ganesh1">
            <a:hlinkClick r:id="rId9"/>
          </p:cNvPr>
          <p:cNvPicPr>
            <a:picLocks noGrp="1" noChangeAspect="1" noChangeArrowheads="1"/>
          </p:cNvPicPr>
          <p:nvPr>
            <p:ph sz="quarter" idx="4"/>
          </p:nvPr>
        </p:nvPicPr>
        <p:blipFill>
          <a:blip r:embed="rId10">
            <a:extLst>
              <a:ext uri="{28A0092B-C50C-407E-A947-70E740481C1C}">
                <a14:useLocalDpi xmlns:a14="http://schemas.microsoft.com/office/drawing/2010/main" val="0"/>
              </a:ext>
            </a:extLst>
          </a:blip>
          <a:srcRect/>
          <a:stretch>
            <a:fillRect/>
          </a:stretch>
        </p:blipFill>
        <p:spPr>
          <a:xfrm>
            <a:off x="6019800" y="2743200"/>
            <a:ext cx="2895600" cy="3908425"/>
          </a:xfrm>
        </p:spPr>
      </p:pic>
      <p:pic>
        <p:nvPicPr>
          <p:cNvPr id="83975" name="Picture 7" descr="o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8184" y="329867"/>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templ">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4529138"/>
            <a:ext cx="2819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4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 calcmode="lin" valueType="num">
                                      <p:cBhvr additive="base">
                                        <p:cTn id="14" dur="500" fill="hold"/>
                                        <p:tgtEl>
                                          <p:spTgt spid="20488"/>
                                        </p:tgtEl>
                                        <p:attrNameLst>
                                          <p:attrName>ppt_x</p:attrName>
                                        </p:attrNameLst>
                                      </p:cBhvr>
                                      <p:tavLst>
                                        <p:tav tm="0">
                                          <p:val>
                                            <p:strVal val="#ppt_x"/>
                                          </p:val>
                                        </p:tav>
                                        <p:tav tm="100000">
                                          <p:val>
                                            <p:strVal val="#ppt_x"/>
                                          </p:val>
                                        </p:tav>
                                      </p:tavLst>
                                    </p:anim>
                                    <p:anim calcmode="lin" valueType="num">
                                      <p:cBhvr additive="base">
                                        <p:cTn id="15" dur="500" fill="hold"/>
                                        <p:tgtEl>
                                          <p:spTgt spid="2048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0" fill="hold"/>
                                        <p:tgtEl>
                                          <p:spTgt spid="20484"/>
                                        </p:tgtEl>
                                        <p:attrNameLst>
                                          <p:attrName>ppt_x</p:attrName>
                                        </p:attrNameLst>
                                      </p:cBhvr>
                                      <p:tavLst>
                                        <p:tav tm="0">
                                          <p:val>
                                            <p:strVal val="1+#ppt_w/2"/>
                                          </p:val>
                                        </p:tav>
                                        <p:tav tm="100000">
                                          <p:val>
                                            <p:strVal val="#ppt_x"/>
                                          </p:val>
                                        </p:tav>
                                      </p:tavLst>
                                    </p:anim>
                                    <p:anim calcmode="lin" valueType="num">
                                      <p:cBhvr additive="base">
                                        <p:cTn id="26" dur="50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90600"/>
            <a:ext cx="8915400" cy="1143000"/>
          </a:xfrm>
        </p:spPr>
        <p:txBody>
          <a:bodyPr/>
          <a:lstStyle/>
          <a:p>
            <a:r>
              <a:rPr lang="en-US" sz="2800">
                <a:effectLst>
                  <a:outerShdw blurRad="38100" dist="38100" dir="2700000" algn="tl">
                    <a:srgbClr val="FFFFFF"/>
                  </a:outerShdw>
                </a:effectLst>
                <a:latin typeface="Arial" charset="0"/>
                <a:ea typeface="ＭＳ Ｐゴシック" charset="0"/>
              </a:rPr>
              <a:t>Scope</a:t>
            </a:r>
          </a:p>
        </p:txBody>
      </p:sp>
      <p:sp>
        <p:nvSpPr>
          <p:cNvPr id="26628" name="Text Box 4"/>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itchFamily="-112" charset="0"/>
                <a:ea typeface="ＭＳ Ｐゴシック" pitchFamily="-112" charset="-128"/>
                <a:cs typeface="ＭＳ Ｐゴシック" pitchFamily="-112" charset="-128"/>
              </a:rPr>
              <a:t>160b</a:t>
            </a:r>
          </a:p>
        </p:txBody>
      </p:sp>
      <p:pic>
        <p:nvPicPr>
          <p:cNvPr id="2" name="Picture 1"/>
          <p:cNvPicPr>
            <a:picLocks noChangeAspect="1"/>
          </p:cNvPicPr>
          <p:nvPr/>
        </p:nvPicPr>
        <p:blipFill>
          <a:blip r:embed="rId3"/>
          <a:stretch>
            <a:fillRect/>
          </a:stretch>
        </p:blipFill>
        <p:spPr>
          <a:xfrm>
            <a:off x="107504" y="332656"/>
            <a:ext cx="3263900" cy="2489200"/>
          </a:xfrm>
          <a:prstGeom prst="rect">
            <a:avLst/>
          </a:prstGeom>
        </p:spPr>
      </p:pic>
      <p:pic>
        <p:nvPicPr>
          <p:cNvPr id="3" name="Picture 2"/>
          <p:cNvPicPr>
            <a:picLocks noChangeAspect="1"/>
          </p:cNvPicPr>
          <p:nvPr/>
        </p:nvPicPr>
        <p:blipFill>
          <a:blip r:embed="rId4"/>
          <a:stretch>
            <a:fillRect/>
          </a:stretch>
        </p:blipFill>
        <p:spPr>
          <a:xfrm>
            <a:off x="5292080" y="620688"/>
            <a:ext cx="3492500" cy="2324100"/>
          </a:xfrm>
          <a:prstGeom prst="rect">
            <a:avLst/>
          </a:prstGeom>
        </p:spPr>
      </p:pic>
      <p:pic>
        <p:nvPicPr>
          <p:cNvPr id="4" name="Picture 3"/>
          <p:cNvPicPr>
            <a:picLocks noChangeAspect="1"/>
          </p:cNvPicPr>
          <p:nvPr/>
        </p:nvPicPr>
        <p:blipFill>
          <a:blip r:embed="rId5"/>
          <a:stretch>
            <a:fillRect/>
          </a:stretch>
        </p:blipFill>
        <p:spPr>
          <a:xfrm>
            <a:off x="6084168" y="4725144"/>
            <a:ext cx="2603500" cy="1968500"/>
          </a:xfrm>
          <a:prstGeom prst="rect">
            <a:avLst/>
          </a:prstGeom>
        </p:spPr>
      </p:pic>
      <p:sp>
        <p:nvSpPr>
          <p:cNvPr id="21507" name="WordArt 3"/>
          <p:cNvSpPr>
            <a:spLocks noChangeArrowheads="1" noChangeShapeType="1" noTextEdit="1"/>
          </p:cNvSpPr>
          <p:nvPr/>
        </p:nvSpPr>
        <p:spPr bwMode="auto">
          <a:xfrm>
            <a:off x="3124200" y="762000"/>
            <a:ext cx="3048000" cy="1828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rPr>
              <a:t>Scope:</a:t>
            </a:r>
          </a:p>
        </p:txBody>
      </p:sp>
      <p:pic>
        <p:nvPicPr>
          <p:cNvPr id="7" name="Picture 6"/>
          <p:cNvPicPr>
            <a:picLocks noChangeAspect="1"/>
          </p:cNvPicPr>
          <p:nvPr/>
        </p:nvPicPr>
        <p:blipFill>
          <a:blip r:embed="rId6"/>
          <a:stretch>
            <a:fillRect/>
          </a:stretch>
        </p:blipFill>
        <p:spPr>
          <a:xfrm>
            <a:off x="251520" y="4365104"/>
            <a:ext cx="3543300" cy="2298700"/>
          </a:xfrm>
          <a:prstGeom prst="rect">
            <a:avLst/>
          </a:prstGeom>
        </p:spPr>
      </p:pic>
      <p:sp>
        <p:nvSpPr>
          <p:cNvPr id="6" name="Rectangle 2"/>
          <p:cNvSpPr txBox="1">
            <a:spLocks noChangeArrowheads="1"/>
          </p:cNvSpPr>
          <p:nvPr/>
        </p:nvSpPr>
        <p:spPr bwMode="auto">
          <a:xfrm>
            <a:off x="838200" y="2708920"/>
            <a:ext cx="7772400" cy="2438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600" b="1" i="0" u="none" strike="noStrike" kern="1200" cap="none" spc="0" normalizeH="0" baseline="0" noProof="0" dirty="0">
                <a:ln>
                  <a:noFill/>
                </a:ln>
                <a:solidFill>
                  <a:srgbClr val="FFFFFF"/>
                </a:solidFill>
                <a:effectLst>
                  <a:glow rad="292100">
                    <a:srgbClr val="000000">
                      <a:alpha val="75000"/>
                    </a:srgbClr>
                  </a:glow>
                  <a:outerShdw blurRad="38100" dist="38100" dir="2700000" algn="tl">
                    <a:srgbClr val="000000"/>
                  </a:outerShdw>
                </a:effectLst>
                <a:uLnTx/>
                <a:uFillTx/>
                <a:latin typeface="Arial" charset="0"/>
                <a:ea typeface="ＭＳ Ｐゴシック" charset="0"/>
                <a:cs typeface="Arial" charset="0"/>
              </a:rPr>
              <a:t>Let</a:t>
            </a:r>
            <a:r>
              <a:rPr kumimoji="0" lang="fr-FR" altLang="ja-JP" sz="3600" b="1" i="0" u="none" strike="noStrike" kern="1200" cap="none" spc="0" normalizeH="0" baseline="0" noProof="0" dirty="0">
                <a:ln>
                  <a:noFill/>
                </a:ln>
                <a:solidFill>
                  <a:srgbClr val="FFFFFF"/>
                </a:solidFill>
                <a:effectLst>
                  <a:glow rad="292100">
                    <a:srgbClr val="000000">
                      <a:alpha val="75000"/>
                    </a:srgbClr>
                  </a:glow>
                  <a:outerShdw blurRad="38100" dist="38100" dir="2700000" algn="tl">
                    <a:srgbClr val="000000"/>
                  </a:outerShdw>
                </a:effectLst>
                <a:uLnTx/>
                <a:uFillTx/>
                <a:latin typeface="Arial" charset="0"/>
                <a:ea typeface="ＭＳ Ｐゴシック" charset="0"/>
                <a:cs typeface="Arial" charset="0"/>
              </a:rPr>
              <a:t>'</a:t>
            </a:r>
            <a:r>
              <a:rPr kumimoji="0" lang="en-US" sz="3600" b="1" i="0" u="none" strike="noStrike" kern="1200" cap="none" spc="0" normalizeH="0" baseline="0" noProof="0" dirty="0">
                <a:ln>
                  <a:noFill/>
                </a:ln>
                <a:solidFill>
                  <a:srgbClr val="FFFFFF"/>
                </a:solidFill>
                <a:effectLst>
                  <a:glow rad="292100">
                    <a:srgbClr val="000000">
                      <a:alpha val="75000"/>
                    </a:srgbClr>
                  </a:glow>
                  <a:outerShdw blurRad="38100" dist="38100" dir="2700000" algn="tl">
                    <a:srgbClr val="000000"/>
                  </a:outerShdw>
                </a:effectLst>
                <a:uLnTx/>
                <a:uFillTx/>
                <a:latin typeface="Arial" charset="0"/>
                <a:ea typeface="ＭＳ Ｐゴシック" charset="0"/>
                <a:cs typeface="Arial" charset="0"/>
              </a:rPr>
              <a:t>s compare and contrast the major pagan religions of antiquity.  How did their worship differ from one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effectLst>
                  <a:outerShdw blurRad="38100" dist="38100" dir="2700000" algn="tl">
                    <a:schemeClr val="bg2"/>
                  </a:outerShdw>
                </a:effectLst>
                <a:latin typeface="Arial" charset="0"/>
                <a:ea typeface="ＭＳ Ｐゴシック" charset="0"/>
              </a:rPr>
              <a:t>Hinduism</a:t>
            </a:r>
          </a:p>
        </p:txBody>
      </p:sp>
      <p:pic>
        <p:nvPicPr>
          <p:cNvPr id="86019" name="Picture 3" descr="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SHIV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7813" y="3200400"/>
            <a:ext cx="25161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shiv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048000"/>
            <a:ext cx="2524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hiva">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1773422"/>
            <a:ext cx="3334370" cy="455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shiva">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7200" y="2924175"/>
            <a:ext cx="233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shiva">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381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F617A4-3233-4447-9A11-240A2914EA39}"/>
              </a:ext>
            </a:extLst>
          </p:cNvPr>
          <p:cNvGrpSpPr/>
          <p:nvPr/>
        </p:nvGrpSpPr>
        <p:grpSpPr>
          <a:xfrm>
            <a:off x="107504" y="0"/>
            <a:ext cx="8820244" cy="6858000"/>
            <a:chOff x="107504" y="0"/>
            <a:chExt cx="8820244" cy="6858000"/>
          </a:xfrm>
        </p:grpSpPr>
        <p:pic>
          <p:nvPicPr>
            <p:cNvPr id="95234" name="Picture 2" descr="Painting the West Saffron - Tricycle: The Buddhist Review">
              <a:extLst>
                <a:ext uri="{FF2B5EF4-FFF2-40B4-BE49-F238E27FC236}">
                  <a16:creationId xmlns:a16="http://schemas.microsoft.com/office/drawing/2014/main" id="{D35FA448-4174-8646-A0CE-4CDF9BA9C8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63" b="6763"/>
            <a:stretch/>
          </p:blipFill>
          <p:spPr bwMode="auto">
            <a:xfrm>
              <a:off x="107504" y="0"/>
              <a:ext cx="882024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F36FCD-E7CA-6F45-A8C1-19B91E85A8B4}"/>
                </a:ext>
              </a:extLst>
            </p:cNvPr>
            <p:cNvSpPr/>
            <p:nvPr/>
          </p:nvSpPr>
          <p:spPr bwMode="auto">
            <a:xfrm>
              <a:off x="5580112" y="5805264"/>
              <a:ext cx="936104" cy="100811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ndParaRPr>
            </a:p>
          </p:txBody>
        </p:sp>
        <p:sp>
          <p:nvSpPr>
            <p:cNvPr id="10" name="Rectangle 9">
              <a:extLst>
                <a:ext uri="{FF2B5EF4-FFF2-40B4-BE49-F238E27FC236}">
                  <a16:creationId xmlns:a16="http://schemas.microsoft.com/office/drawing/2014/main" id="{513CA3B6-565F-234B-822F-E38D663E3329}"/>
                </a:ext>
              </a:extLst>
            </p:cNvPr>
            <p:cNvSpPr/>
            <p:nvPr/>
          </p:nvSpPr>
          <p:spPr bwMode="auto">
            <a:xfrm>
              <a:off x="4860032" y="5564212"/>
              <a:ext cx="1741185" cy="21602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11" charset="0"/>
              </a:endParaRPr>
            </a:p>
          </p:txBody>
        </p:sp>
      </p:grpSp>
      <p:sp>
        <p:nvSpPr>
          <p:cNvPr id="2" name="Title 1"/>
          <p:cNvSpPr>
            <a:spLocks noGrp="1"/>
          </p:cNvSpPr>
          <p:nvPr>
            <p:ph type="title"/>
          </p:nvPr>
        </p:nvSpPr>
        <p:spPr>
          <a:xfrm>
            <a:off x="141124" y="1"/>
            <a:ext cx="8786623" cy="764704"/>
          </a:xfrm>
          <a:solidFill>
            <a:schemeClr val="tx1"/>
          </a:solidFill>
        </p:spPr>
        <p:txBody>
          <a:bodyPr/>
          <a:lstStyle/>
          <a:p>
            <a:r>
              <a:rPr lang="en-US" sz="2400" b="1" dirty="0">
                <a:solidFill>
                  <a:schemeClr val="bg1"/>
                </a:solidFill>
                <a:effectLst/>
              </a:rPr>
              <a:t>Second Largest Religious Tradition in Each State, 2010</a:t>
            </a:r>
            <a:br>
              <a:rPr lang="en-US" sz="2400" b="1" dirty="0">
                <a:solidFill>
                  <a:schemeClr val="bg1"/>
                </a:solidFill>
                <a:effectLst/>
              </a:rPr>
            </a:br>
            <a:r>
              <a:rPr lang="en-US" sz="2000" b="1" dirty="0">
                <a:solidFill>
                  <a:schemeClr val="bg1"/>
                </a:solidFill>
                <a:effectLst/>
              </a:rPr>
              <a:t>(Christianity remains the largest religious tradition in every state)</a:t>
            </a:r>
            <a:endParaRPr lang="en-US" sz="2400" b="1" dirty="0">
              <a:solidFill>
                <a:schemeClr val="bg1"/>
              </a:solidFill>
              <a:effectLst/>
            </a:endParaRPr>
          </a:p>
        </p:txBody>
      </p:sp>
      <p:sp>
        <p:nvSpPr>
          <p:cNvPr id="4" name="Title 1">
            <a:extLst>
              <a:ext uri="{FF2B5EF4-FFF2-40B4-BE49-F238E27FC236}">
                <a16:creationId xmlns:a16="http://schemas.microsoft.com/office/drawing/2014/main" id="{926AAA0A-6916-344B-882D-E1BE04E67FF5}"/>
              </a:ext>
            </a:extLst>
          </p:cNvPr>
          <p:cNvSpPr txBox="1">
            <a:spLocks/>
          </p:cNvSpPr>
          <p:nvPr/>
        </p:nvSpPr>
        <p:spPr bwMode="auto">
          <a:xfrm>
            <a:off x="4644008" y="5478512"/>
            <a:ext cx="2584182" cy="21602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r>
              <a:rPr lang="en-US" sz="1600" b="1" kern="0" dirty="0">
                <a:solidFill>
                  <a:schemeClr val="bg1"/>
                </a:solidFill>
                <a:effectLst/>
              </a:rPr>
              <a:t>Religious Tradition</a:t>
            </a:r>
          </a:p>
        </p:txBody>
      </p:sp>
      <p:sp>
        <p:nvSpPr>
          <p:cNvPr id="3" name="TextBox 2">
            <a:extLst>
              <a:ext uri="{FF2B5EF4-FFF2-40B4-BE49-F238E27FC236}">
                <a16:creationId xmlns:a16="http://schemas.microsoft.com/office/drawing/2014/main" id="{B2CE1A0E-798D-C04B-BDAA-05D4B7CBFE17}"/>
              </a:ext>
            </a:extLst>
          </p:cNvPr>
          <p:cNvSpPr txBox="1"/>
          <p:nvPr/>
        </p:nvSpPr>
        <p:spPr>
          <a:xfrm>
            <a:off x="5580112" y="5760640"/>
            <a:ext cx="2355473" cy="1015663"/>
          </a:xfrm>
          <a:prstGeom prst="rect">
            <a:avLst/>
          </a:prstGeom>
          <a:noFill/>
        </p:spPr>
        <p:txBody>
          <a:bodyPr wrap="square" rtlCol="0">
            <a:spAutoFit/>
          </a:bodyPr>
          <a:lstStyle/>
          <a:p>
            <a:r>
              <a:rPr lang="en-US" sz="1200" b="1" dirty="0">
                <a:solidFill>
                  <a:schemeClr val="bg1"/>
                </a:solidFill>
              </a:rPr>
              <a:t>Baha’i (1 state)</a:t>
            </a:r>
          </a:p>
          <a:p>
            <a:r>
              <a:rPr lang="en-US" sz="1200" b="1" dirty="0">
                <a:solidFill>
                  <a:schemeClr val="bg1"/>
                </a:solidFill>
              </a:rPr>
              <a:t>Buddhism (13)</a:t>
            </a:r>
          </a:p>
          <a:p>
            <a:r>
              <a:rPr lang="en-US" sz="1200" b="1" dirty="0">
                <a:solidFill>
                  <a:schemeClr val="bg1"/>
                </a:solidFill>
              </a:rPr>
              <a:t>Hinduism (2)</a:t>
            </a:r>
          </a:p>
          <a:p>
            <a:r>
              <a:rPr lang="en-US" sz="1200" b="1" dirty="0">
                <a:solidFill>
                  <a:schemeClr val="bg1"/>
                </a:solidFill>
              </a:rPr>
              <a:t>Islam (20)</a:t>
            </a:r>
          </a:p>
          <a:p>
            <a:r>
              <a:rPr lang="en-US" sz="1200" b="1" dirty="0">
                <a:solidFill>
                  <a:schemeClr val="bg1"/>
                </a:solidFill>
              </a:rPr>
              <a:t>Judaism (15)</a:t>
            </a:r>
          </a:p>
        </p:txBody>
      </p:sp>
    </p:spTree>
    <p:extLst>
      <p:ext uri="{BB962C8B-B14F-4D97-AF65-F5344CB8AC3E}">
        <p14:creationId xmlns:p14="http://schemas.microsoft.com/office/powerpoint/2010/main" val="28541052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33400" y="2209800"/>
            <a:ext cx="8610600" cy="46482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800" b="1" dirty="0">
                <a:effectLst>
                  <a:outerShdw blurRad="38100" dist="38100" dir="2700000" algn="tl">
                    <a:srgbClr val="000000"/>
                  </a:outerShdw>
                </a:effectLst>
                <a:cs typeface="Arial" charset="0"/>
              </a:rPr>
              <a:t>Israel was influenced by paganism (Ps. 106:34-42), so today, we should </a:t>
            </a:r>
            <a:r>
              <a:rPr lang="en-US" sz="2800" b="1" dirty="0">
                <a:solidFill>
                  <a:srgbClr val="FFFF00"/>
                </a:solidFill>
                <a:effectLst>
                  <a:outerShdw blurRad="38100" dist="38100" dir="2700000" algn="tl">
                    <a:srgbClr val="000000"/>
                  </a:outerShdw>
                </a:effectLst>
                <a:cs typeface="Arial" charset="0"/>
              </a:rPr>
              <a:t>beware of syncretism</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Children's coloring book (</a:t>
            </a:r>
            <a:r>
              <a:rPr lang="fr-FR" sz="2800" b="1" dirty="0">
                <a:effectLst>
                  <a:outerShdw blurRad="38100" dist="38100" dir="2700000" algn="tl">
                    <a:srgbClr val="000000"/>
                  </a:outerShdw>
                </a:effectLst>
                <a:cs typeface="Arial" charset="0"/>
              </a:rPr>
              <a:t>"</a:t>
            </a:r>
            <a:r>
              <a:rPr lang="fr-FR" sz="2800" b="1" dirty="0" err="1">
                <a:effectLst>
                  <a:outerShdw blurRad="38100" dist="38100" dir="2700000" algn="tl">
                    <a:srgbClr val="000000"/>
                  </a:outerShdw>
                </a:effectLst>
                <a:cs typeface="Arial" charset="0"/>
              </a:rPr>
              <a:t>T</a:t>
            </a:r>
            <a:r>
              <a:rPr lang="en-US" sz="2800" b="1" dirty="0">
                <a:effectLst>
                  <a:outerShdw blurRad="38100" dist="38100" dir="2700000" algn="tl">
                    <a:srgbClr val="000000"/>
                  </a:outerShdw>
                </a:effectLst>
                <a:cs typeface="Arial" charset="0"/>
              </a:rPr>
              <a:t>he many faces of the Great Mother</a:t>
            </a:r>
            <a:r>
              <a:rPr lang="fr-FR"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 - </a:t>
            </a:r>
            <a:r>
              <a:rPr lang="en-US" sz="2800" b="1" dirty="0" err="1">
                <a:effectLst>
                  <a:outerShdw blurRad="38100" dist="38100" dir="2700000" algn="tl">
                    <a:srgbClr val="000000"/>
                  </a:outerShdw>
                </a:effectLst>
                <a:cs typeface="Arial" charset="0"/>
              </a:rPr>
              <a:t>Ashteroth</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Girl Scouts oath (reduced emphasis on God)</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World Council of Churches (prayers to goddess Sophia)</a:t>
            </a:r>
          </a:p>
          <a:p>
            <a:pPr>
              <a:spcBef>
                <a:spcPct val="20000"/>
              </a:spcBef>
              <a:buFontTx/>
              <a:buChar char="•"/>
            </a:pPr>
            <a:r>
              <a:rPr lang="en-US" sz="2800" b="1" dirty="0">
                <a:effectLst>
                  <a:outerShdw blurRad="38100" dist="38100" dir="2700000" algn="tl">
                    <a:srgbClr val="000000"/>
                  </a:outerShdw>
                </a:effectLst>
                <a:cs typeface="Arial" charset="0"/>
              </a:rPr>
              <a:t>Do not let God-centeredness in you reduce to self-indulgence (2 Cor. 10:4-5)</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 name="Title 7"/>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88068" name="WordArt 3"/>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Application</a:t>
            </a:r>
          </a:p>
        </p:txBody>
      </p:sp>
      <p:sp>
        <p:nvSpPr>
          <p:cNvPr id="90117" name="Text Box 5"/>
          <p:cNvSpPr txBox="1">
            <a:spLocks noChangeArrowheads="1"/>
          </p:cNvSpPr>
          <p:nvPr/>
        </p:nvSpPr>
        <p:spPr bwMode="auto">
          <a:xfrm>
            <a:off x="8264525" y="0"/>
            <a:ext cx="777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7E4E283-2DEC-AB0C-679B-948D83786AD5}"/>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9ABBB59D-753C-6EEB-DF92-896F37CCEAE6}"/>
              </a:ext>
            </a:extLst>
          </p:cNvPr>
          <p:cNvSpPr txBox="1">
            <a:spLocks noChangeArrowheads="1"/>
          </p:cNvSpPr>
          <p:nvPr/>
        </p:nvSpPr>
        <p:spPr bwMode="auto">
          <a:xfrm>
            <a:off x="533400" y="2209800"/>
            <a:ext cx="8610600" cy="46482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800" b="1" dirty="0">
                <a:effectLst>
                  <a:outerShdw blurRad="38100" dist="38100" dir="2700000" algn="tl">
                    <a:srgbClr val="000000"/>
                  </a:outerShdw>
                </a:effectLst>
                <a:cs typeface="Arial" charset="0"/>
              </a:rPr>
              <a:t>Israel was influenced by paganism (Ps. 106:34-42), so today, we should </a:t>
            </a:r>
            <a:r>
              <a:rPr lang="en-US" sz="2800" b="1" dirty="0">
                <a:solidFill>
                  <a:srgbClr val="FFFF00"/>
                </a:solidFill>
                <a:effectLst>
                  <a:outerShdw blurRad="38100" dist="38100" dir="2700000" algn="tl">
                    <a:srgbClr val="000000"/>
                  </a:outerShdw>
                </a:effectLst>
                <a:cs typeface="Arial" charset="0"/>
              </a:rPr>
              <a:t>beware of syncretism</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Children's coloring book (</a:t>
            </a:r>
            <a:r>
              <a:rPr lang="fr-FR" sz="2800" b="1" dirty="0">
                <a:effectLst>
                  <a:outerShdw blurRad="38100" dist="38100" dir="2700000" algn="tl">
                    <a:srgbClr val="000000"/>
                  </a:outerShdw>
                </a:effectLst>
                <a:cs typeface="Arial" charset="0"/>
              </a:rPr>
              <a:t>"</a:t>
            </a:r>
            <a:r>
              <a:rPr lang="fr-FR" sz="2800" b="1" dirty="0" err="1">
                <a:effectLst>
                  <a:outerShdw blurRad="38100" dist="38100" dir="2700000" algn="tl">
                    <a:srgbClr val="000000"/>
                  </a:outerShdw>
                </a:effectLst>
                <a:cs typeface="Arial" charset="0"/>
              </a:rPr>
              <a:t>T</a:t>
            </a:r>
            <a:r>
              <a:rPr lang="en-US" sz="2800" b="1" dirty="0">
                <a:effectLst>
                  <a:outerShdw blurRad="38100" dist="38100" dir="2700000" algn="tl">
                    <a:srgbClr val="000000"/>
                  </a:outerShdw>
                </a:effectLst>
                <a:cs typeface="Arial" charset="0"/>
              </a:rPr>
              <a:t>he many faces of the Great Mother</a:t>
            </a:r>
            <a:r>
              <a:rPr lang="fr-FR"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 - </a:t>
            </a:r>
            <a:r>
              <a:rPr lang="en-US" sz="2800" b="1" dirty="0" err="1">
                <a:effectLst>
                  <a:outerShdw blurRad="38100" dist="38100" dir="2700000" algn="tl">
                    <a:srgbClr val="000000"/>
                  </a:outerShdw>
                </a:effectLst>
                <a:cs typeface="Arial" charset="0"/>
              </a:rPr>
              <a:t>Ashteroth</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Girl Scouts oath (reduced emphasis on God)</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World Council of Churches (prayers to goddess Sophia)</a:t>
            </a:r>
          </a:p>
          <a:p>
            <a:pPr>
              <a:spcBef>
                <a:spcPct val="20000"/>
              </a:spcBef>
              <a:buFontTx/>
              <a:buChar char="•"/>
            </a:pPr>
            <a:r>
              <a:rPr lang="en-US" sz="2800" b="1" dirty="0">
                <a:effectLst>
                  <a:outerShdw blurRad="38100" dist="38100" dir="2700000" algn="tl">
                    <a:srgbClr val="000000"/>
                  </a:outerShdw>
                </a:effectLst>
                <a:cs typeface="Arial" charset="0"/>
              </a:rPr>
              <a:t>Do not let God-centeredness in you reduce to self-indulgence (2 Cor. 10:4-5)</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 name="Title 7">
            <a:extLst>
              <a:ext uri="{FF2B5EF4-FFF2-40B4-BE49-F238E27FC236}">
                <a16:creationId xmlns:a16="http://schemas.microsoft.com/office/drawing/2014/main" id="{4EB32531-BE90-1A79-056C-4F6B148B12E0}"/>
              </a:ext>
            </a:extLst>
          </p:cNvPr>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88068" name="WordArt 3">
            <a:extLst>
              <a:ext uri="{FF2B5EF4-FFF2-40B4-BE49-F238E27FC236}">
                <a16:creationId xmlns:a16="http://schemas.microsoft.com/office/drawing/2014/main" id="{6F598823-FAF5-22E7-9CA1-4445428E01A7}"/>
              </a:ext>
            </a:extLst>
          </p:cNvPr>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Application</a:t>
            </a:r>
          </a:p>
        </p:txBody>
      </p:sp>
      <p:sp>
        <p:nvSpPr>
          <p:cNvPr id="90117" name="Text Box 5">
            <a:extLst>
              <a:ext uri="{FF2B5EF4-FFF2-40B4-BE49-F238E27FC236}">
                <a16:creationId xmlns:a16="http://schemas.microsoft.com/office/drawing/2014/main" id="{39BE94DD-9B7A-2DD0-ED96-EBADE53CCD95}"/>
              </a:ext>
            </a:extLst>
          </p:cNvPr>
          <p:cNvSpPr txBox="1">
            <a:spLocks noChangeArrowheads="1"/>
          </p:cNvSpPr>
          <p:nvPr/>
        </p:nvSpPr>
        <p:spPr bwMode="auto">
          <a:xfrm>
            <a:off x="8264525" y="0"/>
            <a:ext cx="777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160i</a:t>
            </a:r>
          </a:p>
        </p:txBody>
      </p:sp>
      <p:sp>
        <p:nvSpPr>
          <p:cNvPr id="2" name="Text Box 4">
            <a:extLst>
              <a:ext uri="{FF2B5EF4-FFF2-40B4-BE49-F238E27FC236}">
                <a16:creationId xmlns:a16="http://schemas.microsoft.com/office/drawing/2014/main" id="{1090ACAB-E63D-3B19-034E-7B6A7A2FBB9F}"/>
              </a:ext>
            </a:extLst>
          </p:cNvPr>
          <p:cNvSpPr txBox="1">
            <a:spLocks noChangeArrowheads="1"/>
          </p:cNvSpPr>
          <p:nvPr/>
        </p:nvSpPr>
        <p:spPr bwMode="auto">
          <a:xfrm rot="20990939">
            <a:off x="218986" y="779462"/>
            <a:ext cx="7864475" cy="2555875"/>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sz="3200" b="1" dirty="0">
                <a:cs typeface="Arial" charset="0"/>
              </a:rPr>
              <a:t>"</a:t>
            </a:r>
            <a:r>
              <a:rPr lang="en-US" sz="3200" b="1" dirty="0">
                <a:cs typeface="Arial" charset="0"/>
              </a:rPr>
              <a:t>Pay attention to all that I have said to you, and make no mention of the names of other gods, nor let it be heard on your lips</a:t>
            </a:r>
            <a:r>
              <a:rPr lang="en-US" altLang="ja-JP" sz="3200" b="1" dirty="0">
                <a:cs typeface="Arial" charset="0"/>
              </a:rPr>
              <a:t>"</a:t>
            </a:r>
            <a:r>
              <a:rPr lang="en-US" sz="3200" b="1" dirty="0">
                <a:cs typeface="Arial" charset="0"/>
              </a:rPr>
              <a:t> </a:t>
            </a:r>
          </a:p>
          <a:p>
            <a:r>
              <a:rPr lang="en-US" sz="3200" b="1" dirty="0">
                <a:cs typeface="Arial" charset="0"/>
              </a:rPr>
              <a:t>(</a:t>
            </a:r>
            <a:r>
              <a:rPr lang="en-US" b="1" dirty="0">
                <a:cs typeface="Arial" charset="0"/>
              </a:rPr>
              <a:t>Exodus 23:13 ESV</a:t>
            </a:r>
            <a:r>
              <a:rPr lang="en-US" dirty="0">
                <a:cs typeface="Arial" charset="0"/>
              </a:rPr>
              <a:t>).</a:t>
            </a:r>
          </a:p>
        </p:txBody>
      </p:sp>
    </p:spTree>
    <p:extLst>
      <p:ext uri="{BB962C8B-B14F-4D97-AF65-F5344CB8AC3E}">
        <p14:creationId xmlns:p14="http://schemas.microsoft.com/office/powerpoint/2010/main" val="109666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925E0B9-B56A-0EB0-502C-FC0E2DA7DF33}"/>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513B9C18-C061-61B1-1F48-7CFBF2B008BC}"/>
              </a:ext>
            </a:extLst>
          </p:cNvPr>
          <p:cNvSpPr txBox="1">
            <a:spLocks noChangeArrowheads="1"/>
          </p:cNvSpPr>
          <p:nvPr/>
        </p:nvSpPr>
        <p:spPr bwMode="auto">
          <a:xfrm>
            <a:off x="533400" y="2209800"/>
            <a:ext cx="8610600" cy="46482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800" b="1" dirty="0">
                <a:effectLst>
                  <a:outerShdw blurRad="38100" dist="38100" dir="2700000" algn="tl">
                    <a:srgbClr val="000000"/>
                  </a:outerShdw>
                </a:effectLst>
                <a:cs typeface="Arial" charset="0"/>
              </a:rPr>
              <a:t>Israel was influenced by paganism (Ps. 106:34-42), so today, we should </a:t>
            </a:r>
            <a:r>
              <a:rPr lang="en-US" sz="2800" b="1" dirty="0">
                <a:solidFill>
                  <a:srgbClr val="FFFF00"/>
                </a:solidFill>
                <a:effectLst>
                  <a:outerShdw blurRad="38100" dist="38100" dir="2700000" algn="tl">
                    <a:srgbClr val="000000"/>
                  </a:outerShdw>
                </a:effectLst>
                <a:cs typeface="Arial" charset="0"/>
              </a:rPr>
              <a:t>beware of syncretism</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Children's coloring book (</a:t>
            </a:r>
            <a:r>
              <a:rPr lang="fr-FR" sz="2800" b="1" dirty="0">
                <a:effectLst>
                  <a:outerShdw blurRad="38100" dist="38100" dir="2700000" algn="tl">
                    <a:srgbClr val="000000"/>
                  </a:outerShdw>
                </a:effectLst>
                <a:cs typeface="Arial" charset="0"/>
              </a:rPr>
              <a:t>"</a:t>
            </a:r>
            <a:r>
              <a:rPr lang="fr-FR" sz="2800" b="1" dirty="0" err="1">
                <a:effectLst>
                  <a:outerShdw blurRad="38100" dist="38100" dir="2700000" algn="tl">
                    <a:srgbClr val="000000"/>
                  </a:outerShdw>
                </a:effectLst>
                <a:cs typeface="Arial" charset="0"/>
              </a:rPr>
              <a:t>T</a:t>
            </a:r>
            <a:r>
              <a:rPr lang="en-US" sz="2800" b="1" dirty="0">
                <a:effectLst>
                  <a:outerShdw blurRad="38100" dist="38100" dir="2700000" algn="tl">
                    <a:srgbClr val="000000"/>
                  </a:outerShdw>
                </a:effectLst>
                <a:cs typeface="Arial" charset="0"/>
              </a:rPr>
              <a:t>he many faces of the Great Mother</a:t>
            </a:r>
            <a:r>
              <a:rPr lang="fr-FR"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 - </a:t>
            </a:r>
            <a:r>
              <a:rPr lang="en-US" sz="2800" b="1" dirty="0" err="1">
                <a:effectLst>
                  <a:outerShdw blurRad="38100" dist="38100" dir="2700000" algn="tl">
                    <a:srgbClr val="000000"/>
                  </a:outerShdw>
                </a:effectLst>
                <a:cs typeface="Arial" charset="0"/>
              </a:rPr>
              <a:t>Ashteroth</a:t>
            </a:r>
            <a:r>
              <a:rPr lang="en-US" sz="2800" b="1" dirty="0">
                <a:effectLst>
                  <a:outerShdw blurRad="38100" dist="38100" dir="2700000" algn="tl">
                    <a:srgbClr val="000000"/>
                  </a:outerShdw>
                </a:effectLst>
                <a:cs typeface="Arial" charset="0"/>
              </a:rPr>
              <a:t>)</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Girl Scouts oath (reduced emphasis on God)</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World Council of Churches (prayers to goddess Sophia)</a:t>
            </a:r>
          </a:p>
          <a:p>
            <a:pPr>
              <a:spcBef>
                <a:spcPct val="20000"/>
              </a:spcBef>
              <a:buFontTx/>
              <a:buChar char="•"/>
            </a:pPr>
            <a:r>
              <a:rPr lang="en-US" sz="2800" b="1" dirty="0">
                <a:effectLst>
                  <a:outerShdw blurRad="38100" dist="38100" dir="2700000" algn="tl">
                    <a:srgbClr val="000000"/>
                  </a:outerShdw>
                </a:effectLst>
                <a:cs typeface="Arial" charset="0"/>
              </a:rPr>
              <a:t>Do not let God-centeredness in you reduce to self-indulgence (2 Cor. 10:4-5)</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 name="Title 7">
            <a:extLst>
              <a:ext uri="{FF2B5EF4-FFF2-40B4-BE49-F238E27FC236}">
                <a16:creationId xmlns:a16="http://schemas.microsoft.com/office/drawing/2014/main" id="{A4390817-32C1-F9F4-8031-F0F970B1A802}"/>
              </a:ext>
            </a:extLst>
          </p:cNvPr>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88068" name="WordArt 3">
            <a:extLst>
              <a:ext uri="{FF2B5EF4-FFF2-40B4-BE49-F238E27FC236}">
                <a16:creationId xmlns:a16="http://schemas.microsoft.com/office/drawing/2014/main" id="{B3071032-D301-BDD2-29E1-2BD619C4C94A}"/>
              </a:ext>
            </a:extLst>
          </p:cNvPr>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Application</a:t>
            </a:r>
          </a:p>
        </p:txBody>
      </p:sp>
      <p:sp>
        <p:nvSpPr>
          <p:cNvPr id="90117" name="Text Box 5">
            <a:extLst>
              <a:ext uri="{FF2B5EF4-FFF2-40B4-BE49-F238E27FC236}">
                <a16:creationId xmlns:a16="http://schemas.microsoft.com/office/drawing/2014/main" id="{DC0AAD61-2B82-21D8-947E-5A6AA2EFF797}"/>
              </a:ext>
            </a:extLst>
          </p:cNvPr>
          <p:cNvSpPr txBox="1">
            <a:spLocks noChangeArrowheads="1"/>
          </p:cNvSpPr>
          <p:nvPr/>
        </p:nvSpPr>
        <p:spPr bwMode="auto">
          <a:xfrm>
            <a:off x="8264525" y="0"/>
            <a:ext cx="777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160i</a:t>
            </a:r>
          </a:p>
        </p:txBody>
      </p:sp>
      <p:sp>
        <p:nvSpPr>
          <p:cNvPr id="2" name="Text Box 4">
            <a:extLst>
              <a:ext uri="{FF2B5EF4-FFF2-40B4-BE49-F238E27FC236}">
                <a16:creationId xmlns:a16="http://schemas.microsoft.com/office/drawing/2014/main" id="{568CC283-6B71-AC6C-23F8-70269332EBA4}"/>
              </a:ext>
            </a:extLst>
          </p:cNvPr>
          <p:cNvSpPr txBox="1">
            <a:spLocks noChangeArrowheads="1"/>
          </p:cNvSpPr>
          <p:nvPr/>
        </p:nvSpPr>
        <p:spPr bwMode="auto">
          <a:xfrm rot="20990939">
            <a:off x="218986" y="779462"/>
            <a:ext cx="7864475" cy="2555875"/>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sz="3200" b="1" dirty="0">
                <a:cs typeface="Arial" charset="0"/>
              </a:rPr>
              <a:t>"</a:t>
            </a:r>
            <a:r>
              <a:rPr lang="en-US" sz="3200" b="1" dirty="0">
                <a:cs typeface="Arial" charset="0"/>
              </a:rPr>
              <a:t>Pay attention to all that I have said to you, and make no mention of the names of other gods, nor let it be heard on your lips</a:t>
            </a:r>
            <a:r>
              <a:rPr lang="en-US" altLang="ja-JP" sz="3200" b="1" dirty="0">
                <a:cs typeface="Arial" charset="0"/>
              </a:rPr>
              <a:t>"</a:t>
            </a:r>
            <a:r>
              <a:rPr lang="en-US" sz="3200" b="1" dirty="0">
                <a:cs typeface="Arial" charset="0"/>
              </a:rPr>
              <a:t> </a:t>
            </a:r>
          </a:p>
          <a:p>
            <a:r>
              <a:rPr lang="en-US" sz="3200" b="1" dirty="0">
                <a:cs typeface="Arial" charset="0"/>
              </a:rPr>
              <a:t>(</a:t>
            </a:r>
            <a:r>
              <a:rPr lang="en-US" b="1" dirty="0">
                <a:cs typeface="Arial" charset="0"/>
              </a:rPr>
              <a:t>Exodus 23:13 ESV</a:t>
            </a:r>
            <a:r>
              <a:rPr lang="en-US" dirty="0">
                <a:cs typeface="Arial" charset="0"/>
              </a:rPr>
              <a:t>).</a:t>
            </a:r>
          </a:p>
        </p:txBody>
      </p:sp>
      <p:sp>
        <p:nvSpPr>
          <p:cNvPr id="3" name="Text Box 4">
            <a:extLst>
              <a:ext uri="{FF2B5EF4-FFF2-40B4-BE49-F238E27FC236}">
                <a16:creationId xmlns:a16="http://schemas.microsoft.com/office/drawing/2014/main" id="{F5796BB2-A177-8FBB-BC2D-FD2D76E4463E}"/>
              </a:ext>
            </a:extLst>
          </p:cNvPr>
          <p:cNvSpPr txBox="1">
            <a:spLocks noChangeArrowheads="1"/>
          </p:cNvSpPr>
          <p:nvPr/>
        </p:nvSpPr>
        <p:spPr bwMode="auto">
          <a:xfrm rot="20990939">
            <a:off x="891537" y="789448"/>
            <a:ext cx="7864475" cy="5509200"/>
          </a:xfrm>
          <a:prstGeom prst="rect">
            <a:avLst/>
          </a:prstGeom>
          <a:solidFill>
            <a:schemeClr val="bg2"/>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ltLang="ja-JP" sz="3200" b="1" dirty="0">
                <a:cs typeface="Arial" charset="0"/>
              </a:rPr>
              <a:t>"</a:t>
            </a:r>
            <a:r>
              <a:rPr lang="en-US" sz="3200" b="1" dirty="0">
                <a:cs typeface="Arial" charset="0"/>
              </a:rPr>
              <a:t>We are human, but we don’t wage war as humans do. </a:t>
            </a:r>
            <a:r>
              <a:rPr lang="en-US" sz="3200" b="1" baseline="30000" dirty="0">
                <a:cs typeface="Arial" charset="0"/>
              </a:rPr>
              <a:t>4 </a:t>
            </a:r>
            <a:r>
              <a:rPr lang="en-US" sz="3200" b="1" dirty="0">
                <a:cs typeface="Arial" charset="0"/>
              </a:rPr>
              <a:t>We use God’s mighty weapons, not worldly weapons, to knock down the strongholds of human reasoning and to destroy false arguments. </a:t>
            </a:r>
            <a:r>
              <a:rPr lang="en-US" sz="3200" b="1" baseline="30000" dirty="0">
                <a:cs typeface="Arial" charset="0"/>
              </a:rPr>
              <a:t>5 </a:t>
            </a:r>
            <a:r>
              <a:rPr lang="en-US" sz="3200" b="1" dirty="0">
                <a:cs typeface="Arial" charset="0"/>
              </a:rPr>
              <a:t>We destroy every proud obstacle that keeps people from knowing God. We capture their rebellious thoughts and teach them to obey Christ.</a:t>
            </a:r>
            <a:r>
              <a:rPr lang="en-US" altLang="ja-JP" sz="3200" b="1" dirty="0">
                <a:cs typeface="Arial" charset="0"/>
              </a:rPr>
              <a:t>"</a:t>
            </a:r>
            <a:r>
              <a:rPr lang="en-US" sz="3200" b="1" dirty="0">
                <a:cs typeface="Arial" charset="0"/>
              </a:rPr>
              <a:t> </a:t>
            </a:r>
          </a:p>
          <a:p>
            <a:r>
              <a:rPr lang="en-US" sz="3200" b="1" dirty="0">
                <a:cs typeface="Arial" charset="0"/>
              </a:rPr>
              <a:t>(</a:t>
            </a:r>
            <a:r>
              <a:rPr lang="en-US" b="1" dirty="0">
                <a:cs typeface="Arial" charset="0"/>
              </a:rPr>
              <a:t>2 Cor 10:3-5 NLT</a:t>
            </a:r>
            <a:r>
              <a:rPr lang="en-US" dirty="0">
                <a:cs typeface="Arial" charset="0"/>
              </a:rPr>
              <a:t>).</a:t>
            </a:r>
          </a:p>
        </p:txBody>
      </p:sp>
    </p:spTree>
    <p:extLst>
      <p:ext uri="{BB962C8B-B14F-4D97-AF65-F5344CB8AC3E}">
        <p14:creationId xmlns:p14="http://schemas.microsoft.com/office/powerpoint/2010/main" val="17272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676400"/>
            <a:ext cx="8610600" cy="4876800"/>
          </a:xfrm>
          <a:prstGeom prst="rect">
            <a:avLst/>
          </a:prstGeom>
          <a:noFill/>
          <a:ln w="9525">
            <a:noFill/>
            <a:miter lim="800000"/>
            <a:headEnd/>
            <a:tailEnd/>
          </a:ln>
        </p:spPr>
        <p:txBody>
          <a:bodyPr anchor="ctr"/>
          <a:lstStyle>
            <a:lvl1pPr marL="454025" indent="-45402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effectLst>
                  <a:outerShdw blurRad="38100" dist="38100" dir="2700000" algn="tl">
                    <a:srgbClr val="000000"/>
                  </a:outerShdw>
                </a:effectLst>
                <a:cs typeface="Arial" charset="0"/>
              </a:rPr>
              <a:t>Hoerth, Alfred J.; Mattingly, Gerald L.; and Yamauchi, Edwin M., eds.  </a:t>
            </a:r>
            <a:r>
              <a:rPr lang="en-US" sz="2800" b="1" i="1">
                <a:effectLst>
                  <a:outerShdw blurRad="38100" dist="38100" dir="2700000" algn="tl">
                    <a:srgbClr val="000000"/>
                  </a:outerShdw>
                </a:effectLst>
                <a:cs typeface="Arial" charset="0"/>
              </a:rPr>
              <a:t>Peoples of the Old Testament World. </a:t>
            </a:r>
            <a:r>
              <a:rPr lang="en-US" sz="2800" b="1">
                <a:effectLst>
                  <a:outerShdw blurRad="38100" dist="38100" dir="2700000" algn="tl">
                    <a:srgbClr val="000000"/>
                  </a:outerShdw>
                </a:effectLst>
                <a:cs typeface="Arial" charset="0"/>
              </a:rPr>
              <a:t> Grand Rapids, Michigan: Baker Books 1994.</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Gower, Ralph.  </a:t>
            </a:r>
            <a:r>
              <a:rPr lang="en-US" sz="2800" b="1" i="1">
                <a:effectLst>
                  <a:outerShdw blurRad="38100" dist="38100" dir="2700000" algn="tl">
                    <a:srgbClr val="000000"/>
                  </a:outerShdw>
                </a:effectLst>
                <a:cs typeface="Arial" charset="0"/>
              </a:rPr>
              <a:t>The New Manners and Customs of Bible Times.  </a:t>
            </a:r>
            <a:r>
              <a:rPr lang="en-US" sz="2800" b="1">
                <a:effectLst>
                  <a:outerShdw blurRad="38100" dist="38100" dir="2700000" algn="tl">
                    <a:srgbClr val="000000"/>
                  </a:outerShdw>
                </a:effectLst>
                <a:cs typeface="Arial" charset="0"/>
              </a:rPr>
              <a:t>Chicago: Moody, 1987.</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Hindson, Edward E.  </a:t>
            </a:r>
            <a:r>
              <a:rPr lang="en-US" sz="2800" b="1" i="1">
                <a:effectLst>
                  <a:outerShdw blurRad="38100" dist="38100" dir="2700000" algn="tl">
                    <a:srgbClr val="000000"/>
                  </a:outerShdw>
                </a:effectLst>
                <a:cs typeface="Arial" charset="0"/>
              </a:rPr>
              <a:t>The Philistines and the Old Testaments.  </a:t>
            </a:r>
            <a:r>
              <a:rPr lang="en-US" sz="2800" b="1">
                <a:effectLst>
                  <a:outerShdw blurRad="38100" dist="38100" dir="2700000" algn="tl">
                    <a:srgbClr val="000000"/>
                  </a:outerShdw>
                </a:effectLst>
                <a:cs typeface="Arial" charset="0"/>
              </a:rPr>
              <a:t>Grand Rapids, Michigan: Baker, 1983.</a:t>
            </a:r>
          </a:p>
          <a:p>
            <a:r>
              <a:rPr lang="en-US" sz="2800" b="1">
                <a:effectLst>
                  <a:outerShdw blurRad="38100" dist="38100" dir="2700000" algn="tl">
                    <a:srgbClr val="000000"/>
                  </a:outerShdw>
                </a:effectLst>
                <a:cs typeface="Arial" charset="0"/>
              </a:rPr>
              <a:t>Websites</a:t>
            </a:r>
            <a:endParaRPr lang="en-US" sz="4400" b="1">
              <a:effectLst>
                <a:outerShdw blurRad="38100" dist="38100" dir="2700000" algn="tl">
                  <a:srgbClr val="000000"/>
                </a:outerShdw>
              </a:effectLst>
              <a:cs typeface="Arial" charset="0"/>
            </a:endParaRPr>
          </a:p>
        </p:txBody>
      </p:sp>
      <p:sp>
        <p:nvSpPr>
          <p:cNvPr id="5" name="Title 4"/>
          <p:cNvSpPr>
            <a:spLocks noGrp="1"/>
          </p:cNvSpPr>
          <p:nvPr>
            <p:ph type="title"/>
          </p:nvPr>
        </p:nvSpPr>
        <p:spPr>
          <a:xfrm>
            <a:off x="76200" y="152400"/>
            <a:ext cx="8915400" cy="1143000"/>
          </a:xfrm>
          <a:solidFill>
            <a:srgbClr val="800000"/>
          </a:solidFill>
        </p:spPr>
        <p:txBody>
          <a:bodyPr/>
          <a:lstStyle/>
          <a:p>
            <a:r>
              <a:rPr lang="en-US">
                <a:solidFill>
                  <a:srgbClr val="FFFFFF"/>
                </a:solidFill>
                <a:effectLst>
                  <a:outerShdw blurRad="38100" dist="38100" dir="2700000" algn="tl">
                    <a:srgbClr val="000000"/>
                  </a:outerShdw>
                </a:effectLst>
                <a:latin typeface="Arial" charset="0"/>
                <a:ea typeface="ＭＳ Ｐゴシック" charset="0"/>
              </a:rPr>
              <a:t>Bibliography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6" imgW="795020" imgH="1529080" progId="Word.Document.8">
                  <p:embed/>
                </p:oleObj>
              </mc:Choice>
              <mc:Fallback>
                <p:oleObj name="Document" r:id="rId6" imgW="795020" imgH="1529080" progId="Word.Document.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8" imgW="891540" imgH="1958340" progId="Word.Document.8">
                  <p:embed/>
                </p:oleObj>
              </mc:Choice>
              <mc:Fallback>
                <p:oleObj name="Document" r:id="rId8" imgW="891540" imgH="1958340" progId="Word.Documen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10" imgW="967740" imgH="2791460" progId="Word.Document.8">
                  <p:embed/>
                </p:oleObj>
              </mc:Choice>
              <mc:Fallback>
                <p:oleObj name="Document" r:id="rId10" imgW="967740" imgH="2791460" progId="Word.Document.8">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12" imgW="688340" imgH="2181860" progId="Word.Document.8">
                  <p:embed/>
                </p:oleObj>
              </mc:Choice>
              <mc:Fallback>
                <p:oleObj name="Document" r:id="rId12" imgW="688340" imgH="2181860" progId="Word.Document.8">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4" imgW="789940" imgH="1363980" progId="Word.Document.8">
                  <p:embed/>
                </p:oleObj>
              </mc:Choice>
              <mc:Fallback>
                <p:oleObj name="Document" r:id="rId14" imgW="789940" imgH="1363980" progId="Word.Document.8">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6" imgW="688340" imgH="1775460" progId="Word.Document.8">
                  <p:embed/>
                </p:oleObj>
              </mc:Choice>
              <mc:Fallback>
                <p:oleObj name="Document" r:id="rId16" imgW="688340" imgH="1775460" progId="Word.Document.8">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2"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8" imgW="612140" imgH="894080" progId="Word.Document.8">
                  <p:embed/>
                </p:oleObj>
              </mc:Choice>
              <mc:Fallback>
                <p:oleObj name="Document" r:id="rId18" imgW="612140" imgH="894080" progId="Word.Document.8">
                  <p:embed/>
                  <p:pic>
                    <p:nvPicPr>
                      <p:cNvPr id="0" name="Objec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3"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20" imgW="508711" imgH="762502" progId="Word.Picture.8">
                  <p:embed/>
                </p:oleObj>
              </mc:Choice>
              <mc:Fallback>
                <p:oleObj name="Picture" r:id="rId20" imgW="508711" imgH="762502" progId="Word.Picture.8">
                  <p:embed/>
                  <p:pic>
                    <p:nvPicPr>
                      <p:cNvPr id="0" name="Object 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4"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22" imgW="688340" imgH="982980" progId="Word.Document.8">
                  <p:embed/>
                </p:oleObj>
              </mc:Choice>
              <mc:Fallback>
                <p:oleObj name="Document" r:id="rId22" imgW="688340" imgH="982980" progId="Word.Document.8">
                  <p:embed/>
                  <p:pic>
                    <p:nvPicPr>
                      <p:cNvPr id="0" name="Object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5"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4" imgW="1069340" imgH="1303020" progId="Word.Document.8">
                  <p:embed/>
                </p:oleObj>
              </mc:Choice>
              <mc:Fallback>
                <p:oleObj name="Document" r:id="rId24" imgW="1069340" imgH="1303020" progId="Word.Document.8">
                  <p:embed/>
                  <p:pic>
                    <p:nvPicPr>
                      <p:cNvPr id="0" name="Object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6"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6" imgW="886460" imgH="1313180" progId="Word.Document.8">
                  <p:embed/>
                </p:oleObj>
              </mc:Choice>
              <mc:Fallback>
                <p:oleObj name="Document" r:id="rId26" imgW="886460" imgH="1313180" progId="Word.Document.8">
                  <p:embed/>
                  <p:pic>
                    <p:nvPicPr>
                      <p:cNvPr id="0" name="Object 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7"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8" imgW="795020" imgH="1005840" progId="Word.Document.8">
                  <p:embed/>
                </p:oleObj>
              </mc:Choice>
              <mc:Fallback>
                <p:oleObj name="Document" r:id="rId28" imgW="795020" imgH="1005840" progId="Word.Document.8">
                  <p:embed/>
                  <p:pic>
                    <p:nvPicPr>
                      <p:cNvPr id="0" name="Object 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8318"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30" imgW="1615916" imgH="2987552" progId="Word.Picture.8">
                  <p:embed/>
                </p:oleObj>
              </mc:Choice>
              <mc:Fallback>
                <p:oleObj name="Picture" r:id="rId30" imgW="1615916" imgH="2987552" progId="Word.Picture.8">
                  <p:embed/>
                  <p:pic>
                    <p:nvPicPr>
                      <p:cNvPr id="0" name="Object 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8319" name="Picture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0" name="Picture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1"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22"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5" imgW="1343660" imgH="1808480" progId="Word.Document.8">
                  <p:embed/>
                </p:oleObj>
              </mc:Choice>
              <mc:Fallback>
                <p:oleObj name="Document" r:id="rId35" imgW="1343660" imgH="1808480" progId="Word.Document.8">
                  <p:embed/>
                  <p:pic>
                    <p:nvPicPr>
                      <p:cNvPr id="0" name="Object 1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98323" name="Picture 19"/>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0"/>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98325" name="Object 1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39" imgW="906780" imgH="894080" progId="Word.Document.8">
                  <p:embed/>
                </p:oleObj>
              </mc:Choice>
              <mc:Fallback>
                <p:oleObj name="Document" r:id="rId39" imgW="906780" imgH="894080" progId="Word.Document.8">
                  <p:embed/>
                  <p:pic>
                    <p:nvPicPr>
                      <p:cNvPr id="0" name="Object 1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5F5F5F">
                                  <a:alpha val="74998"/>
                                </a:srgbClr>
                              </a:outerShdw>
                            </a:effectLst>
                          </a14:hiddenEffects>
                        </a:ext>
                      </a:extLst>
                    </p:spPr>
                  </p:pic>
                </p:oleObj>
              </mc:Fallback>
            </mc:AlternateContent>
          </a:graphicData>
        </a:graphic>
      </p:graphicFrame>
      <p:sp>
        <p:nvSpPr>
          <p:cNvPr id="98326" name="AutoShape 22">
            <a:hlinkClick r:id="" action="ppaction://noaction">
              <a:snd r:embed="rId41" name="WHOOSH.WAV"/>
            </a:hlinkClick>
          </p:cNvPr>
          <p:cNvSpPr>
            <a:spLocks noChangeArrowheads="1" noChangeShapeType="1" noTextEdit="1"/>
          </p:cNvSpPr>
          <p:nvPr/>
        </p:nvSpPr>
        <p:spPr bwMode="auto">
          <a:xfrm>
            <a:off x="685800" y="609600"/>
            <a:ext cx="7772400" cy="2895600"/>
          </a:xfrm>
          <a:prstGeom prst="rect">
            <a:avLst/>
          </a:prstGeom>
        </p:spPr>
        <p:txBody>
          <a:bodyPr wrap="none" fromWordArt="1">
            <a:prstTxWarp prst="textFadeUp">
              <a:avLst>
                <a:gd name="adj" fmla="val 6903"/>
              </a:avLst>
            </a:prstTxWarp>
          </a:bodyPr>
          <a:lstStyle/>
          <a:p>
            <a:pPr algn="ctr"/>
            <a:r>
              <a:rPr lang="en-US" sz="3600" kern="1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PAGAN RELIGIONS</a:t>
            </a:r>
          </a:p>
        </p:txBody>
      </p:sp>
      <p:sp>
        <p:nvSpPr>
          <p:cNvPr id="24" name="Title 23"/>
          <p:cNvSpPr>
            <a:spLocks noGrp="1"/>
          </p:cNvSpPr>
          <p:nvPr>
            <p:ph type="ctrTitle"/>
          </p:nvPr>
        </p:nvSpPr>
        <p:spPr>
          <a:xfrm>
            <a:off x="685800" y="3429000"/>
            <a:ext cx="7772400" cy="1143000"/>
          </a:xfrm>
        </p:spPr>
        <p:txBody>
          <a:bodyPr/>
          <a:lstStyle/>
          <a:p>
            <a:r>
              <a:rPr lang="en-US" sz="3200">
                <a:solidFill>
                  <a:schemeClr val="tx1"/>
                </a:solidFill>
                <a:effectLst>
                  <a:outerShdw blurRad="38100" dist="38100" dir="2700000" algn="tl">
                    <a:srgbClr val="000000"/>
                  </a:outerShdw>
                </a:effectLst>
                <a:latin typeface="Arial" charset="0"/>
                <a:ea typeface="ＭＳ Ｐゴシック" charset="0"/>
              </a:rPr>
              <a:t>ORIGINALLY PRESENTED BY: </a:t>
            </a:r>
            <a:endParaRPr lang="en-US">
              <a:effectLst>
                <a:outerShdw blurRad="38100" dist="38100" dir="2700000" algn="tl">
                  <a:srgbClr val="FFFFFF"/>
                </a:outerShdw>
              </a:effectLst>
              <a:latin typeface="Arial" charset="0"/>
              <a:ea typeface="ＭＳ Ｐゴシック" charset="0"/>
            </a:endParaRPr>
          </a:p>
        </p:txBody>
      </p:sp>
      <p:sp>
        <p:nvSpPr>
          <p:cNvPr id="25" name="Rectangle 23"/>
          <p:cNvSpPr txBox="1">
            <a:spLocks noChangeArrowheads="1"/>
          </p:cNvSpPr>
          <p:nvPr/>
        </p:nvSpPr>
        <p:spPr bwMode="auto">
          <a:xfrm>
            <a:off x="1219200" y="4419600"/>
            <a:ext cx="6553200" cy="2438400"/>
          </a:xfrm>
          <a:prstGeom prst="rect">
            <a:avLst/>
          </a:prstGeom>
          <a:noFill/>
          <a:ln w="9525">
            <a:noFill/>
            <a:miter lim="800000"/>
            <a:headEnd/>
            <a:tailEnd/>
          </a:ln>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en-US" sz="3200" b="1">
                <a:effectLst>
                  <a:outerShdw blurRad="38100" dist="38100" dir="2700000" algn="tl">
                    <a:srgbClr val="000000"/>
                  </a:outerShdw>
                </a:effectLst>
                <a:cs typeface="Arial" charset="0"/>
              </a:rPr>
              <a:t>ALVIN</a:t>
            </a:r>
          </a:p>
          <a:p>
            <a:pPr algn="ctr">
              <a:spcBef>
                <a:spcPct val="20000"/>
              </a:spcBef>
            </a:pPr>
            <a:r>
              <a:rPr lang="en-US" sz="3200" b="1">
                <a:effectLst>
                  <a:outerShdw blurRad="38100" dist="38100" dir="2700000" algn="tl">
                    <a:srgbClr val="000000"/>
                  </a:outerShdw>
                </a:effectLst>
                <a:cs typeface="Arial" charset="0"/>
              </a:rPr>
              <a:t>AI CHENG</a:t>
            </a:r>
          </a:p>
          <a:p>
            <a:pPr algn="ctr">
              <a:spcBef>
                <a:spcPct val="20000"/>
              </a:spcBef>
            </a:pPr>
            <a:r>
              <a:rPr lang="en-US" sz="3200" b="1">
                <a:effectLst>
                  <a:outerShdw blurRad="38100" dist="38100" dir="2700000" algn="tl">
                    <a:srgbClr val="000000"/>
                  </a:outerShdw>
                </a:effectLst>
                <a:cs typeface="Arial" charset="0"/>
              </a:rPr>
              <a:t>MAGNAI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Effect transition="in" filter="dissolve">
                                      <p:cBhvr>
                                        <p:cTn id="7" dur="500"/>
                                        <p:tgtEl>
                                          <p:spTgt spid="98324"/>
                                        </p:tgtEl>
                                      </p:cBhvr>
                                    </p:animEffect>
                                  </p:childTnLst>
                                  <p:subTnLst>
                                    <p:audio>
                                      <p:cMediaNode>
                                        <p:cTn display="0" masterRel="sameClick">
                                          <p:stCondLst>
                                            <p:cond evt="begin" delay="0">
                                              <p:tn val="5"/>
                                            </p:cond>
                                          </p:stCondLst>
                                          <p:endCondLst>
                                            <p:cond evt="onStopAudio" delay="0">
                                              <p:tgtEl>
                                                <p:sldTgt/>
                                              </p:tgtEl>
                                            </p:cond>
                                          </p:endCondLst>
                                        </p:cTn>
                                        <p:tgtEl>
                                          <p:sndTgt r:embed="rId3" name="Utopia Windows Exit.wav"/>
                                        </p:tgtEl>
                                      </p:cMediaNode>
                                    </p:audio>
                                  </p:sub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8306"/>
                                        </p:tgtEl>
                                        <p:attrNameLst>
                                          <p:attrName>style.visibility</p:attrName>
                                        </p:attrNameLst>
                                      </p:cBhvr>
                                      <p:to>
                                        <p:strVal val="visible"/>
                                      </p:to>
                                    </p:set>
                                    <p:anim calcmode="lin" valueType="num">
                                      <p:cBhvr>
                                        <p:cTn id="11" dur="500" fill="hold"/>
                                        <p:tgtEl>
                                          <p:spTgt spid="98306"/>
                                        </p:tgtEl>
                                        <p:attrNameLst>
                                          <p:attrName>ppt_w</p:attrName>
                                        </p:attrNameLst>
                                      </p:cBhvr>
                                      <p:tavLst>
                                        <p:tav tm="0">
                                          <p:val>
                                            <p:fltVal val="0"/>
                                          </p:val>
                                        </p:tav>
                                        <p:tav tm="100000">
                                          <p:val>
                                            <p:strVal val="#ppt_w"/>
                                          </p:val>
                                        </p:tav>
                                      </p:tavLst>
                                    </p:anim>
                                    <p:anim calcmode="lin" valueType="num">
                                      <p:cBhvr>
                                        <p:cTn id="12" dur="500" fill="hold"/>
                                        <p:tgtEl>
                                          <p:spTgt spid="98306"/>
                                        </p:tgtEl>
                                        <p:attrNameLst>
                                          <p:attrName>ppt_h</p:attrName>
                                        </p:attrNameLst>
                                      </p:cBhvr>
                                      <p:tavLst>
                                        <p:tav tm="0">
                                          <p:val>
                                            <p:fltVal val="0"/>
                                          </p:val>
                                        </p:tav>
                                        <p:tav tm="100000">
                                          <p:val>
                                            <p:strVal val="#ppt_h"/>
                                          </p:val>
                                        </p:tav>
                                      </p:tavLst>
                                    </p:anim>
                                    <p:anim calcmode="lin" valueType="num">
                                      <p:cBhvr>
                                        <p:cTn id="13" dur="500" fill="hold"/>
                                        <p:tgtEl>
                                          <p:spTgt spid="98306"/>
                                        </p:tgtEl>
                                        <p:attrNameLst>
                                          <p:attrName>ppt_x</p:attrName>
                                        </p:attrNameLst>
                                      </p:cBhvr>
                                      <p:tavLst>
                                        <p:tav tm="0">
                                          <p:val>
                                            <p:fltVal val="0.5"/>
                                          </p:val>
                                        </p:tav>
                                        <p:tav tm="100000">
                                          <p:val>
                                            <p:strVal val="#ppt_x"/>
                                          </p:val>
                                        </p:tav>
                                      </p:tavLst>
                                    </p:anim>
                                    <p:anim calcmode="lin" valueType="num">
                                      <p:cBhvr>
                                        <p:cTn id="14" dur="500" fill="hold"/>
                                        <p:tgtEl>
                                          <p:spTgt spid="9830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Musica Windows Exit.wav"/>
                                        </p:tgtEl>
                                      </p:cMediaNode>
                                    </p:audio>
                                  </p:sub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8307"/>
                                        </p:tgtEl>
                                        <p:attrNameLst>
                                          <p:attrName>style.visibility</p:attrName>
                                        </p:attrNameLst>
                                      </p:cBhvr>
                                      <p:to>
                                        <p:strVal val="visible"/>
                                      </p:to>
                                    </p:set>
                                    <p:anim calcmode="lin" valueType="num">
                                      <p:cBhvr>
                                        <p:cTn id="18" dur="500" fill="hold"/>
                                        <p:tgtEl>
                                          <p:spTgt spid="98307"/>
                                        </p:tgtEl>
                                        <p:attrNameLst>
                                          <p:attrName>ppt_w</p:attrName>
                                        </p:attrNameLst>
                                      </p:cBhvr>
                                      <p:tavLst>
                                        <p:tav tm="0">
                                          <p:val>
                                            <p:fltVal val="0"/>
                                          </p:val>
                                        </p:tav>
                                        <p:tav tm="100000">
                                          <p:val>
                                            <p:strVal val="#ppt_w"/>
                                          </p:val>
                                        </p:tav>
                                      </p:tavLst>
                                    </p:anim>
                                    <p:anim calcmode="lin" valueType="num">
                                      <p:cBhvr>
                                        <p:cTn id="19" dur="500" fill="hold"/>
                                        <p:tgtEl>
                                          <p:spTgt spid="98307"/>
                                        </p:tgtEl>
                                        <p:attrNameLst>
                                          <p:attrName>ppt_h</p:attrName>
                                        </p:attrNameLst>
                                      </p:cBhvr>
                                      <p:tavLst>
                                        <p:tav tm="0">
                                          <p:val>
                                            <p:fltVal val="0"/>
                                          </p:val>
                                        </p:tav>
                                        <p:tav tm="100000">
                                          <p:val>
                                            <p:strVal val="#ppt_h"/>
                                          </p:val>
                                        </p:tav>
                                      </p:tavLst>
                                    </p:anim>
                                    <p:anim calcmode="lin" valueType="num">
                                      <p:cBhvr>
                                        <p:cTn id="20" dur="500" fill="hold"/>
                                        <p:tgtEl>
                                          <p:spTgt spid="98307"/>
                                        </p:tgtEl>
                                        <p:attrNameLst>
                                          <p:attrName>ppt_x</p:attrName>
                                        </p:attrNameLst>
                                      </p:cBhvr>
                                      <p:tavLst>
                                        <p:tav tm="0">
                                          <p:val>
                                            <p:fltVal val="0.5"/>
                                          </p:val>
                                        </p:tav>
                                        <p:tav tm="100000">
                                          <p:val>
                                            <p:strVal val="#ppt_x"/>
                                          </p:val>
                                        </p:tav>
                                      </p:tavLst>
                                    </p:anim>
                                    <p:anim calcmode="lin" valueType="num">
                                      <p:cBhvr>
                                        <p:cTn id="21" dur="500" fill="hold"/>
                                        <p:tgtEl>
                                          <p:spTgt spid="983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Musica Windows Exit.wav"/>
                                        </p:tgtEl>
                                      </p:cMediaNode>
                                    </p:audio>
                                  </p:sub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p:cTn id="25" dur="500" fill="hold"/>
                                        <p:tgtEl>
                                          <p:spTgt spid="98308"/>
                                        </p:tgtEl>
                                        <p:attrNameLst>
                                          <p:attrName>ppt_w</p:attrName>
                                        </p:attrNameLst>
                                      </p:cBhvr>
                                      <p:tavLst>
                                        <p:tav tm="0">
                                          <p:val>
                                            <p:fltVal val="0"/>
                                          </p:val>
                                        </p:tav>
                                        <p:tav tm="100000">
                                          <p:val>
                                            <p:strVal val="#ppt_w"/>
                                          </p:val>
                                        </p:tav>
                                      </p:tavLst>
                                    </p:anim>
                                    <p:anim calcmode="lin" valueType="num">
                                      <p:cBhvr>
                                        <p:cTn id="26" dur="500" fill="hold"/>
                                        <p:tgtEl>
                                          <p:spTgt spid="98308"/>
                                        </p:tgtEl>
                                        <p:attrNameLst>
                                          <p:attrName>ppt_h</p:attrName>
                                        </p:attrNameLst>
                                      </p:cBhvr>
                                      <p:tavLst>
                                        <p:tav tm="0">
                                          <p:val>
                                            <p:fltVal val="0"/>
                                          </p:val>
                                        </p:tav>
                                        <p:tav tm="100000">
                                          <p:val>
                                            <p:strVal val="#ppt_h"/>
                                          </p:val>
                                        </p:tav>
                                      </p:tavLst>
                                    </p:anim>
                                    <p:anim calcmode="lin" valueType="num">
                                      <p:cBhvr>
                                        <p:cTn id="27" dur="500" fill="hold"/>
                                        <p:tgtEl>
                                          <p:spTgt spid="98308"/>
                                        </p:tgtEl>
                                        <p:attrNameLst>
                                          <p:attrName>ppt_x</p:attrName>
                                        </p:attrNameLst>
                                      </p:cBhvr>
                                      <p:tavLst>
                                        <p:tav tm="0">
                                          <p:val>
                                            <p:fltVal val="0.5"/>
                                          </p:val>
                                        </p:tav>
                                        <p:tav tm="100000">
                                          <p:val>
                                            <p:strVal val="#ppt_x"/>
                                          </p:val>
                                        </p:tav>
                                      </p:tavLst>
                                    </p:anim>
                                    <p:anim calcmode="lin" valueType="num">
                                      <p:cBhvr>
                                        <p:cTn id="28" dur="500" fill="hold"/>
                                        <p:tgtEl>
                                          <p:spTgt spid="9830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Musica Windows Exit.wav"/>
                                        </p:tgtEl>
                                      </p:cMediaNode>
                                    </p:audio>
                                  </p:sub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8309"/>
                                        </p:tgtEl>
                                        <p:attrNameLst>
                                          <p:attrName>style.visibility</p:attrName>
                                        </p:attrNameLst>
                                      </p:cBhvr>
                                      <p:to>
                                        <p:strVal val="visible"/>
                                      </p:to>
                                    </p:set>
                                    <p:anim calcmode="lin" valueType="num">
                                      <p:cBhvr>
                                        <p:cTn id="32" dur="500" fill="hold"/>
                                        <p:tgtEl>
                                          <p:spTgt spid="98309"/>
                                        </p:tgtEl>
                                        <p:attrNameLst>
                                          <p:attrName>ppt_w</p:attrName>
                                        </p:attrNameLst>
                                      </p:cBhvr>
                                      <p:tavLst>
                                        <p:tav tm="0">
                                          <p:val>
                                            <p:fltVal val="0"/>
                                          </p:val>
                                        </p:tav>
                                        <p:tav tm="100000">
                                          <p:val>
                                            <p:strVal val="#ppt_w"/>
                                          </p:val>
                                        </p:tav>
                                      </p:tavLst>
                                    </p:anim>
                                    <p:anim calcmode="lin" valueType="num">
                                      <p:cBhvr>
                                        <p:cTn id="33" dur="500" fill="hold"/>
                                        <p:tgtEl>
                                          <p:spTgt spid="98309"/>
                                        </p:tgtEl>
                                        <p:attrNameLst>
                                          <p:attrName>ppt_h</p:attrName>
                                        </p:attrNameLst>
                                      </p:cBhvr>
                                      <p:tavLst>
                                        <p:tav tm="0">
                                          <p:val>
                                            <p:fltVal val="0"/>
                                          </p:val>
                                        </p:tav>
                                        <p:tav tm="100000">
                                          <p:val>
                                            <p:strVal val="#ppt_h"/>
                                          </p:val>
                                        </p:tav>
                                      </p:tavLst>
                                    </p:anim>
                                    <p:anim calcmode="lin" valueType="num">
                                      <p:cBhvr>
                                        <p:cTn id="34" dur="500" fill="hold"/>
                                        <p:tgtEl>
                                          <p:spTgt spid="98309"/>
                                        </p:tgtEl>
                                        <p:attrNameLst>
                                          <p:attrName>ppt_x</p:attrName>
                                        </p:attrNameLst>
                                      </p:cBhvr>
                                      <p:tavLst>
                                        <p:tav tm="0">
                                          <p:val>
                                            <p:fltVal val="0.5"/>
                                          </p:val>
                                        </p:tav>
                                        <p:tav tm="100000">
                                          <p:val>
                                            <p:strVal val="#ppt_x"/>
                                          </p:val>
                                        </p:tav>
                                      </p:tavLst>
                                    </p:anim>
                                    <p:anim calcmode="lin" valueType="num">
                                      <p:cBhvr>
                                        <p:cTn id="35" dur="500" fill="hold"/>
                                        <p:tgtEl>
                                          <p:spTgt spid="9830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Musica Windows Exit.wav"/>
                                        </p:tgtEl>
                                      </p:cMediaNode>
                                    </p:audio>
                                  </p:sub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8310"/>
                                        </p:tgtEl>
                                        <p:attrNameLst>
                                          <p:attrName>style.visibility</p:attrName>
                                        </p:attrNameLst>
                                      </p:cBhvr>
                                      <p:to>
                                        <p:strVal val="visible"/>
                                      </p:to>
                                    </p:set>
                                    <p:anim calcmode="lin" valueType="num">
                                      <p:cBhvr>
                                        <p:cTn id="39" dur="500" fill="hold"/>
                                        <p:tgtEl>
                                          <p:spTgt spid="98310"/>
                                        </p:tgtEl>
                                        <p:attrNameLst>
                                          <p:attrName>ppt_w</p:attrName>
                                        </p:attrNameLst>
                                      </p:cBhvr>
                                      <p:tavLst>
                                        <p:tav tm="0">
                                          <p:val>
                                            <p:fltVal val="0"/>
                                          </p:val>
                                        </p:tav>
                                        <p:tav tm="100000">
                                          <p:val>
                                            <p:strVal val="#ppt_w"/>
                                          </p:val>
                                        </p:tav>
                                      </p:tavLst>
                                    </p:anim>
                                    <p:anim calcmode="lin" valueType="num">
                                      <p:cBhvr>
                                        <p:cTn id="40" dur="500" fill="hold"/>
                                        <p:tgtEl>
                                          <p:spTgt spid="98310"/>
                                        </p:tgtEl>
                                        <p:attrNameLst>
                                          <p:attrName>ppt_h</p:attrName>
                                        </p:attrNameLst>
                                      </p:cBhvr>
                                      <p:tavLst>
                                        <p:tav tm="0">
                                          <p:val>
                                            <p:fltVal val="0"/>
                                          </p:val>
                                        </p:tav>
                                        <p:tav tm="100000">
                                          <p:val>
                                            <p:strVal val="#ppt_h"/>
                                          </p:val>
                                        </p:tav>
                                      </p:tavLst>
                                    </p:anim>
                                    <p:anim calcmode="lin" valueType="num">
                                      <p:cBhvr>
                                        <p:cTn id="41" dur="500" fill="hold"/>
                                        <p:tgtEl>
                                          <p:spTgt spid="98310"/>
                                        </p:tgtEl>
                                        <p:attrNameLst>
                                          <p:attrName>ppt_x</p:attrName>
                                        </p:attrNameLst>
                                      </p:cBhvr>
                                      <p:tavLst>
                                        <p:tav tm="0">
                                          <p:val>
                                            <p:fltVal val="0.5"/>
                                          </p:val>
                                        </p:tav>
                                        <p:tav tm="100000">
                                          <p:val>
                                            <p:strVal val="#ppt_x"/>
                                          </p:val>
                                        </p:tav>
                                      </p:tavLst>
                                    </p:anim>
                                    <p:anim calcmode="lin" valueType="num">
                                      <p:cBhvr>
                                        <p:cTn id="42" dur="500" fill="hold"/>
                                        <p:tgtEl>
                                          <p:spTgt spid="983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Musica Windows Exit.wav"/>
                                        </p:tgtEl>
                                      </p:cMediaNode>
                                    </p:audio>
                                  </p:sub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8311"/>
                                        </p:tgtEl>
                                        <p:attrNameLst>
                                          <p:attrName>style.visibility</p:attrName>
                                        </p:attrNameLst>
                                      </p:cBhvr>
                                      <p:to>
                                        <p:strVal val="visible"/>
                                      </p:to>
                                    </p:set>
                                    <p:anim calcmode="lin" valueType="num">
                                      <p:cBhvr>
                                        <p:cTn id="46" dur="500" fill="hold"/>
                                        <p:tgtEl>
                                          <p:spTgt spid="98311"/>
                                        </p:tgtEl>
                                        <p:attrNameLst>
                                          <p:attrName>ppt_w</p:attrName>
                                        </p:attrNameLst>
                                      </p:cBhvr>
                                      <p:tavLst>
                                        <p:tav tm="0">
                                          <p:val>
                                            <p:fltVal val="0"/>
                                          </p:val>
                                        </p:tav>
                                        <p:tav tm="100000">
                                          <p:val>
                                            <p:strVal val="#ppt_w"/>
                                          </p:val>
                                        </p:tav>
                                      </p:tavLst>
                                    </p:anim>
                                    <p:anim calcmode="lin" valueType="num">
                                      <p:cBhvr>
                                        <p:cTn id="47" dur="500" fill="hold"/>
                                        <p:tgtEl>
                                          <p:spTgt spid="98311"/>
                                        </p:tgtEl>
                                        <p:attrNameLst>
                                          <p:attrName>ppt_h</p:attrName>
                                        </p:attrNameLst>
                                      </p:cBhvr>
                                      <p:tavLst>
                                        <p:tav tm="0">
                                          <p:val>
                                            <p:fltVal val="0"/>
                                          </p:val>
                                        </p:tav>
                                        <p:tav tm="100000">
                                          <p:val>
                                            <p:strVal val="#ppt_h"/>
                                          </p:val>
                                        </p:tav>
                                      </p:tavLst>
                                    </p:anim>
                                    <p:anim calcmode="lin" valueType="num">
                                      <p:cBhvr>
                                        <p:cTn id="48" dur="500" fill="hold"/>
                                        <p:tgtEl>
                                          <p:spTgt spid="98311"/>
                                        </p:tgtEl>
                                        <p:attrNameLst>
                                          <p:attrName>ppt_x</p:attrName>
                                        </p:attrNameLst>
                                      </p:cBhvr>
                                      <p:tavLst>
                                        <p:tav tm="0">
                                          <p:val>
                                            <p:fltVal val="0.5"/>
                                          </p:val>
                                        </p:tav>
                                        <p:tav tm="100000">
                                          <p:val>
                                            <p:strVal val="#ppt_x"/>
                                          </p:val>
                                        </p:tav>
                                      </p:tavLst>
                                    </p:anim>
                                    <p:anim calcmode="lin" valueType="num">
                                      <p:cBhvr>
                                        <p:cTn id="49" dur="500" fill="hold"/>
                                        <p:tgtEl>
                                          <p:spTgt spid="9831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Musica Windows Exit.wav"/>
                                        </p:tgtEl>
                                      </p:cMediaNode>
                                    </p:audio>
                                  </p:sub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8312"/>
                                        </p:tgtEl>
                                        <p:attrNameLst>
                                          <p:attrName>style.visibility</p:attrName>
                                        </p:attrNameLst>
                                      </p:cBhvr>
                                      <p:to>
                                        <p:strVal val="visible"/>
                                      </p:to>
                                    </p:set>
                                    <p:anim calcmode="lin" valueType="num">
                                      <p:cBhvr>
                                        <p:cTn id="53" dur="500" fill="hold"/>
                                        <p:tgtEl>
                                          <p:spTgt spid="98312"/>
                                        </p:tgtEl>
                                        <p:attrNameLst>
                                          <p:attrName>ppt_w</p:attrName>
                                        </p:attrNameLst>
                                      </p:cBhvr>
                                      <p:tavLst>
                                        <p:tav tm="0">
                                          <p:val>
                                            <p:fltVal val="0"/>
                                          </p:val>
                                        </p:tav>
                                        <p:tav tm="100000">
                                          <p:val>
                                            <p:strVal val="#ppt_w"/>
                                          </p:val>
                                        </p:tav>
                                      </p:tavLst>
                                    </p:anim>
                                    <p:anim calcmode="lin" valueType="num">
                                      <p:cBhvr>
                                        <p:cTn id="54" dur="500" fill="hold"/>
                                        <p:tgtEl>
                                          <p:spTgt spid="98312"/>
                                        </p:tgtEl>
                                        <p:attrNameLst>
                                          <p:attrName>ppt_h</p:attrName>
                                        </p:attrNameLst>
                                      </p:cBhvr>
                                      <p:tavLst>
                                        <p:tav tm="0">
                                          <p:val>
                                            <p:fltVal val="0"/>
                                          </p:val>
                                        </p:tav>
                                        <p:tav tm="100000">
                                          <p:val>
                                            <p:strVal val="#ppt_h"/>
                                          </p:val>
                                        </p:tav>
                                      </p:tavLst>
                                    </p:anim>
                                    <p:anim calcmode="lin" valueType="num">
                                      <p:cBhvr>
                                        <p:cTn id="55" dur="500" fill="hold"/>
                                        <p:tgtEl>
                                          <p:spTgt spid="98312"/>
                                        </p:tgtEl>
                                        <p:attrNameLst>
                                          <p:attrName>ppt_x</p:attrName>
                                        </p:attrNameLst>
                                      </p:cBhvr>
                                      <p:tavLst>
                                        <p:tav tm="0">
                                          <p:val>
                                            <p:fltVal val="0.5"/>
                                          </p:val>
                                        </p:tav>
                                        <p:tav tm="100000">
                                          <p:val>
                                            <p:strVal val="#ppt_x"/>
                                          </p:val>
                                        </p:tav>
                                      </p:tavLst>
                                    </p:anim>
                                    <p:anim calcmode="lin" valueType="num">
                                      <p:cBhvr>
                                        <p:cTn id="56" dur="500" fill="hold"/>
                                        <p:tgtEl>
                                          <p:spTgt spid="983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Musica Windows Exit.wav"/>
                                        </p:tgtEl>
                                      </p:cMediaNode>
                                    </p:audio>
                                  </p:sub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8313"/>
                                        </p:tgtEl>
                                        <p:attrNameLst>
                                          <p:attrName>style.visibility</p:attrName>
                                        </p:attrNameLst>
                                      </p:cBhvr>
                                      <p:to>
                                        <p:strVal val="visible"/>
                                      </p:to>
                                    </p:set>
                                    <p:anim calcmode="lin" valueType="num">
                                      <p:cBhvr>
                                        <p:cTn id="60" dur="500" fill="hold"/>
                                        <p:tgtEl>
                                          <p:spTgt spid="98313"/>
                                        </p:tgtEl>
                                        <p:attrNameLst>
                                          <p:attrName>ppt_w</p:attrName>
                                        </p:attrNameLst>
                                      </p:cBhvr>
                                      <p:tavLst>
                                        <p:tav tm="0">
                                          <p:val>
                                            <p:fltVal val="0"/>
                                          </p:val>
                                        </p:tav>
                                        <p:tav tm="100000">
                                          <p:val>
                                            <p:strVal val="#ppt_w"/>
                                          </p:val>
                                        </p:tav>
                                      </p:tavLst>
                                    </p:anim>
                                    <p:anim calcmode="lin" valueType="num">
                                      <p:cBhvr>
                                        <p:cTn id="61" dur="500" fill="hold"/>
                                        <p:tgtEl>
                                          <p:spTgt spid="98313"/>
                                        </p:tgtEl>
                                        <p:attrNameLst>
                                          <p:attrName>ppt_h</p:attrName>
                                        </p:attrNameLst>
                                      </p:cBhvr>
                                      <p:tavLst>
                                        <p:tav tm="0">
                                          <p:val>
                                            <p:fltVal val="0"/>
                                          </p:val>
                                        </p:tav>
                                        <p:tav tm="100000">
                                          <p:val>
                                            <p:strVal val="#ppt_h"/>
                                          </p:val>
                                        </p:tav>
                                      </p:tavLst>
                                    </p:anim>
                                    <p:anim calcmode="lin" valueType="num">
                                      <p:cBhvr>
                                        <p:cTn id="62" dur="500" fill="hold"/>
                                        <p:tgtEl>
                                          <p:spTgt spid="98313"/>
                                        </p:tgtEl>
                                        <p:attrNameLst>
                                          <p:attrName>ppt_x</p:attrName>
                                        </p:attrNameLst>
                                      </p:cBhvr>
                                      <p:tavLst>
                                        <p:tav tm="0">
                                          <p:val>
                                            <p:fltVal val="0.5"/>
                                          </p:val>
                                        </p:tav>
                                        <p:tav tm="100000">
                                          <p:val>
                                            <p:strVal val="#ppt_x"/>
                                          </p:val>
                                        </p:tav>
                                      </p:tavLst>
                                    </p:anim>
                                    <p:anim calcmode="lin" valueType="num">
                                      <p:cBhvr>
                                        <p:cTn id="63" dur="500" fill="hold"/>
                                        <p:tgtEl>
                                          <p:spTgt spid="9831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Musica Windows Exit.wav"/>
                                        </p:tgtEl>
                                      </p:cMediaNode>
                                    </p:audio>
                                  </p:sub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8314"/>
                                        </p:tgtEl>
                                        <p:attrNameLst>
                                          <p:attrName>style.visibility</p:attrName>
                                        </p:attrNameLst>
                                      </p:cBhvr>
                                      <p:to>
                                        <p:strVal val="visible"/>
                                      </p:to>
                                    </p:set>
                                    <p:anim calcmode="lin" valueType="num">
                                      <p:cBhvr>
                                        <p:cTn id="67" dur="500" fill="hold"/>
                                        <p:tgtEl>
                                          <p:spTgt spid="98314"/>
                                        </p:tgtEl>
                                        <p:attrNameLst>
                                          <p:attrName>ppt_w</p:attrName>
                                        </p:attrNameLst>
                                      </p:cBhvr>
                                      <p:tavLst>
                                        <p:tav tm="0">
                                          <p:val>
                                            <p:fltVal val="0"/>
                                          </p:val>
                                        </p:tav>
                                        <p:tav tm="100000">
                                          <p:val>
                                            <p:strVal val="#ppt_w"/>
                                          </p:val>
                                        </p:tav>
                                      </p:tavLst>
                                    </p:anim>
                                    <p:anim calcmode="lin" valueType="num">
                                      <p:cBhvr>
                                        <p:cTn id="68" dur="500" fill="hold"/>
                                        <p:tgtEl>
                                          <p:spTgt spid="98314"/>
                                        </p:tgtEl>
                                        <p:attrNameLst>
                                          <p:attrName>ppt_h</p:attrName>
                                        </p:attrNameLst>
                                      </p:cBhvr>
                                      <p:tavLst>
                                        <p:tav tm="0">
                                          <p:val>
                                            <p:fltVal val="0"/>
                                          </p:val>
                                        </p:tav>
                                        <p:tav tm="100000">
                                          <p:val>
                                            <p:strVal val="#ppt_h"/>
                                          </p:val>
                                        </p:tav>
                                      </p:tavLst>
                                    </p:anim>
                                    <p:anim calcmode="lin" valueType="num">
                                      <p:cBhvr>
                                        <p:cTn id="69" dur="500" fill="hold"/>
                                        <p:tgtEl>
                                          <p:spTgt spid="98314"/>
                                        </p:tgtEl>
                                        <p:attrNameLst>
                                          <p:attrName>ppt_x</p:attrName>
                                        </p:attrNameLst>
                                      </p:cBhvr>
                                      <p:tavLst>
                                        <p:tav tm="0">
                                          <p:val>
                                            <p:fltVal val="0.5"/>
                                          </p:val>
                                        </p:tav>
                                        <p:tav tm="100000">
                                          <p:val>
                                            <p:strVal val="#ppt_x"/>
                                          </p:val>
                                        </p:tav>
                                      </p:tavLst>
                                    </p:anim>
                                    <p:anim calcmode="lin" valueType="num">
                                      <p:cBhvr>
                                        <p:cTn id="70" dur="500" fill="hold"/>
                                        <p:tgtEl>
                                          <p:spTgt spid="9831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Musica Windows Exit.wav"/>
                                        </p:tgtEl>
                                      </p:cMediaNode>
                                    </p:audio>
                                  </p:sub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8315"/>
                                        </p:tgtEl>
                                        <p:attrNameLst>
                                          <p:attrName>style.visibility</p:attrName>
                                        </p:attrNameLst>
                                      </p:cBhvr>
                                      <p:to>
                                        <p:strVal val="visible"/>
                                      </p:to>
                                    </p:set>
                                    <p:anim calcmode="lin" valueType="num">
                                      <p:cBhvr>
                                        <p:cTn id="74" dur="500" fill="hold"/>
                                        <p:tgtEl>
                                          <p:spTgt spid="98315"/>
                                        </p:tgtEl>
                                        <p:attrNameLst>
                                          <p:attrName>ppt_w</p:attrName>
                                        </p:attrNameLst>
                                      </p:cBhvr>
                                      <p:tavLst>
                                        <p:tav tm="0">
                                          <p:val>
                                            <p:fltVal val="0"/>
                                          </p:val>
                                        </p:tav>
                                        <p:tav tm="100000">
                                          <p:val>
                                            <p:strVal val="#ppt_w"/>
                                          </p:val>
                                        </p:tav>
                                      </p:tavLst>
                                    </p:anim>
                                    <p:anim calcmode="lin" valueType="num">
                                      <p:cBhvr>
                                        <p:cTn id="75" dur="500" fill="hold"/>
                                        <p:tgtEl>
                                          <p:spTgt spid="98315"/>
                                        </p:tgtEl>
                                        <p:attrNameLst>
                                          <p:attrName>ppt_h</p:attrName>
                                        </p:attrNameLst>
                                      </p:cBhvr>
                                      <p:tavLst>
                                        <p:tav tm="0">
                                          <p:val>
                                            <p:fltVal val="0"/>
                                          </p:val>
                                        </p:tav>
                                        <p:tav tm="100000">
                                          <p:val>
                                            <p:strVal val="#ppt_h"/>
                                          </p:val>
                                        </p:tav>
                                      </p:tavLst>
                                    </p:anim>
                                    <p:anim calcmode="lin" valueType="num">
                                      <p:cBhvr>
                                        <p:cTn id="76" dur="500" fill="hold"/>
                                        <p:tgtEl>
                                          <p:spTgt spid="98315"/>
                                        </p:tgtEl>
                                        <p:attrNameLst>
                                          <p:attrName>ppt_x</p:attrName>
                                        </p:attrNameLst>
                                      </p:cBhvr>
                                      <p:tavLst>
                                        <p:tav tm="0">
                                          <p:val>
                                            <p:fltVal val="0.5"/>
                                          </p:val>
                                        </p:tav>
                                        <p:tav tm="100000">
                                          <p:val>
                                            <p:strVal val="#ppt_x"/>
                                          </p:val>
                                        </p:tav>
                                      </p:tavLst>
                                    </p:anim>
                                    <p:anim calcmode="lin" valueType="num">
                                      <p:cBhvr>
                                        <p:cTn id="77" dur="500" fill="hold"/>
                                        <p:tgtEl>
                                          <p:spTgt spid="983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Musica Windows Exit.wav"/>
                                        </p:tgtEl>
                                      </p:cMediaNode>
                                    </p:audio>
                                  </p:sub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8316"/>
                                        </p:tgtEl>
                                        <p:attrNameLst>
                                          <p:attrName>style.visibility</p:attrName>
                                        </p:attrNameLst>
                                      </p:cBhvr>
                                      <p:to>
                                        <p:strVal val="visible"/>
                                      </p:to>
                                    </p:set>
                                    <p:anim calcmode="lin" valueType="num">
                                      <p:cBhvr>
                                        <p:cTn id="81" dur="500" fill="hold"/>
                                        <p:tgtEl>
                                          <p:spTgt spid="98316"/>
                                        </p:tgtEl>
                                        <p:attrNameLst>
                                          <p:attrName>ppt_w</p:attrName>
                                        </p:attrNameLst>
                                      </p:cBhvr>
                                      <p:tavLst>
                                        <p:tav tm="0">
                                          <p:val>
                                            <p:fltVal val="0"/>
                                          </p:val>
                                        </p:tav>
                                        <p:tav tm="100000">
                                          <p:val>
                                            <p:strVal val="#ppt_w"/>
                                          </p:val>
                                        </p:tav>
                                      </p:tavLst>
                                    </p:anim>
                                    <p:anim calcmode="lin" valueType="num">
                                      <p:cBhvr>
                                        <p:cTn id="82" dur="500" fill="hold"/>
                                        <p:tgtEl>
                                          <p:spTgt spid="98316"/>
                                        </p:tgtEl>
                                        <p:attrNameLst>
                                          <p:attrName>ppt_h</p:attrName>
                                        </p:attrNameLst>
                                      </p:cBhvr>
                                      <p:tavLst>
                                        <p:tav tm="0">
                                          <p:val>
                                            <p:fltVal val="0"/>
                                          </p:val>
                                        </p:tav>
                                        <p:tav tm="100000">
                                          <p:val>
                                            <p:strVal val="#ppt_h"/>
                                          </p:val>
                                        </p:tav>
                                      </p:tavLst>
                                    </p:anim>
                                    <p:anim calcmode="lin" valueType="num">
                                      <p:cBhvr>
                                        <p:cTn id="83" dur="500" fill="hold"/>
                                        <p:tgtEl>
                                          <p:spTgt spid="98316"/>
                                        </p:tgtEl>
                                        <p:attrNameLst>
                                          <p:attrName>ppt_x</p:attrName>
                                        </p:attrNameLst>
                                      </p:cBhvr>
                                      <p:tavLst>
                                        <p:tav tm="0">
                                          <p:val>
                                            <p:fltVal val="0.5"/>
                                          </p:val>
                                        </p:tav>
                                        <p:tav tm="100000">
                                          <p:val>
                                            <p:strVal val="#ppt_x"/>
                                          </p:val>
                                        </p:tav>
                                      </p:tavLst>
                                    </p:anim>
                                    <p:anim calcmode="lin" valueType="num">
                                      <p:cBhvr>
                                        <p:cTn id="84" dur="500" fill="hold"/>
                                        <p:tgtEl>
                                          <p:spTgt spid="983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Musica Windows Exit.wav"/>
                                        </p:tgtEl>
                                      </p:cMediaNode>
                                    </p:audio>
                                  </p:sub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8317"/>
                                        </p:tgtEl>
                                        <p:attrNameLst>
                                          <p:attrName>style.visibility</p:attrName>
                                        </p:attrNameLst>
                                      </p:cBhvr>
                                      <p:to>
                                        <p:strVal val="visible"/>
                                      </p:to>
                                    </p:set>
                                    <p:anim calcmode="lin" valueType="num">
                                      <p:cBhvr>
                                        <p:cTn id="88" dur="500" fill="hold"/>
                                        <p:tgtEl>
                                          <p:spTgt spid="98317"/>
                                        </p:tgtEl>
                                        <p:attrNameLst>
                                          <p:attrName>ppt_w</p:attrName>
                                        </p:attrNameLst>
                                      </p:cBhvr>
                                      <p:tavLst>
                                        <p:tav tm="0">
                                          <p:val>
                                            <p:fltVal val="0"/>
                                          </p:val>
                                        </p:tav>
                                        <p:tav tm="100000">
                                          <p:val>
                                            <p:strVal val="#ppt_w"/>
                                          </p:val>
                                        </p:tav>
                                      </p:tavLst>
                                    </p:anim>
                                    <p:anim calcmode="lin" valueType="num">
                                      <p:cBhvr>
                                        <p:cTn id="89" dur="500" fill="hold"/>
                                        <p:tgtEl>
                                          <p:spTgt spid="98317"/>
                                        </p:tgtEl>
                                        <p:attrNameLst>
                                          <p:attrName>ppt_h</p:attrName>
                                        </p:attrNameLst>
                                      </p:cBhvr>
                                      <p:tavLst>
                                        <p:tav tm="0">
                                          <p:val>
                                            <p:fltVal val="0"/>
                                          </p:val>
                                        </p:tav>
                                        <p:tav tm="100000">
                                          <p:val>
                                            <p:strVal val="#ppt_h"/>
                                          </p:val>
                                        </p:tav>
                                      </p:tavLst>
                                    </p:anim>
                                    <p:anim calcmode="lin" valueType="num">
                                      <p:cBhvr>
                                        <p:cTn id="90" dur="500" fill="hold"/>
                                        <p:tgtEl>
                                          <p:spTgt spid="98317"/>
                                        </p:tgtEl>
                                        <p:attrNameLst>
                                          <p:attrName>ppt_x</p:attrName>
                                        </p:attrNameLst>
                                      </p:cBhvr>
                                      <p:tavLst>
                                        <p:tav tm="0">
                                          <p:val>
                                            <p:fltVal val="0.5"/>
                                          </p:val>
                                        </p:tav>
                                        <p:tav tm="100000">
                                          <p:val>
                                            <p:strVal val="#ppt_x"/>
                                          </p:val>
                                        </p:tav>
                                      </p:tavLst>
                                    </p:anim>
                                    <p:anim calcmode="lin" valueType="num">
                                      <p:cBhvr>
                                        <p:cTn id="91" dur="500" fill="hold"/>
                                        <p:tgtEl>
                                          <p:spTgt spid="983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Musica Windows Exit.wav"/>
                                        </p:tgtEl>
                                      </p:cMediaNode>
                                    </p:audio>
                                  </p:sub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8318"/>
                                        </p:tgtEl>
                                        <p:attrNameLst>
                                          <p:attrName>style.visibility</p:attrName>
                                        </p:attrNameLst>
                                      </p:cBhvr>
                                      <p:to>
                                        <p:strVal val="visible"/>
                                      </p:to>
                                    </p:set>
                                    <p:anim calcmode="lin" valueType="num">
                                      <p:cBhvr>
                                        <p:cTn id="95" dur="500" fill="hold"/>
                                        <p:tgtEl>
                                          <p:spTgt spid="98318"/>
                                        </p:tgtEl>
                                        <p:attrNameLst>
                                          <p:attrName>ppt_w</p:attrName>
                                        </p:attrNameLst>
                                      </p:cBhvr>
                                      <p:tavLst>
                                        <p:tav tm="0">
                                          <p:val>
                                            <p:fltVal val="0"/>
                                          </p:val>
                                        </p:tav>
                                        <p:tav tm="100000">
                                          <p:val>
                                            <p:strVal val="#ppt_w"/>
                                          </p:val>
                                        </p:tav>
                                      </p:tavLst>
                                    </p:anim>
                                    <p:anim calcmode="lin" valueType="num">
                                      <p:cBhvr>
                                        <p:cTn id="96" dur="500" fill="hold"/>
                                        <p:tgtEl>
                                          <p:spTgt spid="98318"/>
                                        </p:tgtEl>
                                        <p:attrNameLst>
                                          <p:attrName>ppt_h</p:attrName>
                                        </p:attrNameLst>
                                      </p:cBhvr>
                                      <p:tavLst>
                                        <p:tav tm="0">
                                          <p:val>
                                            <p:fltVal val="0"/>
                                          </p:val>
                                        </p:tav>
                                        <p:tav tm="100000">
                                          <p:val>
                                            <p:strVal val="#ppt_h"/>
                                          </p:val>
                                        </p:tav>
                                      </p:tavLst>
                                    </p:anim>
                                    <p:anim calcmode="lin" valueType="num">
                                      <p:cBhvr>
                                        <p:cTn id="97" dur="500" fill="hold"/>
                                        <p:tgtEl>
                                          <p:spTgt spid="98318"/>
                                        </p:tgtEl>
                                        <p:attrNameLst>
                                          <p:attrName>ppt_x</p:attrName>
                                        </p:attrNameLst>
                                      </p:cBhvr>
                                      <p:tavLst>
                                        <p:tav tm="0">
                                          <p:val>
                                            <p:fltVal val="0.5"/>
                                          </p:val>
                                        </p:tav>
                                        <p:tav tm="100000">
                                          <p:val>
                                            <p:strVal val="#ppt_x"/>
                                          </p:val>
                                        </p:tav>
                                      </p:tavLst>
                                    </p:anim>
                                    <p:anim calcmode="lin" valueType="num">
                                      <p:cBhvr>
                                        <p:cTn id="98" dur="500" fill="hold"/>
                                        <p:tgtEl>
                                          <p:spTgt spid="9831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Musica Windows Exit.wav"/>
                                        </p:tgtEl>
                                      </p:cMediaNode>
                                    </p:audio>
                                  </p:sub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8319"/>
                                        </p:tgtEl>
                                        <p:attrNameLst>
                                          <p:attrName>style.visibility</p:attrName>
                                        </p:attrNameLst>
                                      </p:cBhvr>
                                      <p:to>
                                        <p:strVal val="visible"/>
                                      </p:to>
                                    </p:set>
                                    <p:anim calcmode="lin" valueType="num">
                                      <p:cBhvr>
                                        <p:cTn id="102" dur="500" fill="hold"/>
                                        <p:tgtEl>
                                          <p:spTgt spid="98319"/>
                                        </p:tgtEl>
                                        <p:attrNameLst>
                                          <p:attrName>ppt_w</p:attrName>
                                        </p:attrNameLst>
                                      </p:cBhvr>
                                      <p:tavLst>
                                        <p:tav tm="0">
                                          <p:val>
                                            <p:fltVal val="0"/>
                                          </p:val>
                                        </p:tav>
                                        <p:tav tm="100000">
                                          <p:val>
                                            <p:strVal val="#ppt_w"/>
                                          </p:val>
                                        </p:tav>
                                      </p:tavLst>
                                    </p:anim>
                                    <p:anim calcmode="lin" valueType="num">
                                      <p:cBhvr>
                                        <p:cTn id="103" dur="500" fill="hold"/>
                                        <p:tgtEl>
                                          <p:spTgt spid="98319"/>
                                        </p:tgtEl>
                                        <p:attrNameLst>
                                          <p:attrName>ppt_h</p:attrName>
                                        </p:attrNameLst>
                                      </p:cBhvr>
                                      <p:tavLst>
                                        <p:tav tm="0">
                                          <p:val>
                                            <p:fltVal val="0"/>
                                          </p:val>
                                        </p:tav>
                                        <p:tav tm="100000">
                                          <p:val>
                                            <p:strVal val="#ppt_h"/>
                                          </p:val>
                                        </p:tav>
                                      </p:tavLst>
                                    </p:anim>
                                    <p:anim calcmode="lin" valueType="num">
                                      <p:cBhvr>
                                        <p:cTn id="104" dur="500" fill="hold"/>
                                        <p:tgtEl>
                                          <p:spTgt spid="98319"/>
                                        </p:tgtEl>
                                        <p:attrNameLst>
                                          <p:attrName>ppt_x</p:attrName>
                                        </p:attrNameLst>
                                      </p:cBhvr>
                                      <p:tavLst>
                                        <p:tav tm="0">
                                          <p:val>
                                            <p:fltVal val="0.5"/>
                                          </p:val>
                                        </p:tav>
                                        <p:tav tm="100000">
                                          <p:val>
                                            <p:strVal val="#ppt_x"/>
                                          </p:val>
                                        </p:tav>
                                      </p:tavLst>
                                    </p:anim>
                                    <p:anim calcmode="lin" valueType="num">
                                      <p:cBhvr>
                                        <p:cTn id="105" dur="500" fill="hold"/>
                                        <p:tgtEl>
                                          <p:spTgt spid="9831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Musica Windows Exit.wav"/>
                                        </p:tgtEl>
                                      </p:cMediaNode>
                                    </p:audio>
                                  </p:sub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8320"/>
                                        </p:tgtEl>
                                        <p:attrNameLst>
                                          <p:attrName>style.visibility</p:attrName>
                                        </p:attrNameLst>
                                      </p:cBhvr>
                                      <p:to>
                                        <p:strVal val="visible"/>
                                      </p:to>
                                    </p:set>
                                    <p:anim calcmode="lin" valueType="num">
                                      <p:cBhvr>
                                        <p:cTn id="109" dur="500" fill="hold"/>
                                        <p:tgtEl>
                                          <p:spTgt spid="98320"/>
                                        </p:tgtEl>
                                        <p:attrNameLst>
                                          <p:attrName>ppt_w</p:attrName>
                                        </p:attrNameLst>
                                      </p:cBhvr>
                                      <p:tavLst>
                                        <p:tav tm="0">
                                          <p:val>
                                            <p:fltVal val="0"/>
                                          </p:val>
                                        </p:tav>
                                        <p:tav tm="100000">
                                          <p:val>
                                            <p:strVal val="#ppt_w"/>
                                          </p:val>
                                        </p:tav>
                                      </p:tavLst>
                                    </p:anim>
                                    <p:anim calcmode="lin" valueType="num">
                                      <p:cBhvr>
                                        <p:cTn id="110" dur="500" fill="hold"/>
                                        <p:tgtEl>
                                          <p:spTgt spid="98320"/>
                                        </p:tgtEl>
                                        <p:attrNameLst>
                                          <p:attrName>ppt_h</p:attrName>
                                        </p:attrNameLst>
                                      </p:cBhvr>
                                      <p:tavLst>
                                        <p:tav tm="0">
                                          <p:val>
                                            <p:fltVal val="0"/>
                                          </p:val>
                                        </p:tav>
                                        <p:tav tm="100000">
                                          <p:val>
                                            <p:strVal val="#ppt_h"/>
                                          </p:val>
                                        </p:tav>
                                      </p:tavLst>
                                    </p:anim>
                                    <p:anim calcmode="lin" valueType="num">
                                      <p:cBhvr>
                                        <p:cTn id="111" dur="500" fill="hold"/>
                                        <p:tgtEl>
                                          <p:spTgt spid="98320"/>
                                        </p:tgtEl>
                                        <p:attrNameLst>
                                          <p:attrName>ppt_x</p:attrName>
                                        </p:attrNameLst>
                                      </p:cBhvr>
                                      <p:tavLst>
                                        <p:tav tm="0">
                                          <p:val>
                                            <p:fltVal val="0.5"/>
                                          </p:val>
                                        </p:tav>
                                        <p:tav tm="100000">
                                          <p:val>
                                            <p:strVal val="#ppt_x"/>
                                          </p:val>
                                        </p:tav>
                                      </p:tavLst>
                                    </p:anim>
                                    <p:anim calcmode="lin" valueType="num">
                                      <p:cBhvr>
                                        <p:cTn id="112" dur="500" fill="hold"/>
                                        <p:tgtEl>
                                          <p:spTgt spid="9832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Musica Windows Exit.wav"/>
                                        </p:tgtEl>
                                      </p:cMediaNode>
                                    </p:audio>
                                  </p:sub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8321"/>
                                        </p:tgtEl>
                                        <p:attrNameLst>
                                          <p:attrName>style.visibility</p:attrName>
                                        </p:attrNameLst>
                                      </p:cBhvr>
                                      <p:to>
                                        <p:strVal val="visible"/>
                                      </p:to>
                                    </p:set>
                                    <p:anim calcmode="lin" valueType="num">
                                      <p:cBhvr>
                                        <p:cTn id="116" dur="500" fill="hold"/>
                                        <p:tgtEl>
                                          <p:spTgt spid="98321"/>
                                        </p:tgtEl>
                                        <p:attrNameLst>
                                          <p:attrName>ppt_w</p:attrName>
                                        </p:attrNameLst>
                                      </p:cBhvr>
                                      <p:tavLst>
                                        <p:tav tm="0">
                                          <p:val>
                                            <p:fltVal val="0"/>
                                          </p:val>
                                        </p:tav>
                                        <p:tav tm="100000">
                                          <p:val>
                                            <p:strVal val="#ppt_w"/>
                                          </p:val>
                                        </p:tav>
                                      </p:tavLst>
                                    </p:anim>
                                    <p:anim calcmode="lin" valueType="num">
                                      <p:cBhvr>
                                        <p:cTn id="117" dur="500" fill="hold"/>
                                        <p:tgtEl>
                                          <p:spTgt spid="98321"/>
                                        </p:tgtEl>
                                        <p:attrNameLst>
                                          <p:attrName>ppt_h</p:attrName>
                                        </p:attrNameLst>
                                      </p:cBhvr>
                                      <p:tavLst>
                                        <p:tav tm="0">
                                          <p:val>
                                            <p:fltVal val="0"/>
                                          </p:val>
                                        </p:tav>
                                        <p:tav tm="100000">
                                          <p:val>
                                            <p:strVal val="#ppt_h"/>
                                          </p:val>
                                        </p:tav>
                                      </p:tavLst>
                                    </p:anim>
                                    <p:anim calcmode="lin" valueType="num">
                                      <p:cBhvr>
                                        <p:cTn id="118" dur="500" fill="hold"/>
                                        <p:tgtEl>
                                          <p:spTgt spid="98321"/>
                                        </p:tgtEl>
                                        <p:attrNameLst>
                                          <p:attrName>ppt_x</p:attrName>
                                        </p:attrNameLst>
                                      </p:cBhvr>
                                      <p:tavLst>
                                        <p:tav tm="0">
                                          <p:val>
                                            <p:fltVal val="0.5"/>
                                          </p:val>
                                        </p:tav>
                                        <p:tav tm="100000">
                                          <p:val>
                                            <p:strVal val="#ppt_x"/>
                                          </p:val>
                                        </p:tav>
                                      </p:tavLst>
                                    </p:anim>
                                    <p:anim calcmode="lin" valueType="num">
                                      <p:cBhvr>
                                        <p:cTn id="119" dur="500" fill="hold"/>
                                        <p:tgtEl>
                                          <p:spTgt spid="9832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Musica Windows Exit.wav"/>
                                        </p:tgtEl>
                                      </p:cMediaNode>
                                    </p:audio>
                                  </p:sub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8322"/>
                                        </p:tgtEl>
                                        <p:attrNameLst>
                                          <p:attrName>style.visibility</p:attrName>
                                        </p:attrNameLst>
                                      </p:cBhvr>
                                      <p:to>
                                        <p:strVal val="visible"/>
                                      </p:to>
                                    </p:set>
                                    <p:anim calcmode="lin" valueType="num">
                                      <p:cBhvr>
                                        <p:cTn id="123" dur="500" fill="hold"/>
                                        <p:tgtEl>
                                          <p:spTgt spid="98322"/>
                                        </p:tgtEl>
                                        <p:attrNameLst>
                                          <p:attrName>ppt_w</p:attrName>
                                        </p:attrNameLst>
                                      </p:cBhvr>
                                      <p:tavLst>
                                        <p:tav tm="0">
                                          <p:val>
                                            <p:fltVal val="0"/>
                                          </p:val>
                                        </p:tav>
                                        <p:tav tm="100000">
                                          <p:val>
                                            <p:strVal val="#ppt_w"/>
                                          </p:val>
                                        </p:tav>
                                      </p:tavLst>
                                    </p:anim>
                                    <p:anim calcmode="lin" valueType="num">
                                      <p:cBhvr>
                                        <p:cTn id="124" dur="500" fill="hold"/>
                                        <p:tgtEl>
                                          <p:spTgt spid="98322"/>
                                        </p:tgtEl>
                                        <p:attrNameLst>
                                          <p:attrName>ppt_h</p:attrName>
                                        </p:attrNameLst>
                                      </p:cBhvr>
                                      <p:tavLst>
                                        <p:tav tm="0">
                                          <p:val>
                                            <p:fltVal val="0"/>
                                          </p:val>
                                        </p:tav>
                                        <p:tav tm="100000">
                                          <p:val>
                                            <p:strVal val="#ppt_h"/>
                                          </p:val>
                                        </p:tav>
                                      </p:tavLst>
                                    </p:anim>
                                    <p:anim calcmode="lin" valueType="num">
                                      <p:cBhvr>
                                        <p:cTn id="125" dur="500" fill="hold"/>
                                        <p:tgtEl>
                                          <p:spTgt spid="98322"/>
                                        </p:tgtEl>
                                        <p:attrNameLst>
                                          <p:attrName>ppt_x</p:attrName>
                                        </p:attrNameLst>
                                      </p:cBhvr>
                                      <p:tavLst>
                                        <p:tav tm="0">
                                          <p:val>
                                            <p:fltVal val="0.5"/>
                                          </p:val>
                                        </p:tav>
                                        <p:tav tm="100000">
                                          <p:val>
                                            <p:strVal val="#ppt_x"/>
                                          </p:val>
                                        </p:tav>
                                      </p:tavLst>
                                    </p:anim>
                                    <p:anim calcmode="lin" valueType="num">
                                      <p:cBhvr>
                                        <p:cTn id="126" dur="500" fill="hold"/>
                                        <p:tgtEl>
                                          <p:spTgt spid="983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Musica Windows Exit.wav"/>
                                        </p:tgtEl>
                                      </p:cMediaNode>
                                    </p:audio>
                                  </p:sub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8323"/>
                                        </p:tgtEl>
                                        <p:attrNameLst>
                                          <p:attrName>style.visibility</p:attrName>
                                        </p:attrNameLst>
                                      </p:cBhvr>
                                      <p:to>
                                        <p:strVal val="visible"/>
                                      </p:to>
                                    </p:set>
                                    <p:anim calcmode="lin" valueType="num">
                                      <p:cBhvr>
                                        <p:cTn id="130" dur="500" fill="hold"/>
                                        <p:tgtEl>
                                          <p:spTgt spid="98323"/>
                                        </p:tgtEl>
                                        <p:attrNameLst>
                                          <p:attrName>ppt_w</p:attrName>
                                        </p:attrNameLst>
                                      </p:cBhvr>
                                      <p:tavLst>
                                        <p:tav tm="0">
                                          <p:val>
                                            <p:fltVal val="0"/>
                                          </p:val>
                                        </p:tav>
                                        <p:tav tm="100000">
                                          <p:val>
                                            <p:strVal val="#ppt_w"/>
                                          </p:val>
                                        </p:tav>
                                      </p:tavLst>
                                    </p:anim>
                                    <p:anim calcmode="lin" valueType="num">
                                      <p:cBhvr>
                                        <p:cTn id="131" dur="500" fill="hold"/>
                                        <p:tgtEl>
                                          <p:spTgt spid="98323"/>
                                        </p:tgtEl>
                                        <p:attrNameLst>
                                          <p:attrName>ppt_h</p:attrName>
                                        </p:attrNameLst>
                                      </p:cBhvr>
                                      <p:tavLst>
                                        <p:tav tm="0">
                                          <p:val>
                                            <p:fltVal val="0"/>
                                          </p:val>
                                        </p:tav>
                                        <p:tav tm="100000">
                                          <p:val>
                                            <p:strVal val="#ppt_h"/>
                                          </p:val>
                                        </p:tav>
                                      </p:tavLst>
                                    </p:anim>
                                    <p:anim calcmode="lin" valueType="num">
                                      <p:cBhvr>
                                        <p:cTn id="132" dur="500" fill="hold"/>
                                        <p:tgtEl>
                                          <p:spTgt spid="98323"/>
                                        </p:tgtEl>
                                        <p:attrNameLst>
                                          <p:attrName>ppt_x</p:attrName>
                                        </p:attrNameLst>
                                      </p:cBhvr>
                                      <p:tavLst>
                                        <p:tav tm="0">
                                          <p:val>
                                            <p:fltVal val="0.5"/>
                                          </p:val>
                                        </p:tav>
                                        <p:tav tm="100000">
                                          <p:val>
                                            <p:strVal val="#ppt_x"/>
                                          </p:val>
                                        </p:tav>
                                      </p:tavLst>
                                    </p:anim>
                                    <p:anim calcmode="lin" valueType="num">
                                      <p:cBhvr>
                                        <p:cTn id="133" dur="500" fill="hold"/>
                                        <p:tgtEl>
                                          <p:spTgt spid="983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Musica Windows Exit.wav"/>
                                        </p:tgtEl>
                                      </p:cMediaNode>
                                    </p:audio>
                                  </p:subTnLst>
                                </p:cTn>
                              </p:par>
                            </p:childTnLst>
                          </p:cTn>
                        </p:par>
                        <p:par>
                          <p:cTn id="134" fill="hold" nodeType="afterGroup">
                            <p:stCondLst>
                              <p:cond delay="10500"/>
                            </p:stCondLst>
                            <p:childTnLst>
                              <p:par>
                                <p:cTn id="135" presetID="9" presetClass="entr" presetSubtype="0" fill="hold" nodeType="afterEffect">
                                  <p:stCondLst>
                                    <p:cond delay="2000"/>
                                  </p:stCondLst>
                                  <p:childTnLst>
                                    <p:set>
                                      <p:cBhvr>
                                        <p:cTn id="136" dur="1" fill="hold">
                                          <p:stCondLst>
                                            <p:cond delay="0"/>
                                          </p:stCondLst>
                                        </p:cTn>
                                        <p:tgtEl>
                                          <p:spTgt spid="98325"/>
                                        </p:tgtEl>
                                        <p:attrNameLst>
                                          <p:attrName>style.visibility</p:attrName>
                                        </p:attrNameLst>
                                      </p:cBhvr>
                                      <p:to>
                                        <p:strVal val="visible"/>
                                      </p:to>
                                    </p:set>
                                    <p:animEffect transition="in" filter="dissolve">
                                      <p:cBhvr>
                                        <p:cTn id="137" dur="500"/>
                                        <p:tgtEl>
                                          <p:spTgt spid="98325"/>
                                        </p:tgtEl>
                                      </p:cBhvr>
                                    </p:animEffect>
                                  </p:childTnLst>
                                </p:cTn>
                              </p:par>
                            </p:childTnLst>
                          </p:cTn>
                        </p:par>
                        <p:par>
                          <p:cTn id="138" fill="hold" nodeType="afterGroup">
                            <p:stCondLst>
                              <p:cond delay="13000"/>
                            </p:stCondLst>
                            <p:childTnLst>
                              <p:par>
                                <p:cTn id="139" presetID="23" presetClass="entr" presetSubtype="16" fill="hold" grpId="0" nodeType="afterEffect">
                                  <p:stCondLst>
                                    <p:cond delay="3000"/>
                                  </p:stCondLst>
                                  <p:iterate type="lt">
                                    <p:tmPct val="100000"/>
                                  </p:iterate>
                                  <p:childTnLst>
                                    <p:set>
                                      <p:cBhvr>
                                        <p:cTn id="140" dur="1" fill="hold">
                                          <p:stCondLst>
                                            <p:cond delay="0"/>
                                          </p:stCondLst>
                                        </p:cTn>
                                        <p:tgtEl>
                                          <p:spTgt spid="25"/>
                                        </p:tgtEl>
                                        <p:attrNameLst>
                                          <p:attrName>style.visibility</p:attrName>
                                        </p:attrNameLst>
                                      </p:cBhvr>
                                      <p:to>
                                        <p:strVal val="visible"/>
                                      </p:to>
                                    </p:set>
                                    <p:anim calcmode="lin" valueType="num">
                                      <p:cBhvr>
                                        <p:cTn id="141" dur="75" fill="hold"/>
                                        <p:tgtEl>
                                          <p:spTgt spid="25"/>
                                        </p:tgtEl>
                                        <p:attrNameLst>
                                          <p:attrName>ppt_w</p:attrName>
                                        </p:attrNameLst>
                                      </p:cBhvr>
                                      <p:tavLst>
                                        <p:tav tm="0">
                                          <p:val>
                                            <p:fltVal val="0"/>
                                          </p:val>
                                        </p:tav>
                                        <p:tav tm="100000">
                                          <p:val>
                                            <p:strVal val="#ppt_w"/>
                                          </p:val>
                                        </p:tav>
                                      </p:tavLst>
                                    </p:anim>
                                    <p:anim calcmode="lin" valueType="num">
                                      <p:cBhvr>
                                        <p:cTn id="142" dur="75"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62119978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a:t>
            </a:r>
            <a:r>
              <a:rPr lang="en-US" sz="2800" b="1" dirty="0" err="1">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23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WordArt 3"/>
          <p:cNvSpPr>
            <a:spLocks noChangeArrowheads="1" noChangeShapeType="1" noTextEdit="1"/>
          </p:cNvSpPr>
          <p:nvPr/>
        </p:nvSpPr>
        <p:spPr bwMode="auto">
          <a:xfrm>
            <a:off x="0" y="0"/>
            <a:ext cx="9144000" cy="68580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0" cap="none" spc="0" normalizeH="0" baseline="0" noProof="0">
              <a:ln w="9525">
                <a:round/>
                <a:headEnd/>
                <a:tailEnd/>
              </a:ln>
              <a:gradFill rotWithShape="1">
                <a:gsLst>
                  <a:gs pos="0">
                    <a:srgbClr val="707070"/>
                  </a:gs>
                  <a:gs pos="50000">
                    <a:srgbClr val="FFFFFF"/>
                  </a:gs>
                  <a:gs pos="100000">
                    <a:srgbClr val="707070"/>
                  </a:gs>
                </a:gsLst>
                <a:lin ang="2700000" scaled="1"/>
              </a:gradFill>
              <a:effectLst/>
              <a:uLnTx/>
              <a:uFillTx/>
              <a:latin typeface="Impact"/>
              <a:ea typeface="Impact"/>
              <a:cs typeface="Impact"/>
            </a:endParaRPr>
          </a:p>
        </p:txBody>
      </p:sp>
      <p:sp>
        <p:nvSpPr>
          <p:cNvPr id="28677" name="Text Box 5"/>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pitchFamily="-112" charset="0"/>
                <a:ea typeface="ＭＳ Ｐゴシック" pitchFamily="-112" charset="-128"/>
                <a:cs typeface="ＭＳ Ｐゴシック" pitchFamily="-112" charset="-128"/>
              </a:rPr>
              <a:t>160b</a:t>
            </a:r>
          </a:p>
        </p:txBody>
      </p:sp>
      <p:sp>
        <p:nvSpPr>
          <p:cNvPr id="6" name="Rectangle 2"/>
          <p:cNvSpPr txBox="1">
            <a:spLocks noChangeArrowheads="1"/>
          </p:cNvSpPr>
          <p:nvPr/>
        </p:nvSpPr>
        <p:spPr bwMode="auto">
          <a:xfrm>
            <a:off x="152400" y="2667000"/>
            <a:ext cx="8991600" cy="4191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Gather information</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on pagan religions of the main people groups (Sumerians, Babylonians, Assyrians, Canaanites, Egyptians,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Compare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the religions under 3 main categories: characteristics of gods, temple worship, general beliefs and practices.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Consider</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what we can learn from these  counterfeit religions.</a:t>
            </a:r>
          </a:p>
        </p:txBody>
      </p:sp>
      <p:pic>
        <p:nvPicPr>
          <p:cNvPr id="2" name="Picture 1"/>
          <p:cNvPicPr>
            <a:picLocks noChangeAspect="1"/>
          </p:cNvPicPr>
          <p:nvPr/>
        </p:nvPicPr>
        <p:blipFill>
          <a:blip r:embed="rId3"/>
          <a:stretch>
            <a:fillRect/>
          </a:stretch>
        </p:blipFill>
        <p:spPr>
          <a:xfrm>
            <a:off x="251520" y="188640"/>
            <a:ext cx="3289300" cy="2463800"/>
          </a:xfrm>
          <a:prstGeom prst="rect">
            <a:avLst/>
          </a:prstGeom>
        </p:spPr>
      </p:pic>
      <p:sp>
        <p:nvSpPr>
          <p:cNvPr id="8" name="Title 7"/>
          <p:cNvSpPr>
            <a:spLocks noGrp="1"/>
          </p:cNvSpPr>
          <p:nvPr>
            <p:ph type="title"/>
          </p:nvPr>
        </p:nvSpPr>
        <p:spPr>
          <a:xfrm>
            <a:off x="2462890" y="969796"/>
            <a:ext cx="5067322" cy="1143000"/>
          </a:xfrm>
        </p:spPr>
        <p:txBody>
          <a:bodyPr wrap="none" numCol="1"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r>
              <a:rPr lang="en-US" sz="3600" kern="10" dirty="0">
                <a:ln w="9525">
                  <a:round/>
                  <a:headEnd/>
                  <a:tailEnd/>
                </a:ln>
                <a:gradFill rotWithShape="1">
                  <a:gsLst>
                    <a:gs pos="0">
                      <a:srgbClr val="707070"/>
                    </a:gs>
                    <a:gs pos="50000">
                      <a:srgbClr val="FFFFFF"/>
                    </a:gs>
                    <a:gs pos="100000">
                      <a:srgbClr val="707070"/>
                    </a:gs>
                  </a:gsLst>
                  <a:lin ang="2700000" scaled="1"/>
                </a:gradFill>
                <a:latin typeface="Impact"/>
              </a:rPr>
              <a:t>Methodology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1023938"/>
          <a:ext cx="9144000" cy="5834062"/>
        </p:xfrm>
        <a:graphic>
          <a:graphicData uri="http://schemas.openxmlformats.org/presentationml/2006/ole">
            <mc:AlternateContent xmlns:mc="http://schemas.openxmlformats.org/markup-compatibility/2006">
              <mc:Choice xmlns:v="urn:schemas-microsoft-com:vml" Requires="v">
                <p:oleObj name="Document" r:id="rId3" imgW="5166360" imgH="3566160" progId="Word.Document.8">
                  <p:embed/>
                </p:oleObj>
              </mc:Choice>
              <mc:Fallback>
                <p:oleObj name="Document" r:id="rId3" imgW="5166360" imgH="35661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228600" y="304800"/>
            <a:ext cx="8610600" cy="609600"/>
          </a:xfrm>
        </p:spPr>
        <p:txBody>
          <a:bodyPr/>
          <a:lstStyle/>
          <a:p>
            <a:r>
              <a:rPr lang="en-US" sz="4800" dirty="0">
                <a:effectLst>
                  <a:outerShdw blurRad="38100" dist="38100" dir="2700000" algn="tl">
                    <a:schemeClr val="bg2"/>
                  </a:outerShdw>
                </a:effectLst>
                <a:latin typeface="Artistik" charset="0"/>
                <a:ea typeface="ＭＳ Ｐゴシック" charset="0"/>
              </a:rPr>
              <a:t>Sumerian-Babylonian gods</a:t>
            </a:r>
            <a:endParaRPr lang="en-US" sz="4000" dirty="0">
              <a:effectLst>
                <a:outerShdw blurRad="38100" dist="38100" dir="2700000" algn="tl">
                  <a:schemeClr val="bg2"/>
                </a:outerShdw>
              </a:effectLst>
              <a:latin typeface="Arial" charset="0"/>
              <a:ea typeface="ＭＳ Ｐゴシック" charset="0"/>
            </a:endParaRPr>
          </a:p>
        </p:txBody>
      </p:sp>
      <p:graphicFrame>
        <p:nvGraphicFramePr>
          <p:cNvPr id="30724" name="Object 3"/>
          <p:cNvGraphicFramePr>
            <a:graphicFrameLocks noGrp="1" noChangeAspect="1"/>
          </p:cNvGraphicFramePr>
          <p:nvPr>
            <p:ph type="dgm" idx="1"/>
          </p:nvPr>
        </p:nvGraphicFramePr>
        <p:xfrm>
          <a:off x="457200" y="1393825"/>
          <a:ext cx="8153400" cy="4976813"/>
        </p:xfrm>
        <a:graphic>
          <a:graphicData uri="http://schemas.openxmlformats.org/presentationml/2006/ole">
            <mc:AlternateContent xmlns:mc="http://schemas.openxmlformats.org/markup-compatibility/2006">
              <mc:Choice xmlns:v="urn:schemas-microsoft-com:vml" Requires="v">
                <p:oleObj name="Microsoft Organization Chart" r:id="rId5" imgW="8077200" imgH="6692900" progId="MSOrgChart.2">
                  <p:embed followColorScheme="full"/>
                </p:oleObj>
              </mc:Choice>
              <mc:Fallback>
                <p:oleObj name="Microsoft Organization Chart" r:id="rId5" imgW="8077200" imgH="6692900" progId="MSOrgChart.2">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93825"/>
                        <a:ext cx="8153400" cy="497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5"/>
          <p:cNvSpPr txBox="1">
            <a:spLocks noChangeArrowheads="1"/>
          </p:cNvSpPr>
          <p:nvPr/>
        </p:nvSpPr>
        <p:spPr bwMode="auto">
          <a:xfrm>
            <a:off x="8153400" y="76200"/>
            <a:ext cx="8794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 calcmode="lin" valueType="num">
                                      <p:cBhvr>
                                        <p:cTn id="9" dur="500" fill="hold"/>
                                        <p:tgtEl>
                                          <p:spTgt spid="30723"/>
                                        </p:tgtEl>
                                        <p:attrNameLst>
                                          <p:attrName>ppt_x</p:attrName>
                                        </p:attrNameLst>
                                      </p:cBhvr>
                                      <p:tavLst>
                                        <p:tav tm="0">
                                          <p:val>
                                            <p:fltVal val="0.5"/>
                                          </p:val>
                                        </p:tav>
                                        <p:tav tm="100000">
                                          <p:val>
                                            <p:strVal val="#ppt_x"/>
                                          </p:val>
                                        </p:tav>
                                      </p:tavLst>
                                    </p:anim>
                                    <p:anim calcmode="lin" valueType="num">
                                      <p:cBhvr>
                                        <p:cTn id="10" dur="500" fill="hold"/>
                                        <p:tgtEl>
                                          <p:spTgt spid="307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5" presetClass="entr" presetSubtype="0" fill="hold" nodeType="afterEffect">
                                  <p:stCondLst>
                                    <p:cond delay="200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fltVal val="0"/>
                                          </p:val>
                                        </p:tav>
                                        <p:tav tm="100000">
                                          <p:val>
                                            <p:strVal val="#ppt_w"/>
                                          </p:val>
                                        </p:tav>
                                      </p:tavLst>
                                    </p:anim>
                                    <p:anim calcmode="lin" valueType="num">
                                      <p:cBhvr>
                                        <p:cTn id="15" dur="1000" fill="hold"/>
                                        <p:tgtEl>
                                          <p:spTgt spid="30724"/>
                                        </p:tgtEl>
                                        <p:attrNameLst>
                                          <p:attrName>ppt_h</p:attrName>
                                        </p:attrNameLst>
                                      </p:cBhvr>
                                      <p:tavLst>
                                        <p:tav tm="0">
                                          <p:val>
                                            <p:fltVal val="0"/>
                                          </p:val>
                                        </p:tav>
                                        <p:tav tm="100000">
                                          <p:val>
                                            <p:strVal val="#ppt_h"/>
                                          </p:val>
                                        </p:tav>
                                      </p:tavLst>
                                    </p:anim>
                                    <p:anim calcmode="lin" valueType="num">
                                      <p:cBhvr>
                                        <p:cTn id="16"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4597400" cy="6858000"/>
        </p:xfrm>
        <a:graphic>
          <a:graphicData uri="http://schemas.openxmlformats.org/presentationml/2006/ole">
            <mc:AlternateContent xmlns:mc="http://schemas.openxmlformats.org/markup-compatibility/2006">
              <mc:Choice xmlns:v="urn:schemas-microsoft-com:vml" Requires="v">
                <p:oleObj name="Document" r:id="rId3" imgW="2517140" imgH="3337560" progId="Word.Document.8">
                  <p:embed/>
                </p:oleObj>
              </mc:Choice>
              <mc:Fallback>
                <p:oleObj name="Document" r:id="rId3" imgW="2517140" imgH="333756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9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2"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en-US" sz="4000" b="1" kern="1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SUMERIAN HIGH GOD</a:t>
            </a:r>
          </a:p>
        </p:txBody>
      </p:sp>
      <p:sp>
        <p:nvSpPr>
          <p:cNvPr id="32773" name="Text Box 5"/>
          <p:cNvSpPr txBox="1">
            <a:spLocks noChangeArrowheads="1"/>
          </p:cNvSpPr>
          <p:nvPr/>
        </p:nvSpPr>
        <p:spPr bwMode="auto">
          <a:xfrm>
            <a:off x="4413250" y="143192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effectLst>
                  <a:outerShdw blurRad="38100" dist="38100" dir="2700000" algn="tl">
                    <a:srgbClr val="000000"/>
                  </a:outerShdw>
                </a:effectLst>
                <a:cs typeface="Arial" charset="0"/>
              </a:rPr>
              <a:t>Lord of the airspace</a:t>
            </a:r>
            <a:endParaRPr lang="en-US" sz="3200">
              <a:effectLst>
                <a:outerShdw blurRad="38100" dist="38100" dir="2700000" algn="tl">
                  <a:srgbClr val="000000"/>
                </a:outerShdw>
              </a:effectLst>
              <a:cs typeface="Arial" charset="0"/>
            </a:endParaRPr>
          </a:p>
        </p:txBody>
      </p:sp>
      <p:sp>
        <p:nvSpPr>
          <p:cNvPr id="32774" name="Text Box 6"/>
          <p:cNvSpPr txBox="1">
            <a:spLocks noChangeArrowheads="1"/>
          </p:cNvSpPr>
          <p:nvPr/>
        </p:nvSpPr>
        <p:spPr bwMode="auto">
          <a:xfrm>
            <a:off x="4419600" y="2613025"/>
            <a:ext cx="4876800" cy="52387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a:effectLst>
                  <a:outerShdw blurRad="38100" dist="38100" dir="2700000" algn="tl">
                    <a:srgbClr val="000000"/>
                  </a:outerShdw>
                </a:effectLst>
                <a:cs typeface="Arial" charset="0"/>
              </a:rPr>
              <a:t>Responsible for the Flood</a:t>
            </a:r>
            <a:endParaRPr lang="en-US" sz="3200">
              <a:effectLst>
                <a:outerShdw blurRad="38100" dist="38100" dir="2700000" algn="tl">
                  <a:srgbClr val="000000"/>
                </a:outerShdw>
              </a:effectLst>
              <a:cs typeface="Arial" charset="0"/>
            </a:endParaRPr>
          </a:p>
        </p:txBody>
      </p:sp>
      <p:sp>
        <p:nvSpPr>
          <p:cNvPr id="32775" name="Text Box 7"/>
          <p:cNvSpPr txBox="1">
            <a:spLocks noChangeArrowheads="1"/>
          </p:cNvSpPr>
          <p:nvPr/>
        </p:nvSpPr>
        <p:spPr bwMode="auto">
          <a:xfrm>
            <a:off x="4419600" y="32035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sz="2800" b="1">
                <a:solidFill>
                  <a:srgbClr val="FFFF00"/>
                </a:solidFill>
                <a:effectLst>
                  <a:outerShdw blurRad="38100" dist="38100" dir="2700000" algn="tl">
                    <a:schemeClr val="bg2"/>
                  </a:outerShdw>
                </a:effectLst>
                <a:cs typeface="Arial" charset="0"/>
              </a:rPr>
              <a:t>Creator of mankind</a:t>
            </a:r>
            <a:endParaRPr lang="en-US" sz="1400" b="1">
              <a:solidFill>
                <a:srgbClr val="FFFF00"/>
              </a:solidFill>
              <a:effectLst>
                <a:outerShdw blurRad="38100" dist="38100" dir="2700000" algn="tl">
                  <a:schemeClr val="bg2"/>
                </a:outerShdw>
              </a:effectLst>
              <a:cs typeface="Arial" charset="0"/>
            </a:endParaRPr>
          </a:p>
        </p:txBody>
      </p:sp>
      <p:sp>
        <p:nvSpPr>
          <p:cNvPr id="32776" name="Text Box 8"/>
          <p:cNvSpPr txBox="1">
            <a:spLocks noChangeArrowheads="1"/>
          </p:cNvSpPr>
          <p:nvPr/>
        </p:nvSpPr>
        <p:spPr bwMode="auto">
          <a:xfrm>
            <a:off x="4495800" y="3794125"/>
            <a:ext cx="4724400" cy="94615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dirty="0">
                <a:effectLst>
                  <a:outerShdw blurRad="38100" dist="38100" dir="2700000" algn="tl">
                    <a:srgbClr val="000000"/>
                  </a:outerShdw>
                </a:effectLst>
                <a:cs typeface="Arial" charset="0"/>
              </a:rPr>
              <a:t>Banished to </a:t>
            </a:r>
            <a:r>
              <a:rPr lang="fr-FR" altLang="ja-JP"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hell</a:t>
            </a:r>
            <a:r>
              <a:rPr lang="fr-FR" altLang="ja-JP" sz="2800" b="1" dirty="0">
                <a:effectLst>
                  <a:outerShdw blurRad="38100" dist="38100" dir="2700000" algn="tl">
                    <a:srgbClr val="000000"/>
                  </a:outerShdw>
                </a:effectLst>
                <a:cs typeface="Arial" charset="0"/>
              </a:rPr>
              <a:t>'</a:t>
            </a:r>
            <a:r>
              <a:rPr lang="en-US" sz="2800" b="1" dirty="0">
                <a:effectLst>
                  <a:outerShdw blurRad="38100" dist="38100" dir="2700000" algn="tl">
                    <a:srgbClr val="000000"/>
                  </a:outerShdw>
                </a:effectLst>
                <a:cs typeface="Arial" charset="0"/>
              </a:rPr>
              <a:t> for raping </a:t>
            </a:r>
            <a:r>
              <a:rPr lang="en-US" sz="2800" b="1" dirty="0" err="1">
                <a:effectLst>
                  <a:outerShdw blurRad="38100" dist="38100" dir="2700000" algn="tl">
                    <a:srgbClr val="000000"/>
                  </a:outerShdw>
                </a:effectLst>
                <a:cs typeface="Arial" charset="0"/>
              </a:rPr>
              <a:t>Ninlil</a:t>
            </a:r>
            <a:endParaRPr lang="en-US" sz="3200" dirty="0">
              <a:effectLst>
                <a:outerShdw blurRad="38100" dist="38100" dir="2700000" algn="tl">
                  <a:srgbClr val="000000"/>
                </a:outerShdw>
              </a:effectLst>
              <a:cs typeface="Arial" charset="0"/>
            </a:endParaRPr>
          </a:p>
        </p:txBody>
      </p:sp>
      <p:sp>
        <p:nvSpPr>
          <p:cNvPr id="32777" name="Text Box 9"/>
          <p:cNvSpPr txBox="1">
            <a:spLocks noChangeArrowheads="1"/>
          </p:cNvSpPr>
          <p:nvPr/>
        </p:nvSpPr>
        <p:spPr bwMode="auto">
          <a:xfrm>
            <a:off x="4419600" y="20224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b="1" dirty="0">
                <a:solidFill>
                  <a:srgbClr val="FFFF00"/>
                </a:solidFill>
                <a:effectLst>
                  <a:outerShdw blurRad="38100" dist="38100" dir="2700000" algn="tl">
                    <a:schemeClr val="bg2"/>
                  </a:outerShdw>
                </a:effectLst>
                <a:cs typeface="Arial" charset="0"/>
              </a:rPr>
              <a:t>God of heaven and earth</a:t>
            </a:r>
            <a:endParaRPr lang="en-US" sz="3200" dirty="0">
              <a:solidFill>
                <a:srgbClr val="FFFF00"/>
              </a:solidFill>
              <a:effectLst>
                <a:outerShdw blurRad="38100" dist="38100" dir="2700000" algn="tl">
                  <a:schemeClr val="bg2"/>
                </a:outerShdw>
              </a:effectLst>
              <a:cs typeface="Arial" charset="0"/>
            </a:endParaRPr>
          </a:p>
        </p:txBody>
      </p:sp>
      <p:sp>
        <p:nvSpPr>
          <p:cNvPr id="32778" name="Text Box 10"/>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160c</a:t>
            </a:r>
          </a:p>
        </p:txBody>
      </p:sp>
      <p:sp>
        <p:nvSpPr>
          <p:cNvPr id="11" name="Title 10"/>
          <p:cNvSpPr>
            <a:spLocks noGrp="1"/>
          </p:cNvSpPr>
          <p:nvPr>
            <p:ph type="title"/>
          </p:nvPr>
        </p:nvSpPr>
        <p:spPr>
          <a:xfrm>
            <a:off x="76200" y="5181600"/>
            <a:ext cx="8915400" cy="1143000"/>
          </a:xfrm>
        </p:spPr>
        <p:txBody>
          <a:bodyPr/>
          <a:lstStyle/>
          <a:p>
            <a:r>
              <a:rPr lang="en-US" sz="2000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ENLIL</a:t>
            </a:r>
            <a:endParaRPr lang="en-US">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2773"/>
                                        </p:tgtEl>
                                        <p:attrNameLst>
                                          <p:attrName>style.visibility</p:attrName>
                                        </p:attrNameLst>
                                      </p:cBhvr>
                                      <p:to>
                                        <p:strVal val="visible"/>
                                      </p:to>
                                    </p:set>
                                    <p:anim to="" calcmode="lin" valueType="num">
                                      <p:cBhvr>
                                        <p:cTn id="15" dur="1" fill="hold"/>
                                        <p:tgtEl>
                                          <p:spTgt spid="3277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2777"/>
                                        </p:tgtEl>
                                        <p:attrNameLst>
                                          <p:attrName>style.visibility</p:attrName>
                                        </p:attrNameLst>
                                      </p:cBhvr>
                                      <p:to>
                                        <p:strVal val="visible"/>
                                      </p:to>
                                    </p:set>
                                    <p:anim to="" calcmode="lin" valueType="num">
                                      <p:cBhvr>
                                        <p:cTn id="20" dur="1" fill="hold"/>
                                        <p:tgtEl>
                                          <p:spTgt spid="3277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2774"/>
                                        </p:tgtEl>
                                        <p:attrNameLst>
                                          <p:attrName>style.visibility</p:attrName>
                                        </p:attrNameLst>
                                      </p:cBhvr>
                                      <p:to>
                                        <p:strVal val="visible"/>
                                      </p:to>
                                    </p:set>
                                    <p:anim to="" calcmode="lin" valueType="num">
                                      <p:cBhvr>
                                        <p:cTn id="25" dur="1" fill="hold"/>
                                        <p:tgtEl>
                                          <p:spTgt spid="3277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2775"/>
                                        </p:tgtEl>
                                        <p:attrNameLst>
                                          <p:attrName>style.visibility</p:attrName>
                                        </p:attrNameLst>
                                      </p:cBhvr>
                                      <p:to>
                                        <p:strVal val="visible"/>
                                      </p:to>
                                    </p:set>
                                    <p:anim to="" calcmode="lin" valueType="num">
                                      <p:cBhvr>
                                        <p:cTn id="30" dur="1" fill="hold"/>
                                        <p:tgtEl>
                                          <p:spTgt spid="3277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2776"/>
                                        </p:tgtEl>
                                        <p:attrNameLst>
                                          <p:attrName>style.visibility</p:attrName>
                                        </p:attrNameLst>
                                      </p:cBhvr>
                                      <p:to>
                                        <p:strVal val="visible"/>
                                      </p:to>
                                    </p:set>
                                    <p:anim to="" calcmode="lin" valueType="num">
                                      <p:cBhvr>
                                        <p:cTn id="35" dur="1" fill="hold"/>
                                        <p:tgtEl>
                                          <p:spTgt spid="327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utoUpdateAnimBg="0"/>
      <p:bldP spid="32774" grpId="0" autoUpdateAnimBg="0"/>
      <p:bldP spid="32775" grpId="0" autoUpdateAnimBg="0"/>
      <p:bldP spid="32776" grpId="0" autoUpdateAnimBg="0"/>
      <p:bldP spid="327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4572000" cy="6858000"/>
        </p:xfrm>
        <a:graphic>
          <a:graphicData uri="http://schemas.openxmlformats.org/presentationml/2006/ole">
            <mc:AlternateContent xmlns:mc="http://schemas.openxmlformats.org/markup-compatibility/2006">
              <mc:Choice xmlns:v="urn:schemas-microsoft-com:vml" Requires="v">
                <p:oleObj name="Document" r:id="rId3" imgW="1943100" imgH="3365500" progId="Word.Document.8">
                  <p:embed/>
                </p:oleObj>
              </mc:Choice>
              <mc:Fallback>
                <p:oleObj name="Document" r:id="rId3" imgW="1943100" imgH="33655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820"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en-US" sz="4000" b="1" kern="1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rPr>
              <a:t>BABYLONIAN HIGH GOD</a:t>
            </a:r>
          </a:p>
        </p:txBody>
      </p:sp>
      <p:sp>
        <p:nvSpPr>
          <p:cNvPr id="34821" name="Text Box 5"/>
          <p:cNvSpPr txBox="1">
            <a:spLocks noChangeArrowheads="1"/>
          </p:cNvSpPr>
          <p:nvPr/>
        </p:nvSpPr>
        <p:spPr bwMode="auto">
          <a:xfrm>
            <a:off x="4565650" y="1203325"/>
            <a:ext cx="45720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altLang="ja-JP" b="1" dirty="0">
                <a:effectLst>
                  <a:outerShdw blurRad="38100" dist="38100" dir="2700000" algn="tl">
                    <a:srgbClr val="000000"/>
                  </a:outerShdw>
                </a:effectLst>
                <a:cs typeface="Arial" charset="0"/>
              </a:rPr>
              <a:t>'</a:t>
            </a:r>
            <a:r>
              <a:rPr lang="en-US" b="1" dirty="0">
                <a:effectLst>
                  <a:outerShdw blurRad="38100" dist="38100" dir="2700000" algn="tl">
                    <a:srgbClr val="000000"/>
                  </a:outerShdw>
                </a:effectLst>
                <a:cs typeface="Arial" charset="0"/>
              </a:rPr>
              <a:t>King of the </a:t>
            </a:r>
            <a:r>
              <a:rPr lang="en-US" b="1" dirty="0" err="1">
                <a:effectLst>
                  <a:outerShdw blurRad="38100" dist="38100" dir="2700000" algn="tl">
                    <a:srgbClr val="000000"/>
                  </a:outerShdw>
                </a:effectLst>
                <a:cs typeface="Arial" charset="0"/>
              </a:rPr>
              <a:t>Igigi</a:t>
            </a:r>
            <a:r>
              <a:rPr lang="fr-FR" altLang="ja-JP"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p:txBody>
      </p:sp>
      <p:sp>
        <p:nvSpPr>
          <p:cNvPr id="34822" name="Text Box 6"/>
          <p:cNvSpPr txBox="1">
            <a:spLocks noChangeArrowheads="1"/>
          </p:cNvSpPr>
          <p:nvPr/>
        </p:nvSpPr>
        <p:spPr bwMode="auto">
          <a:xfrm>
            <a:off x="4572000" y="1565275"/>
            <a:ext cx="4572000"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00"/>
                </a:solidFill>
                <a:effectLst>
                  <a:glow rad="101600">
                    <a:schemeClr val="bg2">
                      <a:alpha val="92000"/>
                    </a:schemeClr>
                  </a:glow>
                </a:effectLst>
                <a:cs typeface="Arial" charset="0"/>
              </a:rPr>
              <a:t>four eyes, four ears, </a:t>
            </a:r>
            <a:br>
              <a:rPr lang="en-US" b="1">
                <a:solidFill>
                  <a:srgbClr val="FFFF00"/>
                </a:solidFill>
                <a:effectLst>
                  <a:glow rad="101600">
                    <a:schemeClr val="bg2">
                      <a:alpha val="92000"/>
                    </a:schemeClr>
                  </a:glow>
                </a:effectLst>
                <a:cs typeface="Arial" charset="0"/>
              </a:rPr>
            </a:br>
            <a:r>
              <a:rPr lang="en-US" b="1">
                <a:solidFill>
                  <a:srgbClr val="FFFF00"/>
                </a:solidFill>
                <a:effectLst>
                  <a:glow rad="101600">
                    <a:schemeClr val="bg2">
                      <a:alpha val="92000"/>
                    </a:schemeClr>
                  </a:glow>
                </a:effectLst>
                <a:cs typeface="Arial" charset="0"/>
              </a:rPr>
              <a:t>emits fire from his mouth</a:t>
            </a:r>
            <a:endParaRPr lang="en-US" sz="2800" b="1">
              <a:solidFill>
                <a:srgbClr val="FFFF00"/>
              </a:solidFill>
              <a:effectLst>
                <a:glow rad="101600">
                  <a:schemeClr val="bg2">
                    <a:alpha val="92000"/>
                  </a:schemeClr>
                </a:glow>
              </a:effectLst>
              <a:cs typeface="Arial" charset="0"/>
            </a:endParaRPr>
          </a:p>
        </p:txBody>
      </p:sp>
      <p:sp>
        <p:nvSpPr>
          <p:cNvPr id="34823" name="Text Box 7"/>
          <p:cNvSpPr txBox="1">
            <a:spLocks noChangeArrowheads="1"/>
          </p:cNvSpPr>
          <p:nvPr/>
        </p:nvSpPr>
        <p:spPr bwMode="auto">
          <a:xfrm>
            <a:off x="4343400" y="2295525"/>
            <a:ext cx="4800600" cy="62230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GB" b="1">
                <a:effectLst>
                  <a:outerShdw blurRad="38100" dist="38100" dir="2700000" algn="tl">
                    <a:srgbClr val="000000"/>
                  </a:outerShdw>
                </a:effectLst>
                <a:cs typeface="Arial" charset="0"/>
              </a:rPr>
              <a:t>Anu installed to lead pantheon</a:t>
            </a:r>
            <a:br>
              <a:rPr lang="en-GB" b="1">
                <a:effectLst>
                  <a:outerShdw blurRad="38100" dist="38100" dir="2700000" algn="tl">
                    <a:srgbClr val="000000"/>
                  </a:outerShdw>
                </a:effectLst>
                <a:cs typeface="Arial" charset="0"/>
              </a:rPr>
            </a:br>
            <a:endParaRPr lang="en-US" sz="1000" b="1">
              <a:effectLst>
                <a:outerShdw blurRad="38100" dist="38100" dir="2700000" algn="tl">
                  <a:srgbClr val="000000"/>
                </a:outerShdw>
              </a:effectLst>
              <a:cs typeface="Arial" charset="0"/>
            </a:endParaRPr>
          </a:p>
        </p:txBody>
      </p:sp>
      <p:sp>
        <p:nvSpPr>
          <p:cNvPr id="34824" name="Text Box 8"/>
          <p:cNvSpPr txBox="1">
            <a:spLocks noChangeArrowheads="1"/>
          </p:cNvSpPr>
          <p:nvPr/>
        </p:nvSpPr>
        <p:spPr bwMode="auto">
          <a:xfrm>
            <a:off x="4572000" y="2817813"/>
            <a:ext cx="4572000" cy="257810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solidFill>
                  <a:srgbClr val="FFFF00"/>
                </a:solidFill>
                <a:effectLst>
                  <a:glow rad="101600">
                    <a:schemeClr val="bg2">
                      <a:alpha val="92000"/>
                    </a:schemeClr>
                  </a:glow>
                </a:effectLst>
                <a:cs typeface="Arial" charset="0"/>
              </a:rPr>
              <a:t>Given more than 50 names:</a:t>
            </a:r>
          </a:p>
          <a:p>
            <a:pPr algn="ctr">
              <a:spcBef>
                <a:spcPct val="50000"/>
              </a:spcBef>
            </a:pPr>
            <a:r>
              <a:rPr lang="en-US" sz="1100" b="1" dirty="0">
                <a:solidFill>
                  <a:srgbClr val="FFFF00"/>
                </a:solidFill>
                <a:effectLst>
                  <a:glow rad="101600">
                    <a:schemeClr val="bg2">
                      <a:alpha val="92000"/>
                    </a:schemeClr>
                  </a:glow>
                </a:effectLst>
                <a:cs typeface="Arial" charset="0"/>
              </a:rPr>
              <a:t>1. </a:t>
            </a:r>
            <a:r>
              <a:rPr lang="en-US" sz="1100" b="1" dirty="0" err="1">
                <a:solidFill>
                  <a:srgbClr val="FFFF00"/>
                </a:solidFill>
                <a:effectLst>
                  <a:glow rad="101600">
                    <a:schemeClr val="bg2">
                      <a:alpha val="92000"/>
                    </a:schemeClr>
                  </a:glow>
                </a:effectLst>
                <a:cs typeface="Arial" charset="0"/>
              </a:rPr>
              <a:t>Asarluhi</a:t>
            </a:r>
            <a:r>
              <a:rPr lang="en-US" sz="1100" b="1" dirty="0">
                <a:solidFill>
                  <a:srgbClr val="FFFF00"/>
                </a:solidFill>
                <a:effectLst>
                  <a:glow rad="101600">
                    <a:schemeClr val="bg2">
                      <a:alpha val="92000"/>
                    </a:schemeClr>
                  </a:glow>
                </a:effectLst>
                <a:cs typeface="Arial" charset="0"/>
              </a:rPr>
              <a:t>, 2. </a:t>
            </a:r>
            <a:r>
              <a:rPr lang="en-US" sz="1100" b="1" dirty="0" err="1">
                <a:solidFill>
                  <a:srgbClr val="FFFF00"/>
                </a:solidFill>
                <a:effectLst>
                  <a:glow rad="101600">
                    <a:schemeClr val="bg2">
                      <a:alpha val="92000"/>
                    </a:schemeClr>
                  </a:glow>
                </a:effectLst>
                <a:cs typeface="Arial" charset="0"/>
              </a:rPr>
              <a:t>Marduk</a:t>
            </a:r>
            <a:r>
              <a:rPr lang="en-US" sz="1100" b="1" dirty="0">
                <a:solidFill>
                  <a:srgbClr val="FFFF00"/>
                </a:solidFill>
                <a:effectLst>
                  <a:glow rad="101600">
                    <a:schemeClr val="bg2">
                      <a:alpha val="92000"/>
                    </a:schemeClr>
                  </a:glow>
                </a:effectLst>
                <a:cs typeface="Arial" charset="0"/>
              </a:rPr>
              <a:t>, 3. The Son, The Majesty of the Gods, 4. </a:t>
            </a:r>
            <a:r>
              <a:rPr lang="en-US" sz="1100" b="1" dirty="0" err="1">
                <a:solidFill>
                  <a:srgbClr val="FFFF00"/>
                </a:solidFill>
                <a:effectLst>
                  <a:glow rad="101600">
                    <a:schemeClr val="bg2">
                      <a:alpha val="92000"/>
                    </a:schemeClr>
                  </a:glow>
                </a:effectLst>
                <a:cs typeface="Arial" charset="0"/>
              </a:rPr>
              <a:t>Marukka</a:t>
            </a:r>
            <a:r>
              <a:rPr lang="en-US" sz="1100" b="1" dirty="0">
                <a:solidFill>
                  <a:srgbClr val="FFFF00"/>
                </a:solidFill>
                <a:effectLst>
                  <a:glow rad="101600">
                    <a:schemeClr val="bg2">
                      <a:alpha val="92000"/>
                    </a:schemeClr>
                  </a:glow>
                </a:effectLst>
                <a:cs typeface="Arial" charset="0"/>
              </a:rPr>
              <a:t>, 5. </a:t>
            </a:r>
            <a:r>
              <a:rPr lang="en-US" sz="1100" b="1" dirty="0" err="1">
                <a:solidFill>
                  <a:srgbClr val="FFFF00"/>
                </a:solidFill>
                <a:effectLst>
                  <a:glow rad="101600">
                    <a:schemeClr val="bg2">
                      <a:alpha val="92000"/>
                    </a:schemeClr>
                  </a:glow>
                </a:effectLst>
                <a:cs typeface="Arial" charset="0"/>
              </a:rPr>
              <a:t>Mershakushu</a:t>
            </a:r>
            <a:r>
              <a:rPr lang="en-US" sz="1100" b="1" dirty="0">
                <a:solidFill>
                  <a:srgbClr val="FFFF00"/>
                </a:solidFill>
                <a:effectLst>
                  <a:glow rad="101600">
                    <a:schemeClr val="bg2">
                      <a:alpha val="92000"/>
                    </a:schemeClr>
                  </a:glow>
                </a:effectLst>
                <a:cs typeface="Arial" charset="0"/>
              </a:rPr>
              <a:t>, 6. </a:t>
            </a:r>
            <a:r>
              <a:rPr lang="en-US" sz="1100" b="1" dirty="0" err="1">
                <a:solidFill>
                  <a:srgbClr val="FFFF00"/>
                </a:solidFill>
                <a:effectLst>
                  <a:glow rad="101600">
                    <a:schemeClr val="bg2">
                      <a:alpha val="92000"/>
                    </a:schemeClr>
                  </a:glow>
                </a:effectLst>
                <a:cs typeface="Arial" charset="0"/>
              </a:rPr>
              <a:t>Lugal</a:t>
            </a:r>
            <a:r>
              <a:rPr lang="en-US" sz="1100" b="1" dirty="0">
                <a:solidFill>
                  <a:srgbClr val="FFFF00"/>
                </a:solidFill>
                <a:effectLst>
                  <a:glow rad="101600">
                    <a:schemeClr val="bg2">
                      <a:alpha val="92000"/>
                    </a:schemeClr>
                  </a:glow>
                </a:effectLst>
                <a:cs typeface="Arial" charset="0"/>
              </a:rPr>
              <a:t>-dimmer-</a:t>
            </a:r>
            <a:r>
              <a:rPr lang="en-US" sz="1100" b="1" dirty="0" err="1">
                <a:solidFill>
                  <a:srgbClr val="FFFF00"/>
                </a:solidFill>
                <a:effectLst>
                  <a:glow rad="101600">
                    <a:schemeClr val="bg2">
                      <a:alpha val="92000"/>
                    </a:schemeClr>
                  </a:glow>
                </a:effectLst>
                <a:cs typeface="Arial" charset="0"/>
              </a:rPr>
              <a:t>ankia</a:t>
            </a:r>
            <a:r>
              <a:rPr lang="en-US" sz="1100" b="1" dirty="0">
                <a:solidFill>
                  <a:srgbClr val="FFFF00"/>
                </a:solidFill>
                <a:effectLst>
                  <a:glow rad="101600">
                    <a:schemeClr val="bg2">
                      <a:alpha val="92000"/>
                    </a:schemeClr>
                  </a:glow>
                </a:effectLst>
                <a:cs typeface="Arial" charset="0"/>
              </a:rPr>
              <a:t> (King of heaven and earth), 7. </a:t>
            </a:r>
            <a:r>
              <a:rPr lang="en-US" sz="1100" b="1" dirty="0" err="1">
                <a:effectLst>
                  <a:glow rad="101600">
                    <a:schemeClr val="bg2">
                      <a:alpha val="92000"/>
                    </a:schemeClr>
                  </a:glow>
                </a:effectLst>
                <a:cs typeface="Arial" charset="0"/>
              </a:rPr>
              <a:t>Bel</a:t>
            </a:r>
            <a:r>
              <a:rPr lang="en-US" sz="1100" b="1" dirty="0">
                <a:solidFill>
                  <a:srgbClr val="FFFF00"/>
                </a:solidFill>
                <a:effectLst>
                  <a:glow rad="101600">
                    <a:schemeClr val="bg2">
                      <a:alpha val="92000"/>
                    </a:schemeClr>
                  </a:glow>
                </a:effectLst>
                <a:cs typeface="Arial" charset="0"/>
              </a:rPr>
              <a:t>, 8. </a:t>
            </a:r>
            <a:r>
              <a:rPr lang="en-US" sz="1100" b="1" dirty="0" err="1">
                <a:solidFill>
                  <a:srgbClr val="FFFF00"/>
                </a:solidFill>
                <a:effectLst>
                  <a:glow rad="101600">
                    <a:schemeClr val="bg2">
                      <a:alpha val="92000"/>
                    </a:schemeClr>
                  </a:glow>
                </a:effectLst>
                <a:cs typeface="Arial" charset="0"/>
              </a:rPr>
              <a:t>Nari</a:t>
            </a:r>
            <a:r>
              <a:rPr lang="en-US" sz="1100" b="1" dirty="0">
                <a:solidFill>
                  <a:srgbClr val="FFFF00"/>
                </a:solidFill>
                <a:effectLst>
                  <a:glow rad="101600">
                    <a:schemeClr val="bg2">
                      <a:alpha val="92000"/>
                    </a:schemeClr>
                  </a:glow>
                </a:effectLst>
                <a:cs typeface="Arial" charset="0"/>
              </a:rPr>
              <a:t>-</a:t>
            </a:r>
            <a:r>
              <a:rPr lang="en-US" sz="1100" b="1" dirty="0" err="1">
                <a:solidFill>
                  <a:srgbClr val="FFFF00"/>
                </a:solidFill>
                <a:effectLst>
                  <a:glow rad="101600">
                    <a:schemeClr val="bg2">
                      <a:alpha val="92000"/>
                    </a:schemeClr>
                  </a:glow>
                </a:effectLst>
                <a:cs typeface="Arial" charset="0"/>
              </a:rPr>
              <a:t>lugal</a:t>
            </a:r>
            <a:r>
              <a:rPr lang="en-US" sz="1100" b="1" dirty="0">
                <a:solidFill>
                  <a:srgbClr val="FFFF00"/>
                </a:solidFill>
                <a:effectLst>
                  <a:glow rad="101600">
                    <a:schemeClr val="bg2">
                      <a:alpha val="92000"/>
                    </a:schemeClr>
                  </a:glow>
                </a:effectLst>
                <a:cs typeface="Arial" charset="0"/>
              </a:rPr>
              <a:t>-dimmer-</a:t>
            </a:r>
            <a:r>
              <a:rPr lang="en-US" sz="1100" b="1" dirty="0" err="1">
                <a:solidFill>
                  <a:srgbClr val="FFFF00"/>
                </a:solidFill>
                <a:effectLst>
                  <a:glow rad="101600">
                    <a:schemeClr val="bg2">
                      <a:alpha val="92000"/>
                    </a:schemeClr>
                  </a:glow>
                </a:effectLst>
                <a:cs typeface="Arial" charset="0"/>
              </a:rPr>
              <a:t>ankia</a:t>
            </a:r>
            <a:r>
              <a:rPr lang="en-US" sz="1100" b="1" dirty="0">
                <a:solidFill>
                  <a:srgbClr val="FFFF00"/>
                </a:solidFill>
                <a:effectLst>
                  <a:glow rad="101600">
                    <a:schemeClr val="bg2">
                      <a:alpha val="92000"/>
                    </a:schemeClr>
                  </a:glow>
                </a:effectLst>
                <a:cs typeface="Arial" charset="0"/>
              </a:rPr>
              <a:t>, 9. </a:t>
            </a:r>
            <a:r>
              <a:rPr lang="en-US" sz="1100" b="1" dirty="0" err="1">
                <a:solidFill>
                  <a:srgbClr val="FFFF00"/>
                </a:solidFill>
                <a:effectLst>
                  <a:glow rad="101600">
                    <a:schemeClr val="bg2">
                      <a:alpha val="92000"/>
                    </a:schemeClr>
                  </a:glow>
                </a:effectLst>
                <a:cs typeface="Arial" charset="0"/>
              </a:rPr>
              <a:t>Asarluhi</a:t>
            </a:r>
            <a:r>
              <a:rPr lang="en-US" sz="1100" b="1" dirty="0">
                <a:solidFill>
                  <a:srgbClr val="FFFF00"/>
                </a:solidFill>
                <a:effectLst>
                  <a:glow rad="101600">
                    <a:schemeClr val="bg2">
                      <a:alpha val="92000"/>
                    </a:schemeClr>
                  </a:glow>
                </a:effectLst>
                <a:cs typeface="Arial" charset="0"/>
              </a:rPr>
              <a:t>, 10. </a:t>
            </a:r>
            <a:r>
              <a:rPr lang="en-US" sz="1100" b="1" dirty="0" err="1">
                <a:solidFill>
                  <a:srgbClr val="FFFF00"/>
                </a:solidFill>
                <a:effectLst>
                  <a:glow rad="101600">
                    <a:schemeClr val="bg2">
                      <a:alpha val="92000"/>
                    </a:schemeClr>
                  </a:glow>
                </a:effectLst>
                <a:cs typeface="Arial" charset="0"/>
              </a:rPr>
              <a:t>Namtila</a:t>
            </a:r>
            <a:r>
              <a:rPr lang="en-US" sz="1100" b="1" dirty="0">
                <a:solidFill>
                  <a:srgbClr val="FFFF00"/>
                </a:solidFill>
                <a:effectLst>
                  <a:glow rad="101600">
                    <a:schemeClr val="bg2">
                      <a:alpha val="92000"/>
                    </a:schemeClr>
                  </a:glow>
                </a:effectLst>
                <a:cs typeface="Arial" charset="0"/>
              </a:rPr>
              <a:t>, 11. </a:t>
            </a:r>
            <a:r>
              <a:rPr lang="en-US" sz="1100" b="1" dirty="0" err="1">
                <a:solidFill>
                  <a:srgbClr val="FFFF00"/>
                </a:solidFill>
                <a:effectLst>
                  <a:glow rad="101600">
                    <a:schemeClr val="bg2">
                      <a:alpha val="92000"/>
                    </a:schemeClr>
                  </a:glow>
                </a:effectLst>
                <a:cs typeface="Arial" charset="0"/>
              </a:rPr>
              <a:t>Namru</a:t>
            </a:r>
            <a:r>
              <a:rPr lang="en-US" sz="1100" b="1" dirty="0">
                <a:solidFill>
                  <a:srgbClr val="FFFF00"/>
                </a:solidFill>
                <a:effectLst>
                  <a:glow rad="101600">
                    <a:schemeClr val="bg2">
                      <a:alpha val="92000"/>
                    </a:schemeClr>
                  </a:glow>
                </a:effectLst>
                <a:cs typeface="Arial" charset="0"/>
              </a:rPr>
              <a:t>, 12. </a:t>
            </a:r>
            <a:r>
              <a:rPr lang="fr-FR" sz="1100" b="1" dirty="0">
                <a:solidFill>
                  <a:srgbClr val="FFFF00"/>
                </a:solidFill>
                <a:effectLst>
                  <a:glow rad="101600">
                    <a:schemeClr val="bg2">
                      <a:alpha val="92000"/>
                    </a:schemeClr>
                  </a:glow>
                </a:effectLst>
                <a:cs typeface="Arial" charset="0"/>
              </a:rPr>
              <a:t>'</a:t>
            </a:r>
            <a:r>
              <a:rPr lang="en-US" sz="1100" b="1" dirty="0" err="1">
                <a:solidFill>
                  <a:srgbClr val="FFFF00"/>
                </a:solidFill>
                <a:effectLst>
                  <a:glow rad="101600">
                    <a:schemeClr val="bg2">
                      <a:alpha val="92000"/>
                    </a:schemeClr>
                  </a:glow>
                </a:effectLst>
                <a:cs typeface="Arial" charset="0"/>
              </a:rPr>
              <a:t>Asare</a:t>
            </a:r>
            <a:r>
              <a:rPr lang="en-US" sz="1100" b="1" dirty="0">
                <a:solidFill>
                  <a:srgbClr val="FFFF00"/>
                </a:solidFill>
                <a:effectLst>
                  <a:glow rad="101600">
                    <a:schemeClr val="bg2">
                      <a:alpha val="92000"/>
                    </a:schemeClr>
                  </a:glow>
                </a:effectLst>
                <a:cs typeface="Arial" charset="0"/>
              </a:rPr>
              <a:t>, 13. </a:t>
            </a:r>
            <a:r>
              <a:rPr lang="en-US" sz="1100" b="1" dirty="0" err="1">
                <a:solidFill>
                  <a:srgbClr val="FFFF00"/>
                </a:solidFill>
                <a:effectLst>
                  <a:glow rad="101600">
                    <a:schemeClr val="bg2">
                      <a:alpha val="92000"/>
                    </a:schemeClr>
                  </a:glow>
                </a:effectLst>
                <a:cs typeface="Arial" charset="0"/>
              </a:rPr>
              <a:t>Asar-alim</a:t>
            </a:r>
            <a:r>
              <a:rPr lang="en-US" sz="1100" b="1" dirty="0">
                <a:solidFill>
                  <a:srgbClr val="FFFF00"/>
                </a:solidFill>
                <a:effectLst>
                  <a:glow rad="101600">
                    <a:schemeClr val="bg2">
                      <a:alpha val="92000"/>
                    </a:schemeClr>
                  </a:glow>
                </a:effectLst>
                <a:cs typeface="Arial" charset="0"/>
              </a:rPr>
              <a:t>, 14. </a:t>
            </a:r>
            <a:r>
              <a:rPr lang="en-US" sz="1100" b="1" dirty="0" err="1">
                <a:solidFill>
                  <a:srgbClr val="FFFF00"/>
                </a:solidFill>
                <a:effectLst>
                  <a:glow rad="101600">
                    <a:schemeClr val="bg2">
                      <a:alpha val="92000"/>
                    </a:schemeClr>
                  </a:glow>
                </a:effectLst>
                <a:cs typeface="Arial" charset="0"/>
              </a:rPr>
              <a:t>Asar-alim-nuna</a:t>
            </a:r>
            <a:r>
              <a:rPr lang="en-US" sz="1100" b="1" dirty="0">
                <a:solidFill>
                  <a:srgbClr val="FFFF00"/>
                </a:solidFill>
                <a:effectLst>
                  <a:glow rad="101600">
                    <a:schemeClr val="bg2">
                      <a:alpha val="92000"/>
                    </a:schemeClr>
                  </a:glow>
                </a:effectLst>
                <a:cs typeface="Arial" charset="0"/>
              </a:rPr>
              <a:t>, 15. Tutu, 16. </a:t>
            </a:r>
            <a:r>
              <a:rPr lang="en-US" sz="1100" b="1" dirty="0" err="1">
                <a:solidFill>
                  <a:srgbClr val="FFFF00"/>
                </a:solidFill>
                <a:effectLst>
                  <a:glow rad="101600">
                    <a:schemeClr val="bg2">
                      <a:alpha val="92000"/>
                    </a:schemeClr>
                  </a:glow>
                </a:effectLst>
                <a:cs typeface="Arial" charset="0"/>
              </a:rPr>
              <a:t>Zi-ukkina</a:t>
            </a:r>
            <a:r>
              <a:rPr lang="en-US" sz="1100" b="1" dirty="0">
                <a:solidFill>
                  <a:srgbClr val="FFFF00"/>
                </a:solidFill>
                <a:effectLst>
                  <a:glow rad="101600">
                    <a:schemeClr val="bg2">
                      <a:alpha val="92000"/>
                    </a:schemeClr>
                  </a:glow>
                </a:effectLst>
                <a:cs typeface="Arial" charset="0"/>
              </a:rPr>
              <a:t>, 17. </a:t>
            </a:r>
            <a:r>
              <a:rPr lang="en-US" sz="1100" b="1" dirty="0" err="1">
                <a:solidFill>
                  <a:srgbClr val="FFFF00"/>
                </a:solidFill>
                <a:effectLst>
                  <a:glow rad="101600">
                    <a:schemeClr val="bg2">
                      <a:alpha val="92000"/>
                    </a:schemeClr>
                  </a:glow>
                </a:effectLst>
                <a:cs typeface="Arial" charset="0"/>
              </a:rPr>
              <a:t>Ziku</a:t>
            </a:r>
            <a:r>
              <a:rPr lang="en-US" sz="1100" b="1" dirty="0">
                <a:solidFill>
                  <a:srgbClr val="FFFF00"/>
                </a:solidFill>
                <a:effectLst>
                  <a:glow rad="101600">
                    <a:schemeClr val="bg2">
                      <a:alpha val="92000"/>
                    </a:schemeClr>
                  </a:glow>
                </a:effectLst>
                <a:cs typeface="Arial" charset="0"/>
              </a:rPr>
              <a:t>, 18. </a:t>
            </a:r>
            <a:r>
              <a:rPr lang="en-US" sz="1100" b="1" dirty="0" err="1">
                <a:solidFill>
                  <a:srgbClr val="FFFF00"/>
                </a:solidFill>
                <a:effectLst>
                  <a:glow rad="101600">
                    <a:schemeClr val="bg2">
                      <a:alpha val="92000"/>
                    </a:schemeClr>
                  </a:glow>
                </a:effectLst>
                <a:cs typeface="Arial" charset="0"/>
              </a:rPr>
              <a:t>Agaku</a:t>
            </a:r>
            <a:r>
              <a:rPr lang="en-US" sz="1100" b="1" dirty="0">
                <a:solidFill>
                  <a:srgbClr val="FFFF00"/>
                </a:solidFill>
                <a:effectLst>
                  <a:glow rad="101600">
                    <a:schemeClr val="bg2">
                      <a:alpha val="92000"/>
                    </a:schemeClr>
                  </a:glow>
                </a:effectLst>
                <a:cs typeface="Arial" charset="0"/>
              </a:rPr>
              <a:t>, 19. </a:t>
            </a:r>
            <a:r>
              <a:rPr lang="en-US" sz="1100" b="1" dirty="0" err="1">
                <a:solidFill>
                  <a:srgbClr val="FFFF00"/>
                </a:solidFill>
                <a:effectLst>
                  <a:glow rad="101600">
                    <a:schemeClr val="bg2">
                      <a:alpha val="92000"/>
                    </a:schemeClr>
                  </a:glow>
                </a:effectLst>
                <a:cs typeface="Arial" charset="0"/>
              </a:rPr>
              <a:t>Shazu</a:t>
            </a:r>
            <a:r>
              <a:rPr lang="en-US" sz="1100" b="1" dirty="0">
                <a:solidFill>
                  <a:srgbClr val="FFFF00"/>
                </a:solidFill>
                <a:effectLst>
                  <a:glow rad="101600">
                    <a:schemeClr val="bg2">
                      <a:alpha val="92000"/>
                    </a:schemeClr>
                  </a:glow>
                </a:effectLst>
                <a:cs typeface="Arial" charset="0"/>
              </a:rPr>
              <a:t>, 20. </a:t>
            </a:r>
            <a:r>
              <a:rPr lang="en-US" sz="1100" b="1" dirty="0" err="1">
                <a:solidFill>
                  <a:srgbClr val="FFFF00"/>
                </a:solidFill>
                <a:effectLst>
                  <a:glow rad="101600">
                    <a:schemeClr val="bg2">
                      <a:alpha val="92000"/>
                    </a:schemeClr>
                  </a:glow>
                </a:effectLst>
                <a:cs typeface="Arial" charset="0"/>
              </a:rPr>
              <a:t>Zisi</a:t>
            </a:r>
            <a:r>
              <a:rPr lang="en-US" sz="1100" b="1" dirty="0">
                <a:solidFill>
                  <a:srgbClr val="FFFF00"/>
                </a:solidFill>
                <a:effectLst>
                  <a:glow rad="101600">
                    <a:schemeClr val="bg2">
                      <a:alpha val="92000"/>
                    </a:schemeClr>
                  </a:glow>
                </a:effectLst>
                <a:cs typeface="Arial" charset="0"/>
              </a:rPr>
              <a:t>, 21. </a:t>
            </a:r>
            <a:r>
              <a:rPr lang="en-US" sz="1100" b="1" dirty="0" err="1">
                <a:solidFill>
                  <a:srgbClr val="FFFF00"/>
                </a:solidFill>
                <a:effectLst>
                  <a:glow rad="101600">
                    <a:schemeClr val="bg2">
                      <a:alpha val="92000"/>
                    </a:schemeClr>
                  </a:glow>
                </a:effectLst>
                <a:cs typeface="Arial" charset="0"/>
              </a:rPr>
              <a:t>Suhrim</a:t>
            </a:r>
            <a:r>
              <a:rPr lang="en-US" sz="1100" b="1" dirty="0">
                <a:solidFill>
                  <a:srgbClr val="FFFF00"/>
                </a:solidFill>
                <a:effectLst>
                  <a:glow rad="101600">
                    <a:schemeClr val="bg2">
                      <a:alpha val="92000"/>
                    </a:schemeClr>
                  </a:glow>
                </a:effectLst>
                <a:cs typeface="Arial" charset="0"/>
              </a:rPr>
              <a:t>, 22. </a:t>
            </a:r>
            <a:r>
              <a:rPr lang="en-US" sz="1100" b="1" dirty="0" err="1">
                <a:solidFill>
                  <a:srgbClr val="FFFF00"/>
                </a:solidFill>
                <a:effectLst>
                  <a:glow rad="101600">
                    <a:schemeClr val="bg2">
                      <a:alpha val="92000"/>
                    </a:schemeClr>
                  </a:glow>
                </a:effectLst>
                <a:cs typeface="Arial" charset="0"/>
              </a:rPr>
              <a:t>Suhgurim</a:t>
            </a:r>
            <a:r>
              <a:rPr lang="en-US" sz="1100" b="1" dirty="0">
                <a:solidFill>
                  <a:srgbClr val="FFFF00"/>
                </a:solidFill>
                <a:effectLst>
                  <a:glow rad="101600">
                    <a:schemeClr val="bg2">
                      <a:alpha val="92000"/>
                    </a:schemeClr>
                  </a:glow>
                </a:effectLst>
                <a:cs typeface="Arial" charset="0"/>
              </a:rPr>
              <a:t>, 23. </a:t>
            </a:r>
            <a:r>
              <a:rPr lang="en-US" sz="1100" b="1" dirty="0" err="1">
                <a:solidFill>
                  <a:srgbClr val="FFFF00"/>
                </a:solidFill>
                <a:effectLst>
                  <a:glow rad="101600">
                    <a:schemeClr val="bg2">
                      <a:alpha val="92000"/>
                    </a:schemeClr>
                  </a:glow>
                </a:effectLst>
                <a:cs typeface="Arial" charset="0"/>
              </a:rPr>
              <a:t>Zahrim</a:t>
            </a:r>
            <a:r>
              <a:rPr lang="en-US" sz="1100" b="1" dirty="0">
                <a:solidFill>
                  <a:srgbClr val="FFFF00"/>
                </a:solidFill>
                <a:effectLst>
                  <a:glow rad="101600">
                    <a:schemeClr val="bg2">
                      <a:alpha val="92000"/>
                    </a:schemeClr>
                  </a:glow>
                </a:effectLst>
                <a:cs typeface="Arial" charset="0"/>
              </a:rPr>
              <a:t>, 24. </a:t>
            </a:r>
            <a:r>
              <a:rPr lang="en-US" sz="1100" b="1" dirty="0" err="1">
                <a:solidFill>
                  <a:srgbClr val="FFFF00"/>
                </a:solidFill>
                <a:effectLst>
                  <a:glow rad="101600">
                    <a:schemeClr val="bg2">
                      <a:alpha val="92000"/>
                    </a:schemeClr>
                  </a:glow>
                </a:effectLst>
                <a:cs typeface="Arial" charset="0"/>
              </a:rPr>
              <a:t>Zahgurim</a:t>
            </a:r>
            <a:r>
              <a:rPr lang="en-US" sz="1100" b="1" dirty="0">
                <a:solidFill>
                  <a:srgbClr val="FFFF00"/>
                </a:solidFill>
                <a:effectLst>
                  <a:glow rad="101600">
                    <a:schemeClr val="bg2">
                      <a:alpha val="92000"/>
                    </a:schemeClr>
                  </a:glow>
                </a:effectLst>
                <a:cs typeface="Arial" charset="0"/>
              </a:rPr>
              <a:t>, 25. </a:t>
            </a:r>
            <a:r>
              <a:rPr lang="en-US" sz="1100" b="1" dirty="0" err="1">
                <a:solidFill>
                  <a:srgbClr val="FFFF00"/>
                </a:solidFill>
                <a:effectLst>
                  <a:glow rad="101600">
                    <a:schemeClr val="bg2">
                      <a:alpha val="92000"/>
                    </a:schemeClr>
                  </a:glow>
                </a:effectLst>
                <a:cs typeface="Arial" charset="0"/>
              </a:rPr>
              <a:t>Enbilulu</a:t>
            </a:r>
            <a:r>
              <a:rPr lang="en-US" sz="1100" b="1" dirty="0">
                <a:solidFill>
                  <a:srgbClr val="FFFF00"/>
                </a:solidFill>
                <a:effectLst>
                  <a:glow rad="101600">
                    <a:schemeClr val="bg2">
                      <a:alpha val="92000"/>
                    </a:schemeClr>
                  </a:glow>
                </a:effectLst>
                <a:cs typeface="Arial" charset="0"/>
              </a:rPr>
              <a:t>, 26. </a:t>
            </a:r>
            <a:r>
              <a:rPr lang="en-US" sz="1100" b="1" dirty="0" err="1">
                <a:solidFill>
                  <a:srgbClr val="FFFF00"/>
                </a:solidFill>
                <a:effectLst>
                  <a:glow rad="101600">
                    <a:schemeClr val="bg2">
                      <a:alpha val="92000"/>
                    </a:schemeClr>
                  </a:glow>
                </a:effectLst>
                <a:cs typeface="Arial" charset="0"/>
              </a:rPr>
              <a:t>Epadun</a:t>
            </a:r>
            <a:r>
              <a:rPr lang="en-US" sz="1100" b="1" dirty="0">
                <a:solidFill>
                  <a:srgbClr val="FFFF00"/>
                </a:solidFill>
                <a:effectLst>
                  <a:glow rad="101600">
                    <a:schemeClr val="bg2">
                      <a:alpha val="92000"/>
                    </a:schemeClr>
                  </a:glow>
                </a:effectLst>
                <a:cs typeface="Arial" charset="0"/>
              </a:rPr>
              <a:t>, 27. </a:t>
            </a:r>
            <a:r>
              <a:rPr lang="en-US" sz="1100" b="1" dirty="0" err="1">
                <a:solidFill>
                  <a:srgbClr val="FFFF00"/>
                </a:solidFill>
                <a:effectLst>
                  <a:glow rad="101600">
                    <a:schemeClr val="bg2">
                      <a:alpha val="92000"/>
                    </a:schemeClr>
                  </a:glow>
                </a:effectLst>
                <a:cs typeface="Arial" charset="0"/>
              </a:rPr>
              <a:t>Gugal</a:t>
            </a:r>
            <a:r>
              <a:rPr lang="en-US" sz="1100" b="1" dirty="0">
                <a:solidFill>
                  <a:srgbClr val="FFFF00"/>
                </a:solidFill>
                <a:effectLst>
                  <a:glow rad="101600">
                    <a:schemeClr val="bg2">
                      <a:alpha val="92000"/>
                    </a:schemeClr>
                  </a:glow>
                </a:effectLst>
                <a:cs typeface="Arial" charset="0"/>
              </a:rPr>
              <a:t>, 28. </a:t>
            </a:r>
            <a:r>
              <a:rPr lang="en-US" sz="1100" b="1" dirty="0" err="1">
                <a:solidFill>
                  <a:srgbClr val="FFFF00"/>
                </a:solidFill>
                <a:effectLst>
                  <a:glow rad="101600">
                    <a:schemeClr val="bg2">
                      <a:alpha val="92000"/>
                    </a:schemeClr>
                  </a:glow>
                </a:effectLst>
                <a:cs typeface="Arial" charset="0"/>
              </a:rPr>
              <a:t>Hegal</a:t>
            </a:r>
            <a:r>
              <a:rPr lang="en-US" sz="1100" b="1" dirty="0">
                <a:solidFill>
                  <a:srgbClr val="FFFF00"/>
                </a:solidFill>
                <a:effectLst>
                  <a:glow rad="101600">
                    <a:schemeClr val="bg2">
                      <a:alpha val="92000"/>
                    </a:schemeClr>
                  </a:glow>
                </a:effectLst>
                <a:cs typeface="Arial" charset="0"/>
              </a:rPr>
              <a:t>, 29. </a:t>
            </a:r>
            <a:r>
              <a:rPr lang="en-US" sz="1100" b="1" dirty="0" err="1">
                <a:solidFill>
                  <a:srgbClr val="FFFF00"/>
                </a:solidFill>
                <a:effectLst>
                  <a:glow rad="101600">
                    <a:schemeClr val="bg2">
                      <a:alpha val="92000"/>
                    </a:schemeClr>
                  </a:glow>
                </a:effectLst>
                <a:cs typeface="Arial" charset="0"/>
              </a:rPr>
              <a:t>Sirsir</a:t>
            </a:r>
            <a:r>
              <a:rPr lang="en-US" sz="1100" b="1" dirty="0">
                <a:solidFill>
                  <a:srgbClr val="FFFF00"/>
                </a:solidFill>
                <a:effectLst>
                  <a:glow rad="101600">
                    <a:schemeClr val="bg2">
                      <a:alpha val="92000"/>
                    </a:schemeClr>
                  </a:glow>
                </a:effectLst>
                <a:cs typeface="Arial" charset="0"/>
              </a:rPr>
              <a:t>, 30. </a:t>
            </a:r>
            <a:r>
              <a:rPr lang="en-US" sz="1100" b="1" dirty="0" err="1">
                <a:solidFill>
                  <a:srgbClr val="FFFF00"/>
                </a:solidFill>
                <a:effectLst>
                  <a:glow rad="101600">
                    <a:schemeClr val="bg2">
                      <a:alpha val="92000"/>
                    </a:schemeClr>
                  </a:glow>
                </a:effectLst>
                <a:cs typeface="Arial" charset="0"/>
              </a:rPr>
              <a:t>Malah</a:t>
            </a:r>
            <a:r>
              <a:rPr lang="en-US" sz="1100" b="1" dirty="0">
                <a:solidFill>
                  <a:srgbClr val="FFFF00"/>
                </a:solidFill>
                <a:effectLst>
                  <a:glow rad="101600">
                    <a:schemeClr val="bg2">
                      <a:alpha val="92000"/>
                    </a:schemeClr>
                  </a:glow>
                </a:effectLst>
                <a:cs typeface="Arial" charset="0"/>
              </a:rPr>
              <a:t>, 31. Gil, 32. </a:t>
            </a:r>
            <a:r>
              <a:rPr lang="en-US" sz="1100" b="1" dirty="0" err="1">
                <a:solidFill>
                  <a:srgbClr val="FFFF00"/>
                </a:solidFill>
                <a:effectLst>
                  <a:glow rad="101600">
                    <a:schemeClr val="bg2">
                      <a:alpha val="92000"/>
                    </a:schemeClr>
                  </a:glow>
                </a:effectLst>
                <a:cs typeface="Arial" charset="0"/>
              </a:rPr>
              <a:t>Gilima</a:t>
            </a:r>
            <a:r>
              <a:rPr lang="en-US" sz="1100" b="1" dirty="0">
                <a:solidFill>
                  <a:srgbClr val="FFFF00"/>
                </a:solidFill>
                <a:effectLst>
                  <a:glow rad="101600">
                    <a:schemeClr val="bg2">
                      <a:alpha val="92000"/>
                    </a:schemeClr>
                  </a:glow>
                </a:effectLst>
                <a:cs typeface="Arial" charset="0"/>
              </a:rPr>
              <a:t>, 33. </a:t>
            </a:r>
            <a:r>
              <a:rPr lang="en-US" sz="1100" b="1" dirty="0" err="1">
                <a:solidFill>
                  <a:srgbClr val="FFFF00"/>
                </a:solidFill>
                <a:effectLst>
                  <a:glow rad="101600">
                    <a:schemeClr val="bg2">
                      <a:alpha val="92000"/>
                    </a:schemeClr>
                  </a:glow>
                </a:effectLst>
                <a:cs typeface="Arial" charset="0"/>
              </a:rPr>
              <a:t>Agilima</a:t>
            </a:r>
            <a:r>
              <a:rPr lang="en-US" sz="1100" b="1" dirty="0">
                <a:solidFill>
                  <a:srgbClr val="FFFF00"/>
                </a:solidFill>
                <a:effectLst>
                  <a:glow rad="101600">
                    <a:schemeClr val="bg2">
                      <a:alpha val="92000"/>
                    </a:schemeClr>
                  </a:glow>
                </a:effectLst>
                <a:cs typeface="Arial" charset="0"/>
              </a:rPr>
              <a:t>, 34. </a:t>
            </a:r>
            <a:r>
              <a:rPr lang="en-US" sz="1100" b="1" dirty="0" err="1">
                <a:solidFill>
                  <a:srgbClr val="FFFF00"/>
                </a:solidFill>
                <a:effectLst>
                  <a:glow rad="101600">
                    <a:schemeClr val="bg2">
                      <a:alpha val="92000"/>
                    </a:schemeClr>
                  </a:glow>
                </a:effectLst>
                <a:cs typeface="Arial" charset="0"/>
              </a:rPr>
              <a:t>Zulum</a:t>
            </a:r>
            <a:r>
              <a:rPr lang="en-US" sz="1100" b="1" dirty="0">
                <a:solidFill>
                  <a:srgbClr val="FFFF00"/>
                </a:solidFill>
                <a:effectLst>
                  <a:glow rad="101600">
                    <a:schemeClr val="bg2">
                      <a:alpha val="92000"/>
                    </a:schemeClr>
                  </a:glow>
                </a:effectLst>
                <a:cs typeface="Arial" charset="0"/>
              </a:rPr>
              <a:t>, 35. </a:t>
            </a:r>
            <a:r>
              <a:rPr lang="en-US" sz="1100" b="1" dirty="0" err="1">
                <a:solidFill>
                  <a:srgbClr val="FFFF00"/>
                </a:solidFill>
                <a:effectLst>
                  <a:glow rad="101600">
                    <a:schemeClr val="bg2">
                      <a:alpha val="92000"/>
                    </a:schemeClr>
                  </a:glow>
                </a:effectLst>
                <a:cs typeface="Arial" charset="0"/>
              </a:rPr>
              <a:t>Mummu</a:t>
            </a:r>
            <a:r>
              <a:rPr lang="en-US" sz="1100" b="1" dirty="0">
                <a:solidFill>
                  <a:srgbClr val="FFFF00"/>
                </a:solidFill>
                <a:effectLst>
                  <a:glow rad="101600">
                    <a:schemeClr val="bg2">
                      <a:alpha val="92000"/>
                    </a:schemeClr>
                  </a:glow>
                </a:effectLst>
                <a:cs typeface="Arial" charset="0"/>
              </a:rPr>
              <a:t>, 36. </a:t>
            </a:r>
            <a:r>
              <a:rPr lang="en-US" sz="1100" b="1" dirty="0" err="1">
                <a:solidFill>
                  <a:srgbClr val="FFFF00"/>
                </a:solidFill>
                <a:effectLst>
                  <a:glow rad="101600">
                    <a:schemeClr val="bg2">
                      <a:alpha val="92000"/>
                    </a:schemeClr>
                  </a:glow>
                </a:effectLst>
                <a:cs typeface="Arial" charset="0"/>
              </a:rPr>
              <a:t>Zulum-ummu</a:t>
            </a:r>
            <a:r>
              <a:rPr lang="en-US" sz="1100" b="1" dirty="0">
                <a:solidFill>
                  <a:srgbClr val="FFFF00"/>
                </a:solidFill>
                <a:effectLst>
                  <a:glow rad="101600">
                    <a:schemeClr val="bg2">
                      <a:alpha val="92000"/>
                    </a:schemeClr>
                  </a:glow>
                </a:effectLst>
                <a:cs typeface="Arial" charset="0"/>
              </a:rPr>
              <a:t>, 37. </a:t>
            </a:r>
            <a:r>
              <a:rPr lang="en-US" sz="1100" b="1" dirty="0" err="1">
                <a:solidFill>
                  <a:srgbClr val="FFFF00"/>
                </a:solidFill>
                <a:effectLst>
                  <a:glow rad="101600">
                    <a:schemeClr val="bg2">
                      <a:alpha val="92000"/>
                    </a:schemeClr>
                  </a:glow>
                </a:effectLst>
                <a:cs typeface="Arial" charset="0"/>
              </a:rPr>
              <a:t>Gizh</a:t>
            </a:r>
            <a:r>
              <a:rPr lang="en-US" sz="1100" b="1" dirty="0">
                <a:solidFill>
                  <a:srgbClr val="FFFF00"/>
                </a:solidFill>
                <a:effectLst>
                  <a:glow rad="101600">
                    <a:schemeClr val="bg2">
                      <a:alpha val="92000"/>
                    </a:schemeClr>
                  </a:glow>
                </a:effectLst>
                <a:cs typeface="Arial" charset="0"/>
              </a:rPr>
              <a:t>- </a:t>
            </a:r>
            <a:r>
              <a:rPr lang="en-US" sz="1100" b="1" dirty="0" err="1">
                <a:solidFill>
                  <a:srgbClr val="FFFF00"/>
                </a:solidFill>
                <a:effectLst>
                  <a:glow rad="101600">
                    <a:schemeClr val="bg2">
                      <a:alpha val="92000"/>
                    </a:schemeClr>
                  </a:glow>
                </a:effectLst>
                <a:cs typeface="Arial" charset="0"/>
              </a:rPr>
              <a:t>numun-ab</a:t>
            </a:r>
            <a:r>
              <a:rPr lang="en-US" sz="1100" b="1" dirty="0">
                <a:solidFill>
                  <a:srgbClr val="FFFF00"/>
                </a:solidFill>
                <a:effectLst>
                  <a:glow rad="101600">
                    <a:schemeClr val="bg2">
                      <a:alpha val="92000"/>
                    </a:schemeClr>
                  </a:glow>
                </a:effectLst>
                <a:cs typeface="Arial" charset="0"/>
              </a:rPr>
              <a:t>, 38. </a:t>
            </a:r>
            <a:r>
              <a:rPr lang="en-US" sz="1100" b="1" dirty="0" err="1">
                <a:solidFill>
                  <a:srgbClr val="FFFF00"/>
                </a:solidFill>
                <a:effectLst>
                  <a:glow rad="101600">
                    <a:schemeClr val="bg2">
                      <a:alpha val="92000"/>
                    </a:schemeClr>
                  </a:glow>
                </a:effectLst>
                <a:cs typeface="Arial" charset="0"/>
              </a:rPr>
              <a:t>Lugal-ab-dubur</a:t>
            </a:r>
            <a:r>
              <a:rPr lang="en-US" sz="1100" b="1" dirty="0">
                <a:solidFill>
                  <a:srgbClr val="FFFF00"/>
                </a:solidFill>
                <a:effectLst>
                  <a:glow rad="101600">
                    <a:schemeClr val="bg2">
                      <a:alpha val="92000"/>
                    </a:schemeClr>
                  </a:glow>
                </a:effectLst>
                <a:cs typeface="Arial" charset="0"/>
              </a:rPr>
              <a:t>, 39. </a:t>
            </a:r>
            <a:r>
              <a:rPr lang="en-US" sz="1100" b="1" dirty="0" err="1">
                <a:solidFill>
                  <a:srgbClr val="FFFF00"/>
                </a:solidFill>
                <a:effectLst>
                  <a:glow rad="101600">
                    <a:schemeClr val="bg2">
                      <a:alpha val="92000"/>
                    </a:schemeClr>
                  </a:glow>
                </a:effectLst>
                <a:cs typeface="Arial" charset="0"/>
              </a:rPr>
              <a:t>Pagal-guena</a:t>
            </a:r>
            <a:r>
              <a:rPr lang="en-US" sz="1100" b="1" dirty="0">
                <a:solidFill>
                  <a:srgbClr val="FFFF00"/>
                </a:solidFill>
                <a:effectLst>
                  <a:glow rad="101600">
                    <a:schemeClr val="bg2">
                      <a:alpha val="92000"/>
                    </a:schemeClr>
                  </a:glow>
                </a:effectLst>
                <a:cs typeface="Arial" charset="0"/>
              </a:rPr>
              <a:t>, 40. </a:t>
            </a:r>
            <a:r>
              <a:rPr lang="en-US" sz="1100" b="1" dirty="0" err="1">
                <a:solidFill>
                  <a:srgbClr val="FFFF00"/>
                </a:solidFill>
                <a:effectLst>
                  <a:glow rad="101600">
                    <a:schemeClr val="bg2">
                      <a:alpha val="92000"/>
                    </a:schemeClr>
                  </a:glow>
                </a:effectLst>
                <a:cs typeface="Arial" charset="0"/>
              </a:rPr>
              <a:t>Lugal-Durmah</a:t>
            </a:r>
            <a:r>
              <a:rPr lang="en-US" sz="1100" b="1" dirty="0">
                <a:solidFill>
                  <a:srgbClr val="FFFF00"/>
                </a:solidFill>
                <a:effectLst>
                  <a:glow rad="101600">
                    <a:schemeClr val="bg2">
                      <a:alpha val="92000"/>
                    </a:schemeClr>
                  </a:glow>
                </a:effectLst>
                <a:cs typeface="Arial" charset="0"/>
              </a:rPr>
              <a:t>, 41. </a:t>
            </a:r>
            <a:r>
              <a:rPr lang="en-US" sz="1100" b="1" dirty="0" err="1">
                <a:solidFill>
                  <a:srgbClr val="FFFF00"/>
                </a:solidFill>
                <a:effectLst>
                  <a:glow rad="101600">
                    <a:schemeClr val="bg2">
                      <a:alpha val="92000"/>
                    </a:schemeClr>
                  </a:glow>
                </a:effectLst>
                <a:cs typeface="Arial" charset="0"/>
              </a:rPr>
              <a:t>Aranuna</a:t>
            </a:r>
            <a:r>
              <a:rPr lang="en-US" sz="1100" b="1" dirty="0">
                <a:solidFill>
                  <a:srgbClr val="FFFF00"/>
                </a:solidFill>
                <a:effectLst>
                  <a:glow rad="101600">
                    <a:schemeClr val="bg2">
                      <a:alpha val="92000"/>
                    </a:schemeClr>
                  </a:glow>
                </a:effectLst>
                <a:cs typeface="Arial" charset="0"/>
              </a:rPr>
              <a:t>, 42. </a:t>
            </a:r>
            <a:r>
              <a:rPr lang="en-US" sz="1100" b="1" dirty="0" err="1">
                <a:solidFill>
                  <a:srgbClr val="FFFF00"/>
                </a:solidFill>
                <a:effectLst>
                  <a:glow rad="101600">
                    <a:schemeClr val="bg2">
                      <a:alpha val="92000"/>
                    </a:schemeClr>
                  </a:glow>
                </a:effectLst>
                <a:cs typeface="Arial" charset="0"/>
              </a:rPr>
              <a:t>Dumu-duku</a:t>
            </a:r>
            <a:r>
              <a:rPr lang="en-US" sz="1100" b="1" dirty="0">
                <a:solidFill>
                  <a:srgbClr val="FFFF00"/>
                </a:solidFill>
                <a:effectLst>
                  <a:glow rad="101600">
                    <a:schemeClr val="bg2">
                      <a:alpha val="92000"/>
                    </a:schemeClr>
                  </a:glow>
                </a:effectLst>
                <a:cs typeface="Arial" charset="0"/>
              </a:rPr>
              <a:t>, 43. </a:t>
            </a:r>
            <a:r>
              <a:rPr lang="en-US" sz="1100" b="1" dirty="0" err="1">
                <a:solidFill>
                  <a:srgbClr val="FFFF00"/>
                </a:solidFill>
                <a:effectLst>
                  <a:glow rad="101600">
                    <a:schemeClr val="bg2">
                      <a:alpha val="92000"/>
                    </a:schemeClr>
                  </a:glow>
                </a:effectLst>
                <a:cs typeface="Arial" charset="0"/>
              </a:rPr>
              <a:t>Lugal-duku</a:t>
            </a:r>
            <a:r>
              <a:rPr lang="en-US" sz="1100" b="1" dirty="0">
                <a:solidFill>
                  <a:srgbClr val="FFFF00"/>
                </a:solidFill>
                <a:effectLst>
                  <a:glow rad="101600">
                    <a:schemeClr val="bg2">
                      <a:alpha val="92000"/>
                    </a:schemeClr>
                  </a:glow>
                </a:effectLst>
                <a:cs typeface="Arial" charset="0"/>
              </a:rPr>
              <a:t>, 44. </a:t>
            </a:r>
            <a:r>
              <a:rPr lang="en-US" sz="1100" b="1" dirty="0" err="1">
                <a:solidFill>
                  <a:srgbClr val="FFFF00"/>
                </a:solidFill>
                <a:effectLst>
                  <a:glow rad="101600">
                    <a:schemeClr val="bg2">
                      <a:alpha val="92000"/>
                    </a:schemeClr>
                  </a:glow>
                </a:effectLst>
                <a:cs typeface="Arial" charset="0"/>
              </a:rPr>
              <a:t>Lugal-shuanna</a:t>
            </a:r>
            <a:r>
              <a:rPr lang="en-US" sz="1100" b="1" dirty="0">
                <a:solidFill>
                  <a:srgbClr val="FFFF00"/>
                </a:solidFill>
                <a:effectLst>
                  <a:glow rad="101600">
                    <a:schemeClr val="bg2">
                      <a:alpha val="92000"/>
                    </a:schemeClr>
                  </a:glow>
                </a:effectLst>
                <a:cs typeface="Arial" charset="0"/>
              </a:rPr>
              <a:t>, 45. </a:t>
            </a:r>
            <a:r>
              <a:rPr lang="en-US" sz="1100" b="1" dirty="0" err="1">
                <a:solidFill>
                  <a:srgbClr val="FFFF00"/>
                </a:solidFill>
                <a:effectLst>
                  <a:glow rad="101600">
                    <a:schemeClr val="bg2">
                      <a:alpha val="92000"/>
                    </a:schemeClr>
                  </a:glow>
                </a:effectLst>
                <a:cs typeface="Arial" charset="0"/>
              </a:rPr>
              <a:t>Iruga</a:t>
            </a:r>
            <a:r>
              <a:rPr lang="en-US" sz="1100" b="1" dirty="0">
                <a:solidFill>
                  <a:srgbClr val="FFFF00"/>
                </a:solidFill>
                <a:effectLst>
                  <a:glow rad="101600">
                    <a:schemeClr val="bg2">
                      <a:alpha val="92000"/>
                    </a:schemeClr>
                  </a:glow>
                </a:effectLst>
                <a:cs typeface="Arial" charset="0"/>
              </a:rPr>
              <a:t>, 46. </a:t>
            </a:r>
            <a:r>
              <a:rPr lang="en-US" sz="1100" b="1" dirty="0" err="1">
                <a:solidFill>
                  <a:srgbClr val="FFFF00"/>
                </a:solidFill>
                <a:effectLst>
                  <a:glow rad="101600">
                    <a:schemeClr val="bg2">
                      <a:alpha val="92000"/>
                    </a:schemeClr>
                  </a:glow>
                </a:effectLst>
                <a:cs typeface="Arial" charset="0"/>
              </a:rPr>
              <a:t>Irqingu</a:t>
            </a:r>
            <a:r>
              <a:rPr lang="en-US" sz="1100" b="1" dirty="0">
                <a:solidFill>
                  <a:srgbClr val="FFFF00"/>
                </a:solidFill>
                <a:effectLst>
                  <a:glow rad="101600">
                    <a:schemeClr val="bg2">
                      <a:alpha val="92000"/>
                    </a:schemeClr>
                  </a:glow>
                </a:effectLst>
                <a:cs typeface="Arial" charset="0"/>
              </a:rPr>
              <a:t>, 47. </a:t>
            </a:r>
            <a:r>
              <a:rPr lang="en-US" sz="1100" b="1" dirty="0" err="1">
                <a:solidFill>
                  <a:srgbClr val="FFFF00"/>
                </a:solidFill>
                <a:effectLst>
                  <a:glow rad="101600">
                    <a:schemeClr val="bg2">
                      <a:alpha val="92000"/>
                    </a:schemeClr>
                  </a:glow>
                </a:effectLst>
                <a:cs typeface="Arial" charset="0"/>
              </a:rPr>
              <a:t>Kinma</a:t>
            </a:r>
            <a:r>
              <a:rPr lang="en-US" sz="1100" b="1" dirty="0">
                <a:solidFill>
                  <a:srgbClr val="FFFF00"/>
                </a:solidFill>
                <a:effectLst>
                  <a:glow rad="101600">
                    <a:schemeClr val="bg2">
                      <a:alpha val="92000"/>
                    </a:schemeClr>
                  </a:glow>
                </a:effectLst>
                <a:cs typeface="Arial" charset="0"/>
              </a:rPr>
              <a:t>, 48. </a:t>
            </a:r>
            <a:r>
              <a:rPr lang="en-US" sz="1100" b="1" dirty="0" err="1">
                <a:solidFill>
                  <a:srgbClr val="FFFF00"/>
                </a:solidFill>
                <a:effectLst>
                  <a:glow rad="101600">
                    <a:schemeClr val="bg2">
                      <a:alpha val="92000"/>
                    </a:schemeClr>
                  </a:glow>
                </a:effectLst>
                <a:cs typeface="Arial" charset="0"/>
              </a:rPr>
              <a:t>Kinma</a:t>
            </a:r>
            <a:r>
              <a:rPr lang="en-US" sz="1100" b="1" dirty="0">
                <a:solidFill>
                  <a:srgbClr val="FFFF00"/>
                </a:solidFill>
                <a:effectLst>
                  <a:glow rad="101600">
                    <a:schemeClr val="bg2">
                      <a:alpha val="92000"/>
                    </a:schemeClr>
                  </a:glow>
                </a:effectLst>
                <a:cs typeface="Arial" charset="0"/>
              </a:rPr>
              <a:t>, 49. E-</a:t>
            </a:r>
            <a:r>
              <a:rPr lang="en-US" sz="1100" b="1" dirty="0" err="1">
                <a:solidFill>
                  <a:srgbClr val="FFFF00"/>
                </a:solidFill>
                <a:effectLst>
                  <a:glow rad="101600">
                    <a:schemeClr val="bg2">
                      <a:alpha val="92000"/>
                    </a:schemeClr>
                  </a:glow>
                </a:effectLst>
                <a:cs typeface="Arial" charset="0"/>
              </a:rPr>
              <a:t>sizkur</a:t>
            </a:r>
            <a:r>
              <a:rPr lang="en-US" sz="1100" b="1" dirty="0">
                <a:solidFill>
                  <a:srgbClr val="FFFF00"/>
                </a:solidFill>
                <a:effectLst>
                  <a:glow rad="101600">
                    <a:schemeClr val="bg2">
                      <a:alpha val="92000"/>
                    </a:schemeClr>
                  </a:glow>
                </a:effectLst>
                <a:cs typeface="Arial" charset="0"/>
              </a:rPr>
              <a:t>, 50. </a:t>
            </a:r>
            <a:r>
              <a:rPr lang="en-US" sz="1100" b="1" dirty="0" err="1">
                <a:solidFill>
                  <a:srgbClr val="FFFF00"/>
                </a:solidFill>
                <a:effectLst>
                  <a:glow rad="101600">
                    <a:schemeClr val="bg2">
                      <a:alpha val="92000"/>
                    </a:schemeClr>
                  </a:glow>
                </a:effectLst>
                <a:cs typeface="Arial" charset="0"/>
              </a:rPr>
              <a:t>Addu</a:t>
            </a:r>
            <a:r>
              <a:rPr lang="en-US" sz="1100" b="1" dirty="0">
                <a:solidFill>
                  <a:srgbClr val="FFFF00"/>
                </a:solidFill>
                <a:effectLst>
                  <a:glow rad="101600">
                    <a:schemeClr val="bg2">
                      <a:alpha val="92000"/>
                    </a:schemeClr>
                  </a:glow>
                </a:effectLst>
                <a:cs typeface="Arial" charset="0"/>
              </a:rPr>
              <a:t>, 51. </a:t>
            </a:r>
            <a:r>
              <a:rPr lang="en-US" sz="1100" b="1" dirty="0" err="1">
                <a:solidFill>
                  <a:srgbClr val="FFFF00"/>
                </a:solidFill>
                <a:effectLst>
                  <a:glow rad="101600">
                    <a:schemeClr val="bg2">
                      <a:alpha val="92000"/>
                    </a:schemeClr>
                  </a:glow>
                </a:effectLst>
                <a:cs typeface="Arial" charset="0"/>
              </a:rPr>
              <a:t>Asharu</a:t>
            </a:r>
            <a:r>
              <a:rPr lang="en-US" sz="1100" b="1" dirty="0">
                <a:solidFill>
                  <a:srgbClr val="FFFF00"/>
                </a:solidFill>
                <a:effectLst>
                  <a:glow rad="101600">
                    <a:schemeClr val="bg2">
                      <a:alpha val="92000"/>
                    </a:schemeClr>
                  </a:glow>
                </a:effectLst>
                <a:cs typeface="Arial" charset="0"/>
              </a:rPr>
              <a:t>, 52. </a:t>
            </a:r>
            <a:r>
              <a:rPr lang="en-US" sz="1100" b="1" dirty="0" err="1">
                <a:solidFill>
                  <a:srgbClr val="FFFF00"/>
                </a:solidFill>
                <a:effectLst>
                  <a:glow rad="101600">
                    <a:schemeClr val="bg2">
                      <a:alpha val="92000"/>
                    </a:schemeClr>
                  </a:glow>
                </a:effectLst>
                <a:cs typeface="Arial" charset="0"/>
              </a:rPr>
              <a:t>Neberu</a:t>
            </a:r>
            <a:r>
              <a:rPr lang="en-US" sz="1100" b="1" dirty="0">
                <a:solidFill>
                  <a:srgbClr val="FFFF00"/>
                </a:solidFill>
                <a:effectLst>
                  <a:glow rad="101600">
                    <a:schemeClr val="bg2">
                      <a:alpha val="92000"/>
                    </a:schemeClr>
                  </a:glow>
                </a:effectLst>
                <a:cs typeface="Arial" charset="0"/>
              </a:rPr>
              <a:t>, 53. </a:t>
            </a:r>
            <a:r>
              <a:rPr lang="en-US" sz="1100" b="1" dirty="0" err="1">
                <a:solidFill>
                  <a:srgbClr val="FFFF00"/>
                </a:solidFill>
                <a:effectLst>
                  <a:glow rad="101600">
                    <a:schemeClr val="bg2">
                      <a:alpha val="92000"/>
                    </a:schemeClr>
                  </a:glow>
                </a:effectLst>
                <a:cs typeface="Arial" charset="0"/>
              </a:rPr>
              <a:t>Enkukur</a:t>
            </a:r>
            <a:endParaRPr lang="en-US" sz="3600" b="1" dirty="0">
              <a:solidFill>
                <a:srgbClr val="FFFF00"/>
              </a:solidFill>
              <a:effectLst>
                <a:glow rad="101600">
                  <a:schemeClr val="bg2">
                    <a:alpha val="92000"/>
                  </a:schemeClr>
                </a:glow>
              </a:effectLst>
              <a:cs typeface="Arial" charset="0"/>
            </a:endParaRPr>
          </a:p>
        </p:txBody>
      </p:sp>
      <p:sp>
        <p:nvSpPr>
          <p:cNvPr id="34825" name="Text Box 9"/>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160c</a:t>
            </a:r>
          </a:p>
        </p:txBody>
      </p:sp>
      <p:sp>
        <p:nvSpPr>
          <p:cNvPr id="10" name="Title 9"/>
          <p:cNvSpPr>
            <a:spLocks noGrp="1"/>
          </p:cNvSpPr>
          <p:nvPr>
            <p:ph type="title"/>
          </p:nvPr>
        </p:nvSpPr>
        <p:spPr>
          <a:xfrm>
            <a:off x="-152400" y="5410200"/>
            <a:ext cx="9448800" cy="1143000"/>
          </a:xfrm>
        </p:spPr>
        <p:txBody>
          <a:bodyPr/>
          <a:lstStyle/>
          <a:p>
            <a:r>
              <a:rPr lang="en-US" sz="1500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MARDUK</a:t>
            </a:r>
            <a:endParaRPr lang="en-US">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4821"/>
                                        </p:tgtEl>
                                        <p:attrNameLst>
                                          <p:attrName>style.visibility</p:attrName>
                                        </p:attrNameLst>
                                      </p:cBhvr>
                                      <p:to>
                                        <p:strVal val="visible"/>
                                      </p:to>
                                    </p:set>
                                    <p:anim to="" calcmode="lin" valueType="num">
                                      <p:cBhvr>
                                        <p:cTn id="15" dur="1" fill="hold"/>
                                        <p:tgtEl>
                                          <p:spTgt spid="348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4822"/>
                                        </p:tgtEl>
                                        <p:attrNameLst>
                                          <p:attrName>style.visibility</p:attrName>
                                        </p:attrNameLst>
                                      </p:cBhvr>
                                      <p:to>
                                        <p:strVal val="visible"/>
                                      </p:to>
                                    </p:set>
                                    <p:anim to="" calcmode="lin" valueType="num">
                                      <p:cBhvr>
                                        <p:cTn id="20" dur="1" fill="hold"/>
                                        <p:tgtEl>
                                          <p:spTgt spid="3482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34823"/>
                                        </p:tgtEl>
                                        <p:attrNameLst>
                                          <p:attrName>style.visibility</p:attrName>
                                        </p:attrNameLst>
                                      </p:cBhvr>
                                      <p:to>
                                        <p:strVal val="visible"/>
                                      </p:to>
                                    </p:set>
                                    <p:anim to="" calcmode="lin" valueType="num">
                                      <p:cBhvr>
                                        <p:cTn id="25" dur="1" fill="hold"/>
                                        <p:tgtEl>
                                          <p:spTgt spid="3482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4824"/>
                                        </p:tgtEl>
                                        <p:attrNameLst>
                                          <p:attrName>style.visibility</p:attrName>
                                        </p:attrNameLst>
                                      </p:cBhvr>
                                      <p:to>
                                        <p:strVal val="visible"/>
                                      </p:to>
                                    </p:set>
                                    <p:anim calcmode="lin" valueType="num">
                                      <p:cBhvr additive="base">
                                        <p:cTn id="30" dur="5000" fill="hold"/>
                                        <p:tgtEl>
                                          <p:spTgt spid="34824"/>
                                        </p:tgtEl>
                                        <p:attrNameLst>
                                          <p:attrName>ppt_x</p:attrName>
                                        </p:attrNameLst>
                                      </p:cBhvr>
                                      <p:tavLst>
                                        <p:tav tm="0">
                                          <p:val>
                                            <p:strVal val="#ppt_x"/>
                                          </p:val>
                                        </p:tav>
                                        <p:tav tm="100000">
                                          <p:val>
                                            <p:strVal val="#ppt_x"/>
                                          </p:val>
                                        </p:tav>
                                      </p:tavLst>
                                    </p:anim>
                                    <p:anim calcmode="lin" valueType="num">
                                      <p:cBhvr additive="base">
                                        <p:cTn id="31" dur="50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utoUpdateAnimBg="0"/>
      <p:bldP spid="34822" grpId="0" autoUpdateAnimBg="0"/>
      <p:bldP spid="34823" grpId="0" autoUpdateAnimBg="0"/>
      <p:bldP spid="348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r>
              <a:rPr lang="en-US" sz="5400">
                <a:effectLst>
                  <a:outerShdw blurRad="38100" dist="38100" dir="2700000" algn="tl">
                    <a:srgbClr val="FFFFFF"/>
                  </a:outerShdw>
                </a:effectLst>
                <a:latin typeface="Artistik" charset="0"/>
                <a:ea typeface="ＭＳ Ｐゴシック" charset="0"/>
              </a:rPr>
              <a:t>Canaanite gods</a:t>
            </a:r>
            <a:endParaRPr lang="en-US">
              <a:effectLst>
                <a:outerShdw blurRad="38100" dist="38100" dir="2700000" algn="tl">
                  <a:srgbClr val="FFFFFF"/>
                </a:outerShdw>
              </a:effectLst>
              <a:latin typeface="Arial" charset="0"/>
              <a:ea typeface="ＭＳ Ｐゴシック" charset="0"/>
            </a:endParaRPr>
          </a:p>
        </p:txBody>
      </p:sp>
      <p:graphicFrame>
        <p:nvGraphicFramePr>
          <p:cNvPr id="36867" name="Object 2"/>
          <p:cNvGraphicFramePr>
            <a:graphicFrameLocks noGrp="1" noChangeAspect="1"/>
          </p:cNvGraphicFramePr>
          <p:nvPr>
            <p:ph type="dgm" idx="1"/>
          </p:nvPr>
        </p:nvGraphicFramePr>
        <p:xfrm>
          <a:off x="76200" y="914400"/>
          <a:ext cx="8936038" cy="2922588"/>
        </p:xfrm>
        <a:graphic>
          <a:graphicData uri="http://schemas.openxmlformats.org/presentationml/2006/ole">
            <mc:AlternateContent xmlns:mc="http://schemas.openxmlformats.org/markup-compatibility/2006">
              <mc:Choice xmlns:v="urn:schemas-microsoft-com:vml" Requires="v">
                <p:oleObj name="Microsoft Organization Chart" r:id="rId3" imgW="13474700" imgH="4406900" progId="MSOrgChart.2">
                  <p:embed followColorScheme="full"/>
                </p:oleObj>
              </mc:Choice>
              <mc:Fallback>
                <p:oleObj name="Microsoft Organization Chart" r:id="rId3" imgW="13474700" imgH="4406900" progId="MSOrgChart.2">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8936038" cy="292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0" y="4953000"/>
          <a:ext cx="9144000" cy="1905000"/>
        </p:xfrm>
        <a:graphic>
          <a:graphicData uri="http://schemas.openxmlformats.org/presentationml/2006/ole">
            <mc:AlternateContent xmlns:mc="http://schemas.openxmlformats.org/markup-compatibility/2006">
              <mc:Choice xmlns:v="urn:schemas-microsoft-com:vml" Requires="v">
                <p:oleObj name="Document" r:id="rId5" imgW="5138420" imgH="1907540" progId="Word.Document.8">
                  <p:embed/>
                </p:oleObj>
              </mc:Choice>
              <mc:Fallback>
                <p:oleObj name="Document" r:id="rId5" imgW="5138420" imgH="190754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869"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ppt_x</p:attrName>
                                        </p:attrNameLst>
                                      </p:cBhvr>
                                      <p:tavLst>
                                        <p:tav tm="0">
                                          <p:val>
                                            <p:fltVal val="0.5"/>
                                          </p:val>
                                        </p:tav>
                                        <p:tav tm="100000">
                                          <p:val>
                                            <p:strVal val="#ppt_x"/>
                                          </p:val>
                                        </p:tav>
                                      </p:tavLst>
                                    </p:anim>
                                    <p:anim calcmode="lin" valueType="num">
                                      <p:cBhvr>
                                        <p:cTn id="10" dur="500" fill="hold"/>
                                        <p:tgtEl>
                                          <p:spTgt spid="3686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6867"/>
                                        </p:tgtEl>
                                        <p:attrNameLst>
                                          <p:attrName>style.visibility</p:attrName>
                                        </p:attrNameLst>
                                      </p:cBhvr>
                                      <p:to>
                                        <p:strVal val="visible"/>
                                      </p:to>
                                    </p:set>
                                    <p:animEffect transition="in" filter="dissolve">
                                      <p:cBhvr>
                                        <p:cTn id="14"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3553</TotalTime>
  <Words>4152</Words>
  <Application>Microsoft Macintosh PowerPoint</Application>
  <PresentationFormat>On-screen Show (4:3)</PresentationFormat>
  <Paragraphs>324</Paragraphs>
  <Slides>48</Slides>
  <Notes>41</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3</vt:i4>
      </vt:variant>
      <vt:variant>
        <vt:lpstr>Slide Titles</vt:lpstr>
      </vt:variant>
      <vt:variant>
        <vt:i4>48</vt:i4>
      </vt:variant>
    </vt:vector>
  </HeadingPairs>
  <TitlesOfParts>
    <vt:vector size="70" baseType="lpstr">
      <vt:lpstr>??</vt:lpstr>
      <vt:lpstr>Artistik</vt:lpstr>
      <vt:lpstr>Binner Gothic</vt:lpstr>
      <vt:lpstr>ＭＳ Ｐゴシック</vt:lpstr>
      <vt:lpstr>SimSun</vt:lpstr>
      <vt:lpstr>ヒラギノ角ゴ Pro W3</vt:lpstr>
      <vt:lpstr>Arial</vt:lpstr>
      <vt:lpstr>Arial Black</vt:lpstr>
      <vt:lpstr>Impact</vt:lpstr>
      <vt:lpstr>Monotype Sorts</vt:lpstr>
      <vt:lpstr>Symbol</vt:lpstr>
      <vt:lpstr>Times New Roman</vt:lpstr>
      <vt:lpstr>Trebuchet MS</vt:lpstr>
      <vt:lpstr>Wingdings</vt:lpstr>
      <vt:lpstr>Pulse</vt:lpstr>
      <vt:lpstr>1_Pulse</vt:lpstr>
      <vt:lpstr>Soaring</vt:lpstr>
      <vt:lpstr>Orbit</vt:lpstr>
      <vt:lpstr>Droplet</vt:lpstr>
      <vt:lpstr>Document</vt:lpstr>
      <vt:lpstr>Picture</vt:lpstr>
      <vt:lpstr>Microsoft Organization Chart</vt:lpstr>
      <vt:lpstr>Pagan Religions</vt:lpstr>
      <vt:lpstr>What is the key reason we see so many religions in the world?</vt:lpstr>
      <vt:lpstr>Romans 1:20</vt:lpstr>
      <vt:lpstr>Scope</vt:lpstr>
      <vt:lpstr>Methodology</vt:lpstr>
      <vt:lpstr>Sumerian-Babylonian gods</vt:lpstr>
      <vt:lpstr>ENLIL</vt:lpstr>
      <vt:lpstr>MARDUK</vt:lpstr>
      <vt:lpstr>Canaanite gods</vt:lpstr>
      <vt:lpstr>BAAL</vt:lpstr>
      <vt:lpstr>The Baal Cycle</vt:lpstr>
      <vt:lpstr>Religion</vt:lpstr>
      <vt:lpstr>Child Sacrifice to Baal</vt:lpstr>
      <vt:lpstr>DAGON</vt:lpstr>
      <vt:lpstr>Egyptian gods</vt:lpstr>
      <vt:lpstr>AMUN</vt:lpstr>
      <vt:lpstr>Similar gods</vt:lpstr>
      <vt:lpstr>Pagan gods were like humans</vt:lpstr>
      <vt:lpstr>Portrayed as Human-Animal</vt:lpstr>
      <vt:lpstr>WHO DOES NOT BELONG HERE? ? ?</vt:lpstr>
      <vt:lpstr>Pagan Beliefs on Creation</vt:lpstr>
      <vt:lpstr>Pagan Beliefs on the Great Flood</vt:lpstr>
      <vt:lpstr>Pagan Beliefs on the Great Flood</vt:lpstr>
      <vt:lpstr>Pagan Beliefs on Life after Death</vt:lpstr>
      <vt:lpstr>Pagan Beliefs on Relationship with Gods</vt:lpstr>
      <vt:lpstr>Pagan Worship by Priests</vt:lpstr>
      <vt:lpstr>Pagan Worship in Temples</vt:lpstr>
      <vt:lpstr>Pagan Worship - Rites &amp; Rituals</vt:lpstr>
      <vt:lpstr>Pagan Worship - Rites &amp; Rituals</vt:lpstr>
      <vt:lpstr>Babylonian &amp; Assyrian Temples</vt:lpstr>
      <vt:lpstr>THE TOWER OF BABEL (Gen. 11:1-5) </vt:lpstr>
      <vt:lpstr>What common characteristics were true of most, if not all, Ancient Near East pagan religions?    Give at least two traits.</vt:lpstr>
      <vt:lpstr>Uniqueness of Pagan Religion</vt:lpstr>
      <vt:lpstr>How was Israel's religion distinct from these other religions of the OT era?   Give at least two contrasts. </vt:lpstr>
      <vt:lpstr>Israel's Distinct Worship</vt:lpstr>
      <vt:lpstr>But what does this all have to do with me?</vt:lpstr>
      <vt:lpstr>How did reading these pagan writings for today's class help you appreciate Judaism?   How did this possibly aid your own walk with God? </vt:lpstr>
      <vt:lpstr>Buddhism</vt:lpstr>
      <vt:lpstr>Hinduism</vt:lpstr>
      <vt:lpstr>Hinduism</vt:lpstr>
      <vt:lpstr>Second Largest Religious Tradition in Each State, 2010 (Christianity remains the largest religious tradition in every state)</vt:lpstr>
      <vt:lpstr>Application</vt:lpstr>
      <vt:lpstr>Application</vt:lpstr>
      <vt:lpstr>Application</vt:lpstr>
      <vt:lpstr>Bibliography</vt:lpstr>
      <vt:lpstr>ORIGINALLY PRESENTED BY: </vt:lpstr>
      <vt:lpstr>Black</vt:lpstr>
      <vt:lpstr>OT Backgrounds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121</cp:revision>
  <dcterms:created xsi:type="dcterms:W3CDTF">2004-07-17T12:48:15Z</dcterms:created>
  <dcterms:modified xsi:type="dcterms:W3CDTF">2026-05-27T05:41:38Z</dcterms:modified>
</cp:coreProperties>
</file>