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1" r:id="rId2"/>
    <p:sldMasterId id="2147483677" r:id="rId3"/>
    <p:sldMasterId id="2147483689" r:id="rId4"/>
  </p:sldMasterIdLst>
  <p:notesMasterIdLst>
    <p:notesMasterId r:id="rId16"/>
  </p:notesMasterIdLst>
  <p:sldIdLst>
    <p:sldId id="27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323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/>
    <p:restoredTop sz="94700"/>
  </p:normalViewPr>
  <p:slideViewPr>
    <p:cSldViewPr>
      <p:cViewPr>
        <p:scale>
          <a:sx n="87" d="100"/>
          <a:sy n="87" d="100"/>
        </p:scale>
        <p:origin x="1824" y="1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C0211C-C100-40E2-AE53-BB294FD8E7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164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967D13-20E6-40E1-9968-F90DCF0EC76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F8C21F-C4A6-4D92-923C-C78DD4E1F3C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D8DCB1-89D9-447B-BF18-4FB716B54C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EB688D-69DB-40B1-A6D9-7529300BEDF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AEE098-EFE9-4B63-991A-A9D2B07626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2066DD-D156-4073-B2F0-FB4BCD80D17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69D4C-0194-4DE3-B5CB-9BD5C67B9CD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9456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69D4C-0194-4DE3-B5CB-9BD5C67B9CD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(ns)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B35E3-565B-4892-B8CB-0F23AA7AF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50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270EC-C84E-4590-A9BE-6BA389D30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33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43FAF-00E9-4798-9DD9-1DF7042B6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624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D4155DED-A8A5-478A-B15A-6234EFBBC975}" type="datetime1">
              <a:rPr lang="en-US" altLang="en-US"/>
              <a:pPr/>
              <a:t>4/2/24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E3D0D457-F7E3-4055-A38A-C34F8B7BF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685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"/>
              <a:ext cx="816" cy="3976"/>
              <a:chOff x="4944" y="-1"/>
              <a:chExt cx="816" cy="3976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"/>
                <a:ext cx="480" cy="1432"/>
                <a:chOff x="5280" y="-1"/>
                <a:chExt cx="480" cy="1432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5" y="-1"/>
                  <a:ext cx="175" cy="176"/>
                  <a:chOff x="1667" y="323"/>
                  <a:chExt cx="170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700" cy="2560"/>
                    <a:chOff x="1667" y="323"/>
                    <a:chExt cx="170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8" y="330"/>
                      <a:ext cx="1234" cy="2560"/>
                    </a:xfrm>
                    <a:custGeom>
                      <a:avLst/>
                      <a:gdLst>
                        <a:gd name="T0" fmla="*/ 338 w 1231"/>
                        <a:gd name="T1" fmla="*/ 283 h 2560"/>
                        <a:gd name="T2" fmla="*/ 416 w 1231"/>
                        <a:gd name="T3" fmla="*/ 115 h 2560"/>
                        <a:gd name="T4" fmla="*/ 584 w 1231"/>
                        <a:gd name="T5" fmla="*/ 7 h 2560"/>
                        <a:gd name="T6" fmla="*/ 897 w 1231"/>
                        <a:gd name="T7" fmla="*/ 61 h 2560"/>
                        <a:gd name="T8" fmla="*/ 1054 w 1231"/>
                        <a:gd name="T9" fmla="*/ 349 h 2560"/>
                        <a:gd name="T10" fmla="*/ 981 w 1231"/>
                        <a:gd name="T11" fmla="*/ 769 h 2560"/>
                        <a:gd name="T12" fmla="*/ 945 w 1231"/>
                        <a:gd name="T13" fmla="*/ 943 h 2560"/>
                        <a:gd name="T14" fmla="*/ 1108 w 1231"/>
                        <a:gd name="T15" fmla="*/ 1075 h 2560"/>
                        <a:gd name="T16" fmla="*/ 1234 w 1231"/>
                        <a:gd name="T17" fmla="*/ 1525 h 2560"/>
                        <a:gd name="T18" fmla="*/ 1126 w 1231"/>
                        <a:gd name="T19" fmla="*/ 1969 h 2560"/>
                        <a:gd name="T20" fmla="*/ 909 w 1231"/>
                        <a:gd name="T21" fmla="*/ 2077 h 2560"/>
                        <a:gd name="T22" fmla="*/ 723 w 1231"/>
                        <a:gd name="T23" fmla="*/ 2059 h 2560"/>
                        <a:gd name="T24" fmla="*/ 657 w 1231"/>
                        <a:gd name="T25" fmla="*/ 2251 h 2560"/>
                        <a:gd name="T26" fmla="*/ 530 w 1231"/>
                        <a:gd name="T27" fmla="*/ 2527 h 2560"/>
                        <a:gd name="T28" fmla="*/ 212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0 w 1231"/>
                        <a:gd name="T37" fmla="*/ 1513 h 2560"/>
                        <a:gd name="T38" fmla="*/ 218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0 w 1231"/>
                        <a:gd name="T45" fmla="*/ 2431 h 2560"/>
                        <a:gd name="T46" fmla="*/ 596 w 1231"/>
                        <a:gd name="T47" fmla="*/ 2227 h 2560"/>
                        <a:gd name="T48" fmla="*/ 578 w 1231"/>
                        <a:gd name="T49" fmla="*/ 1807 h 2560"/>
                        <a:gd name="T50" fmla="*/ 494 w 1231"/>
                        <a:gd name="T51" fmla="*/ 1531 h 2560"/>
                        <a:gd name="T52" fmla="*/ 536 w 1231"/>
                        <a:gd name="T53" fmla="*/ 1459 h 2560"/>
                        <a:gd name="T54" fmla="*/ 627 w 1231"/>
                        <a:gd name="T55" fmla="*/ 1633 h 2560"/>
                        <a:gd name="T56" fmla="*/ 723 w 1231"/>
                        <a:gd name="T57" fmla="*/ 1933 h 2560"/>
                        <a:gd name="T58" fmla="*/ 969 w 1231"/>
                        <a:gd name="T59" fmla="*/ 1963 h 2560"/>
                        <a:gd name="T60" fmla="*/ 1138 w 1231"/>
                        <a:gd name="T61" fmla="*/ 1687 h 2560"/>
                        <a:gd name="T62" fmla="*/ 1120 w 1231"/>
                        <a:gd name="T63" fmla="*/ 1273 h 2560"/>
                        <a:gd name="T64" fmla="*/ 885 w 1231"/>
                        <a:gd name="T65" fmla="*/ 1057 h 2560"/>
                        <a:gd name="T66" fmla="*/ 681 w 1231"/>
                        <a:gd name="T67" fmla="*/ 1129 h 2560"/>
                        <a:gd name="T68" fmla="*/ 578 w 1231"/>
                        <a:gd name="T69" fmla="*/ 1117 h 2560"/>
                        <a:gd name="T70" fmla="*/ 621 w 1231"/>
                        <a:gd name="T71" fmla="*/ 1033 h 2560"/>
                        <a:gd name="T72" fmla="*/ 813 w 1231"/>
                        <a:gd name="T73" fmla="*/ 937 h 2560"/>
                        <a:gd name="T74" fmla="*/ 951 w 1231"/>
                        <a:gd name="T75" fmla="*/ 613 h 2560"/>
                        <a:gd name="T76" fmla="*/ 885 w 1231"/>
                        <a:gd name="T77" fmla="*/ 175 h 2560"/>
                        <a:gd name="T78" fmla="*/ 621 w 1231"/>
                        <a:gd name="T79" fmla="*/ 103 h 2560"/>
                        <a:gd name="T80" fmla="*/ 392 w 1231"/>
                        <a:gd name="T81" fmla="*/ 355 h 2560"/>
                        <a:gd name="T82" fmla="*/ 404 w 1231"/>
                        <a:gd name="T83" fmla="*/ 763 h 2560"/>
                        <a:gd name="T84" fmla="*/ 344 w 1231"/>
                        <a:gd name="T85" fmla="*/ 949 h 2560"/>
                        <a:gd name="T86" fmla="*/ 290 w 1231"/>
                        <a:gd name="T87" fmla="*/ 685 h 2560"/>
                        <a:gd name="T88" fmla="*/ 308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800">
                        <a:solidFill>
                          <a:srgbClr val="2F1311"/>
                        </a:solidFill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2" y="359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8 h 2071"/>
                        <a:gd name="T2" fmla="*/ 797 w 865"/>
                        <a:gd name="T3" fmla="*/ 349 h 2071"/>
                        <a:gd name="T4" fmla="*/ 863 w 865"/>
                        <a:gd name="T5" fmla="*/ 205 h 2071"/>
                        <a:gd name="T6" fmla="*/ 809 w 865"/>
                        <a:gd name="T7" fmla="*/ 217 h 2071"/>
                        <a:gd name="T8" fmla="*/ 749 w 865"/>
                        <a:gd name="T9" fmla="*/ 217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5 h 2071"/>
                        <a:gd name="T22" fmla="*/ 119 w 865"/>
                        <a:gd name="T23" fmla="*/ 403 h 2071"/>
                        <a:gd name="T24" fmla="*/ 131 w 865"/>
                        <a:gd name="T25" fmla="*/ 588 h 2071"/>
                        <a:gd name="T26" fmla="*/ 173 w 865"/>
                        <a:gd name="T27" fmla="*/ 780 h 2071"/>
                        <a:gd name="T28" fmla="*/ 197 w 865"/>
                        <a:gd name="T29" fmla="*/ 881 h 2071"/>
                        <a:gd name="T30" fmla="*/ 167 w 865"/>
                        <a:gd name="T31" fmla="*/ 983 h 2071"/>
                        <a:gd name="T32" fmla="*/ 65 w 865"/>
                        <a:gd name="T33" fmla="*/ 1121 h 2071"/>
                        <a:gd name="T34" fmla="*/ 17 w 865"/>
                        <a:gd name="T35" fmla="*/ 1294 h 2071"/>
                        <a:gd name="T36" fmla="*/ 5 w 865"/>
                        <a:gd name="T37" fmla="*/ 1546 h 2071"/>
                        <a:gd name="T38" fmla="*/ 47 w 865"/>
                        <a:gd name="T39" fmla="*/ 1743 h 2071"/>
                        <a:gd name="T40" fmla="*/ 131 w 865"/>
                        <a:gd name="T41" fmla="*/ 1893 h 2071"/>
                        <a:gd name="T42" fmla="*/ 299 w 865"/>
                        <a:gd name="T43" fmla="*/ 1982 h 2071"/>
                        <a:gd name="T44" fmla="*/ 425 w 865"/>
                        <a:gd name="T45" fmla="*/ 1976 h 2071"/>
                        <a:gd name="T46" fmla="*/ 467 w 865"/>
                        <a:gd name="T47" fmla="*/ 1988 h 2071"/>
                        <a:gd name="T48" fmla="*/ 497 w 865"/>
                        <a:gd name="T49" fmla="*/ 2060 h 2071"/>
                        <a:gd name="T50" fmla="*/ 497 w 865"/>
                        <a:gd name="T51" fmla="*/ 1958 h 2071"/>
                        <a:gd name="T52" fmla="*/ 557 w 865"/>
                        <a:gd name="T53" fmla="*/ 1773 h 2071"/>
                        <a:gd name="T54" fmla="*/ 617 w 865"/>
                        <a:gd name="T55" fmla="*/ 1653 h 2071"/>
                        <a:gd name="T56" fmla="*/ 581 w 865"/>
                        <a:gd name="T57" fmla="*/ 1695 h 2071"/>
                        <a:gd name="T58" fmla="*/ 515 w 865"/>
                        <a:gd name="T59" fmla="*/ 1815 h 2071"/>
                        <a:gd name="T60" fmla="*/ 407 w 865"/>
                        <a:gd name="T61" fmla="*/ 1898 h 2071"/>
                        <a:gd name="T62" fmla="*/ 269 w 865"/>
                        <a:gd name="T63" fmla="*/ 1893 h 2071"/>
                        <a:gd name="T64" fmla="*/ 179 w 865"/>
                        <a:gd name="T65" fmla="*/ 1809 h 2071"/>
                        <a:gd name="T66" fmla="*/ 113 w 865"/>
                        <a:gd name="T67" fmla="*/ 1635 h 2071"/>
                        <a:gd name="T68" fmla="*/ 107 w 865"/>
                        <a:gd name="T69" fmla="*/ 1390 h 2071"/>
                        <a:gd name="T70" fmla="*/ 137 w 865"/>
                        <a:gd name="T71" fmla="*/ 1187 h 2071"/>
                        <a:gd name="T72" fmla="*/ 203 w 865"/>
                        <a:gd name="T73" fmla="*/ 1067 h 2071"/>
                        <a:gd name="T74" fmla="*/ 323 w 865"/>
                        <a:gd name="T75" fmla="*/ 1019 h 2071"/>
                        <a:gd name="T76" fmla="*/ 509 w 865"/>
                        <a:gd name="T77" fmla="*/ 1073 h 2071"/>
                        <a:gd name="T78" fmla="*/ 611 w 865"/>
                        <a:gd name="T79" fmla="*/ 1121 h 2071"/>
                        <a:gd name="T80" fmla="*/ 665 w 865"/>
                        <a:gd name="T81" fmla="*/ 1097 h 2071"/>
                        <a:gd name="T82" fmla="*/ 659 w 865"/>
                        <a:gd name="T83" fmla="*/ 1043 h 2071"/>
                        <a:gd name="T84" fmla="*/ 611 w 865"/>
                        <a:gd name="T85" fmla="*/ 1001 h 2071"/>
                        <a:gd name="T86" fmla="*/ 497 w 865"/>
                        <a:gd name="T87" fmla="*/ 977 h 2071"/>
                        <a:gd name="T88" fmla="*/ 323 w 865"/>
                        <a:gd name="T89" fmla="*/ 893 h 2071"/>
                        <a:gd name="T90" fmla="*/ 233 w 865"/>
                        <a:gd name="T91" fmla="*/ 678 h 2071"/>
                        <a:gd name="T92" fmla="*/ 209 w 865"/>
                        <a:gd name="T93" fmla="*/ 415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9 h 2071"/>
                        <a:gd name="T102" fmla="*/ 737 w 865"/>
                        <a:gd name="T103" fmla="*/ 427 h 2071"/>
                        <a:gd name="T104" fmla="*/ 773 w 865"/>
                        <a:gd name="T105" fmla="*/ 600 h 2071"/>
                        <a:gd name="T106" fmla="*/ 809 w 865"/>
                        <a:gd name="T107" fmla="*/ 582 h 2071"/>
                        <a:gd name="T108" fmla="*/ 785 w 865"/>
                        <a:gd name="T109" fmla="*/ 528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800">
                        <a:solidFill>
                          <a:srgbClr val="2F1311"/>
                        </a:solidFill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1" y="1407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34" y="723"/>
                    <a:ext cx="262" cy="524"/>
                  </a:xfrm>
                  <a:custGeom>
                    <a:avLst/>
                    <a:gdLst>
                      <a:gd name="T0" fmla="*/ 3 w 266"/>
                      <a:gd name="T1" fmla="*/ 486 h 521"/>
                      <a:gd name="T2" fmla="*/ 27 w 266"/>
                      <a:gd name="T3" fmla="*/ 275 h 521"/>
                      <a:gd name="T4" fmla="*/ 109 w 266"/>
                      <a:gd name="T5" fmla="*/ 45 h 521"/>
                      <a:gd name="T6" fmla="*/ 180 w 266"/>
                      <a:gd name="T7" fmla="*/ 3 h 521"/>
                      <a:gd name="T8" fmla="*/ 233 w 266"/>
                      <a:gd name="T9" fmla="*/ 39 h 521"/>
                      <a:gd name="T10" fmla="*/ 257 w 266"/>
                      <a:gd name="T11" fmla="*/ 130 h 521"/>
                      <a:gd name="T12" fmla="*/ 204 w 266"/>
                      <a:gd name="T13" fmla="*/ 275 h 521"/>
                      <a:gd name="T14" fmla="*/ 103 w 266"/>
                      <a:gd name="T15" fmla="*/ 480 h 521"/>
                      <a:gd name="T16" fmla="*/ 44 w 266"/>
                      <a:gd name="T17" fmla="*/ 504 h 521"/>
                      <a:gd name="T18" fmla="*/ 3 w 266"/>
                      <a:gd name="T19" fmla="*/ 486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02" y="1596"/>
                    <a:ext cx="398" cy="349"/>
                  </a:xfrm>
                  <a:custGeom>
                    <a:avLst/>
                    <a:gdLst>
                      <a:gd name="T0" fmla="*/ 102 w 392"/>
                      <a:gd name="T1" fmla="*/ 206 h 340"/>
                      <a:gd name="T2" fmla="*/ 16 w 392"/>
                      <a:gd name="T3" fmla="*/ 89 h 340"/>
                      <a:gd name="T4" fmla="*/ 4 w 392"/>
                      <a:gd name="T5" fmla="*/ 46 h 340"/>
                      <a:gd name="T6" fmla="*/ 28 w 392"/>
                      <a:gd name="T7" fmla="*/ 3 h 340"/>
                      <a:gd name="T8" fmla="*/ 132 w 392"/>
                      <a:gd name="T9" fmla="*/ 28 h 340"/>
                      <a:gd name="T10" fmla="*/ 254 w 392"/>
                      <a:gd name="T11" fmla="*/ 77 h 340"/>
                      <a:gd name="T12" fmla="*/ 370 w 392"/>
                      <a:gd name="T13" fmla="*/ 163 h 340"/>
                      <a:gd name="T14" fmla="*/ 394 w 392"/>
                      <a:gd name="T15" fmla="*/ 280 h 340"/>
                      <a:gd name="T16" fmla="*/ 345 w 392"/>
                      <a:gd name="T17" fmla="*/ 342 h 340"/>
                      <a:gd name="T18" fmla="*/ 248 w 392"/>
                      <a:gd name="T19" fmla="*/ 323 h 340"/>
                      <a:gd name="T20" fmla="*/ 102 w 392"/>
                      <a:gd name="T21" fmla="*/ 206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0" y="1930"/>
                    <a:ext cx="146" cy="567"/>
                  </a:xfrm>
                  <a:custGeom>
                    <a:avLst/>
                    <a:gdLst>
                      <a:gd name="T0" fmla="*/ 17 w 151"/>
                      <a:gd name="T1" fmla="*/ 168 h 558"/>
                      <a:gd name="T2" fmla="*/ 41 w 151"/>
                      <a:gd name="T3" fmla="*/ 40 h 558"/>
                      <a:gd name="T4" fmla="*/ 64 w 151"/>
                      <a:gd name="T5" fmla="*/ 3 h 558"/>
                      <a:gd name="T6" fmla="*/ 104 w 151"/>
                      <a:gd name="T7" fmla="*/ 27 h 558"/>
                      <a:gd name="T8" fmla="*/ 133 w 151"/>
                      <a:gd name="T9" fmla="*/ 168 h 558"/>
                      <a:gd name="T10" fmla="*/ 139 w 151"/>
                      <a:gd name="T11" fmla="*/ 430 h 558"/>
                      <a:gd name="T12" fmla="*/ 93 w 151"/>
                      <a:gd name="T13" fmla="*/ 552 h 558"/>
                      <a:gd name="T14" fmla="*/ 23 w 151"/>
                      <a:gd name="T15" fmla="*/ 521 h 558"/>
                      <a:gd name="T16" fmla="*/ 0 w 151"/>
                      <a:gd name="T17" fmla="*/ 320 h 558"/>
                      <a:gd name="T18" fmla="*/ 17 w 151"/>
                      <a:gd name="T19" fmla="*/ 168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05" y="1596"/>
                    <a:ext cx="389" cy="247"/>
                  </a:xfrm>
                  <a:custGeom>
                    <a:avLst/>
                    <a:gdLst>
                      <a:gd name="T0" fmla="*/ 174 w 392"/>
                      <a:gd name="T1" fmla="*/ 60 h 253"/>
                      <a:gd name="T2" fmla="*/ 305 w 392"/>
                      <a:gd name="T3" fmla="*/ 19 h 253"/>
                      <a:gd name="T4" fmla="*/ 364 w 392"/>
                      <a:gd name="T5" fmla="*/ 7 h 253"/>
                      <a:gd name="T6" fmla="*/ 382 w 392"/>
                      <a:gd name="T7" fmla="*/ 60 h 253"/>
                      <a:gd name="T8" fmla="*/ 323 w 392"/>
                      <a:gd name="T9" fmla="*/ 130 h 253"/>
                      <a:gd name="T10" fmla="*/ 192 w 392"/>
                      <a:gd name="T11" fmla="*/ 218 h 253"/>
                      <a:gd name="T12" fmla="*/ 37 w 392"/>
                      <a:gd name="T13" fmla="*/ 241 h 253"/>
                      <a:gd name="T14" fmla="*/ 1 w 392"/>
                      <a:gd name="T15" fmla="*/ 183 h 253"/>
                      <a:gd name="T16" fmla="*/ 43 w 392"/>
                      <a:gd name="T17" fmla="*/ 112 h 253"/>
                      <a:gd name="T18" fmla="*/ 174 w 392"/>
                      <a:gd name="T19" fmla="*/ 60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0" y="912"/>
                    <a:ext cx="233" cy="378"/>
                  </a:xfrm>
                  <a:custGeom>
                    <a:avLst/>
                    <a:gdLst>
                      <a:gd name="T0" fmla="*/ 76 w 238"/>
                      <a:gd name="T1" fmla="*/ 264 h 386"/>
                      <a:gd name="T2" fmla="*/ 23 w 238"/>
                      <a:gd name="T3" fmla="*/ 188 h 386"/>
                      <a:gd name="T4" fmla="*/ 0 w 238"/>
                      <a:gd name="T5" fmla="*/ 94 h 386"/>
                      <a:gd name="T6" fmla="*/ 23 w 238"/>
                      <a:gd name="T7" fmla="*/ 12 h 386"/>
                      <a:gd name="T8" fmla="*/ 117 w 238"/>
                      <a:gd name="T9" fmla="*/ 24 h 386"/>
                      <a:gd name="T10" fmla="*/ 176 w 238"/>
                      <a:gd name="T11" fmla="*/ 129 h 386"/>
                      <a:gd name="T12" fmla="*/ 229 w 238"/>
                      <a:gd name="T13" fmla="*/ 300 h 386"/>
                      <a:gd name="T14" fmla="*/ 200 w 238"/>
                      <a:gd name="T15" fmla="*/ 370 h 386"/>
                      <a:gd name="T16" fmla="*/ 164 w 238"/>
                      <a:gd name="T17" fmla="*/ 347 h 386"/>
                      <a:gd name="T18" fmla="*/ 76 w 238"/>
                      <a:gd name="T19" fmla="*/ 264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852 w 21600"/>
                <a:gd name="T1" fmla="*/ 0 h 21600"/>
                <a:gd name="T2" fmla="*/ 432 w 21600"/>
                <a:gd name="T3" fmla="*/ 1 h 21600"/>
                <a:gd name="T4" fmla="*/ 12 w 21600"/>
                <a:gd name="T5" fmla="*/ 0 h 21600"/>
                <a:gd name="T6" fmla="*/ 4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</p:grpSp>
      <p:sp>
        <p:nvSpPr>
          <p:cNvPr id="1951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51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4290D-9B2C-43CD-B6BE-0C7494A028D4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70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07CAB-08DE-4CCE-B28C-7B0E0024DE5F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9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A5024-F7C7-47FC-8324-8677CA45CFD9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5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4310F-5619-44F7-9085-448E55819D84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32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FAA3D-66E8-4849-9ACF-79198B7B143F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56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97293-3F42-476C-865B-995B0C7B5BBF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49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99EB0-D084-483C-B20B-3E8E20774C9D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3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4C0FC-5D33-4BEF-A7BF-57B53531E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49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3823C-EBD1-4114-9230-48D5940EEA45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9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F2BF4-ED39-4187-ACB1-FDDACE167D65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63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5DB9B-AEBF-428F-99B1-9486270BC7EA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71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E3060-2500-4307-98E4-3D0D35F85511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3291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817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6004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532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2000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027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2FB4A-B78B-4DC2-A205-63426A871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7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262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7304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6551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5986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586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8254B-0ADE-4D74-AF0D-6724028E0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05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CFC86-5C10-46CC-B769-E3E94406DF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47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E027E-F818-482F-8072-CCF43DE2B8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90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D71A3-110E-4E58-87B2-C00642DA2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05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1AF23-D611-457B-B437-8FE65325F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92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73438-0F9D-4D3B-806E-213FEE6E5F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7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281F2A3C-FE91-4D7E-B87D-7ADF05C1B8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Geneva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Genev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Genev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Genev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Geneva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Geneva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2C93545-D20E-4C75-A4B5-D0D21C41CF47}" type="datetime1">
              <a:rPr lang="en-US" altLang="en-US"/>
              <a:pPr/>
              <a:t>4/2/24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3165130-4C7B-430F-ACFB-FADBE9CF1C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Geneva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Geneva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Geneva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Geneva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Geneva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Geneva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Geneva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Geneva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Geneva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Geneva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Geneva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Geneva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Geneva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Geneva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>
                        <a:gd name="T0" fmla="*/ 338 w 1231"/>
                        <a:gd name="T1" fmla="*/ 283 h 2560"/>
                        <a:gd name="T2" fmla="*/ 416 w 1231"/>
                        <a:gd name="T3" fmla="*/ 115 h 2560"/>
                        <a:gd name="T4" fmla="*/ 584 w 1231"/>
                        <a:gd name="T5" fmla="*/ 7 h 2560"/>
                        <a:gd name="T6" fmla="*/ 897 w 1231"/>
                        <a:gd name="T7" fmla="*/ 61 h 2560"/>
                        <a:gd name="T8" fmla="*/ 1054 w 1231"/>
                        <a:gd name="T9" fmla="*/ 349 h 2560"/>
                        <a:gd name="T10" fmla="*/ 981 w 1231"/>
                        <a:gd name="T11" fmla="*/ 769 h 2560"/>
                        <a:gd name="T12" fmla="*/ 945 w 1231"/>
                        <a:gd name="T13" fmla="*/ 943 h 2560"/>
                        <a:gd name="T14" fmla="*/ 1108 w 1231"/>
                        <a:gd name="T15" fmla="*/ 1075 h 2560"/>
                        <a:gd name="T16" fmla="*/ 1234 w 1231"/>
                        <a:gd name="T17" fmla="*/ 1525 h 2560"/>
                        <a:gd name="T18" fmla="*/ 1126 w 1231"/>
                        <a:gd name="T19" fmla="*/ 1969 h 2560"/>
                        <a:gd name="T20" fmla="*/ 909 w 1231"/>
                        <a:gd name="T21" fmla="*/ 2077 h 2560"/>
                        <a:gd name="T22" fmla="*/ 723 w 1231"/>
                        <a:gd name="T23" fmla="*/ 2059 h 2560"/>
                        <a:gd name="T24" fmla="*/ 657 w 1231"/>
                        <a:gd name="T25" fmla="*/ 2251 h 2560"/>
                        <a:gd name="T26" fmla="*/ 530 w 1231"/>
                        <a:gd name="T27" fmla="*/ 2527 h 2560"/>
                        <a:gd name="T28" fmla="*/ 212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0 w 1231"/>
                        <a:gd name="T37" fmla="*/ 1513 h 2560"/>
                        <a:gd name="T38" fmla="*/ 218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0 w 1231"/>
                        <a:gd name="T45" fmla="*/ 2431 h 2560"/>
                        <a:gd name="T46" fmla="*/ 596 w 1231"/>
                        <a:gd name="T47" fmla="*/ 2227 h 2560"/>
                        <a:gd name="T48" fmla="*/ 578 w 1231"/>
                        <a:gd name="T49" fmla="*/ 1807 h 2560"/>
                        <a:gd name="T50" fmla="*/ 494 w 1231"/>
                        <a:gd name="T51" fmla="*/ 1531 h 2560"/>
                        <a:gd name="T52" fmla="*/ 536 w 1231"/>
                        <a:gd name="T53" fmla="*/ 1459 h 2560"/>
                        <a:gd name="T54" fmla="*/ 627 w 1231"/>
                        <a:gd name="T55" fmla="*/ 1633 h 2560"/>
                        <a:gd name="T56" fmla="*/ 723 w 1231"/>
                        <a:gd name="T57" fmla="*/ 1933 h 2560"/>
                        <a:gd name="T58" fmla="*/ 969 w 1231"/>
                        <a:gd name="T59" fmla="*/ 1963 h 2560"/>
                        <a:gd name="T60" fmla="*/ 1138 w 1231"/>
                        <a:gd name="T61" fmla="*/ 1687 h 2560"/>
                        <a:gd name="T62" fmla="*/ 1120 w 1231"/>
                        <a:gd name="T63" fmla="*/ 1273 h 2560"/>
                        <a:gd name="T64" fmla="*/ 885 w 1231"/>
                        <a:gd name="T65" fmla="*/ 1057 h 2560"/>
                        <a:gd name="T66" fmla="*/ 681 w 1231"/>
                        <a:gd name="T67" fmla="*/ 1129 h 2560"/>
                        <a:gd name="T68" fmla="*/ 578 w 1231"/>
                        <a:gd name="T69" fmla="*/ 1117 h 2560"/>
                        <a:gd name="T70" fmla="*/ 621 w 1231"/>
                        <a:gd name="T71" fmla="*/ 1033 h 2560"/>
                        <a:gd name="T72" fmla="*/ 813 w 1231"/>
                        <a:gd name="T73" fmla="*/ 937 h 2560"/>
                        <a:gd name="T74" fmla="*/ 951 w 1231"/>
                        <a:gd name="T75" fmla="*/ 613 h 2560"/>
                        <a:gd name="T76" fmla="*/ 885 w 1231"/>
                        <a:gd name="T77" fmla="*/ 175 h 2560"/>
                        <a:gd name="T78" fmla="*/ 621 w 1231"/>
                        <a:gd name="T79" fmla="*/ 103 h 2560"/>
                        <a:gd name="T80" fmla="*/ 392 w 1231"/>
                        <a:gd name="T81" fmla="*/ 355 h 2560"/>
                        <a:gd name="T82" fmla="*/ 404 w 1231"/>
                        <a:gd name="T83" fmla="*/ 763 h 2560"/>
                        <a:gd name="T84" fmla="*/ 344 w 1231"/>
                        <a:gd name="T85" fmla="*/ 949 h 2560"/>
                        <a:gd name="T86" fmla="*/ 290 w 1231"/>
                        <a:gd name="T87" fmla="*/ 685 h 2560"/>
                        <a:gd name="T88" fmla="*/ 308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800">
                        <a:solidFill>
                          <a:srgbClr val="2F1311"/>
                        </a:solidFill>
                      </a:endParaRPr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52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8 h 2071"/>
                        <a:gd name="T2" fmla="*/ 797 w 865"/>
                        <a:gd name="T3" fmla="*/ 349 h 2071"/>
                        <a:gd name="T4" fmla="*/ 863 w 865"/>
                        <a:gd name="T5" fmla="*/ 205 h 2071"/>
                        <a:gd name="T6" fmla="*/ 809 w 865"/>
                        <a:gd name="T7" fmla="*/ 217 h 2071"/>
                        <a:gd name="T8" fmla="*/ 749 w 865"/>
                        <a:gd name="T9" fmla="*/ 217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5 h 2071"/>
                        <a:gd name="T22" fmla="*/ 119 w 865"/>
                        <a:gd name="T23" fmla="*/ 403 h 2071"/>
                        <a:gd name="T24" fmla="*/ 131 w 865"/>
                        <a:gd name="T25" fmla="*/ 588 h 2071"/>
                        <a:gd name="T26" fmla="*/ 173 w 865"/>
                        <a:gd name="T27" fmla="*/ 780 h 2071"/>
                        <a:gd name="T28" fmla="*/ 197 w 865"/>
                        <a:gd name="T29" fmla="*/ 881 h 2071"/>
                        <a:gd name="T30" fmla="*/ 167 w 865"/>
                        <a:gd name="T31" fmla="*/ 983 h 2071"/>
                        <a:gd name="T32" fmla="*/ 65 w 865"/>
                        <a:gd name="T33" fmla="*/ 1121 h 2071"/>
                        <a:gd name="T34" fmla="*/ 17 w 865"/>
                        <a:gd name="T35" fmla="*/ 1294 h 2071"/>
                        <a:gd name="T36" fmla="*/ 5 w 865"/>
                        <a:gd name="T37" fmla="*/ 1546 h 2071"/>
                        <a:gd name="T38" fmla="*/ 47 w 865"/>
                        <a:gd name="T39" fmla="*/ 1743 h 2071"/>
                        <a:gd name="T40" fmla="*/ 131 w 865"/>
                        <a:gd name="T41" fmla="*/ 1893 h 2071"/>
                        <a:gd name="T42" fmla="*/ 299 w 865"/>
                        <a:gd name="T43" fmla="*/ 1982 h 2071"/>
                        <a:gd name="T44" fmla="*/ 425 w 865"/>
                        <a:gd name="T45" fmla="*/ 1976 h 2071"/>
                        <a:gd name="T46" fmla="*/ 467 w 865"/>
                        <a:gd name="T47" fmla="*/ 1988 h 2071"/>
                        <a:gd name="T48" fmla="*/ 497 w 865"/>
                        <a:gd name="T49" fmla="*/ 2060 h 2071"/>
                        <a:gd name="T50" fmla="*/ 497 w 865"/>
                        <a:gd name="T51" fmla="*/ 1958 h 2071"/>
                        <a:gd name="T52" fmla="*/ 557 w 865"/>
                        <a:gd name="T53" fmla="*/ 1773 h 2071"/>
                        <a:gd name="T54" fmla="*/ 617 w 865"/>
                        <a:gd name="T55" fmla="*/ 1653 h 2071"/>
                        <a:gd name="T56" fmla="*/ 581 w 865"/>
                        <a:gd name="T57" fmla="*/ 1695 h 2071"/>
                        <a:gd name="T58" fmla="*/ 515 w 865"/>
                        <a:gd name="T59" fmla="*/ 1815 h 2071"/>
                        <a:gd name="T60" fmla="*/ 407 w 865"/>
                        <a:gd name="T61" fmla="*/ 1898 h 2071"/>
                        <a:gd name="T62" fmla="*/ 269 w 865"/>
                        <a:gd name="T63" fmla="*/ 1893 h 2071"/>
                        <a:gd name="T64" fmla="*/ 179 w 865"/>
                        <a:gd name="T65" fmla="*/ 1809 h 2071"/>
                        <a:gd name="T66" fmla="*/ 113 w 865"/>
                        <a:gd name="T67" fmla="*/ 1635 h 2071"/>
                        <a:gd name="T68" fmla="*/ 107 w 865"/>
                        <a:gd name="T69" fmla="*/ 1390 h 2071"/>
                        <a:gd name="T70" fmla="*/ 137 w 865"/>
                        <a:gd name="T71" fmla="*/ 1187 h 2071"/>
                        <a:gd name="T72" fmla="*/ 203 w 865"/>
                        <a:gd name="T73" fmla="*/ 1067 h 2071"/>
                        <a:gd name="T74" fmla="*/ 323 w 865"/>
                        <a:gd name="T75" fmla="*/ 1019 h 2071"/>
                        <a:gd name="T76" fmla="*/ 509 w 865"/>
                        <a:gd name="T77" fmla="*/ 1073 h 2071"/>
                        <a:gd name="T78" fmla="*/ 611 w 865"/>
                        <a:gd name="T79" fmla="*/ 1121 h 2071"/>
                        <a:gd name="T80" fmla="*/ 665 w 865"/>
                        <a:gd name="T81" fmla="*/ 1097 h 2071"/>
                        <a:gd name="T82" fmla="*/ 659 w 865"/>
                        <a:gd name="T83" fmla="*/ 1043 h 2071"/>
                        <a:gd name="T84" fmla="*/ 611 w 865"/>
                        <a:gd name="T85" fmla="*/ 1001 h 2071"/>
                        <a:gd name="T86" fmla="*/ 497 w 865"/>
                        <a:gd name="T87" fmla="*/ 977 h 2071"/>
                        <a:gd name="T88" fmla="*/ 323 w 865"/>
                        <a:gd name="T89" fmla="*/ 893 h 2071"/>
                        <a:gd name="T90" fmla="*/ 233 w 865"/>
                        <a:gd name="T91" fmla="*/ 678 h 2071"/>
                        <a:gd name="T92" fmla="*/ 209 w 865"/>
                        <a:gd name="T93" fmla="*/ 415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9 h 2071"/>
                        <a:gd name="T102" fmla="*/ 737 w 865"/>
                        <a:gd name="T103" fmla="*/ 427 h 2071"/>
                        <a:gd name="T104" fmla="*/ 773 w 865"/>
                        <a:gd name="T105" fmla="*/ 600 h 2071"/>
                        <a:gd name="T106" fmla="*/ 809 w 865"/>
                        <a:gd name="T107" fmla="*/ 582 h 2071"/>
                        <a:gd name="T108" fmla="*/ 785 w 865"/>
                        <a:gd name="T109" fmla="*/ 528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800">
                        <a:solidFill>
                          <a:srgbClr val="2F1311"/>
                        </a:solidFill>
                      </a:endParaRPr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399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639" y="716"/>
                    <a:ext cx="262" cy="524"/>
                  </a:xfrm>
                  <a:custGeom>
                    <a:avLst/>
                    <a:gdLst>
                      <a:gd name="T0" fmla="*/ 3 w 266"/>
                      <a:gd name="T1" fmla="*/ 486 h 521"/>
                      <a:gd name="T2" fmla="*/ 27 w 266"/>
                      <a:gd name="T3" fmla="*/ 275 h 521"/>
                      <a:gd name="T4" fmla="*/ 109 w 266"/>
                      <a:gd name="T5" fmla="*/ 45 h 521"/>
                      <a:gd name="T6" fmla="*/ 180 w 266"/>
                      <a:gd name="T7" fmla="*/ 3 h 521"/>
                      <a:gd name="T8" fmla="*/ 233 w 266"/>
                      <a:gd name="T9" fmla="*/ 39 h 521"/>
                      <a:gd name="T10" fmla="*/ 257 w 266"/>
                      <a:gd name="T11" fmla="*/ 130 h 521"/>
                      <a:gd name="T12" fmla="*/ 204 w 266"/>
                      <a:gd name="T13" fmla="*/ 275 h 521"/>
                      <a:gd name="T14" fmla="*/ 103 w 266"/>
                      <a:gd name="T15" fmla="*/ 480 h 521"/>
                      <a:gd name="T16" fmla="*/ 44 w 266"/>
                      <a:gd name="T17" fmla="*/ 504 h 521"/>
                      <a:gd name="T18" fmla="*/ 3 w 266"/>
                      <a:gd name="T19" fmla="*/ 486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>
                      <a:gd name="T0" fmla="*/ 102 w 392"/>
                      <a:gd name="T1" fmla="*/ 206 h 340"/>
                      <a:gd name="T2" fmla="*/ 16 w 392"/>
                      <a:gd name="T3" fmla="*/ 89 h 340"/>
                      <a:gd name="T4" fmla="*/ 4 w 392"/>
                      <a:gd name="T5" fmla="*/ 46 h 340"/>
                      <a:gd name="T6" fmla="*/ 28 w 392"/>
                      <a:gd name="T7" fmla="*/ 3 h 340"/>
                      <a:gd name="T8" fmla="*/ 132 w 392"/>
                      <a:gd name="T9" fmla="*/ 28 h 340"/>
                      <a:gd name="T10" fmla="*/ 254 w 392"/>
                      <a:gd name="T11" fmla="*/ 77 h 340"/>
                      <a:gd name="T12" fmla="*/ 370 w 392"/>
                      <a:gd name="T13" fmla="*/ 163 h 340"/>
                      <a:gd name="T14" fmla="*/ 394 w 392"/>
                      <a:gd name="T15" fmla="*/ 280 h 340"/>
                      <a:gd name="T16" fmla="*/ 345 w 392"/>
                      <a:gd name="T17" fmla="*/ 342 h 340"/>
                      <a:gd name="T18" fmla="*/ 248 w 392"/>
                      <a:gd name="T19" fmla="*/ 323 h 340"/>
                      <a:gd name="T20" fmla="*/ 102 w 392"/>
                      <a:gd name="T21" fmla="*/ 206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>
                      <a:gd name="T0" fmla="*/ 17 w 151"/>
                      <a:gd name="T1" fmla="*/ 168 h 558"/>
                      <a:gd name="T2" fmla="*/ 41 w 151"/>
                      <a:gd name="T3" fmla="*/ 40 h 558"/>
                      <a:gd name="T4" fmla="*/ 64 w 151"/>
                      <a:gd name="T5" fmla="*/ 3 h 558"/>
                      <a:gd name="T6" fmla="*/ 104 w 151"/>
                      <a:gd name="T7" fmla="*/ 27 h 558"/>
                      <a:gd name="T8" fmla="*/ 133 w 151"/>
                      <a:gd name="T9" fmla="*/ 168 h 558"/>
                      <a:gd name="T10" fmla="*/ 139 w 151"/>
                      <a:gd name="T11" fmla="*/ 430 h 558"/>
                      <a:gd name="T12" fmla="*/ 93 w 151"/>
                      <a:gd name="T13" fmla="*/ 552 h 558"/>
                      <a:gd name="T14" fmla="*/ 23 w 151"/>
                      <a:gd name="T15" fmla="*/ 521 h 558"/>
                      <a:gd name="T16" fmla="*/ 0 w 151"/>
                      <a:gd name="T17" fmla="*/ 320 h 558"/>
                      <a:gd name="T18" fmla="*/ 17 w 151"/>
                      <a:gd name="T19" fmla="*/ 168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4 w 392"/>
                      <a:gd name="T1" fmla="*/ 60 h 253"/>
                      <a:gd name="T2" fmla="*/ 305 w 392"/>
                      <a:gd name="T3" fmla="*/ 19 h 253"/>
                      <a:gd name="T4" fmla="*/ 364 w 392"/>
                      <a:gd name="T5" fmla="*/ 7 h 253"/>
                      <a:gd name="T6" fmla="*/ 382 w 392"/>
                      <a:gd name="T7" fmla="*/ 60 h 253"/>
                      <a:gd name="T8" fmla="*/ 323 w 392"/>
                      <a:gd name="T9" fmla="*/ 130 h 253"/>
                      <a:gd name="T10" fmla="*/ 192 w 392"/>
                      <a:gd name="T11" fmla="*/ 218 h 253"/>
                      <a:gd name="T12" fmla="*/ 37 w 392"/>
                      <a:gd name="T13" fmla="*/ 241 h 253"/>
                      <a:gd name="T14" fmla="*/ 1 w 392"/>
                      <a:gd name="T15" fmla="*/ 183 h 253"/>
                      <a:gd name="T16" fmla="*/ 43 w 392"/>
                      <a:gd name="T17" fmla="*/ 112 h 253"/>
                      <a:gd name="T18" fmla="*/ 174 w 392"/>
                      <a:gd name="T19" fmla="*/ 60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05"/>
                    <a:ext cx="233" cy="378"/>
                  </a:xfrm>
                  <a:custGeom>
                    <a:avLst/>
                    <a:gdLst>
                      <a:gd name="T0" fmla="*/ 76 w 238"/>
                      <a:gd name="T1" fmla="*/ 264 h 386"/>
                      <a:gd name="T2" fmla="*/ 23 w 238"/>
                      <a:gd name="T3" fmla="*/ 188 h 386"/>
                      <a:gd name="T4" fmla="*/ 0 w 238"/>
                      <a:gd name="T5" fmla="*/ 94 h 386"/>
                      <a:gd name="T6" fmla="*/ 23 w 238"/>
                      <a:gd name="T7" fmla="*/ 12 h 386"/>
                      <a:gd name="T8" fmla="*/ 117 w 238"/>
                      <a:gd name="T9" fmla="*/ 24 h 386"/>
                      <a:gd name="T10" fmla="*/ 176 w 238"/>
                      <a:gd name="T11" fmla="*/ 129 h 386"/>
                      <a:gd name="T12" fmla="*/ 229 w 238"/>
                      <a:gd name="T13" fmla="*/ 300 h 386"/>
                      <a:gd name="T14" fmla="*/ 200 w 238"/>
                      <a:gd name="T15" fmla="*/ 370 h 386"/>
                      <a:gd name="T16" fmla="*/ 164 w 238"/>
                      <a:gd name="T17" fmla="*/ 347 h 386"/>
                      <a:gd name="T18" fmla="*/ 76 w 238"/>
                      <a:gd name="T19" fmla="*/ 264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  <p:sp>
          <p:nvSpPr>
            <p:cNvPr id="1847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</a:endParaRPr>
            </a:p>
          </p:txBody>
        </p:sp>
        <p:sp>
          <p:nvSpPr>
            <p:cNvPr id="1848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</a:endParaRPr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  <p:sp>
          <p:nvSpPr>
            <p:cNvPr id="1848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</a:endParaRPr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848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</a:endParaRPr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852 w 21600"/>
                <a:gd name="T1" fmla="*/ 0 h 21600"/>
                <a:gd name="T2" fmla="*/ 432 w 21600"/>
                <a:gd name="T3" fmla="*/ 1 h 21600"/>
                <a:gd name="T4" fmla="*/ 12 w 21600"/>
                <a:gd name="T5" fmla="*/ 0 h 21600"/>
                <a:gd name="T6" fmla="*/ 4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9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1849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1849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582CCEB-633C-40FE-9D0C-59A727252A75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2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/>
        </a:buBlip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/>
        </a:buBlip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/>
        </a:buBlip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713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DA4074-0D5E-775B-C4BE-238CE4DC2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573377"/>
            <a:ext cx="7392367" cy="4152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63F3BC-8A3D-3341-9F8E-D364D3645CD3}"/>
              </a:ext>
            </a:extLst>
          </p:cNvPr>
          <p:cNvSpPr txBox="1"/>
          <p:nvPr/>
        </p:nvSpPr>
        <p:spPr>
          <a:xfrm>
            <a:off x="899593" y="241920"/>
            <a:ext cx="7392367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endParaRPr kumimoji="0" lang="en-SG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99107-3A51-C745-B983-3308E8B0A678}"/>
              </a:ext>
            </a:extLst>
          </p:cNvPr>
          <p:cNvSpPr txBox="1"/>
          <p:nvPr/>
        </p:nvSpPr>
        <p:spPr>
          <a:xfrm>
            <a:off x="899592" y="5085184"/>
            <a:ext cx="7392367" cy="1331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Religions</a:t>
            </a:r>
            <a:endParaRPr kumimoji="0" lang="en-SG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6921F45-2CD5-455F-60A6-E0D6D5CA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07" y="-1395536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 Religions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ABA8A7-8A2E-8A65-B985-15E2FBB65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7045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26979" name="Rectangle 4"/>
          <p:cNvSpPr>
            <a:spLocks noChangeArrowheads="1"/>
          </p:cNvSpPr>
          <p:nvPr/>
        </p:nvSpPr>
        <p:spPr bwMode="auto">
          <a:xfrm>
            <a:off x="0" y="0"/>
            <a:ext cx="94488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845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Backgrounds link at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8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1113" y="-11113"/>
            <a:ext cx="9288463" cy="7007226"/>
          </a:xfrm>
          <a:prstGeom prst="rect">
            <a:avLst/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550" y="682625"/>
            <a:ext cx="3910013" cy="46148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ea typeface="+mj-ea"/>
              </a:rPr>
              <a:t>Imagine no religion</a:t>
            </a:r>
          </a:p>
        </p:txBody>
      </p:sp>
      <p:pic>
        <p:nvPicPr>
          <p:cNvPr id="17412" name="Picture 5" descr="no religion brings ev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0"/>
            <a:ext cx="8002588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67C0F3-028B-BD44-A4EE-FB851309A36E}"/>
              </a:ext>
            </a:extLst>
          </p:cNvPr>
          <p:cNvSpPr txBox="1"/>
          <p:nvPr/>
        </p:nvSpPr>
        <p:spPr>
          <a:xfrm>
            <a:off x="692151" y="17562"/>
            <a:ext cx="8002588" cy="186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IMAGINE</a:t>
            </a:r>
            <a:endParaRPr kumimoji="0" lang="en-SG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8319D9-0A58-3E43-9C0E-4C9A61291B12}"/>
              </a:ext>
            </a:extLst>
          </p:cNvPr>
          <p:cNvSpPr txBox="1"/>
          <p:nvPr/>
        </p:nvSpPr>
        <p:spPr>
          <a:xfrm>
            <a:off x="608092" y="5715562"/>
            <a:ext cx="8092622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NO RELIGION</a:t>
            </a:r>
            <a:endParaRPr kumimoji="0" lang="en-SG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6"/>
          <p:cNvSpPr>
            <a:spLocks noChangeArrowheads="1"/>
          </p:cNvSpPr>
          <p:nvPr/>
        </p:nvSpPr>
        <p:spPr bwMode="auto">
          <a:xfrm>
            <a:off x="-2103438" y="-1316038"/>
            <a:ext cx="311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  </a:t>
            </a:r>
          </a:p>
        </p:txBody>
      </p:sp>
      <p:graphicFrame>
        <p:nvGraphicFramePr>
          <p:cNvPr id="8338" name="Group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007135"/>
              </p:ext>
            </p:extLst>
          </p:nvPr>
        </p:nvGraphicFramePr>
        <p:xfrm>
          <a:off x="76200" y="1295400"/>
          <a:ext cx="8915400" cy="5486401"/>
        </p:xfrm>
        <a:graphic>
          <a:graphicData uri="http://schemas.openxmlformats.org/drawingml/2006/table">
            <a:tbl>
              <a:tblPr/>
              <a:tblGrid>
                <a:gridCol w="151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0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1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Symbol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Supreme Being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Book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22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altLang="en-US" sz="1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 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One Supreme Reality </a:t>
                      </a:r>
                      <a:b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</a:b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- Brahman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 is everywhere but has no form. It can be represented by male, female or animal. 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Trimurti - 3 gods in one image.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</a:t>
                      </a:r>
                      <a:b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</a:b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Brahma - the Creator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</a:t>
                      </a:r>
                      <a:b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</a:b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Vishnu - the Preserver of life.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</a:t>
                      </a:r>
                      <a:b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</a:b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Shiva - the Destroyer and Regenerator.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</a:t>
                      </a:r>
                      <a:b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</a:b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The images are an aid to worship and are not worshipped themselves.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The Vedas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- these existed in oral form for centuries before they were written down.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The Puranas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 - long verse stories of Hindu myths, gods, goddess and heroes.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Dharma-Shastra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 (ancient law and customs)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Upanishads and Bhagavad-Gita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 (philosophical writings)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449" name="Picture 137" descr="hindusy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17335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Rectangle 160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altLang="en-US" sz="5400" dirty="0"/>
              <a:t>Hinduism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-2484438" y="862013"/>
            <a:ext cx="9779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Symbols</a:t>
            </a: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-2087563" y="17970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10383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825417"/>
              </p:ext>
            </p:extLst>
          </p:nvPr>
        </p:nvGraphicFramePr>
        <p:xfrm>
          <a:off x="76200" y="1447800"/>
          <a:ext cx="8610600" cy="4643438"/>
        </p:xfrm>
        <a:graphic>
          <a:graphicData uri="http://schemas.openxmlformats.org/drawingml/2006/table">
            <a:tbl>
              <a:tblPr/>
              <a:tblGrid>
                <a:gridCol w="183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1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Symbol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Supreme Being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Book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altLang="en-US" sz="17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 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Buddha 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(the Enlightened One)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Born a Hindu Prince as Siddhartha Gautama c. 560 BC in Nepal.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</a:t>
                      </a:r>
                      <a:b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</a:b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(He is not actually worshipped as a God, but Buddhists follow his teachings)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Tripataka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 (three Baskets)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Written in ancient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Pali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 or in Sanskrit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Like baskets of food, the three baskets of wisdom should be passed from one person to another.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498" name="Rectangle 24"/>
          <p:cNvSpPr>
            <a:spLocks noChangeArrowheads="1"/>
          </p:cNvSpPr>
          <p:nvPr/>
        </p:nvSpPr>
        <p:spPr bwMode="auto">
          <a:xfrm>
            <a:off x="-2151063" y="5000625"/>
            <a:ext cx="311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  </a:t>
            </a:r>
          </a:p>
        </p:txBody>
      </p:sp>
      <p:pic>
        <p:nvPicPr>
          <p:cNvPr id="20499" name="Picture 135" descr="buddasy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5813"/>
            <a:ext cx="1943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Rectangle 1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z="5400" dirty="0"/>
              <a:t>Buddhism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6"/>
          <p:cNvSpPr>
            <a:spLocks noChangeArrowheads="1"/>
          </p:cNvSpPr>
          <p:nvPr/>
        </p:nvSpPr>
        <p:spPr bwMode="auto">
          <a:xfrm>
            <a:off x="-2103438" y="-1468438"/>
            <a:ext cx="311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  </a:t>
            </a:r>
          </a:p>
        </p:txBody>
      </p:sp>
      <p:sp>
        <p:nvSpPr>
          <p:cNvPr id="22531" name="Rectangle 68"/>
          <p:cNvSpPr>
            <a:spLocks noChangeArrowheads="1"/>
          </p:cNvSpPr>
          <p:nvPr/>
        </p:nvSpPr>
        <p:spPr bwMode="auto">
          <a:xfrm>
            <a:off x="-2103438" y="2955925"/>
            <a:ext cx="311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  </a:t>
            </a:r>
          </a:p>
        </p:txBody>
      </p:sp>
      <p:sp>
        <p:nvSpPr>
          <p:cNvPr id="22532" name="Rectangle 75"/>
          <p:cNvSpPr>
            <a:spLocks noChangeArrowheads="1"/>
          </p:cNvSpPr>
          <p:nvPr/>
        </p:nvSpPr>
        <p:spPr bwMode="auto">
          <a:xfrm>
            <a:off x="2743200" y="838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12439" name="Group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937969"/>
              </p:ext>
            </p:extLst>
          </p:nvPr>
        </p:nvGraphicFramePr>
        <p:xfrm>
          <a:off x="381000" y="1905000"/>
          <a:ext cx="8382000" cy="466344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9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Symbol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Supreme Being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Book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51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altLang="en-US" sz="17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 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 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Allah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 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Qur'an (Koran)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</a:t>
                      </a:r>
                      <a:b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</a:b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Comprised of writings of Mohammed (born AD 571).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547" name="Picture 138" descr="islamsy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1771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8" name="Rectangle 150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z="5400" dirty="0"/>
              <a:t>Islam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7"/>
          <p:cNvSpPr>
            <a:spLocks noChangeArrowheads="1"/>
          </p:cNvSpPr>
          <p:nvPr/>
        </p:nvSpPr>
        <p:spPr bwMode="auto">
          <a:xfrm>
            <a:off x="3857625" y="0"/>
            <a:ext cx="311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  </a:t>
            </a:r>
          </a:p>
        </p:txBody>
      </p:sp>
      <p:sp>
        <p:nvSpPr>
          <p:cNvPr id="24579" name="Rectangle 54"/>
          <p:cNvSpPr>
            <a:spLocks noChangeArrowheads="1"/>
          </p:cNvSpPr>
          <p:nvPr/>
        </p:nvSpPr>
        <p:spPr bwMode="auto">
          <a:xfrm>
            <a:off x="-2039938" y="860107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14439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786091"/>
              </p:ext>
            </p:extLst>
          </p:nvPr>
        </p:nvGraphicFramePr>
        <p:xfrm>
          <a:off x="381000" y="1556792"/>
          <a:ext cx="8443913" cy="5013960"/>
        </p:xfrm>
        <a:graphic>
          <a:graphicData uri="http://schemas.openxmlformats.org/drawingml/2006/table">
            <a:tbl>
              <a:tblPr/>
              <a:tblGrid>
                <a:gridCol w="17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1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Symbol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Supreme Being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Book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71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altLang="en-US" sz="17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 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The Lord God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Tenakh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 - the </a:t>
                      </a:r>
                      <a:r>
                        <a:rPr kumimoji="0" lang="en-US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cs typeface="+mn-cs"/>
                        </a:rPr>
                        <a:t>Scriptures of 24 books divided into three sections: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Torah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 lists all the Laws given to Moses by God and all the rules for the conduct of everyday living.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Nevi'im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 comprise the prophetic books of Judaism.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Ketubim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 contains the psalms and writings.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594" name="Picture 94" descr="jewsy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5" name="Rectangle 10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z="5400" dirty="0"/>
              <a:t>Judaism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6"/>
          <p:cNvSpPr>
            <a:spLocks noChangeArrowheads="1"/>
          </p:cNvSpPr>
          <p:nvPr/>
        </p:nvSpPr>
        <p:spPr bwMode="auto">
          <a:xfrm>
            <a:off x="2941638" y="17208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16481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253496"/>
              </p:ext>
            </p:extLst>
          </p:nvPr>
        </p:nvGraphicFramePr>
        <p:xfrm>
          <a:off x="381000" y="1524000"/>
          <a:ext cx="8655495" cy="3969385"/>
        </p:xfrm>
        <a:graphic>
          <a:graphicData uri="http://schemas.openxmlformats.org/drawingml/2006/table">
            <a:tbl>
              <a:tblPr/>
              <a:tblGrid>
                <a:gridCol w="303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3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Symbol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Supreme Being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Book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64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altLang="en-US" sz="17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 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 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Nam (God)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Guru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Granth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 Sahib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 (Revered Book)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Adi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Granth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 (First Book)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</a:t>
                      </a:r>
                      <a:b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</a:b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Includes some writings from Muslims and Hindus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41" name="Rectangle 91"/>
          <p:cNvSpPr>
            <a:spLocks noChangeArrowheads="1"/>
          </p:cNvSpPr>
          <p:nvPr/>
        </p:nvSpPr>
        <p:spPr bwMode="auto">
          <a:xfrm>
            <a:off x="2941638" y="49244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643" name="Rectangle 98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z="5400" dirty="0"/>
              <a:t>Sikhism</a:t>
            </a:r>
          </a:p>
        </p:txBody>
      </p:sp>
      <p:pic>
        <p:nvPicPr>
          <p:cNvPr id="1026" name="Picture 2" descr="Image result for sikh symbol">
            <a:extLst>
              <a:ext uri="{FF2B5EF4-FFF2-40B4-BE49-F238E27FC236}">
                <a16:creationId xmlns:a16="http://schemas.microsoft.com/office/drawing/2014/main" id="{22F54783-4E0B-3747-8255-CBA6F68F1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3013069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608513" y="0"/>
            <a:ext cx="311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  </a:t>
            </a:r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4672013" y="122078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18531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484518"/>
              </p:ext>
            </p:extLst>
          </p:nvPr>
        </p:nvGraphicFramePr>
        <p:xfrm>
          <a:off x="457200" y="1676400"/>
          <a:ext cx="8154988" cy="4206240"/>
        </p:xfrm>
        <a:graphic>
          <a:graphicData uri="http://schemas.openxmlformats.org/drawingml/2006/table">
            <a:tbl>
              <a:tblPr/>
              <a:tblGrid>
                <a:gridCol w="297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8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Symbol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Supreme Being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Book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5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altLang="en-US" sz="17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 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God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The Holy Trinity: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</a:t>
                      </a:r>
                      <a:b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</a:b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God the Father,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</a:t>
                      </a:r>
                      <a:b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</a:b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God the Son, and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</a:t>
                      </a:r>
                      <a:b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</a:b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God the Holy Spirit.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The Bible: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Old Testament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New Testament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690" name="Rectangle 24"/>
          <p:cNvSpPr>
            <a:spLocks noChangeArrowheads="1"/>
          </p:cNvSpPr>
          <p:nvPr/>
        </p:nvSpPr>
        <p:spPr bwMode="auto">
          <a:xfrm>
            <a:off x="4608513" y="4424363"/>
            <a:ext cx="311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  </a:t>
            </a:r>
          </a:p>
        </p:txBody>
      </p:sp>
      <p:pic>
        <p:nvPicPr>
          <p:cNvPr id="28691" name="Picture 92" descr="christiansy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1333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2" name="Rectangle 10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z="5400" dirty="0"/>
              <a:t>Christianity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26979" name="Rectangle 4"/>
          <p:cNvSpPr>
            <a:spLocks noChangeArrowheads="1"/>
          </p:cNvSpPr>
          <p:nvPr/>
        </p:nvSpPr>
        <p:spPr bwMode="auto">
          <a:xfrm>
            <a:off x="0" y="0"/>
            <a:ext cx="94488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88AE30-1C10-DA48-221B-098C76000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8153"/>
            <a:ext cx="9448799" cy="629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890120"/>
      </p:ext>
    </p:extLst>
  </p:cSld>
  <p:clrMapOvr>
    <a:masterClrMapping/>
  </p:clrMapOvr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imono">
  <a:themeElements>
    <a:clrScheme name="Kimono 9">
      <a:dk1>
        <a:srgbClr val="2F1311"/>
      </a:dk1>
      <a:lt1>
        <a:srgbClr val="A7463F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0B0AF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9">
        <a:dk1>
          <a:srgbClr val="2F1311"/>
        </a:dk1>
        <a:lt1>
          <a:srgbClr val="A7463F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0B0AF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406</Words>
  <Application>Microsoft Macintosh PowerPoint</Application>
  <PresentationFormat>On-screen Show (4:3)</PresentationFormat>
  <Paragraphs>90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Calibri</vt:lpstr>
      <vt:lpstr>Comic Sans MS</vt:lpstr>
      <vt:lpstr>Times New Roman</vt:lpstr>
      <vt:lpstr>Wingdings</vt:lpstr>
      <vt:lpstr>Pulse</vt:lpstr>
      <vt:lpstr>Office Theme</vt:lpstr>
      <vt:lpstr>Kimono</vt:lpstr>
      <vt:lpstr>2_Orbit</vt:lpstr>
      <vt:lpstr>Present Religions</vt:lpstr>
      <vt:lpstr>Imagine no religion</vt:lpstr>
      <vt:lpstr>Hinduism</vt:lpstr>
      <vt:lpstr>Buddhism</vt:lpstr>
      <vt:lpstr>Islam</vt:lpstr>
      <vt:lpstr>Judaism</vt:lpstr>
      <vt:lpstr>Sikhism</vt:lpstr>
      <vt:lpstr>Christianity</vt:lpstr>
      <vt:lpstr>PowerPoint Presentation</vt:lpstr>
      <vt:lpstr>PowerPoint Presentation</vt:lpstr>
      <vt:lpstr>OT Backgrounds link 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Rick Griffith</cp:lastModifiedBy>
  <cp:revision>42</cp:revision>
  <dcterms:created xsi:type="dcterms:W3CDTF">2004-07-17T12:46:43Z</dcterms:created>
  <dcterms:modified xsi:type="dcterms:W3CDTF">2024-04-02T17:23:23Z</dcterms:modified>
</cp:coreProperties>
</file>