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9" r:id="rId5"/>
    <p:sldMasterId id="2147483711" r:id="rId6"/>
    <p:sldMasterId id="2147483724" r:id="rId7"/>
    <p:sldMasterId id="2147483737" r:id="rId8"/>
    <p:sldMasterId id="2147483749" r:id="rId9"/>
    <p:sldMasterId id="2147483761" r:id="rId10"/>
    <p:sldMasterId id="2147483773" r:id="rId11"/>
    <p:sldMasterId id="2147483785" r:id="rId12"/>
    <p:sldMasterId id="2147483797" r:id="rId13"/>
    <p:sldMasterId id="2147483809" r:id="rId14"/>
    <p:sldMasterId id="2147483821" r:id="rId15"/>
    <p:sldMasterId id="2147483833" r:id="rId16"/>
    <p:sldMasterId id="2147484403" r:id="rId17"/>
    <p:sldMasterId id="2147484415" r:id="rId18"/>
    <p:sldMasterId id="2147484427" r:id="rId19"/>
    <p:sldMasterId id="2147484429" r:id="rId20"/>
  </p:sldMasterIdLst>
  <p:notesMasterIdLst>
    <p:notesMasterId r:id="rId149"/>
  </p:notesMasterIdLst>
  <p:sldIdLst>
    <p:sldId id="320" r:id="rId21"/>
    <p:sldId id="258" r:id="rId22"/>
    <p:sldId id="259" r:id="rId23"/>
    <p:sldId id="260" r:id="rId24"/>
    <p:sldId id="261" r:id="rId25"/>
    <p:sldId id="263" r:id="rId26"/>
    <p:sldId id="262" r:id="rId27"/>
    <p:sldId id="264" r:id="rId28"/>
    <p:sldId id="265" r:id="rId29"/>
    <p:sldId id="266" r:id="rId30"/>
    <p:sldId id="267" r:id="rId31"/>
    <p:sldId id="268" r:id="rId32"/>
    <p:sldId id="269" r:id="rId33"/>
    <p:sldId id="270" r:id="rId34"/>
    <p:sldId id="271" r:id="rId35"/>
    <p:sldId id="272" r:id="rId36"/>
    <p:sldId id="273" r:id="rId37"/>
    <p:sldId id="317" r:id="rId38"/>
    <p:sldId id="274" r:id="rId39"/>
    <p:sldId id="276" r:id="rId40"/>
    <p:sldId id="277" r:id="rId41"/>
    <p:sldId id="278" r:id="rId42"/>
    <p:sldId id="279" r:id="rId43"/>
    <p:sldId id="280" r:id="rId44"/>
    <p:sldId id="281" r:id="rId45"/>
    <p:sldId id="321" r:id="rId46"/>
    <p:sldId id="322" r:id="rId47"/>
    <p:sldId id="323" r:id="rId48"/>
    <p:sldId id="283" r:id="rId49"/>
    <p:sldId id="288" r:id="rId50"/>
    <p:sldId id="285" r:id="rId51"/>
    <p:sldId id="286" r:id="rId52"/>
    <p:sldId id="287" r:id="rId53"/>
    <p:sldId id="380" r:id="rId54"/>
    <p:sldId id="292" r:id="rId55"/>
    <p:sldId id="324" r:id="rId56"/>
    <p:sldId id="326" r:id="rId57"/>
    <p:sldId id="327" r:id="rId58"/>
    <p:sldId id="328" r:id="rId59"/>
    <p:sldId id="329" r:id="rId60"/>
    <p:sldId id="423" r:id="rId61"/>
    <p:sldId id="291" r:id="rId62"/>
    <p:sldId id="424" r:id="rId63"/>
    <p:sldId id="293" r:id="rId64"/>
    <p:sldId id="294" r:id="rId65"/>
    <p:sldId id="295" r:id="rId66"/>
    <p:sldId id="313" r:id="rId67"/>
    <p:sldId id="296" r:id="rId68"/>
    <p:sldId id="298" r:id="rId69"/>
    <p:sldId id="299" r:id="rId70"/>
    <p:sldId id="300" r:id="rId71"/>
    <p:sldId id="301" r:id="rId72"/>
    <p:sldId id="302" r:id="rId73"/>
    <p:sldId id="314" r:id="rId74"/>
    <p:sldId id="305" r:id="rId75"/>
    <p:sldId id="306" r:id="rId76"/>
    <p:sldId id="307" r:id="rId77"/>
    <p:sldId id="308" r:id="rId78"/>
    <p:sldId id="309" r:id="rId79"/>
    <p:sldId id="310" r:id="rId80"/>
    <p:sldId id="315" r:id="rId81"/>
    <p:sldId id="316" r:id="rId82"/>
    <p:sldId id="318"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431" r:id="rId98"/>
    <p:sldId id="436" r:id="rId99"/>
    <p:sldId id="435" r:id="rId100"/>
    <p:sldId id="434" r:id="rId101"/>
    <p:sldId id="433" r:id="rId102"/>
    <p:sldId id="432" r:id="rId103"/>
    <p:sldId id="345" r:id="rId104"/>
    <p:sldId id="382" r:id="rId105"/>
    <p:sldId id="420" r:id="rId106"/>
    <p:sldId id="419" r:id="rId107"/>
    <p:sldId id="421" r:id="rId108"/>
    <p:sldId id="325" r:id="rId109"/>
    <p:sldId id="422" r:id="rId110"/>
    <p:sldId id="350" r:id="rId111"/>
    <p:sldId id="351" r:id="rId112"/>
    <p:sldId id="352" r:id="rId113"/>
    <p:sldId id="353" r:id="rId114"/>
    <p:sldId id="354" r:id="rId115"/>
    <p:sldId id="425" r:id="rId116"/>
    <p:sldId id="426" r:id="rId117"/>
    <p:sldId id="427" r:id="rId118"/>
    <p:sldId id="428" r:id="rId119"/>
    <p:sldId id="429" r:id="rId120"/>
    <p:sldId id="430" r:id="rId121"/>
    <p:sldId id="355" r:id="rId122"/>
    <p:sldId id="356" r:id="rId123"/>
    <p:sldId id="357" r:id="rId124"/>
    <p:sldId id="358" r:id="rId125"/>
    <p:sldId id="359" r:id="rId126"/>
    <p:sldId id="360" r:id="rId127"/>
    <p:sldId id="361" r:id="rId128"/>
    <p:sldId id="362" r:id="rId129"/>
    <p:sldId id="363" r:id="rId130"/>
    <p:sldId id="364" r:id="rId131"/>
    <p:sldId id="365" r:id="rId132"/>
    <p:sldId id="366" r:id="rId133"/>
    <p:sldId id="367" r:id="rId134"/>
    <p:sldId id="368" r:id="rId135"/>
    <p:sldId id="369" r:id="rId136"/>
    <p:sldId id="370" r:id="rId137"/>
    <p:sldId id="371" r:id="rId138"/>
    <p:sldId id="372" r:id="rId139"/>
    <p:sldId id="373" r:id="rId140"/>
    <p:sldId id="374" r:id="rId141"/>
    <p:sldId id="375" r:id="rId142"/>
    <p:sldId id="376" r:id="rId143"/>
    <p:sldId id="377" r:id="rId144"/>
    <p:sldId id="378" r:id="rId145"/>
    <p:sldId id="379" r:id="rId146"/>
    <p:sldId id="319" r:id="rId147"/>
    <p:sldId id="381" r:id="rId1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5"/>
    <p:restoredTop sz="94639"/>
  </p:normalViewPr>
  <p:slideViewPr>
    <p:cSldViewPr>
      <p:cViewPr varScale="1">
        <p:scale>
          <a:sx n="91" d="100"/>
          <a:sy n="91" d="100"/>
        </p:scale>
        <p:origin x="200" y="1408"/>
      </p:cViewPr>
      <p:guideLst>
        <p:guide orient="horz" pos="2160"/>
        <p:guide pos="2880"/>
      </p:guideLst>
    </p:cSldViewPr>
  </p:slideViewPr>
  <p:outlineViewPr>
    <p:cViewPr>
      <p:scale>
        <a:sx n="33" d="100"/>
        <a:sy n="33" d="100"/>
      </p:scale>
      <p:origin x="0" y="7360"/>
    </p:cViewPr>
  </p:outlineViewPr>
  <p:notesTextViewPr>
    <p:cViewPr>
      <p:scale>
        <a:sx n="100" d="100"/>
        <a:sy n="100" d="100"/>
      </p:scale>
      <p:origin x="0" y="0"/>
    </p:cViewPr>
  </p:notesTextViewPr>
  <p:sorterViewPr>
    <p:cViewPr varScale="1">
      <p:scale>
        <a:sx n="50" d="100"/>
        <a:sy n="50" d="100"/>
      </p:scale>
      <p:origin x="0" y="21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slide" Target="slides/slide114.xml"/><Relationship Id="rId139" Type="http://schemas.openxmlformats.org/officeDocument/2006/relationships/slide" Target="slides/slide119.xml"/><Relationship Id="rId80" Type="http://schemas.openxmlformats.org/officeDocument/2006/relationships/slide" Target="slides/slide60.xml"/><Relationship Id="rId85" Type="http://schemas.openxmlformats.org/officeDocument/2006/relationships/slide" Target="slides/slide65.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91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6CCE80-DEAD-480B-A544-FEB6458A3E84}" type="slidenum">
              <a:rPr lang="en-US" altLang="en-US"/>
              <a:pPr/>
              <a:t>‹#›</a:t>
            </a:fld>
            <a:endParaRPr lang="en-US" altLang="en-US"/>
          </a:p>
        </p:txBody>
      </p:sp>
    </p:spTree>
    <p:extLst>
      <p:ext uri="{BB962C8B-B14F-4D97-AF65-F5344CB8AC3E}">
        <p14:creationId xmlns:p14="http://schemas.microsoft.com/office/powerpoint/2010/main" val="1880679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99551FC-56C8-43BE-B935-A511AC346C9B}" type="slidenum">
              <a:rPr lang="en-US" altLang="en-US" sz="1200">
                <a:solidFill>
                  <a:srgbClr val="000000"/>
                </a:solidFill>
              </a:rPr>
              <a:pPr eaLnBrk="1" hangingPunct="1"/>
              <a:t>1</a:t>
            </a:fld>
            <a:endParaRPr lang="en-US" altLang="en-US" sz="1200">
              <a:solidFill>
                <a:srgbClr val="000000"/>
              </a:solidFill>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F70E10-311E-4674-87CA-3EE32C923A06}" type="slidenum">
              <a:rPr lang="en-US" altLang="en-US" sz="1200"/>
              <a:pPr eaLnBrk="1" hangingPunct="1"/>
              <a:t>10</a:t>
            </a:fld>
            <a:endParaRPr lang="en-US" alt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4B18-0BE4-5238-E02B-DE60EC8F8791}"/>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2554A668-C070-61D4-EF55-7F0D255620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100</a:t>
            </a:fld>
            <a:endParaRPr lang="en-US" altLang="en-US" sz="1200">
              <a:solidFill>
                <a:srgbClr val="000000"/>
              </a:solidFill>
            </a:endParaRPr>
          </a:p>
        </p:txBody>
      </p:sp>
      <p:sp>
        <p:nvSpPr>
          <p:cNvPr id="367618" name="Rectangle 2">
            <a:extLst>
              <a:ext uri="{FF2B5EF4-FFF2-40B4-BE49-F238E27FC236}">
                <a16:creationId xmlns:a16="http://schemas.microsoft.com/office/drawing/2014/main" id="{E2E1C79F-7B7F-F0AC-9C12-204B5F03CF42}"/>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5C0E37CD-9B48-673B-0E5B-CFB9280AB69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993418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BFAB-17DA-DDE2-DB43-39AC7B3259B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831B3B88-7601-6FFE-54DD-79FE6674A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101</a:t>
            </a:fld>
            <a:endParaRPr lang="en-US" altLang="en-US" sz="1200">
              <a:solidFill>
                <a:srgbClr val="000000"/>
              </a:solidFill>
            </a:endParaRPr>
          </a:p>
        </p:txBody>
      </p:sp>
      <p:sp>
        <p:nvSpPr>
          <p:cNvPr id="367618" name="Rectangle 2">
            <a:extLst>
              <a:ext uri="{FF2B5EF4-FFF2-40B4-BE49-F238E27FC236}">
                <a16:creationId xmlns:a16="http://schemas.microsoft.com/office/drawing/2014/main" id="{F19D6CEC-E9E5-371A-F4E8-73578D5414B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387572B3-4F60-C1BB-E413-1C301DC8F53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393146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55DA612-2CE6-41DB-BD61-0B84E7C0717B}" type="slidenum">
              <a:rPr lang="en-US" altLang="en-US" sz="1200">
                <a:solidFill>
                  <a:srgbClr val="000000"/>
                </a:solidFill>
              </a:rPr>
              <a:pPr eaLnBrk="1" hangingPunct="1"/>
              <a:t>102</a:t>
            </a:fld>
            <a:endParaRPr lang="en-US" alt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C86E1F-DC3C-4C5C-AB65-7368327709B3}" type="slidenum">
              <a:rPr lang="en-US" altLang="en-US" sz="1200">
                <a:solidFill>
                  <a:srgbClr val="000000"/>
                </a:solidFill>
              </a:rPr>
              <a:pPr eaLnBrk="1" hangingPunct="1"/>
              <a:t>103</a:t>
            </a:fld>
            <a:endParaRPr lang="en-US" alt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8127656-CDC7-44B3-B78D-A6B193D7AE1B}" type="slidenum">
              <a:rPr lang="en-US" altLang="en-US" sz="1200">
                <a:solidFill>
                  <a:srgbClr val="000000"/>
                </a:solidFill>
              </a:rPr>
              <a:pPr eaLnBrk="1" hangingPunct="1"/>
              <a:t>104</a:t>
            </a:fld>
            <a:endParaRPr lang="en-US" alt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D57855D-F143-4100-9D15-CE70C6E0B294}" type="slidenum">
              <a:rPr lang="en-US" altLang="en-US" sz="1200">
                <a:solidFill>
                  <a:srgbClr val="000000"/>
                </a:solidFill>
              </a:rPr>
              <a:pPr eaLnBrk="1" hangingPunct="1"/>
              <a:t>126</a:t>
            </a:fld>
            <a:endParaRPr lang="en-US" altLang="en-US" sz="1200">
              <a:solidFill>
                <a:srgbClr val="000000"/>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B656477-DAE5-4EAD-BC60-95927C8704EB}" type="slidenum">
              <a:rPr lang="en-US" altLang="en-US" sz="1200"/>
              <a:pPr eaLnBrk="1" hangingPunct="1"/>
              <a:t>11</a:t>
            </a:fld>
            <a:endParaRPr lang="en-US" alt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0E56456-B245-4451-8816-29B7C19E0342}" type="slidenum">
              <a:rPr lang="en-US" altLang="en-US" sz="1200"/>
              <a:pPr eaLnBrk="1" hangingPunct="1"/>
              <a:t>12</a:t>
            </a:fld>
            <a:endParaRPr lang="en-US" alt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3960AA-B918-4772-B799-5271D25E3316}" type="slidenum">
              <a:rPr lang="en-US" altLang="en-US" sz="1200"/>
              <a:pPr eaLnBrk="1" hangingPunct="1"/>
              <a:t>13</a:t>
            </a:fld>
            <a:endParaRPr lang="en-US" alt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F64E2C6-291B-4D18-BED3-E17E4399B981}" type="slidenum">
              <a:rPr lang="en-US" altLang="en-US" sz="1200"/>
              <a:pPr eaLnBrk="1" hangingPunct="1"/>
              <a:t>14</a:t>
            </a:fld>
            <a:endParaRPr lang="en-US" alt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D0157DB-0E18-4DDA-99C0-E91BC6C51F1A}" type="slidenum">
              <a:rPr lang="en-US" altLang="en-US" sz="1200"/>
              <a:pPr eaLnBrk="1" hangingPunct="1"/>
              <a:t>15</a:t>
            </a:fld>
            <a:endParaRPr lang="en-US" alt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ECEE71F-3FA4-47BA-A10B-719773A5905B}" type="slidenum">
              <a:rPr lang="en-US" altLang="en-US" sz="1200"/>
              <a:pPr eaLnBrk="1" hangingPunct="1"/>
              <a:t>16</a:t>
            </a:fld>
            <a:endParaRPr lang="en-US" alt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4465AD-0D50-4DA7-A2C8-82CDF386B911}" type="slidenum">
              <a:rPr lang="en-US" altLang="en-US" sz="1200"/>
              <a:pPr eaLnBrk="1" hangingPunct="1"/>
              <a:t>17</a:t>
            </a:fld>
            <a:endParaRPr lang="en-US" alt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4FB3D1-DB49-4B94-B6B6-44F7ADB7471A}" type="slidenum">
              <a:rPr lang="en-US" altLang="en-US" sz="1200"/>
              <a:pPr eaLnBrk="1" hangingPunct="1"/>
              <a:t>18</a:t>
            </a:fld>
            <a:endParaRPr lang="en-US" alt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F3B703F-71CF-4255-8EB2-A13F3ED7E27D}" type="slidenum">
              <a:rPr lang="en-US" altLang="en-US" sz="1200"/>
              <a:pPr eaLnBrk="1" hangingPunct="1"/>
              <a:t>19</a:t>
            </a:fld>
            <a:endParaRPr lang="en-US" alt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0F4495E-3C10-441E-8DB6-E2469224D06E}" type="slidenum">
              <a:rPr lang="en-US" altLang="en-US" sz="1200"/>
              <a:pPr eaLnBrk="1" hangingPunct="1"/>
              <a:t>2</a:t>
            </a:fld>
            <a:endParaRPr lang="en-US" altLang="en-US" sz="120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2299FFC-CA13-43E3-A2C5-C7433DE6077F}" type="slidenum">
              <a:rPr lang="en-US" altLang="en-US" sz="1200"/>
              <a:pPr eaLnBrk="1" hangingPunct="1"/>
              <a:t>20</a:t>
            </a:fld>
            <a:endParaRPr lang="en-US" alt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2A14FB3-C586-47B0-945B-B4D381DD99EE}" type="slidenum">
              <a:rPr lang="en-US" altLang="en-US" sz="1200"/>
              <a:pPr eaLnBrk="1" hangingPunct="1"/>
              <a:t>21</a:t>
            </a:fld>
            <a:endParaRPr lang="en-US" alt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AD038DF-6759-4CDF-A83D-02A77C37440B}" type="slidenum">
              <a:rPr lang="en-US" altLang="en-US" sz="1200"/>
              <a:pPr eaLnBrk="1" hangingPunct="1"/>
              <a:t>22</a:t>
            </a:fld>
            <a:endParaRPr lang="en-US" alt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91D7396-E073-4682-905C-CCD99B35C391}" type="slidenum">
              <a:rPr lang="en-US" altLang="en-US" sz="1200"/>
              <a:pPr eaLnBrk="1" hangingPunct="1"/>
              <a:t>23</a:t>
            </a:fld>
            <a:endParaRPr lang="en-US" alt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71C90C7-F085-4640-823D-3E2895B36F8C}" type="slidenum">
              <a:rPr lang="en-US" altLang="en-US" sz="1200"/>
              <a:pPr eaLnBrk="1" hangingPunct="1"/>
              <a:t>24</a:t>
            </a:fld>
            <a:endParaRPr lang="en-US" alt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9E0215A-7998-49BD-BB53-9A513F902E1D}" type="slidenum">
              <a:rPr lang="en-US" altLang="en-US" sz="1200"/>
              <a:pPr eaLnBrk="1" hangingPunct="1"/>
              <a:t>25</a:t>
            </a:fld>
            <a:endParaRPr lang="en-US" alt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AA6C0EA-52DD-4EB1-824C-22D98EA58D7A}" type="slidenum">
              <a:rPr lang="en-US" altLang="en-US" sz="1200">
                <a:solidFill>
                  <a:srgbClr val="000000"/>
                </a:solidFill>
              </a:rPr>
              <a:pPr eaLnBrk="1" hangingPunct="1"/>
              <a:t>26</a:t>
            </a:fld>
            <a:endParaRPr lang="en-US" altLang="en-US" sz="1200">
              <a:solidFill>
                <a:srgbClr val="000000"/>
              </a:solidFill>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E355938-E7D3-4F31-80B2-2B7D14D1C20F}" type="slidenum">
              <a:rPr lang="en-US" altLang="en-US" sz="1200">
                <a:solidFill>
                  <a:srgbClr val="000000"/>
                </a:solidFill>
              </a:rPr>
              <a:pPr eaLnBrk="1" hangingPunct="1"/>
              <a:t>27</a:t>
            </a:fld>
            <a:endParaRPr lang="en-US" alt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4F7953-F26D-4293-A28D-980AA9C0CD7E}" type="slidenum">
              <a:rPr lang="en-US" altLang="en-US" sz="1200">
                <a:solidFill>
                  <a:srgbClr val="000000"/>
                </a:solidFill>
              </a:rPr>
              <a:pPr eaLnBrk="1" hangingPunct="1"/>
              <a:t>28</a:t>
            </a:fld>
            <a:endParaRPr lang="en-US" alt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C38AAB-6523-47A7-919E-98D67B5E4F5D}" type="slidenum">
              <a:rPr lang="en-US" altLang="en-US" sz="1200"/>
              <a:pPr eaLnBrk="1" hangingPunct="1"/>
              <a:t>29</a:t>
            </a:fld>
            <a:endParaRPr lang="en-US" alt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AE3C6B8-6654-409A-BFC4-B74DE1435897}" type="slidenum">
              <a:rPr lang="en-US" altLang="en-US" sz="1200"/>
              <a:pPr eaLnBrk="1" hangingPunct="1"/>
              <a:t>3</a:t>
            </a:fld>
            <a:endParaRPr lang="en-US" alt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682BE15-8405-43E2-9EBA-7C6596E1C6F7}" type="slidenum">
              <a:rPr lang="en-US" altLang="en-US" sz="1200"/>
              <a:pPr eaLnBrk="1" hangingPunct="1"/>
              <a:t>30</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AF2AF19-78A2-478B-9AD8-471C0FCE815E}" type="slidenum">
              <a:rPr lang="en-US" altLang="en-US" sz="1200"/>
              <a:pPr eaLnBrk="1" hangingPunct="1"/>
              <a:t>31</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52508ED-41DE-4693-B02D-71D4B6FD0694}" type="slidenum">
              <a:rPr lang="en-US" altLang="en-US" sz="1200"/>
              <a:pPr eaLnBrk="1" hangingPunct="1"/>
              <a:t>32</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59DAAA-F502-44BA-98E6-55A7474BA409}" type="slidenum">
              <a:rPr lang="en-US" altLang="en-US" sz="1200"/>
              <a:pPr eaLnBrk="1" hangingPunct="1"/>
              <a:t>33</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13632B8-0BCE-427F-BB9F-ED239CAE161D}" type="slidenum">
              <a:rPr lang="en-US" altLang="en-US" sz="1200"/>
              <a:pPr eaLnBrk="1" hangingPunct="1"/>
              <a:t>34</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3626AA8-6A74-458E-9809-7117E9F3850B}" type="slidenum">
              <a:rPr lang="en-US" altLang="en-US" sz="1200"/>
              <a:pPr eaLnBrk="1" hangingPunct="1"/>
              <a:t>35</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FC84E3-CFD8-49FB-8C9B-90DE4DCAB449}" type="slidenum">
              <a:rPr lang="en-US" altLang="en-US" sz="1200">
                <a:solidFill>
                  <a:srgbClr val="000000"/>
                </a:solidFill>
              </a:rPr>
              <a:pPr eaLnBrk="1" hangingPunct="1"/>
              <a:t>36</a:t>
            </a:fld>
            <a:endParaRPr lang="en-US" altLang="en-US" sz="1200">
              <a:solidFill>
                <a:srgbClr val="000000"/>
              </a:solidFill>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2EE846F-46F9-41CC-A087-26B87DA1C858}" type="slidenum">
              <a:rPr lang="en-US" altLang="en-US" sz="1200">
                <a:solidFill>
                  <a:srgbClr val="000000"/>
                </a:solidFill>
              </a:rPr>
              <a:pPr eaLnBrk="1" hangingPunct="1"/>
              <a:t>37</a:t>
            </a:fld>
            <a:endParaRPr lang="en-US" altLang="en-US" sz="1200">
              <a:solidFill>
                <a:srgbClr val="000000"/>
              </a:solidFill>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EC6664-B8BE-407B-B755-C3D44085D22E}" type="slidenum">
              <a:rPr lang="en-US" altLang="en-US" sz="1200">
                <a:solidFill>
                  <a:srgbClr val="000000"/>
                </a:solidFill>
              </a:rPr>
              <a:pPr eaLnBrk="1" hangingPunct="1"/>
              <a:t>38</a:t>
            </a:fld>
            <a:endParaRPr lang="en-US" altLang="en-US" sz="1200">
              <a:solidFill>
                <a:srgbClr val="000000"/>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CE698F3-017B-43FF-BE21-91CD0F54F764}" type="slidenum">
              <a:rPr lang="en-US" altLang="en-US" sz="1200">
                <a:solidFill>
                  <a:srgbClr val="000000"/>
                </a:solidFill>
              </a:rPr>
              <a:pPr eaLnBrk="1" hangingPunct="1"/>
              <a:t>39</a:t>
            </a:fld>
            <a:endParaRPr lang="en-US" altLang="en-US" sz="1200">
              <a:solidFill>
                <a:srgbClr val="000000"/>
              </a:solidFill>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EBB1721-0846-42DF-91EC-485892E9B83F}" type="slidenum">
              <a:rPr lang="en-US" altLang="en-US" sz="1200"/>
              <a:pPr eaLnBrk="1" hangingPunct="1"/>
              <a:t>4</a:t>
            </a:fld>
            <a:endParaRPr lang="en-US" alt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4CA4544-C968-4639-9F4A-4CE882CF2D25}" type="slidenum">
              <a:rPr lang="en-US" altLang="en-US" sz="1200">
                <a:solidFill>
                  <a:srgbClr val="000000"/>
                </a:solidFill>
              </a:rPr>
              <a:pPr eaLnBrk="1" hangingPunct="1"/>
              <a:t>40</a:t>
            </a:fld>
            <a:endParaRPr lang="en-US" altLang="en-US" sz="1200">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163-ABC1-398E-9BA2-126DAFED957D}"/>
            </a:ext>
          </a:extLst>
        </p:cNvPr>
        <p:cNvGrpSpPr/>
        <p:nvPr/>
      </p:nvGrpSpPr>
      <p:grpSpPr>
        <a:xfrm>
          <a:off x="0" y="0"/>
          <a:ext cx="0" cy="0"/>
          <a:chOff x="0" y="0"/>
          <a:chExt cx="0" cy="0"/>
        </a:xfrm>
      </p:grpSpPr>
      <p:sp>
        <p:nvSpPr>
          <p:cNvPr id="273409" name="Rectangle 7">
            <a:extLst>
              <a:ext uri="{FF2B5EF4-FFF2-40B4-BE49-F238E27FC236}">
                <a16:creationId xmlns:a16="http://schemas.microsoft.com/office/drawing/2014/main" id="{7EB2CF27-2E16-F579-05BC-81CAAFA066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4CA4544-C968-4639-9F4A-4CE882CF2D25}" type="slidenum">
              <a:rPr lang="en-US" altLang="en-US" sz="1200">
                <a:solidFill>
                  <a:srgbClr val="000000"/>
                </a:solidFill>
              </a:rPr>
              <a:pPr eaLnBrk="1" hangingPunct="1"/>
              <a:t>41</a:t>
            </a:fld>
            <a:endParaRPr lang="en-US" altLang="en-US" sz="1200">
              <a:solidFill>
                <a:srgbClr val="000000"/>
              </a:solidFill>
            </a:endParaRPr>
          </a:p>
        </p:txBody>
      </p:sp>
      <p:sp>
        <p:nvSpPr>
          <p:cNvPr id="273410" name="Rectangle 2">
            <a:extLst>
              <a:ext uri="{FF2B5EF4-FFF2-40B4-BE49-F238E27FC236}">
                <a16:creationId xmlns:a16="http://schemas.microsoft.com/office/drawing/2014/main" id="{D28B5D73-2AAC-59EE-7412-55A8E7503D37}"/>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3AD482F5-AA4D-9B46-8247-37E635417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00731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42</a:t>
            </a:fld>
            <a:endParaRPr lang="en-US" alt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73F10-A76A-2691-0993-0F448045003C}"/>
            </a:ext>
          </a:extLst>
        </p:cNvPr>
        <p:cNvGrpSpPr/>
        <p:nvPr/>
      </p:nvGrpSpPr>
      <p:grpSpPr>
        <a:xfrm>
          <a:off x="0" y="0"/>
          <a:ext cx="0" cy="0"/>
          <a:chOff x="0" y="0"/>
          <a:chExt cx="0" cy="0"/>
        </a:xfrm>
      </p:grpSpPr>
      <p:sp>
        <p:nvSpPr>
          <p:cNvPr id="275457" name="Rectangle 7">
            <a:extLst>
              <a:ext uri="{FF2B5EF4-FFF2-40B4-BE49-F238E27FC236}">
                <a16:creationId xmlns:a16="http://schemas.microsoft.com/office/drawing/2014/main" id="{D953C389-5928-BA03-7903-A87854DE09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F777108-863E-45C3-A55A-D53342C5DD4D}" type="slidenum">
              <a:rPr lang="en-US" altLang="en-US" sz="1200"/>
              <a:pPr eaLnBrk="1" hangingPunct="1"/>
              <a:t>43</a:t>
            </a:fld>
            <a:endParaRPr lang="en-US" altLang="en-US" sz="1200"/>
          </a:p>
        </p:txBody>
      </p:sp>
      <p:sp>
        <p:nvSpPr>
          <p:cNvPr id="275458" name="Rectangle 2">
            <a:extLst>
              <a:ext uri="{FF2B5EF4-FFF2-40B4-BE49-F238E27FC236}">
                <a16:creationId xmlns:a16="http://schemas.microsoft.com/office/drawing/2014/main" id="{751A331A-6B06-672B-05FC-94BCA9E6D07D}"/>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B9322E1D-060A-9453-8E5C-1F073D281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59062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2441693-DEF5-47F7-946B-0A4E77E9D50F}" type="slidenum">
              <a:rPr lang="en-US" altLang="en-US" sz="1200"/>
              <a:pPr eaLnBrk="1" hangingPunct="1"/>
              <a:t>44</a:t>
            </a:fld>
            <a:endParaRPr lang="en-US" alt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9224A8D-98ED-4683-AF71-49EE7D7FA7D2}" type="slidenum">
              <a:rPr lang="en-US" altLang="en-US" sz="1200"/>
              <a:pPr eaLnBrk="1" hangingPunct="1"/>
              <a:t>45</a:t>
            </a:fld>
            <a:endParaRPr lang="en-US" alt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3CAF5D2-DD15-4D3E-A0B7-75F7007EA796}" type="slidenum">
              <a:rPr lang="en-US" altLang="en-US" sz="1200"/>
              <a:pPr eaLnBrk="1" hangingPunct="1"/>
              <a:t>46</a:t>
            </a:fld>
            <a:endParaRPr lang="en-US" alt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019CB2-B45E-4B7F-AECB-19058EB605A9}" type="slidenum">
              <a:rPr lang="en-US" altLang="en-US" sz="1200"/>
              <a:pPr eaLnBrk="1" hangingPunct="1"/>
              <a:t>47</a:t>
            </a:fld>
            <a:endParaRPr lang="en-US" alt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08203A2-FEFB-4F15-9C6E-973B00937E86}" type="slidenum">
              <a:rPr lang="en-US" altLang="en-US" sz="1200"/>
              <a:pPr eaLnBrk="1" hangingPunct="1"/>
              <a:t>48</a:t>
            </a:fld>
            <a:endParaRPr lang="en-US" alt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5585151-065E-4872-824C-C7AC6995D762}" type="slidenum">
              <a:rPr lang="en-US" altLang="en-US" sz="1200"/>
              <a:pPr eaLnBrk="1" hangingPunct="1"/>
              <a:t>49</a:t>
            </a:fld>
            <a:endParaRPr lang="en-US" alt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4B5DCD6-892B-4322-90FD-644C997B1A66}" type="slidenum">
              <a:rPr lang="en-US" altLang="en-US" sz="1200"/>
              <a:pPr eaLnBrk="1" hangingPunct="1"/>
              <a:t>5</a:t>
            </a:fld>
            <a:endParaRPr lang="en-US" alt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7CC47A1-768C-437E-A7A6-8E0364C33FAB}" type="slidenum">
              <a:rPr lang="en-US" altLang="en-US" sz="1200"/>
              <a:pPr eaLnBrk="1" hangingPunct="1"/>
              <a:t>50</a:t>
            </a:fld>
            <a:endParaRPr lang="en-US" alt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C8938B-0413-458F-9553-EBF7454DE777}" type="slidenum">
              <a:rPr lang="en-US" altLang="en-US" sz="1200"/>
              <a:pPr eaLnBrk="1" hangingPunct="1"/>
              <a:t>51</a:t>
            </a:fld>
            <a:endParaRPr lang="en-US" alt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912183-C4C3-4CEB-B608-E97493DD3CD6}" type="slidenum">
              <a:rPr lang="en-US" altLang="en-US" sz="1200"/>
              <a:pPr eaLnBrk="1" hangingPunct="1"/>
              <a:t>52</a:t>
            </a:fld>
            <a:endParaRPr lang="en-US" altLang="en-US" sz="1200"/>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4FFD342-7D9F-49C1-92EB-58AC3E985791}" type="slidenum">
              <a:rPr lang="en-US" altLang="en-US" sz="1200"/>
              <a:pPr eaLnBrk="1" hangingPunct="1"/>
              <a:t>53</a:t>
            </a:fld>
            <a:endParaRPr lang="en-US" alt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07CAF09-4424-47C2-B28F-35288B713754}" type="slidenum">
              <a:rPr lang="en-US" altLang="en-US" sz="1200"/>
              <a:pPr eaLnBrk="1" hangingPunct="1"/>
              <a:t>54</a:t>
            </a:fld>
            <a:endParaRPr lang="en-US" alt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FA59D75-B1FA-421A-BEE3-FCFB7118CC19}" type="slidenum">
              <a:rPr lang="en-US" altLang="en-US" sz="1200"/>
              <a:pPr eaLnBrk="1" hangingPunct="1"/>
              <a:t>55</a:t>
            </a:fld>
            <a:endParaRPr lang="en-US" altLang="en-US" sz="1200"/>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A726F66-8F56-4F53-872F-3F32C941F131}" type="slidenum">
              <a:rPr lang="en-US" altLang="en-US" sz="1200"/>
              <a:pPr eaLnBrk="1" hangingPunct="1"/>
              <a:t>56</a:t>
            </a:fld>
            <a:endParaRPr lang="en-US" alt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D7ADB8-ED56-44C7-8C69-1F72C2AD23B1}" type="slidenum">
              <a:rPr lang="en-US" altLang="en-US" sz="1200"/>
              <a:pPr eaLnBrk="1" hangingPunct="1"/>
              <a:t>57</a:t>
            </a:fld>
            <a:endParaRPr lang="en-US" alt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DA2F128-A501-4775-B34C-FD99810B14C8}" type="slidenum">
              <a:rPr lang="en-US" altLang="en-US" sz="1200"/>
              <a:pPr eaLnBrk="1" hangingPunct="1"/>
              <a:t>58</a:t>
            </a:fld>
            <a:endParaRPr lang="en-US" altLang="en-US" sz="1200"/>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0BA5CDA-4A81-4D5A-AF7A-937D96F6382D}" type="slidenum">
              <a:rPr lang="en-US" altLang="en-US" sz="1200"/>
              <a:pPr eaLnBrk="1" hangingPunct="1"/>
              <a:t>59</a:t>
            </a:fld>
            <a:endParaRPr lang="en-US" alt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8E0954-BBCF-42AD-B0DA-CD6DBADBDCBE}" type="slidenum">
              <a:rPr lang="en-US" altLang="en-US" sz="1200"/>
              <a:pPr eaLnBrk="1" hangingPunct="1"/>
              <a:t>6</a:t>
            </a:fld>
            <a:endParaRPr lang="en-US" alt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34501FE-3DE3-4DFB-9A5B-AD3F16C55A2B}" type="slidenum">
              <a:rPr lang="en-US" altLang="en-US" sz="1200"/>
              <a:pPr eaLnBrk="1" hangingPunct="1"/>
              <a:t>60</a:t>
            </a:fld>
            <a:endParaRPr lang="en-US" alt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7E13654-75F2-434A-8EDC-32A06E035383}" type="slidenum">
              <a:rPr lang="en-US" altLang="en-US" sz="1200"/>
              <a:pPr eaLnBrk="1" hangingPunct="1"/>
              <a:t>61</a:t>
            </a:fld>
            <a:endParaRPr lang="en-US" alt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0326249C-9DA2-4329-91F1-C1C1E3077F51}" type="slidenum">
              <a:rPr lang="en-US" altLang="en-US" sz="1200"/>
              <a:pPr eaLnBrk="1" hangingPunct="1"/>
              <a:t>62</a:t>
            </a:fld>
            <a:endParaRPr lang="en-US" alt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C7045E7-B639-4122-99D6-C8AF5EC536A8}" type="slidenum">
              <a:rPr lang="en-US" altLang="en-US" sz="1200">
                <a:solidFill>
                  <a:srgbClr val="000000"/>
                </a:solidFill>
              </a:rPr>
              <a:pPr eaLnBrk="1" hangingPunct="1"/>
              <a:t>63</a:t>
            </a:fld>
            <a:endParaRPr lang="en-US" altLang="en-US" sz="1200">
              <a:solidFill>
                <a:srgbClr val="000000"/>
              </a:solidFill>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3F3D061-A2F5-43E1-81CB-8A3B18B82251}" type="slidenum">
              <a:rPr lang="en-US" altLang="en-US" sz="1200">
                <a:solidFill>
                  <a:srgbClr val="000000"/>
                </a:solidFill>
              </a:rPr>
              <a:pPr eaLnBrk="1" hangingPunct="1"/>
              <a:t>64</a:t>
            </a:fld>
            <a:endParaRPr lang="en-US" alt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E34DD5B-BC0F-46C9-A3FA-C0DC0EC920C4}" type="slidenum">
              <a:rPr lang="en-US" altLang="en-US" sz="1200">
                <a:solidFill>
                  <a:srgbClr val="000000"/>
                </a:solidFill>
              </a:rPr>
              <a:pPr eaLnBrk="1" hangingPunct="1"/>
              <a:t>65</a:t>
            </a:fld>
            <a:endParaRPr lang="en-US" alt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1281503-FDFE-4541-9B89-DB9560BF9B21}" type="slidenum">
              <a:rPr lang="en-US" altLang="en-US" sz="1200">
                <a:solidFill>
                  <a:srgbClr val="000000"/>
                </a:solidFill>
              </a:rPr>
              <a:pPr eaLnBrk="1" hangingPunct="1"/>
              <a:t>66</a:t>
            </a:fld>
            <a:endParaRPr lang="en-US" altLang="en-US" sz="1200">
              <a:solidFill>
                <a:srgbClr val="000000"/>
              </a:solidFill>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C86450C-1DAE-4ED2-B643-958B9B89C312}" type="slidenum">
              <a:rPr lang="en-US" altLang="en-US" sz="1200">
                <a:solidFill>
                  <a:srgbClr val="000000"/>
                </a:solidFill>
              </a:rPr>
              <a:pPr eaLnBrk="1" hangingPunct="1"/>
              <a:t>67</a:t>
            </a:fld>
            <a:endParaRPr lang="en-US" altLang="en-US" sz="1200">
              <a:solidFill>
                <a:srgbClr val="000000"/>
              </a:solidFill>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30DA34-41EF-41CF-9039-787E5A55402B}" type="slidenum">
              <a:rPr lang="en-US" altLang="en-US" sz="1200">
                <a:solidFill>
                  <a:srgbClr val="000000"/>
                </a:solidFill>
              </a:rPr>
              <a:pPr eaLnBrk="1" hangingPunct="1"/>
              <a:t>68</a:t>
            </a:fld>
            <a:endParaRPr lang="en-US" altLang="en-US" sz="1200">
              <a:solidFill>
                <a:srgbClr val="000000"/>
              </a:solidFill>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E9025A10-DA48-4C15-A2EF-1D72F422DFE1}" type="slidenum">
              <a:rPr lang="en-US" altLang="en-US" sz="1200">
                <a:solidFill>
                  <a:srgbClr val="000000"/>
                </a:solidFill>
              </a:rPr>
              <a:pPr eaLnBrk="1" hangingPunct="1"/>
              <a:t>69</a:t>
            </a:fld>
            <a:endParaRPr lang="en-US" altLang="en-US" sz="1200">
              <a:solidFill>
                <a:srgbClr val="000000"/>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CB76B1C-947B-468C-B116-75E9C5DE28B0}" type="slidenum">
              <a:rPr lang="en-US" altLang="en-US" sz="1200"/>
              <a:pPr eaLnBrk="1" hangingPunct="1"/>
              <a:t>7</a:t>
            </a:fld>
            <a:endParaRPr lang="en-US" alt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88D5BA3-A91F-40D9-8BFF-59CFA4597A0F}" type="slidenum">
              <a:rPr lang="en-US" altLang="en-US" sz="1200">
                <a:solidFill>
                  <a:srgbClr val="000000"/>
                </a:solidFill>
              </a:rPr>
              <a:pPr eaLnBrk="1" hangingPunct="1"/>
              <a:t>70</a:t>
            </a:fld>
            <a:endParaRPr lang="en-US" alt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D64CA30-C902-48B6-BB0B-B8644EE3BA24}" type="slidenum">
              <a:rPr lang="en-US" altLang="en-US" sz="1200">
                <a:solidFill>
                  <a:srgbClr val="000000"/>
                </a:solidFill>
              </a:rPr>
              <a:pPr eaLnBrk="1" hangingPunct="1"/>
              <a:t>71</a:t>
            </a:fld>
            <a:endParaRPr lang="en-US" altLang="en-US" sz="1200">
              <a:solidFill>
                <a:srgbClr val="000000"/>
              </a:solidFill>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72D3D03-11DC-41EE-B9FB-BD67A608961C}" type="slidenum">
              <a:rPr lang="en-US" altLang="en-US" sz="1200">
                <a:solidFill>
                  <a:srgbClr val="000000"/>
                </a:solidFill>
              </a:rPr>
              <a:pPr eaLnBrk="1" hangingPunct="1"/>
              <a:t>72</a:t>
            </a:fld>
            <a:endParaRPr lang="en-US" altLang="en-US" sz="1200">
              <a:solidFill>
                <a:srgbClr val="000000"/>
              </a:solidFill>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2AF1664-A3AE-4F76-AB8C-71CC35C75F62}" type="slidenum">
              <a:rPr lang="en-US" altLang="en-US" sz="1200">
                <a:solidFill>
                  <a:srgbClr val="000000"/>
                </a:solidFill>
              </a:rPr>
              <a:pPr eaLnBrk="1" hangingPunct="1"/>
              <a:t>73</a:t>
            </a:fld>
            <a:endParaRPr lang="en-US" altLang="en-US" sz="1200">
              <a:solidFill>
                <a:srgbClr val="000000"/>
              </a:solidFill>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03513D4-FC2D-4567-9915-7615BD1BF4D0}" type="slidenum">
              <a:rPr lang="en-US" altLang="en-US" sz="1200">
                <a:solidFill>
                  <a:srgbClr val="000000"/>
                </a:solidFill>
              </a:rPr>
              <a:pPr eaLnBrk="1" hangingPunct="1"/>
              <a:t>74</a:t>
            </a:fld>
            <a:endParaRPr lang="en-US" altLang="en-US" sz="1200">
              <a:solidFill>
                <a:srgbClr val="000000"/>
              </a:solidFill>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9123FD-C5DC-4BBF-882E-5F66EAF1570D}" type="slidenum">
              <a:rPr lang="en-US" altLang="en-US" sz="1200">
                <a:solidFill>
                  <a:srgbClr val="000000"/>
                </a:solidFill>
              </a:rPr>
              <a:pPr eaLnBrk="1" hangingPunct="1"/>
              <a:t>75</a:t>
            </a:fld>
            <a:endParaRPr lang="en-US" altLang="en-US" sz="1200">
              <a:solidFill>
                <a:srgbClr val="000000"/>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CE524C2-F79C-43B7-A40C-4C57120CE6CF}" type="slidenum">
              <a:rPr lang="en-US" altLang="en-US" sz="1200">
                <a:solidFill>
                  <a:srgbClr val="000000"/>
                </a:solidFill>
              </a:rPr>
              <a:pPr eaLnBrk="1" hangingPunct="1"/>
              <a:t>76</a:t>
            </a:fld>
            <a:endParaRPr lang="en-US" alt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9437C5E-D35E-4683-9F91-E5B13C73DD68}" type="slidenum">
              <a:rPr lang="en-US" altLang="en-US" sz="1200">
                <a:solidFill>
                  <a:srgbClr val="000000"/>
                </a:solidFill>
              </a:rPr>
              <a:pPr eaLnBrk="1" hangingPunct="1"/>
              <a:t>77</a:t>
            </a:fld>
            <a:endParaRPr lang="en-US" altLang="en-US" sz="1200">
              <a:solidFill>
                <a:srgbClr val="000000"/>
              </a:solidFill>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84A94-6F51-2167-934C-38372CCA1B92}"/>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E4D664BC-7606-FF07-0358-0DE039C98D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78</a:t>
            </a:fld>
            <a:endParaRPr lang="en-US" altLang="en-US" sz="1200">
              <a:solidFill>
                <a:srgbClr val="000000"/>
              </a:solidFill>
            </a:endParaRPr>
          </a:p>
        </p:txBody>
      </p:sp>
      <p:sp>
        <p:nvSpPr>
          <p:cNvPr id="347138" name="Rectangle 2">
            <a:extLst>
              <a:ext uri="{FF2B5EF4-FFF2-40B4-BE49-F238E27FC236}">
                <a16:creationId xmlns:a16="http://schemas.microsoft.com/office/drawing/2014/main" id="{2F43CE40-260E-685F-258B-3DC79701FCC4}"/>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EAAE55E1-C187-3677-B215-BAE500F88D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08069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96A1-F3DB-F489-3501-BB10CC2AD90D}"/>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DF3A885B-932E-9BFC-5C5F-6914DA6FD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79</a:t>
            </a:fld>
            <a:endParaRPr lang="en-US" altLang="en-US" sz="1200">
              <a:solidFill>
                <a:srgbClr val="000000"/>
              </a:solidFill>
            </a:endParaRPr>
          </a:p>
        </p:txBody>
      </p:sp>
      <p:sp>
        <p:nvSpPr>
          <p:cNvPr id="347138" name="Rectangle 2">
            <a:extLst>
              <a:ext uri="{FF2B5EF4-FFF2-40B4-BE49-F238E27FC236}">
                <a16:creationId xmlns:a16="http://schemas.microsoft.com/office/drawing/2014/main" id="{51AF4977-F4A6-DA80-E7D1-3CC9E7D31749}"/>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A805E3F0-04C7-7B88-C29C-8514EE9136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0033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1FEF197-BC2E-4B98-8B07-134DBF0629B6}" type="slidenum">
              <a:rPr lang="en-US" altLang="en-US" sz="1200"/>
              <a:pPr eaLnBrk="1" hangingPunct="1"/>
              <a:t>8</a:t>
            </a:fld>
            <a:endParaRPr lang="en-US" alt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0F29-01BD-59FE-C1D4-F08EF841377C}"/>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A5BFE216-BFE7-BF19-D99A-E399E9538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80</a:t>
            </a:fld>
            <a:endParaRPr lang="en-US" altLang="en-US" sz="1200">
              <a:solidFill>
                <a:srgbClr val="000000"/>
              </a:solidFill>
            </a:endParaRPr>
          </a:p>
        </p:txBody>
      </p:sp>
      <p:sp>
        <p:nvSpPr>
          <p:cNvPr id="347138" name="Rectangle 2">
            <a:extLst>
              <a:ext uri="{FF2B5EF4-FFF2-40B4-BE49-F238E27FC236}">
                <a16:creationId xmlns:a16="http://schemas.microsoft.com/office/drawing/2014/main" id="{A316BD1D-E099-A496-06D1-25544294F860}"/>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2ADD1149-A935-AA8A-92DF-EEF1D1B558B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5982349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08F9-2F53-9C9B-56F4-0FA66B8CEF51}"/>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D8E57DF4-2DF9-9F29-78FA-A17C209870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81</a:t>
            </a:fld>
            <a:endParaRPr lang="en-US" altLang="en-US" sz="1200">
              <a:solidFill>
                <a:srgbClr val="000000"/>
              </a:solidFill>
            </a:endParaRPr>
          </a:p>
        </p:txBody>
      </p:sp>
      <p:sp>
        <p:nvSpPr>
          <p:cNvPr id="347138" name="Rectangle 2">
            <a:extLst>
              <a:ext uri="{FF2B5EF4-FFF2-40B4-BE49-F238E27FC236}">
                <a16:creationId xmlns:a16="http://schemas.microsoft.com/office/drawing/2014/main" id="{F5833B9B-9CAC-0A31-13EC-D1F2CC7F6017}"/>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476E2532-3E86-3DE8-0D87-B5DF063FB61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577023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A44B8-8DFD-D45E-18E4-88C400880382}"/>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8695DA31-D42D-8FA4-ADF8-E112DE55E7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82</a:t>
            </a:fld>
            <a:endParaRPr lang="en-US" altLang="en-US" sz="1200">
              <a:solidFill>
                <a:srgbClr val="000000"/>
              </a:solidFill>
            </a:endParaRPr>
          </a:p>
        </p:txBody>
      </p:sp>
      <p:sp>
        <p:nvSpPr>
          <p:cNvPr id="347138" name="Rectangle 2">
            <a:extLst>
              <a:ext uri="{FF2B5EF4-FFF2-40B4-BE49-F238E27FC236}">
                <a16:creationId xmlns:a16="http://schemas.microsoft.com/office/drawing/2014/main" id="{B86EA225-D811-035B-C6EA-65CEDC58077E}"/>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627D3B44-D0EE-8FD8-58F1-8615EC2642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417776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F0D2E-B51B-F105-B830-43C41483A32A}"/>
            </a:ext>
          </a:extLst>
        </p:cNvPr>
        <p:cNvGrpSpPr/>
        <p:nvPr/>
      </p:nvGrpSpPr>
      <p:grpSpPr>
        <a:xfrm>
          <a:off x="0" y="0"/>
          <a:ext cx="0" cy="0"/>
          <a:chOff x="0" y="0"/>
          <a:chExt cx="0" cy="0"/>
        </a:xfrm>
      </p:grpSpPr>
      <p:sp>
        <p:nvSpPr>
          <p:cNvPr id="347137" name="Rectangle 7">
            <a:extLst>
              <a:ext uri="{FF2B5EF4-FFF2-40B4-BE49-F238E27FC236}">
                <a16:creationId xmlns:a16="http://schemas.microsoft.com/office/drawing/2014/main" id="{AF97CD77-28B2-1D45-EA3B-6613D96EC7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F1057EE-EB1F-4C4A-8FC2-DF5BF744E305}" type="slidenum">
              <a:rPr lang="en-US" altLang="en-US" sz="1200">
                <a:solidFill>
                  <a:srgbClr val="000000"/>
                </a:solidFill>
              </a:rPr>
              <a:pPr eaLnBrk="1" hangingPunct="1"/>
              <a:t>83</a:t>
            </a:fld>
            <a:endParaRPr lang="en-US" altLang="en-US" sz="1200">
              <a:solidFill>
                <a:srgbClr val="000000"/>
              </a:solidFill>
            </a:endParaRPr>
          </a:p>
        </p:txBody>
      </p:sp>
      <p:sp>
        <p:nvSpPr>
          <p:cNvPr id="347138" name="Rectangle 2">
            <a:extLst>
              <a:ext uri="{FF2B5EF4-FFF2-40B4-BE49-F238E27FC236}">
                <a16:creationId xmlns:a16="http://schemas.microsoft.com/office/drawing/2014/main" id="{4921001A-2556-2DC4-D8B7-A6C681384825}"/>
              </a:ext>
            </a:extLst>
          </p:cNvPr>
          <p:cNvSpPr>
            <a:spLocks noGrp="1" noRot="1" noChangeAspect="1" noChangeArrowheads="1"/>
          </p:cNvSpPr>
          <p:nvPr>
            <p:ph type="sldImg"/>
          </p:nvPr>
        </p:nvSpPr>
        <p:spPr>
          <a:xfrm>
            <a:off x="838200" y="457200"/>
            <a:ext cx="5181600" cy="3886200"/>
          </a:xfrm>
          <a:solidFill>
            <a:srgbClr val="FFFFFF"/>
          </a:solidFill>
          <a:ln/>
        </p:spPr>
      </p:sp>
      <p:sp>
        <p:nvSpPr>
          <p:cNvPr id="347139" name="Rectangle 3">
            <a:extLst>
              <a:ext uri="{FF2B5EF4-FFF2-40B4-BE49-F238E27FC236}">
                <a16:creationId xmlns:a16="http://schemas.microsoft.com/office/drawing/2014/main" id="{A6449514-6A5C-32C8-79B4-FAB46D4A6A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2276919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BFFB92D-708D-402D-ADCA-388854924285}" type="slidenum">
              <a:rPr lang="en-US" altLang="en-US" sz="1200">
                <a:solidFill>
                  <a:srgbClr val="000000"/>
                </a:solidFill>
              </a:rPr>
              <a:pPr eaLnBrk="1" hangingPunct="1"/>
              <a:t>84</a:t>
            </a:fld>
            <a:endParaRPr lang="en-US" altLang="en-US" sz="1200">
              <a:solidFill>
                <a:srgbClr val="000000"/>
              </a:solidFill>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55EFBE93-AF37-3C45-8C15-73E2D006F1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8FBE05-6856-F347-A93C-CCB260AB17F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970" name="Rectangle 2">
            <a:extLst>
              <a:ext uri="{FF2B5EF4-FFF2-40B4-BE49-F238E27FC236}">
                <a16:creationId xmlns:a16="http://schemas.microsoft.com/office/drawing/2014/main" id="{2B1FB1C9-2B86-EF45-9D8C-889CF476D02A}"/>
              </a:ext>
            </a:extLst>
          </p:cNvPr>
          <p:cNvSpPr>
            <a:spLocks noGrp="1" noRot="1" noChangeAspect="1" noChangeArrowheads="1"/>
          </p:cNvSpPr>
          <p:nvPr>
            <p:ph type="sldImg"/>
          </p:nvPr>
        </p:nvSpPr>
        <p:spPr>
          <a:solidFill>
            <a:srgbClr val="FFFFFF"/>
          </a:solidFill>
          <a:ln/>
        </p:spPr>
      </p:sp>
      <p:sp>
        <p:nvSpPr>
          <p:cNvPr id="339971" name="Rectangle 3">
            <a:extLst>
              <a:ext uri="{FF2B5EF4-FFF2-40B4-BE49-F238E27FC236}">
                <a16:creationId xmlns:a16="http://schemas.microsoft.com/office/drawing/2014/main" id="{04ECA0E4-BC38-F54D-A3F8-DF535E5405D5}"/>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C5ABEE18-875F-AA4C-A847-7696F614D1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1DDC3A-1166-B94D-B490-04FFE96950C3}"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018" name="Rectangle 2">
            <a:extLst>
              <a:ext uri="{FF2B5EF4-FFF2-40B4-BE49-F238E27FC236}">
                <a16:creationId xmlns:a16="http://schemas.microsoft.com/office/drawing/2014/main" id="{5BAAFAAE-D8CD-B745-AD65-A824D2DBCC6D}"/>
              </a:ext>
            </a:extLst>
          </p:cNvPr>
          <p:cNvSpPr>
            <a:spLocks noGrp="1" noRot="1" noChangeAspect="1" noChangeArrowheads="1"/>
          </p:cNvSpPr>
          <p:nvPr>
            <p:ph type="sldImg"/>
          </p:nvPr>
        </p:nvSpPr>
        <p:spPr>
          <a:solidFill>
            <a:srgbClr val="FFFFFF"/>
          </a:solidFill>
          <a:ln/>
        </p:spPr>
      </p:sp>
      <p:sp>
        <p:nvSpPr>
          <p:cNvPr id="342019" name="Rectangle 3">
            <a:extLst>
              <a:ext uri="{FF2B5EF4-FFF2-40B4-BE49-F238E27FC236}">
                <a16:creationId xmlns:a16="http://schemas.microsoft.com/office/drawing/2014/main" id="{2A1DAC4C-0B03-5A42-9812-B3CFD351F1E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a:extLst>
              <a:ext uri="{FF2B5EF4-FFF2-40B4-BE49-F238E27FC236}">
                <a16:creationId xmlns:a16="http://schemas.microsoft.com/office/drawing/2014/main" id="{5C9A458A-1B61-BF44-A6E0-CAD9C90AD2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A9445A-6DE0-0A4C-A326-AE76472A336C}"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066" name="Rectangle 2">
            <a:extLst>
              <a:ext uri="{FF2B5EF4-FFF2-40B4-BE49-F238E27FC236}">
                <a16:creationId xmlns:a16="http://schemas.microsoft.com/office/drawing/2014/main" id="{826EC55F-D737-E748-B348-E8048A911F9B}"/>
              </a:ext>
            </a:extLst>
          </p:cNvPr>
          <p:cNvSpPr>
            <a:spLocks noGrp="1" noRot="1" noChangeAspect="1" noChangeArrowheads="1"/>
          </p:cNvSpPr>
          <p:nvPr>
            <p:ph type="sldImg"/>
          </p:nvPr>
        </p:nvSpPr>
        <p:spPr>
          <a:solidFill>
            <a:srgbClr val="FFFFFF"/>
          </a:solidFill>
          <a:ln/>
        </p:spPr>
      </p:sp>
      <p:sp>
        <p:nvSpPr>
          <p:cNvPr id="344067" name="Rectangle 3">
            <a:extLst>
              <a:ext uri="{FF2B5EF4-FFF2-40B4-BE49-F238E27FC236}">
                <a16:creationId xmlns:a16="http://schemas.microsoft.com/office/drawing/2014/main" id="{FC4B6236-30B8-5649-BCE8-48F97FDEAB59}"/>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a:extLst>
              <a:ext uri="{FF2B5EF4-FFF2-40B4-BE49-F238E27FC236}">
                <a16:creationId xmlns:a16="http://schemas.microsoft.com/office/drawing/2014/main" id="{794250FC-7340-864B-818A-F903E2BF86F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CE796-D8A5-9444-810D-D72EE3F59297}"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114" name="Rectangle 2">
            <a:extLst>
              <a:ext uri="{FF2B5EF4-FFF2-40B4-BE49-F238E27FC236}">
                <a16:creationId xmlns:a16="http://schemas.microsoft.com/office/drawing/2014/main" id="{C1725483-A36D-D24A-9B8D-3844194E3ED2}"/>
              </a:ext>
            </a:extLst>
          </p:cNvPr>
          <p:cNvSpPr>
            <a:spLocks noGrp="1" noRot="1" noChangeAspect="1" noChangeArrowheads="1"/>
          </p:cNvSpPr>
          <p:nvPr>
            <p:ph type="sldImg"/>
          </p:nvPr>
        </p:nvSpPr>
        <p:spPr>
          <a:solidFill>
            <a:srgbClr val="FFFFFF"/>
          </a:solidFill>
          <a:ln/>
        </p:spPr>
      </p:sp>
      <p:sp>
        <p:nvSpPr>
          <p:cNvPr id="346115" name="Rectangle 3">
            <a:extLst>
              <a:ext uri="{FF2B5EF4-FFF2-40B4-BE49-F238E27FC236}">
                <a16:creationId xmlns:a16="http://schemas.microsoft.com/office/drawing/2014/main" id="{3E86C45B-256D-AD4C-B5BF-BAA8E3A9405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a:extLst>
              <a:ext uri="{FF2B5EF4-FFF2-40B4-BE49-F238E27FC236}">
                <a16:creationId xmlns:a16="http://schemas.microsoft.com/office/drawing/2014/main" id="{EE39DBCF-28CA-5246-B78D-C977EEADCC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88D94A-BDAD-AE45-A156-484BFBCEB0C6}"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62" name="Rectangle 2">
            <a:extLst>
              <a:ext uri="{FF2B5EF4-FFF2-40B4-BE49-F238E27FC236}">
                <a16:creationId xmlns:a16="http://schemas.microsoft.com/office/drawing/2014/main" id="{D770A621-D859-0E4E-87E1-3261C346566C}"/>
              </a:ext>
            </a:extLst>
          </p:cNvPr>
          <p:cNvSpPr>
            <a:spLocks noGrp="1" noRot="1" noChangeAspect="1" noChangeArrowheads="1"/>
          </p:cNvSpPr>
          <p:nvPr>
            <p:ph type="sldImg"/>
          </p:nvPr>
        </p:nvSpPr>
        <p:spPr>
          <a:solidFill>
            <a:srgbClr val="FFFFFF"/>
          </a:solidFill>
          <a:ln/>
        </p:spPr>
      </p:sp>
      <p:sp>
        <p:nvSpPr>
          <p:cNvPr id="348163" name="Rectangle 3">
            <a:extLst>
              <a:ext uri="{FF2B5EF4-FFF2-40B4-BE49-F238E27FC236}">
                <a16:creationId xmlns:a16="http://schemas.microsoft.com/office/drawing/2014/main" id="{C4E67171-D961-974A-A16F-523941B62E3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03FD696-8338-47C7-9C73-C350FBE43B31}" type="slidenum">
              <a:rPr lang="en-US" altLang="en-US" sz="1200"/>
              <a:pPr eaLnBrk="1" hangingPunct="1"/>
              <a:t>9</a:t>
            </a:fld>
            <a:endParaRPr lang="en-US" alt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id="{19A62079-5B24-074F-9CC8-5A41BC154A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C1418-903A-3340-BE10-F577EC2B5839}"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210" name="Rectangle 2">
            <a:extLst>
              <a:ext uri="{FF2B5EF4-FFF2-40B4-BE49-F238E27FC236}">
                <a16:creationId xmlns:a16="http://schemas.microsoft.com/office/drawing/2014/main" id="{2A85EE79-309D-8B4F-816D-ACBC0FE1E99A}"/>
              </a:ext>
            </a:extLst>
          </p:cNvPr>
          <p:cNvSpPr>
            <a:spLocks noGrp="1" noRot="1" noChangeAspect="1" noChangeArrowheads="1"/>
          </p:cNvSpPr>
          <p:nvPr>
            <p:ph type="sldImg"/>
          </p:nvPr>
        </p:nvSpPr>
        <p:spPr>
          <a:solidFill>
            <a:srgbClr val="FFFFFF"/>
          </a:solidFill>
          <a:ln/>
        </p:spPr>
      </p:sp>
      <p:sp>
        <p:nvSpPr>
          <p:cNvPr id="350211" name="Rectangle 3">
            <a:extLst>
              <a:ext uri="{FF2B5EF4-FFF2-40B4-BE49-F238E27FC236}">
                <a16:creationId xmlns:a16="http://schemas.microsoft.com/office/drawing/2014/main" id="{DBE294C1-4916-7E4D-920B-EDB043D5853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8B24-6213-426D-AEA2-17E3F8A558CD}" type="slidenum">
              <a:rPr lang="en-US" altLang="en-US" sz="1200">
                <a:solidFill>
                  <a:srgbClr val="000000"/>
                </a:solidFill>
              </a:rPr>
              <a:pPr eaLnBrk="1" hangingPunct="1"/>
              <a:t>91</a:t>
            </a:fld>
            <a:endParaRPr lang="en-US" altLang="en-US" sz="1200">
              <a:solidFill>
                <a:srgbClr val="000000"/>
              </a:solidFill>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F60A60D-8E19-45F6-B507-F644FA6E0FD0}" type="slidenum">
              <a:rPr lang="en-US" altLang="en-US" sz="1200">
                <a:solidFill>
                  <a:srgbClr val="000000"/>
                </a:solidFill>
              </a:rPr>
              <a:pPr eaLnBrk="1" hangingPunct="1"/>
              <a:t>92</a:t>
            </a:fld>
            <a:endParaRPr lang="en-US" altLang="en-US" sz="1200">
              <a:solidFill>
                <a:srgbClr val="000000"/>
              </a:solidFill>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45AE463-3A57-4340-A6FB-8E151BF226E7}" type="slidenum">
              <a:rPr lang="en-US" altLang="en-US" sz="1200">
                <a:solidFill>
                  <a:srgbClr val="000000"/>
                </a:solidFill>
              </a:rPr>
              <a:pPr eaLnBrk="1" hangingPunct="1"/>
              <a:t>93</a:t>
            </a:fld>
            <a:endParaRPr lang="en-US" alt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E954574-48E3-4304-B17D-E8B34F803DE1}" type="slidenum">
              <a:rPr lang="en-US" altLang="en-US" sz="1200">
                <a:solidFill>
                  <a:srgbClr val="000000"/>
                </a:solidFill>
              </a:rPr>
              <a:pPr eaLnBrk="1" hangingPunct="1"/>
              <a:t>94</a:t>
            </a:fld>
            <a:endParaRPr lang="en-US" alt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95</a:t>
            </a:fld>
            <a:endParaRPr lang="en-US" alt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0561-40AB-4322-A3CD-505A679A302D}"/>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02ADF8A8-394A-FCAB-8317-75C6A3CB2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96</a:t>
            </a:fld>
            <a:endParaRPr lang="en-US" altLang="en-US" sz="1200">
              <a:solidFill>
                <a:srgbClr val="000000"/>
              </a:solidFill>
            </a:endParaRPr>
          </a:p>
        </p:txBody>
      </p:sp>
      <p:sp>
        <p:nvSpPr>
          <p:cNvPr id="367618" name="Rectangle 2">
            <a:extLst>
              <a:ext uri="{FF2B5EF4-FFF2-40B4-BE49-F238E27FC236}">
                <a16:creationId xmlns:a16="http://schemas.microsoft.com/office/drawing/2014/main" id="{BF9C6F83-F685-8BBE-8937-4F33B0ADCCA3}"/>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D07EB822-D61E-C9CA-FC00-65D8A9FEEAE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396059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E9FC5-8EB0-F318-7396-93C54D3CBB49}"/>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BA15B69-3FB7-ADC7-ED9F-339F9730C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97</a:t>
            </a:fld>
            <a:endParaRPr lang="en-US" altLang="en-US" sz="1200">
              <a:solidFill>
                <a:srgbClr val="000000"/>
              </a:solidFill>
            </a:endParaRPr>
          </a:p>
        </p:txBody>
      </p:sp>
      <p:sp>
        <p:nvSpPr>
          <p:cNvPr id="367618" name="Rectangle 2">
            <a:extLst>
              <a:ext uri="{FF2B5EF4-FFF2-40B4-BE49-F238E27FC236}">
                <a16:creationId xmlns:a16="http://schemas.microsoft.com/office/drawing/2014/main" id="{5F828D8B-C44B-1C42-3754-C303B38243B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143E3939-7AED-4B71-4A40-091E7C9877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025156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6F71-55B1-4F2D-9C75-049D25B12FF6}"/>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F7D97694-6388-E729-62B8-5C5D5AD31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98</a:t>
            </a:fld>
            <a:endParaRPr lang="en-US" altLang="en-US" sz="1200">
              <a:solidFill>
                <a:srgbClr val="000000"/>
              </a:solidFill>
            </a:endParaRPr>
          </a:p>
        </p:txBody>
      </p:sp>
      <p:sp>
        <p:nvSpPr>
          <p:cNvPr id="367618" name="Rectangle 2">
            <a:extLst>
              <a:ext uri="{FF2B5EF4-FFF2-40B4-BE49-F238E27FC236}">
                <a16:creationId xmlns:a16="http://schemas.microsoft.com/office/drawing/2014/main" id="{85B58528-E81D-9FE8-8DC1-81D6900A8335}"/>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F54936A1-B628-4A70-514A-B19E32A2BCF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89446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A6A6-B3D8-7202-6170-918F16B4B763}"/>
            </a:ext>
          </a:extLst>
        </p:cNvPr>
        <p:cNvGrpSpPr/>
        <p:nvPr/>
      </p:nvGrpSpPr>
      <p:grpSpPr>
        <a:xfrm>
          <a:off x="0" y="0"/>
          <a:ext cx="0" cy="0"/>
          <a:chOff x="0" y="0"/>
          <a:chExt cx="0" cy="0"/>
        </a:xfrm>
      </p:grpSpPr>
      <p:sp>
        <p:nvSpPr>
          <p:cNvPr id="367617" name="Rectangle 7">
            <a:extLst>
              <a:ext uri="{FF2B5EF4-FFF2-40B4-BE49-F238E27FC236}">
                <a16:creationId xmlns:a16="http://schemas.microsoft.com/office/drawing/2014/main" id="{69930ED4-5599-BC01-B384-723B913CE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920D337-9932-47C3-9999-43ADBF83E367}" type="slidenum">
              <a:rPr lang="en-US" altLang="en-US" sz="1200">
                <a:solidFill>
                  <a:srgbClr val="000000"/>
                </a:solidFill>
              </a:rPr>
              <a:pPr eaLnBrk="1" hangingPunct="1"/>
              <a:t>99</a:t>
            </a:fld>
            <a:endParaRPr lang="en-US" altLang="en-US" sz="1200">
              <a:solidFill>
                <a:srgbClr val="000000"/>
              </a:solidFill>
            </a:endParaRPr>
          </a:p>
        </p:txBody>
      </p:sp>
      <p:sp>
        <p:nvSpPr>
          <p:cNvPr id="367618" name="Rectangle 2">
            <a:extLst>
              <a:ext uri="{FF2B5EF4-FFF2-40B4-BE49-F238E27FC236}">
                <a16:creationId xmlns:a16="http://schemas.microsoft.com/office/drawing/2014/main" id="{45AF48EF-32A2-AFA3-9791-91389FE3419B}"/>
              </a:ext>
            </a:extLst>
          </p:cNvPr>
          <p:cNvSpPr>
            <a:spLocks noGrp="1" noRot="1" noChangeAspect="1" noChangeArrowheads="1"/>
          </p:cNvSpPr>
          <p:nvPr>
            <p:ph type="sldImg"/>
          </p:nvPr>
        </p:nvSpPr>
        <p:spPr>
          <a:solidFill>
            <a:srgbClr val="FFFFFF"/>
          </a:solidFill>
          <a:ln/>
        </p:spPr>
      </p:sp>
      <p:sp>
        <p:nvSpPr>
          <p:cNvPr id="367619" name="Rectangle 3">
            <a:extLst>
              <a:ext uri="{FF2B5EF4-FFF2-40B4-BE49-F238E27FC236}">
                <a16:creationId xmlns:a16="http://schemas.microsoft.com/office/drawing/2014/main" id="{8397A64F-4956-9363-3860-B43C41E2832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85584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AC2826C-8BAA-48E1-B57A-E94DB1A959CC}" type="slidenum">
              <a:rPr lang="en-US" altLang="en-US"/>
              <a:pPr/>
              <a:t>‹#›</a:t>
            </a:fld>
            <a:endParaRPr lang="en-US" altLang="en-US"/>
          </a:p>
        </p:txBody>
      </p:sp>
    </p:spTree>
    <p:extLst>
      <p:ext uri="{BB962C8B-B14F-4D97-AF65-F5344CB8AC3E}">
        <p14:creationId xmlns:p14="http://schemas.microsoft.com/office/powerpoint/2010/main" val="31405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06DF24C-48B9-4FFC-BB64-0D0104C2B7E2}" type="slidenum">
              <a:rPr lang="en-US" altLang="en-US"/>
              <a:pPr/>
              <a:t>‹#›</a:t>
            </a:fld>
            <a:endParaRPr lang="en-US" altLang="en-US"/>
          </a:p>
        </p:txBody>
      </p:sp>
    </p:spTree>
    <p:extLst>
      <p:ext uri="{BB962C8B-B14F-4D97-AF65-F5344CB8AC3E}">
        <p14:creationId xmlns:p14="http://schemas.microsoft.com/office/powerpoint/2010/main" val="18622478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endParaRPr lang="en-US" altLang="en-US"/>
          </a:p>
        </p:txBody>
      </p:sp>
      <p:sp>
        <p:nvSpPr>
          <p:cNvPr id="3" name="Rectangle 41"/>
          <p:cNvSpPr>
            <a:spLocks noGrp="1" noChangeArrowheads="1"/>
          </p:cNvSpPr>
          <p:nvPr>
            <p:ph type="ftr" sz="quarter" idx="11"/>
          </p:nvPr>
        </p:nvSpPr>
        <p:spPr>
          <a:ln/>
        </p:spPr>
        <p:txBody>
          <a:bodyPr/>
          <a:lstStyle>
            <a:lvl1pPr>
              <a:defRPr/>
            </a:lvl1pPr>
          </a:lstStyle>
          <a:p>
            <a:endParaRPr lang="en-US" altLang="en-US"/>
          </a:p>
        </p:txBody>
      </p:sp>
      <p:sp>
        <p:nvSpPr>
          <p:cNvPr id="4" name="Rectangle 42"/>
          <p:cNvSpPr>
            <a:spLocks noGrp="1" noChangeArrowheads="1"/>
          </p:cNvSpPr>
          <p:nvPr>
            <p:ph type="sldNum" sz="quarter" idx="12"/>
          </p:nvPr>
        </p:nvSpPr>
        <p:spPr>
          <a:ln/>
        </p:spPr>
        <p:txBody>
          <a:bodyPr/>
          <a:lstStyle>
            <a:lvl1pPr>
              <a:defRPr/>
            </a:lvl1pPr>
          </a:lstStyle>
          <a:p>
            <a:fld id="{CC8D64B1-9249-4815-931A-632075D324A2}" type="slidenum">
              <a:rPr lang="en-US" altLang="en-US"/>
              <a:pPr/>
              <a:t>‹#›</a:t>
            </a:fld>
            <a:endParaRPr lang="en-US" altLang="en-US"/>
          </a:p>
        </p:txBody>
      </p:sp>
    </p:spTree>
    <p:extLst>
      <p:ext uri="{BB962C8B-B14F-4D97-AF65-F5344CB8AC3E}">
        <p14:creationId xmlns:p14="http://schemas.microsoft.com/office/powerpoint/2010/main" val="2286691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711954F5-459B-4636-B0CC-1743409FDE6F}" type="slidenum">
              <a:rPr lang="en-US" altLang="en-US"/>
              <a:pPr/>
              <a:t>‹#›</a:t>
            </a:fld>
            <a:endParaRPr lang="en-US" altLang="en-US"/>
          </a:p>
        </p:txBody>
      </p:sp>
    </p:spTree>
    <p:extLst>
      <p:ext uri="{BB962C8B-B14F-4D97-AF65-F5344CB8AC3E}">
        <p14:creationId xmlns:p14="http://schemas.microsoft.com/office/powerpoint/2010/main" val="27592521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4BE03478-B5AA-451F-B3F2-6AFA06DEE765}" type="slidenum">
              <a:rPr lang="en-US" altLang="en-US"/>
              <a:pPr/>
              <a:t>‹#›</a:t>
            </a:fld>
            <a:endParaRPr lang="en-US" altLang="en-US"/>
          </a:p>
        </p:txBody>
      </p:sp>
    </p:spTree>
    <p:extLst>
      <p:ext uri="{BB962C8B-B14F-4D97-AF65-F5344CB8AC3E}">
        <p14:creationId xmlns:p14="http://schemas.microsoft.com/office/powerpoint/2010/main" val="1076170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2753CE26-8175-49ED-B118-CEDD06DD81F2}" type="slidenum">
              <a:rPr lang="en-US" altLang="en-US"/>
              <a:pPr/>
              <a:t>‹#›</a:t>
            </a:fld>
            <a:endParaRPr lang="en-US" altLang="en-US"/>
          </a:p>
        </p:txBody>
      </p:sp>
    </p:spTree>
    <p:extLst>
      <p:ext uri="{BB962C8B-B14F-4D97-AF65-F5344CB8AC3E}">
        <p14:creationId xmlns:p14="http://schemas.microsoft.com/office/powerpoint/2010/main" val="1475795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456ACD4A-F44D-4719-B8C8-A8831CB0C6D2}" type="slidenum">
              <a:rPr lang="en-US" altLang="en-US"/>
              <a:pPr/>
              <a:t>‹#›</a:t>
            </a:fld>
            <a:endParaRPr lang="en-US" altLang="en-US"/>
          </a:p>
        </p:txBody>
      </p:sp>
    </p:spTree>
    <p:extLst>
      <p:ext uri="{BB962C8B-B14F-4D97-AF65-F5344CB8AC3E}">
        <p14:creationId xmlns:p14="http://schemas.microsoft.com/office/powerpoint/2010/main" val="3038170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4746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atin typeface="Arial" pitchFamily="34" charset="0"/>
              </a:defRPr>
            </a:lvl1pPr>
          </a:lstStyle>
          <a:p>
            <a:fld id="{25EC5215-9E63-4A0D-BC96-95A8A1F464A9}" type="slidenum">
              <a:rPr lang="en-US" altLang="en-US"/>
              <a:pPr/>
              <a:t>‹#›</a:t>
            </a:fld>
            <a:endParaRPr lang="en-US" altLang="en-US"/>
          </a:p>
        </p:txBody>
      </p:sp>
    </p:spTree>
    <p:extLst>
      <p:ext uri="{BB962C8B-B14F-4D97-AF65-F5344CB8AC3E}">
        <p14:creationId xmlns:p14="http://schemas.microsoft.com/office/powerpoint/2010/main" val="2474406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BCFB5DFE-6AAD-4957-9A2B-D6EC3D222AF6}" type="slidenum">
              <a:rPr lang="en-US" altLang="en-US"/>
              <a:pPr/>
              <a:t>‹#›</a:t>
            </a:fld>
            <a:endParaRPr lang="en-US" altLang="en-US"/>
          </a:p>
        </p:txBody>
      </p:sp>
    </p:spTree>
    <p:extLst>
      <p:ext uri="{BB962C8B-B14F-4D97-AF65-F5344CB8AC3E}">
        <p14:creationId xmlns:p14="http://schemas.microsoft.com/office/powerpoint/2010/main" val="24974678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92DC78C7-0970-4CAF-A9B1-40C0ECC797D3}" type="slidenum">
              <a:rPr lang="en-US" altLang="en-US"/>
              <a:pPr/>
              <a:t>‹#›</a:t>
            </a:fld>
            <a:endParaRPr lang="en-US" altLang="en-US"/>
          </a:p>
        </p:txBody>
      </p:sp>
    </p:spTree>
    <p:extLst>
      <p:ext uri="{BB962C8B-B14F-4D97-AF65-F5344CB8AC3E}">
        <p14:creationId xmlns:p14="http://schemas.microsoft.com/office/powerpoint/2010/main" val="30310191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2A2A53A6-7EB6-4B80-91BF-35F842358414}" type="slidenum">
              <a:rPr lang="en-US" altLang="en-US"/>
              <a:pPr/>
              <a:t>‹#›</a:t>
            </a:fld>
            <a:endParaRPr lang="en-US" altLang="en-US"/>
          </a:p>
        </p:txBody>
      </p:sp>
    </p:spTree>
    <p:extLst>
      <p:ext uri="{BB962C8B-B14F-4D97-AF65-F5344CB8AC3E}">
        <p14:creationId xmlns:p14="http://schemas.microsoft.com/office/powerpoint/2010/main" val="29165038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endParaRPr lang="en-US" altLang="en-US"/>
          </a:p>
        </p:txBody>
      </p:sp>
      <p:sp>
        <p:nvSpPr>
          <p:cNvPr id="8" name="Rectangle 8"/>
          <p:cNvSpPr>
            <a:spLocks noGrp="1" noChangeArrowheads="1"/>
          </p:cNvSpPr>
          <p:nvPr>
            <p:ph type="ftr" sz="quarter" idx="11"/>
          </p:nvPr>
        </p:nvSpPr>
        <p:spPr/>
        <p:txBody>
          <a:bodyPr/>
          <a:lstStyle>
            <a:lvl1pPr>
              <a:defRPr/>
            </a:lvl1pPr>
          </a:lstStyle>
          <a:p>
            <a:endParaRPr lang="en-US" altLang="en-US"/>
          </a:p>
        </p:txBody>
      </p:sp>
      <p:sp>
        <p:nvSpPr>
          <p:cNvPr id="9" name="Rectangle 9"/>
          <p:cNvSpPr>
            <a:spLocks noGrp="1" noChangeArrowheads="1"/>
          </p:cNvSpPr>
          <p:nvPr>
            <p:ph type="sldNum" sz="quarter" idx="12"/>
          </p:nvPr>
        </p:nvSpPr>
        <p:spPr/>
        <p:txBody>
          <a:bodyPr/>
          <a:lstStyle>
            <a:lvl1pPr>
              <a:defRPr>
                <a:latin typeface="Arial" pitchFamily="34" charset="0"/>
              </a:defRPr>
            </a:lvl1pPr>
          </a:lstStyle>
          <a:p>
            <a:fld id="{754BEF43-45C6-4D05-8782-E398523F32A5}" type="slidenum">
              <a:rPr lang="en-US" altLang="en-US"/>
              <a:pPr/>
              <a:t>‹#›</a:t>
            </a:fld>
            <a:endParaRPr lang="en-US" altLang="en-US"/>
          </a:p>
        </p:txBody>
      </p:sp>
    </p:spTree>
    <p:extLst>
      <p:ext uri="{BB962C8B-B14F-4D97-AF65-F5344CB8AC3E}">
        <p14:creationId xmlns:p14="http://schemas.microsoft.com/office/powerpoint/2010/main" val="478756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4852C2-581E-47E5-8F3A-EE6205E1D906}" type="slidenum">
              <a:rPr lang="en-US" altLang="en-US"/>
              <a:pPr/>
              <a:t>‹#›</a:t>
            </a:fld>
            <a:endParaRPr lang="en-US" altLang="en-US"/>
          </a:p>
        </p:txBody>
      </p:sp>
    </p:spTree>
    <p:extLst>
      <p:ext uri="{BB962C8B-B14F-4D97-AF65-F5344CB8AC3E}">
        <p14:creationId xmlns:p14="http://schemas.microsoft.com/office/powerpoint/2010/main" val="3005388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endParaRPr lang="en-US" altLang="en-US"/>
          </a:p>
        </p:txBody>
      </p:sp>
      <p:sp>
        <p:nvSpPr>
          <p:cNvPr id="4" name="Rectangle 8"/>
          <p:cNvSpPr>
            <a:spLocks noGrp="1" noChangeArrowheads="1"/>
          </p:cNvSpPr>
          <p:nvPr>
            <p:ph type="ftr" sz="quarter" idx="11"/>
          </p:nvPr>
        </p:nvSpPr>
        <p:spPr/>
        <p:txBody>
          <a:bodyPr/>
          <a:lstStyle>
            <a:lvl1pPr>
              <a:defRPr/>
            </a:lvl1pPr>
          </a:lstStyle>
          <a:p>
            <a:endParaRPr lang="en-US" altLang="en-US"/>
          </a:p>
        </p:txBody>
      </p:sp>
      <p:sp>
        <p:nvSpPr>
          <p:cNvPr id="5" name="Rectangle 9"/>
          <p:cNvSpPr>
            <a:spLocks noGrp="1" noChangeArrowheads="1"/>
          </p:cNvSpPr>
          <p:nvPr>
            <p:ph type="sldNum" sz="quarter" idx="12"/>
          </p:nvPr>
        </p:nvSpPr>
        <p:spPr/>
        <p:txBody>
          <a:bodyPr/>
          <a:lstStyle>
            <a:lvl1pPr>
              <a:defRPr>
                <a:latin typeface="Arial" pitchFamily="34" charset="0"/>
              </a:defRPr>
            </a:lvl1pPr>
          </a:lstStyle>
          <a:p>
            <a:fld id="{49DE2147-C82E-4D2B-8833-8A9DA348B76F}" type="slidenum">
              <a:rPr lang="en-US" altLang="en-US"/>
              <a:pPr/>
              <a:t>‹#›</a:t>
            </a:fld>
            <a:endParaRPr lang="en-US" altLang="en-US"/>
          </a:p>
        </p:txBody>
      </p:sp>
    </p:spTree>
    <p:extLst>
      <p:ext uri="{BB962C8B-B14F-4D97-AF65-F5344CB8AC3E}">
        <p14:creationId xmlns:p14="http://schemas.microsoft.com/office/powerpoint/2010/main" val="259457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endParaRPr lang="en-US" altLang="en-US"/>
          </a:p>
        </p:txBody>
      </p:sp>
      <p:sp>
        <p:nvSpPr>
          <p:cNvPr id="3" name="Rectangle 8"/>
          <p:cNvSpPr>
            <a:spLocks noGrp="1" noChangeArrowheads="1"/>
          </p:cNvSpPr>
          <p:nvPr>
            <p:ph type="ftr" sz="quarter" idx="11"/>
          </p:nvPr>
        </p:nvSpPr>
        <p:spPr/>
        <p:txBody>
          <a:bodyPr/>
          <a:lstStyle>
            <a:lvl1pPr>
              <a:defRPr/>
            </a:lvl1pPr>
          </a:lstStyle>
          <a:p>
            <a:endParaRPr lang="en-US" altLang="en-US"/>
          </a:p>
        </p:txBody>
      </p:sp>
      <p:sp>
        <p:nvSpPr>
          <p:cNvPr id="4" name="Rectangle 9"/>
          <p:cNvSpPr>
            <a:spLocks noGrp="1" noChangeArrowheads="1"/>
          </p:cNvSpPr>
          <p:nvPr>
            <p:ph type="sldNum" sz="quarter" idx="12"/>
          </p:nvPr>
        </p:nvSpPr>
        <p:spPr/>
        <p:txBody>
          <a:bodyPr/>
          <a:lstStyle>
            <a:lvl1pPr>
              <a:defRPr>
                <a:latin typeface="Arial" pitchFamily="34" charset="0"/>
              </a:defRPr>
            </a:lvl1pPr>
          </a:lstStyle>
          <a:p>
            <a:fld id="{0E6C5EC4-0AEC-4190-851A-7EF94975F848}" type="slidenum">
              <a:rPr lang="en-US" altLang="en-US"/>
              <a:pPr/>
              <a:t>‹#›</a:t>
            </a:fld>
            <a:endParaRPr lang="en-US" altLang="en-US"/>
          </a:p>
        </p:txBody>
      </p:sp>
    </p:spTree>
    <p:extLst>
      <p:ext uri="{BB962C8B-B14F-4D97-AF65-F5344CB8AC3E}">
        <p14:creationId xmlns:p14="http://schemas.microsoft.com/office/powerpoint/2010/main" val="1942406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C9CC4EE9-CB1D-4B4E-A434-883F64C2D2B8}" type="slidenum">
              <a:rPr lang="en-US" altLang="en-US"/>
              <a:pPr/>
              <a:t>‹#›</a:t>
            </a:fld>
            <a:endParaRPr lang="en-US" altLang="en-US"/>
          </a:p>
        </p:txBody>
      </p:sp>
    </p:spTree>
    <p:extLst>
      <p:ext uri="{BB962C8B-B14F-4D97-AF65-F5344CB8AC3E}">
        <p14:creationId xmlns:p14="http://schemas.microsoft.com/office/powerpoint/2010/main" val="31344423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endParaRPr lang="en-US" altLang="en-US"/>
          </a:p>
        </p:txBody>
      </p:sp>
      <p:sp>
        <p:nvSpPr>
          <p:cNvPr id="6" name="Rectangle 8"/>
          <p:cNvSpPr>
            <a:spLocks noGrp="1" noChangeArrowheads="1"/>
          </p:cNvSpPr>
          <p:nvPr>
            <p:ph type="ftr" sz="quarter" idx="11"/>
          </p:nvPr>
        </p:nvSpPr>
        <p:spPr/>
        <p:txBody>
          <a:bodyPr/>
          <a:lstStyle>
            <a:lvl1pPr>
              <a:defRPr/>
            </a:lvl1pPr>
          </a:lstStyle>
          <a:p>
            <a:endParaRPr lang="en-US" altLang="en-US"/>
          </a:p>
        </p:txBody>
      </p:sp>
      <p:sp>
        <p:nvSpPr>
          <p:cNvPr id="7" name="Rectangle 9"/>
          <p:cNvSpPr>
            <a:spLocks noGrp="1" noChangeArrowheads="1"/>
          </p:cNvSpPr>
          <p:nvPr>
            <p:ph type="sldNum" sz="quarter" idx="12"/>
          </p:nvPr>
        </p:nvSpPr>
        <p:spPr/>
        <p:txBody>
          <a:bodyPr/>
          <a:lstStyle>
            <a:lvl1pPr>
              <a:defRPr>
                <a:latin typeface="Arial" pitchFamily="34" charset="0"/>
              </a:defRPr>
            </a:lvl1pPr>
          </a:lstStyle>
          <a:p>
            <a:fld id="{B731B5F4-3355-48A1-90EA-2644A620CEF4}" type="slidenum">
              <a:rPr lang="en-US" altLang="en-US"/>
              <a:pPr/>
              <a:t>‹#›</a:t>
            </a:fld>
            <a:endParaRPr lang="en-US" altLang="en-US"/>
          </a:p>
        </p:txBody>
      </p:sp>
    </p:spTree>
    <p:extLst>
      <p:ext uri="{BB962C8B-B14F-4D97-AF65-F5344CB8AC3E}">
        <p14:creationId xmlns:p14="http://schemas.microsoft.com/office/powerpoint/2010/main" val="10032800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4D77770F-6673-4100-8A54-FD0D2F4B8C5C}" type="slidenum">
              <a:rPr lang="en-US" altLang="en-US"/>
              <a:pPr/>
              <a:t>‹#›</a:t>
            </a:fld>
            <a:endParaRPr lang="en-US" altLang="en-US"/>
          </a:p>
        </p:txBody>
      </p:sp>
    </p:spTree>
    <p:extLst>
      <p:ext uri="{BB962C8B-B14F-4D97-AF65-F5344CB8AC3E}">
        <p14:creationId xmlns:p14="http://schemas.microsoft.com/office/powerpoint/2010/main" val="3481270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endParaRPr lang="en-US" altLang="en-US"/>
          </a:p>
        </p:txBody>
      </p:sp>
      <p:sp>
        <p:nvSpPr>
          <p:cNvPr id="5" name="Rectangle 8"/>
          <p:cNvSpPr>
            <a:spLocks noGrp="1" noChangeArrowheads="1"/>
          </p:cNvSpPr>
          <p:nvPr>
            <p:ph type="ftr" sz="quarter" idx="11"/>
          </p:nvPr>
        </p:nvSpPr>
        <p:spPr/>
        <p:txBody>
          <a:bodyPr/>
          <a:lstStyle>
            <a:lvl1pPr>
              <a:defRPr/>
            </a:lvl1pPr>
          </a:lstStyle>
          <a:p>
            <a:endParaRPr lang="en-US" altLang="en-US"/>
          </a:p>
        </p:txBody>
      </p:sp>
      <p:sp>
        <p:nvSpPr>
          <p:cNvPr id="6" name="Rectangle 9"/>
          <p:cNvSpPr>
            <a:spLocks noGrp="1" noChangeArrowheads="1"/>
          </p:cNvSpPr>
          <p:nvPr>
            <p:ph type="sldNum" sz="quarter" idx="12"/>
          </p:nvPr>
        </p:nvSpPr>
        <p:spPr/>
        <p:txBody>
          <a:bodyPr/>
          <a:lstStyle>
            <a:lvl1pPr>
              <a:defRPr>
                <a:latin typeface="Arial" pitchFamily="34" charset="0"/>
              </a:defRPr>
            </a:lvl1pPr>
          </a:lstStyle>
          <a:p>
            <a:fld id="{EFD65431-5040-4AAF-A3EC-8CB285919241}" type="slidenum">
              <a:rPr lang="en-US" altLang="en-US"/>
              <a:pPr/>
              <a:t>‹#›</a:t>
            </a:fld>
            <a:endParaRPr lang="en-US" altLang="en-US"/>
          </a:p>
        </p:txBody>
      </p:sp>
    </p:spTree>
    <p:extLst>
      <p:ext uri="{BB962C8B-B14F-4D97-AF65-F5344CB8AC3E}">
        <p14:creationId xmlns:p14="http://schemas.microsoft.com/office/powerpoint/2010/main" val="6503365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340088"/>
      </p:ext>
    </p:extLst>
  </p:cSld>
  <p:clrMapOvr>
    <a:masterClrMapping/>
  </p:clrMapOvr>
  <p:transition>
    <p:cu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153179"/>
      </p:ext>
    </p:extLst>
  </p:cSld>
  <p:clrMapOvr>
    <a:masterClrMapping/>
  </p:clrMapOvr>
  <p:transition>
    <p:cu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32989851"/>
      </p:ext>
    </p:extLst>
  </p:cSld>
  <p:clrMapOvr>
    <a:masterClrMapping/>
  </p:clrMapOvr>
  <p:transition>
    <p:cu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033414"/>
      </p:ext>
    </p:extLst>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endParaRPr lang="en-US" alt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endParaRPr lang="en-US" alt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fld id="{BBB9C4F0-C654-45FE-BA3F-C7D6EF847630}" type="slidenum">
              <a:rPr lang="en-US" altLang="en-US"/>
              <a:pPr/>
              <a:t>‹#›</a:t>
            </a:fld>
            <a:endParaRPr lang="en-US" altLang="en-US"/>
          </a:p>
        </p:txBody>
      </p:sp>
    </p:spTree>
    <p:extLst>
      <p:ext uri="{BB962C8B-B14F-4D97-AF65-F5344CB8AC3E}">
        <p14:creationId xmlns:p14="http://schemas.microsoft.com/office/powerpoint/2010/main" val="32204065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9847741"/>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95352927"/>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45151"/>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758101"/>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8014186"/>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10300"/>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324201"/>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667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5C1563-B5F5-454E-9F7B-68139ED5CA36}" type="slidenum">
              <a:rPr lang="en-US" altLang="en-US"/>
              <a:pPr/>
              <a:t>‹#›</a:t>
            </a:fld>
            <a:endParaRPr lang="en-US" altLang="en-US"/>
          </a:p>
        </p:txBody>
      </p:sp>
    </p:spTree>
    <p:extLst>
      <p:ext uri="{BB962C8B-B14F-4D97-AF65-F5344CB8AC3E}">
        <p14:creationId xmlns:p14="http://schemas.microsoft.com/office/powerpoint/2010/main" val="2198029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7AF67A1-DE34-47EA-835A-6B0029F1E307}" type="slidenum">
              <a:rPr lang="en-US" altLang="en-US"/>
              <a:pPr/>
              <a:t>‹#›</a:t>
            </a:fld>
            <a:endParaRPr lang="en-US" altLang="en-US"/>
          </a:p>
        </p:txBody>
      </p:sp>
    </p:spTree>
    <p:extLst>
      <p:ext uri="{BB962C8B-B14F-4D97-AF65-F5344CB8AC3E}">
        <p14:creationId xmlns:p14="http://schemas.microsoft.com/office/powerpoint/2010/main" val="348587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F0C5ED45-529E-4E9F-B2CF-507E0798FE3B}" type="slidenum">
              <a:rPr lang="en-US" altLang="en-US"/>
              <a:pPr/>
              <a:t>‹#›</a:t>
            </a:fld>
            <a:endParaRPr lang="en-US" altLang="en-US"/>
          </a:p>
        </p:txBody>
      </p:sp>
    </p:spTree>
    <p:extLst>
      <p:ext uri="{BB962C8B-B14F-4D97-AF65-F5344CB8AC3E}">
        <p14:creationId xmlns:p14="http://schemas.microsoft.com/office/powerpoint/2010/main" val="247933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093C23A6-8CA5-43CE-93F9-4E1F0F349B81}" type="slidenum">
              <a:rPr lang="en-US" altLang="en-US"/>
              <a:pPr/>
              <a:t>‹#›</a:t>
            </a:fld>
            <a:endParaRPr lang="en-US" altLang="en-US"/>
          </a:p>
        </p:txBody>
      </p:sp>
    </p:spTree>
    <p:extLst>
      <p:ext uri="{BB962C8B-B14F-4D97-AF65-F5344CB8AC3E}">
        <p14:creationId xmlns:p14="http://schemas.microsoft.com/office/powerpoint/2010/main" val="1522450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58741113-DF8A-4E86-8187-F93D4C898884}" type="slidenum">
              <a:rPr lang="en-US" altLang="en-US"/>
              <a:pPr/>
              <a:t>‹#›</a:t>
            </a:fld>
            <a:endParaRPr lang="en-US" altLang="en-US"/>
          </a:p>
        </p:txBody>
      </p:sp>
    </p:spTree>
    <p:extLst>
      <p:ext uri="{BB962C8B-B14F-4D97-AF65-F5344CB8AC3E}">
        <p14:creationId xmlns:p14="http://schemas.microsoft.com/office/powerpoint/2010/main" val="401444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62A53402-F536-4BF6-818C-0EFA53DD2182}" type="slidenum">
              <a:rPr lang="en-US" altLang="en-US"/>
              <a:pPr/>
              <a:t>‹#›</a:t>
            </a:fld>
            <a:endParaRPr lang="en-US" altLang="en-US"/>
          </a:p>
        </p:txBody>
      </p:sp>
    </p:spTree>
    <p:extLst>
      <p:ext uri="{BB962C8B-B14F-4D97-AF65-F5344CB8AC3E}">
        <p14:creationId xmlns:p14="http://schemas.microsoft.com/office/powerpoint/2010/main" val="3799124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C4EC83A1-DFC8-43A8-9D55-E3754B513FA1}" type="slidenum">
              <a:rPr lang="en-US" altLang="en-US"/>
              <a:pPr/>
              <a:t>‹#›</a:t>
            </a:fld>
            <a:endParaRPr lang="en-US" altLang="en-US"/>
          </a:p>
        </p:txBody>
      </p:sp>
    </p:spTree>
    <p:extLst>
      <p:ext uri="{BB962C8B-B14F-4D97-AF65-F5344CB8AC3E}">
        <p14:creationId xmlns:p14="http://schemas.microsoft.com/office/powerpoint/2010/main" val="699563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D05CBCD3-0480-4C1D-B087-69CBFF08B3AC}" type="slidenum">
              <a:rPr lang="en-US" altLang="en-US"/>
              <a:pPr/>
              <a:t>‹#›</a:t>
            </a:fld>
            <a:endParaRPr lang="en-US" altLang="en-US"/>
          </a:p>
        </p:txBody>
      </p:sp>
    </p:spTree>
    <p:extLst>
      <p:ext uri="{BB962C8B-B14F-4D97-AF65-F5344CB8AC3E}">
        <p14:creationId xmlns:p14="http://schemas.microsoft.com/office/powerpoint/2010/main" val="2816755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283CD610-4F8C-47A1-8B18-3C6BB605CA53}" type="slidenum">
              <a:rPr lang="en-US" altLang="en-US"/>
              <a:pPr/>
              <a:t>‹#›</a:t>
            </a:fld>
            <a:endParaRPr lang="en-US" altLang="en-US"/>
          </a:p>
        </p:txBody>
      </p:sp>
    </p:spTree>
    <p:extLst>
      <p:ext uri="{BB962C8B-B14F-4D97-AF65-F5344CB8AC3E}">
        <p14:creationId xmlns:p14="http://schemas.microsoft.com/office/powerpoint/2010/main" val="12563802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1F83352E-158C-42FF-BC67-F498CDB2608B}" type="slidenum">
              <a:rPr lang="en-US" altLang="en-US"/>
              <a:pPr/>
              <a:t>‹#›</a:t>
            </a:fld>
            <a:endParaRPr lang="en-US" altLang="en-US"/>
          </a:p>
        </p:txBody>
      </p:sp>
    </p:spTree>
    <p:extLst>
      <p:ext uri="{BB962C8B-B14F-4D97-AF65-F5344CB8AC3E}">
        <p14:creationId xmlns:p14="http://schemas.microsoft.com/office/powerpoint/2010/main" val="12432251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09112581-34DC-445B-9253-CE090C166CC6}" type="slidenum">
              <a:rPr lang="en-US" altLang="en-US"/>
              <a:pPr/>
              <a:t>‹#›</a:t>
            </a:fld>
            <a:endParaRPr lang="en-US" altLang="en-US"/>
          </a:p>
        </p:txBody>
      </p:sp>
    </p:spTree>
    <p:extLst>
      <p:ext uri="{BB962C8B-B14F-4D97-AF65-F5344CB8AC3E}">
        <p14:creationId xmlns:p14="http://schemas.microsoft.com/office/powerpoint/2010/main" val="12108182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AB8DEDD5-487C-4B24-B479-E304B1A82468}" type="slidenum">
              <a:rPr lang="en-US" altLang="en-US"/>
              <a:pPr/>
              <a:t>‹#›</a:t>
            </a:fld>
            <a:endParaRPr lang="en-US" altLang="en-US"/>
          </a:p>
        </p:txBody>
      </p:sp>
    </p:spTree>
    <p:extLst>
      <p:ext uri="{BB962C8B-B14F-4D97-AF65-F5344CB8AC3E}">
        <p14:creationId xmlns:p14="http://schemas.microsoft.com/office/powerpoint/2010/main" val="30185590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30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730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A94747B-E0F6-4C88-8548-D4754EFA7A6C}" type="slidenum">
              <a:rPr lang="en-US" altLang="en-US"/>
              <a:pPr/>
              <a:t>‹#›</a:t>
            </a:fld>
            <a:endParaRPr lang="en-US" altLang="en-US"/>
          </a:p>
        </p:txBody>
      </p:sp>
    </p:spTree>
    <p:extLst>
      <p:ext uri="{BB962C8B-B14F-4D97-AF65-F5344CB8AC3E}">
        <p14:creationId xmlns:p14="http://schemas.microsoft.com/office/powerpoint/2010/main" val="163779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03D9F17-2677-4FCC-A1D6-D56EB2556E8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5206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E5AFD0A9-B255-4578-BCE8-695E7353B5BF}" type="slidenum">
              <a:rPr lang="en-US" altLang="en-US"/>
              <a:pPr/>
              <a:t>‹#›</a:t>
            </a:fld>
            <a:endParaRPr lang="en-US" altLang="en-US"/>
          </a:p>
        </p:txBody>
      </p:sp>
    </p:spTree>
    <p:extLst>
      <p:ext uri="{BB962C8B-B14F-4D97-AF65-F5344CB8AC3E}">
        <p14:creationId xmlns:p14="http://schemas.microsoft.com/office/powerpoint/2010/main" val="26199566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6807216-E765-465D-B8B5-C675C2F7D7E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632283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0C6BB15-4159-43EA-90B5-4B9FF4AF47F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30793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1C766B8-BA2E-4DDF-8ECD-FD6D9EE4014A}"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69546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F719DBB-EC07-422D-AD4E-8AD62C3B531A}"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87672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F30B5A24-0FDB-47CE-959D-6D1B2B751915}"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02915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7ADF381-7413-40A1-81D5-08ABE211874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93745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EED6E0E-F7E7-4C0F-B719-9C7697EF861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34336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0552FEA-C143-4D95-A2A9-BBAFBAFCD6F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190569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4C470C3-546F-4506-B322-E9DAE520FF1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29767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792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792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endParaRPr lang="en-US" altLang="en-US"/>
          </a:p>
        </p:txBody>
      </p:sp>
      <p:sp>
        <p:nvSpPr>
          <p:cNvPr id="37" name="Rectangle 37"/>
          <p:cNvSpPr>
            <a:spLocks noGrp="1" noChangeArrowheads="1"/>
          </p:cNvSpPr>
          <p:nvPr>
            <p:ph type="ftr" sz="quarter" idx="11"/>
          </p:nvPr>
        </p:nvSpPr>
        <p:spPr/>
        <p:txBody>
          <a:bodyPr/>
          <a:lstStyle>
            <a:lvl1pPr>
              <a:defRPr/>
            </a:lvl1pPr>
          </a:lstStyle>
          <a:p>
            <a:endParaRPr lang="en-US" altLang="en-US"/>
          </a:p>
        </p:txBody>
      </p:sp>
      <p:sp>
        <p:nvSpPr>
          <p:cNvPr id="38" name="Rectangle 38"/>
          <p:cNvSpPr>
            <a:spLocks noGrp="1" noChangeArrowheads="1"/>
          </p:cNvSpPr>
          <p:nvPr>
            <p:ph type="sldNum" sz="quarter" idx="12"/>
          </p:nvPr>
        </p:nvSpPr>
        <p:spPr/>
        <p:txBody>
          <a:bodyPr/>
          <a:lstStyle>
            <a:lvl1pPr>
              <a:defRPr/>
            </a:lvl1pPr>
          </a:lstStyle>
          <a:p>
            <a:fld id="{E7874F15-803E-42D1-8746-F592C1506A7C}" type="slidenum">
              <a:rPr lang="en-US" altLang="en-US"/>
              <a:pPr/>
              <a:t>‹#›</a:t>
            </a:fld>
            <a:endParaRPr lang="en-US" altLang="en-US"/>
          </a:p>
        </p:txBody>
      </p:sp>
    </p:spTree>
    <p:extLst>
      <p:ext uri="{BB962C8B-B14F-4D97-AF65-F5344CB8AC3E}">
        <p14:creationId xmlns:p14="http://schemas.microsoft.com/office/powerpoint/2010/main" val="17999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930F9BC4-394B-40AC-AEBF-D1CEE5E6D7B6}" type="slidenum">
              <a:rPr lang="en-US" altLang="en-US"/>
              <a:pPr/>
              <a:t>‹#›</a:t>
            </a:fld>
            <a:endParaRPr lang="en-US" altLang="en-US"/>
          </a:p>
        </p:txBody>
      </p:sp>
    </p:spTree>
    <p:extLst>
      <p:ext uri="{BB962C8B-B14F-4D97-AF65-F5344CB8AC3E}">
        <p14:creationId xmlns:p14="http://schemas.microsoft.com/office/powerpoint/2010/main" val="1721764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99DEB49B-40E9-4C4E-A626-F577668A573A}" type="slidenum">
              <a:rPr lang="en-US" altLang="en-US"/>
              <a:pPr/>
              <a:t>‹#›</a:t>
            </a:fld>
            <a:endParaRPr lang="en-US" altLang="en-US"/>
          </a:p>
        </p:txBody>
      </p:sp>
    </p:spTree>
    <p:extLst>
      <p:ext uri="{BB962C8B-B14F-4D97-AF65-F5344CB8AC3E}">
        <p14:creationId xmlns:p14="http://schemas.microsoft.com/office/powerpoint/2010/main" val="4103526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2FE86995-9C59-4AEF-A8D7-8085BBE0B65D}" type="slidenum">
              <a:rPr lang="en-US" altLang="en-US"/>
              <a:pPr/>
              <a:t>‹#›</a:t>
            </a:fld>
            <a:endParaRPr lang="en-US" altLang="en-US"/>
          </a:p>
        </p:txBody>
      </p:sp>
    </p:spTree>
    <p:extLst>
      <p:ext uri="{BB962C8B-B14F-4D97-AF65-F5344CB8AC3E}">
        <p14:creationId xmlns:p14="http://schemas.microsoft.com/office/powerpoint/2010/main" val="3474522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3C8B6396-C7B9-44E5-94A8-660146FAAE82}" type="slidenum">
              <a:rPr lang="en-US" altLang="en-US"/>
              <a:pPr/>
              <a:t>‹#›</a:t>
            </a:fld>
            <a:endParaRPr lang="en-US" altLang="en-US"/>
          </a:p>
        </p:txBody>
      </p:sp>
    </p:spTree>
    <p:extLst>
      <p:ext uri="{BB962C8B-B14F-4D97-AF65-F5344CB8AC3E}">
        <p14:creationId xmlns:p14="http://schemas.microsoft.com/office/powerpoint/2010/main" val="3544556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DE3647B7-414F-41A5-83AD-99B6FB459D7D}" type="slidenum">
              <a:rPr lang="en-US" altLang="en-US"/>
              <a:pPr/>
              <a:t>‹#›</a:t>
            </a:fld>
            <a:endParaRPr lang="en-US" altLang="en-US"/>
          </a:p>
        </p:txBody>
      </p:sp>
    </p:spTree>
    <p:extLst>
      <p:ext uri="{BB962C8B-B14F-4D97-AF65-F5344CB8AC3E}">
        <p14:creationId xmlns:p14="http://schemas.microsoft.com/office/powerpoint/2010/main" val="193006378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8F0076DF-FD80-4CD3-8F48-4A1D8342F903}" type="slidenum">
              <a:rPr lang="en-US" altLang="en-US"/>
              <a:pPr/>
              <a:t>‹#›</a:t>
            </a:fld>
            <a:endParaRPr lang="en-US" altLang="en-US"/>
          </a:p>
        </p:txBody>
      </p:sp>
    </p:spTree>
    <p:extLst>
      <p:ext uri="{BB962C8B-B14F-4D97-AF65-F5344CB8AC3E}">
        <p14:creationId xmlns:p14="http://schemas.microsoft.com/office/powerpoint/2010/main" val="18144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72147192-8F7E-4AFD-BE70-D205522A86F6}" type="slidenum">
              <a:rPr lang="en-US" altLang="en-US"/>
              <a:pPr/>
              <a:t>‹#›</a:t>
            </a:fld>
            <a:endParaRPr lang="en-US" altLang="en-US"/>
          </a:p>
        </p:txBody>
      </p:sp>
    </p:spTree>
    <p:extLst>
      <p:ext uri="{BB962C8B-B14F-4D97-AF65-F5344CB8AC3E}">
        <p14:creationId xmlns:p14="http://schemas.microsoft.com/office/powerpoint/2010/main" val="42726418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8B4C45C-5E1C-49EB-A789-AB3ACA0050A4}" type="slidenum">
              <a:rPr lang="en-US" altLang="en-US"/>
              <a:pPr/>
              <a:t>‹#›</a:t>
            </a:fld>
            <a:endParaRPr lang="en-US" altLang="en-US"/>
          </a:p>
        </p:txBody>
      </p:sp>
    </p:spTree>
    <p:extLst>
      <p:ext uri="{BB962C8B-B14F-4D97-AF65-F5344CB8AC3E}">
        <p14:creationId xmlns:p14="http://schemas.microsoft.com/office/powerpoint/2010/main" val="18516809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FA2CF34C-C8D8-46AA-A84E-C2DD49B9303A}" type="slidenum">
              <a:rPr lang="en-US" altLang="en-US"/>
              <a:pPr/>
              <a:t>‹#›</a:t>
            </a:fld>
            <a:endParaRPr lang="en-US" altLang="en-US"/>
          </a:p>
        </p:txBody>
      </p:sp>
    </p:spTree>
    <p:extLst>
      <p:ext uri="{BB962C8B-B14F-4D97-AF65-F5344CB8AC3E}">
        <p14:creationId xmlns:p14="http://schemas.microsoft.com/office/powerpoint/2010/main" val="21361291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4E6841A-8FE4-481C-B45E-5299037D28A2}" type="slidenum">
              <a:rPr lang="en-US" altLang="en-US"/>
              <a:pPr/>
              <a:t>‹#›</a:t>
            </a:fld>
            <a:endParaRPr lang="en-US" altLang="en-US"/>
          </a:p>
        </p:txBody>
      </p:sp>
    </p:spTree>
    <p:extLst>
      <p:ext uri="{BB962C8B-B14F-4D97-AF65-F5344CB8AC3E}">
        <p14:creationId xmlns:p14="http://schemas.microsoft.com/office/powerpoint/2010/main" val="6721517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C7948FB6-6B8B-4171-84BA-920BCB487BB5}" type="slidenum">
              <a:rPr lang="en-US" altLang="en-US"/>
              <a:pPr/>
              <a:t>‹#›</a:t>
            </a:fld>
            <a:endParaRPr lang="en-US" altLang="en-US"/>
          </a:p>
        </p:txBody>
      </p:sp>
    </p:spTree>
    <p:extLst>
      <p:ext uri="{BB962C8B-B14F-4D97-AF65-F5344CB8AC3E}">
        <p14:creationId xmlns:p14="http://schemas.microsoft.com/office/powerpoint/2010/main" val="1464795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endParaRPr lang="en-US" altLang="en-US"/>
          </a:p>
        </p:txBody>
      </p:sp>
      <p:sp>
        <p:nvSpPr>
          <p:cNvPr id="8" name="Rectangle 1033"/>
          <p:cNvSpPr>
            <a:spLocks noGrp="1" noChangeArrowheads="1"/>
          </p:cNvSpPr>
          <p:nvPr>
            <p:ph type="ftr" sz="quarter" idx="11"/>
          </p:nvPr>
        </p:nvSpPr>
        <p:spPr>
          <a:ln/>
        </p:spPr>
        <p:txBody>
          <a:bodyPr/>
          <a:lstStyle>
            <a:lvl1pPr>
              <a:defRPr/>
            </a:lvl1pPr>
          </a:lstStyle>
          <a:p>
            <a:endParaRPr lang="en-US" altLang="en-US"/>
          </a:p>
        </p:txBody>
      </p:sp>
      <p:sp>
        <p:nvSpPr>
          <p:cNvPr id="9" name="Rectangle 1034"/>
          <p:cNvSpPr>
            <a:spLocks noGrp="1" noChangeArrowheads="1"/>
          </p:cNvSpPr>
          <p:nvPr>
            <p:ph type="sldNum" sz="quarter" idx="12"/>
          </p:nvPr>
        </p:nvSpPr>
        <p:spPr>
          <a:ln/>
        </p:spPr>
        <p:txBody>
          <a:bodyPr/>
          <a:lstStyle>
            <a:lvl1pPr>
              <a:defRPr/>
            </a:lvl1pPr>
          </a:lstStyle>
          <a:p>
            <a:fld id="{469CFA8A-F0AB-4240-A059-725DE28B7A24}" type="slidenum">
              <a:rPr lang="en-US" altLang="en-US"/>
              <a:pPr/>
              <a:t>‹#›</a:t>
            </a:fld>
            <a:endParaRPr lang="en-US" altLang="en-US"/>
          </a:p>
        </p:txBody>
      </p:sp>
    </p:spTree>
    <p:extLst>
      <p:ext uri="{BB962C8B-B14F-4D97-AF65-F5344CB8AC3E}">
        <p14:creationId xmlns:p14="http://schemas.microsoft.com/office/powerpoint/2010/main" val="10694294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87395"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21C9BAC4-BB55-49A1-A5B0-B7C8872011F1}" type="slidenum">
              <a:rPr lang="en-US" altLang="en-US"/>
              <a:pPr/>
              <a:t>‹#›</a:t>
            </a:fld>
            <a:endParaRPr lang="en-US" altLang="en-US"/>
          </a:p>
        </p:txBody>
      </p:sp>
    </p:spTree>
    <p:extLst>
      <p:ext uri="{BB962C8B-B14F-4D97-AF65-F5344CB8AC3E}">
        <p14:creationId xmlns:p14="http://schemas.microsoft.com/office/powerpoint/2010/main" val="31134869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5E64DC1-A2A5-4409-AF5E-C0493A58E927}" type="slidenum">
              <a:rPr lang="en-US" altLang="en-US"/>
              <a:pPr/>
              <a:t>‹#›</a:t>
            </a:fld>
            <a:endParaRPr lang="en-US" altLang="en-US"/>
          </a:p>
        </p:txBody>
      </p:sp>
    </p:spTree>
    <p:extLst>
      <p:ext uri="{BB962C8B-B14F-4D97-AF65-F5344CB8AC3E}">
        <p14:creationId xmlns:p14="http://schemas.microsoft.com/office/powerpoint/2010/main" val="7170019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0F07110E-14FD-4364-8919-16E497E5872A}" type="slidenum">
              <a:rPr lang="en-US" altLang="en-US"/>
              <a:pPr/>
              <a:t>‹#›</a:t>
            </a:fld>
            <a:endParaRPr lang="en-US" altLang="en-US"/>
          </a:p>
        </p:txBody>
      </p:sp>
    </p:spTree>
    <p:extLst>
      <p:ext uri="{BB962C8B-B14F-4D97-AF65-F5344CB8AC3E}">
        <p14:creationId xmlns:p14="http://schemas.microsoft.com/office/powerpoint/2010/main" val="209111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78C9A4EF-63EA-4408-BF35-3CE4E85D01EB}" type="slidenum">
              <a:rPr lang="en-US" altLang="en-US"/>
              <a:pPr/>
              <a:t>‹#›</a:t>
            </a:fld>
            <a:endParaRPr lang="en-US" altLang="en-US"/>
          </a:p>
        </p:txBody>
      </p:sp>
    </p:spTree>
    <p:extLst>
      <p:ext uri="{BB962C8B-B14F-4D97-AF65-F5344CB8AC3E}">
        <p14:creationId xmlns:p14="http://schemas.microsoft.com/office/powerpoint/2010/main" val="390518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atin typeface="Arial" pitchFamily="34" charset="0"/>
              </a:defRPr>
            </a:lvl1pPr>
          </a:lstStyle>
          <a:p>
            <a:fld id="{6C15F81F-AC3D-494D-A1D4-881284E52A94}" type="slidenum">
              <a:rPr lang="en-US" altLang="en-US"/>
              <a:pPr/>
              <a:t>‹#›</a:t>
            </a:fld>
            <a:endParaRPr lang="en-US" altLang="en-US"/>
          </a:p>
        </p:txBody>
      </p:sp>
    </p:spTree>
    <p:extLst>
      <p:ext uri="{BB962C8B-B14F-4D97-AF65-F5344CB8AC3E}">
        <p14:creationId xmlns:p14="http://schemas.microsoft.com/office/powerpoint/2010/main" val="30138111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atin typeface="Arial" pitchFamily="34" charset="0"/>
              </a:defRPr>
            </a:lvl1pPr>
          </a:lstStyle>
          <a:p>
            <a:fld id="{B7FD03B2-F01E-425E-9770-3F27B5233AA2}" type="slidenum">
              <a:rPr lang="en-US" altLang="en-US"/>
              <a:pPr/>
              <a:t>‹#›</a:t>
            </a:fld>
            <a:endParaRPr lang="en-US" altLang="en-US"/>
          </a:p>
        </p:txBody>
      </p:sp>
    </p:spTree>
    <p:extLst>
      <p:ext uri="{BB962C8B-B14F-4D97-AF65-F5344CB8AC3E}">
        <p14:creationId xmlns:p14="http://schemas.microsoft.com/office/powerpoint/2010/main" val="1520861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atin typeface="Arial" pitchFamily="34" charset="0"/>
              </a:defRPr>
            </a:lvl1pPr>
          </a:lstStyle>
          <a:p>
            <a:fld id="{CEED377E-900E-46D2-A4C2-30D28C3EC369}" type="slidenum">
              <a:rPr lang="en-US" altLang="en-US"/>
              <a:pPr/>
              <a:t>‹#›</a:t>
            </a:fld>
            <a:endParaRPr lang="en-US" altLang="en-US"/>
          </a:p>
        </p:txBody>
      </p:sp>
    </p:spTree>
    <p:extLst>
      <p:ext uri="{BB962C8B-B14F-4D97-AF65-F5344CB8AC3E}">
        <p14:creationId xmlns:p14="http://schemas.microsoft.com/office/powerpoint/2010/main" val="42275049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E6DBF194-5A82-4B88-A7AF-F849516CDA10}" type="slidenum">
              <a:rPr lang="en-US" altLang="en-US"/>
              <a:pPr/>
              <a:t>‹#›</a:t>
            </a:fld>
            <a:endParaRPr lang="en-US" altLang="en-US"/>
          </a:p>
        </p:txBody>
      </p:sp>
    </p:spTree>
    <p:extLst>
      <p:ext uri="{BB962C8B-B14F-4D97-AF65-F5344CB8AC3E}">
        <p14:creationId xmlns:p14="http://schemas.microsoft.com/office/powerpoint/2010/main" val="2590638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atin typeface="Arial" pitchFamily="34" charset="0"/>
              </a:defRPr>
            </a:lvl1pPr>
          </a:lstStyle>
          <a:p>
            <a:fld id="{5C9C8C1E-2347-4304-8879-ADAD481C0BFB}" type="slidenum">
              <a:rPr lang="en-US" altLang="en-US"/>
              <a:pPr/>
              <a:t>‹#›</a:t>
            </a:fld>
            <a:endParaRPr lang="en-US" altLang="en-US"/>
          </a:p>
        </p:txBody>
      </p:sp>
    </p:spTree>
    <p:extLst>
      <p:ext uri="{BB962C8B-B14F-4D97-AF65-F5344CB8AC3E}">
        <p14:creationId xmlns:p14="http://schemas.microsoft.com/office/powerpoint/2010/main" val="17547184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865515A6-A18E-4633-B0B0-6533E3ECD34D}" type="slidenum">
              <a:rPr lang="en-US" altLang="en-US"/>
              <a:pPr/>
              <a:t>‹#›</a:t>
            </a:fld>
            <a:endParaRPr lang="en-US" altLang="en-US"/>
          </a:p>
        </p:txBody>
      </p:sp>
    </p:spTree>
    <p:extLst>
      <p:ext uri="{BB962C8B-B14F-4D97-AF65-F5344CB8AC3E}">
        <p14:creationId xmlns:p14="http://schemas.microsoft.com/office/powerpoint/2010/main" val="392079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endParaRPr lang="en-US" altLang="en-US"/>
          </a:p>
        </p:txBody>
      </p:sp>
      <p:sp>
        <p:nvSpPr>
          <p:cNvPr id="4" name="Rectangle 1033"/>
          <p:cNvSpPr>
            <a:spLocks noGrp="1" noChangeArrowheads="1"/>
          </p:cNvSpPr>
          <p:nvPr>
            <p:ph type="ftr" sz="quarter" idx="11"/>
          </p:nvPr>
        </p:nvSpPr>
        <p:spPr>
          <a:ln/>
        </p:spPr>
        <p:txBody>
          <a:bodyPr/>
          <a:lstStyle>
            <a:lvl1pPr>
              <a:defRPr/>
            </a:lvl1pPr>
          </a:lstStyle>
          <a:p>
            <a:endParaRPr lang="en-US" altLang="en-US"/>
          </a:p>
        </p:txBody>
      </p:sp>
      <p:sp>
        <p:nvSpPr>
          <p:cNvPr id="5" name="Rectangle 1034"/>
          <p:cNvSpPr>
            <a:spLocks noGrp="1" noChangeArrowheads="1"/>
          </p:cNvSpPr>
          <p:nvPr>
            <p:ph type="sldNum" sz="quarter" idx="12"/>
          </p:nvPr>
        </p:nvSpPr>
        <p:spPr>
          <a:ln/>
        </p:spPr>
        <p:txBody>
          <a:bodyPr/>
          <a:lstStyle>
            <a:lvl1pPr>
              <a:defRPr/>
            </a:lvl1pPr>
          </a:lstStyle>
          <a:p>
            <a:fld id="{DBA76F25-8BA5-4713-B5F6-34982BE6FA0A}" type="slidenum">
              <a:rPr lang="en-US" altLang="en-US"/>
              <a:pPr/>
              <a:t>‹#›</a:t>
            </a:fld>
            <a:endParaRPr lang="en-US" altLang="en-US"/>
          </a:p>
        </p:txBody>
      </p:sp>
    </p:spTree>
    <p:extLst>
      <p:ext uri="{BB962C8B-B14F-4D97-AF65-F5344CB8AC3E}">
        <p14:creationId xmlns:p14="http://schemas.microsoft.com/office/powerpoint/2010/main" val="31100779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atin typeface="Arial" pitchFamily="34" charset="0"/>
              </a:defRPr>
            </a:lvl1pPr>
          </a:lstStyle>
          <a:p>
            <a:fld id="{FF9223DB-F43F-4670-9007-CEB1526F9058}" type="slidenum">
              <a:rPr lang="en-US" altLang="en-US"/>
              <a:pPr/>
              <a:t>‹#›</a:t>
            </a:fld>
            <a:endParaRPr lang="en-US" altLang="en-US"/>
          </a:p>
        </p:txBody>
      </p:sp>
    </p:spTree>
    <p:extLst>
      <p:ext uri="{BB962C8B-B14F-4D97-AF65-F5344CB8AC3E}">
        <p14:creationId xmlns:p14="http://schemas.microsoft.com/office/powerpoint/2010/main" val="25855591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92CDC22-69B1-4987-A1F5-D1C49F479942}" type="slidenum">
              <a:rPr lang="en-US" altLang="en-US"/>
              <a:pPr/>
              <a:t>‹#›</a:t>
            </a:fld>
            <a:endParaRPr lang="en-US" altLang="en-US"/>
          </a:p>
        </p:txBody>
      </p:sp>
    </p:spTree>
    <p:extLst>
      <p:ext uri="{BB962C8B-B14F-4D97-AF65-F5344CB8AC3E}">
        <p14:creationId xmlns:p14="http://schemas.microsoft.com/office/powerpoint/2010/main" val="19401273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B67091B-2BFA-454C-8F7D-B728E4C2BC7B}" type="slidenum">
              <a:rPr lang="en-US" altLang="en-US"/>
              <a:pPr/>
              <a:t>‹#›</a:t>
            </a:fld>
            <a:endParaRPr lang="en-US" altLang="en-US"/>
          </a:p>
        </p:txBody>
      </p:sp>
    </p:spTree>
    <p:extLst>
      <p:ext uri="{BB962C8B-B14F-4D97-AF65-F5344CB8AC3E}">
        <p14:creationId xmlns:p14="http://schemas.microsoft.com/office/powerpoint/2010/main" val="14477229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2E5F19A-2D12-437B-BA9E-6EB47671A596}" type="slidenum">
              <a:rPr lang="en-US" altLang="en-US"/>
              <a:pPr/>
              <a:t>‹#›</a:t>
            </a:fld>
            <a:endParaRPr lang="en-US" altLang="en-US"/>
          </a:p>
        </p:txBody>
      </p:sp>
    </p:spTree>
    <p:extLst>
      <p:ext uri="{BB962C8B-B14F-4D97-AF65-F5344CB8AC3E}">
        <p14:creationId xmlns:p14="http://schemas.microsoft.com/office/powerpoint/2010/main" val="29156495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09BA9C5-4467-44B6-AF82-3D45EE872D42}" type="slidenum">
              <a:rPr lang="en-US" altLang="en-US"/>
              <a:pPr/>
              <a:t>‹#›</a:t>
            </a:fld>
            <a:endParaRPr lang="en-US" altLang="en-US"/>
          </a:p>
        </p:txBody>
      </p:sp>
    </p:spTree>
    <p:extLst>
      <p:ext uri="{BB962C8B-B14F-4D97-AF65-F5344CB8AC3E}">
        <p14:creationId xmlns:p14="http://schemas.microsoft.com/office/powerpoint/2010/main" val="41243695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1A4074-1AD0-4E68-B3A4-33C787B87A16}" type="slidenum">
              <a:rPr lang="en-US" altLang="en-US"/>
              <a:pPr/>
              <a:t>‹#›</a:t>
            </a:fld>
            <a:endParaRPr lang="en-US" altLang="en-US"/>
          </a:p>
        </p:txBody>
      </p:sp>
    </p:spTree>
    <p:extLst>
      <p:ext uri="{BB962C8B-B14F-4D97-AF65-F5344CB8AC3E}">
        <p14:creationId xmlns:p14="http://schemas.microsoft.com/office/powerpoint/2010/main" val="17784676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59BCEEE1-BB8B-42A1-8083-6C4E31F4FF61}" type="slidenum">
              <a:rPr lang="en-US" altLang="en-US"/>
              <a:pPr/>
              <a:t>‹#›</a:t>
            </a:fld>
            <a:endParaRPr lang="en-US" altLang="en-US"/>
          </a:p>
        </p:txBody>
      </p:sp>
    </p:spTree>
    <p:extLst>
      <p:ext uri="{BB962C8B-B14F-4D97-AF65-F5344CB8AC3E}">
        <p14:creationId xmlns:p14="http://schemas.microsoft.com/office/powerpoint/2010/main" val="27584825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31B4110-CE2C-4680-84F3-960ECF843DCD}" type="slidenum">
              <a:rPr lang="en-US" altLang="en-US"/>
              <a:pPr/>
              <a:t>‹#›</a:t>
            </a:fld>
            <a:endParaRPr lang="en-US" altLang="en-US"/>
          </a:p>
        </p:txBody>
      </p:sp>
    </p:spTree>
    <p:extLst>
      <p:ext uri="{BB962C8B-B14F-4D97-AF65-F5344CB8AC3E}">
        <p14:creationId xmlns:p14="http://schemas.microsoft.com/office/powerpoint/2010/main" val="73243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5F0E1BC-73CC-490B-9ED6-90C9592A421E}" type="slidenum">
              <a:rPr lang="en-US" altLang="en-US"/>
              <a:pPr/>
              <a:t>‹#›</a:t>
            </a:fld>
            <a:endParaRPr lang="en-US" altLang="en-US"/>
          </a:p>
        </p:txBody>
      </p:sp>
    </p:spTree>
    <p:extLst>
      <p:ext uri="{BB962C8B-B14F-4D97-AF65-F5344CB8AC3E}">
        <p14:creationId xmlns:p14="http://schemas.microsoft.com/office/powerpoint/2010/main" val="967829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9AF1B94-3689-4F92-A45E-35844CF5D8B7}" type="slidenum">
              <a:rPr lang="en-US" altLang="en-US"/>
              <a:pPr/>
              <a:t>‹#›</a:t>
            </a:fld>
            <a:endParaRPr lang="en-US" altLang="en-US"/>
          </a:p>
        </p:txBody>
      </p:sp>
    </p:spTree>
    <p:extLst>
      <p:ext uri="{BB962C8B-B14F-4D97-AF65-F5344CB8AC3E}">
        <p14:creationId xmlns:p14="http://schemas.microsoft.com/office/powerpoint/2010/main" val="271856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endParaRPr lang="en-US" altLang="en-US"/>
          </a:p>
        </p:txBody>
      </p:sp>
      <p:sp>
        <p:nvSpPr>
          <p:cNvPr id="3" name="Rectangle 1033"/>
          <p:cNvSpPr>
            <a:spLocks noGrp="1" noChangeArrowheads="1"/>
          </p:cNvSpPr>
          <p:nvPr>
            <p:ph type="ftr" sz="quarter" idx="11"/>
          </p:nvPr>
        </p:nvSpPr>
        <p:spPr>
          <a:ln/>
        </p:spPr>
        <p:txBody>
          <a:bodyPr/>
          <a:lstStyle>
            <a:lvl1pPr>
              <a:defRPr/>
            </a:lvl1pPr>
          </a:lstStyle>
          <a:p>
            <a:endParaRPr lang="en-US" altLang="en-US"/>
          </a:p>
        </p:txBody>
      </p:sp>
      <p:sp>
        <p:nvSpPr>
          <p:cNvPr id="4" name="Rectangle 1034"/>
          <p:cNvSpPr>
            <a:spLocks noGrp="1" noChangeArrowheads="1"/>
          </p:cNvSpPr>
          <p:nvPr>
            <p:ph type="sldNum" sz="quarter" idx="12"/>
          </p:nvPr>
        </p:nvSpPr>
        <p:spPr>
          <a:ln/>
        </p:spPr>
        <p:txBody>
          <a:bodyPr/>
          <a:lstStyle>
            <a:lvl1pPr>
              <a:defRPr/>
            </a:lvl1pPr>
          </a:lstStyle>
          <a:p>
            <a:fld id="{F860FD71-BA7E-4152-8DED-81EB9A4AF4FE}" type="slidenum">
              <a:rPr lang="en-US" altLang="en-US"/>
              <a:pPr/>
              <a:t>‹#›</a:t>
            </a:fld>
            <a:endParaRPr lang="en-US" altLang="en-US"/>
          </a:p>
        </p:txBody>
      </p:sp>
    </p:spTree>
    <p:extLst>
      <p:ext uri="{BB962C8B-B14F-4D97-AF65-F5344CB8AC3E}">
        <p14:creationId xmlns:p14="http://schemas.microsoft.com/office/powerpoint/2010/main" val="3765393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A5D84A1-6E58-4440-96FC-561501EF9E7C}" type="slidenum">
              <a:rPr lang="en-US" altLang="en-US"/>
              <a:pPr/>
              <a:t>‹#›</a:t>
            </a:fld>
            <a:endParaRPr lang="en-US" altLang="en-US"/>
          </a:p>
        </p:txBody>
      </p:sp>
    </p:spTree>
    <p:extLst>
      <p:ext uri="{BB962C8B-B14F-4D97-AF65-F5344CB8AC3E}">
        <p14:creationId xmlns:p14="http://schemas.microsoft.com/office/powerpoint/2010/main" val="31491040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5534294-E0EB-439F-ABF5-5E0854615446}" type="slidenum">
              <a:rPr lang="en-US" altLang="en-US"/>
              <a:pPr/>
              <a:t>‹#›</a:t>
            </a:fld>
            <a:endParaRPr lang="en-US" altLang="en-US"/>
          </a:p>
        </p:txBody>
      </p:sp>
    </p:spTree>
    <p:extLst>
      <p:ext uri="{BB962C8B-B14F-4D97-AF65-F5344CB8AC3E}">
        <p14:creationId xmlns:p14="http://schemas.microsoft.com/office/powerpoint/2010/main" val="28476508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5523825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240812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052135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2687351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543665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8242970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77198490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336930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7CEBF66-C11A-4196-AE8B-3D6AB41F2EAA}" type="slidenum">
              <a:rPr lang="en-US" altLang="en-US"/>
              <a:pPr/>
              <a:t>‹#›</a:t>
            </a:fld>
            <a:endParaRPr lang="en-US" altLang="en-US"/>
          </a:p>
        </p:txBody>
      </p:sp>
    </p:spTree>
    <p:extLst>
      <p:ext uri="{BB962C8B-B14F-4D97-AF65-F5344CB8AC3E}">
        <p14:creationId xmlns:p14="http://schemas.microsoft.com/office/powerpoint/2010/main" val="1213615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867632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0842847"/>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259174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10E4DA-6999-6D4B-9883-9B17763410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8171757-49D0-594A-AA27-E12D981BB6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C6774E4-3B0C-364A-BB58-0E7076B033D2}"/>
              </a:ext>
            </a:extLst>
          </p:cNvPr>
          <p:cNvSpPr>
            <a:spLocks noGrp="1" noChangeArrowheads="1"/>
          </p:cNvSpPr>
          <p:nvPr>
            <p:ph type="sldNum" sz="quarter" idx="12"/>
          </p:nvPr>
        </p:nvSpPr>
        <p:spPr>
          <a:ln/>
        </p:spPr>
        <p:txBody>
          <a:bodyPr/>
          <a:lstStyle>
            <a:lvl1pPr>
              <a:defRPr/>
            </a:lvl1pPr>
          </a:lstStyle>
          <a:p>
            <a:fld id="{AD338B64-925A-5C4D-BE62-B43EB43584A2}" type="slidenum">
              <a:rPr lang="en-GB" altLang="en-US"/>
              <a:pPr/>
              <a:t>‹#›</a:t>
            </a:fld>
            <a:endParaRPr lang="en-GB" altLang="en-US"/>
          </a:p>
        </p:txBody>
      </p:sp>
    </p:spTree>
    <p:extLst>
      <p:ext uri="{BB962C8B-B14F-4D97-AF65-F5344CB8AC3E}">
        <p14:creationId xmlns:p14="http://schemas.microsoft.com/office/powerpoint/2010/main" val="4150276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BFA020-0724-D54C-AA68-5ACEFC60033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E16C19B-7278-6B4B-BC4C-21D005D519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A655AA5-6972-B040-A171-CAE3F0D3E23A}"/>
              </a:ext>
            </a:extLst>
          </p:cNvPr>
          <p:cNvSpPr>
            <a:spLocks noGrp="1" noChangeArrowheads="1"/>
          </p:cNvSpPr>
          <p:nvPr>
            <p:ph type="sldNum" sz="quarter" idx="12"/>
          </p:nvPr>
        </p:nvSpPr>
        <p:spPr>
          <a:ln/>
        </p:spPr>
        <p:txBody>
          <a:bodyPr/>
          <a:lstStyle>
            <a:lvl1pPr>
              <a:defRPr/>
            </a:lvl1pPr>
          </a:lstStyle>
          <a:p>
            <a:fld id="{C6C3493D-1E2A-E448-A328-3C918C62F953}" type="slidenum">
              <a:rPr lang="en-GB" altLang="en-US"/>
              <a:pPr/>
              <a:t>‹#›</a:t>
            </a:fld>
            <a:endParaRPr lang="en-GB" altLang="en-US"/>
          </a:p>
        </p:txBody>
      </p:sp>
    </p:spTree>
    <p:extLst>
      <p:ext uri="{BB962C8B-B14F-4D97-AF65-F5344CB8AC3E}">
        <p14:creationId xmlns:p14="http://schemas.microsoft.com/office/powerpoint/2010/main" val="31131938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46FA97-5DF9-224D-81A1-686E753DBBD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ADA126D-DEAB-A342-8884-A355A717D2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A318FA0-7B7E-5144-9781-96FDC0D35038}"/>
              </a:ext>
            </a:extLst>
          </p:cNvPr>
          <p:cNvSpPr>
            <a:spLocks noGrp="1" noChangeArrowheads="1"/>
          </p:cNvSpPr>
          <p:nvPr>
            <p:ph type="sldNum" sz="quarter" idx="12"/>
          </p:nvPr>
        </p:nvSpPr>
        <p:spPr>
          <a:ln/>
        </p:spPr>
        <p:txBody>
          <a:bodyPr/>
          <a:lstStyle>
            <a:lvl1pPr>
              <a:defRPr/>
            </a:lvl1pPr>
          </a:lstStyle>
          <a:p>
            <a:fld id="{C188243C-487C-6042-BE51-933E132BFACA}" type="slidenum">
              <a:rPr lang="en-GB" altLang="en-US"/>
              <a:pPr/>
              <a:t>‹#›</a:t>
            </a:fld>
            <a:endParaRPr lang="en-GB" altLang="en-US"/>
          </a:p>
        </p:txBody>
      </p:sp>
    </p:spTree>
    <p:extLst>
      <p:ext uri="{BB962C8B-B14F-4D97-AF65-F5344CB8AC3E}">
        <p14:creationId xmlns:p14="http://schemas.microsoft.com/office/powerpoint/2010/main" val="1807200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567F99-2769-8C4B-BD3F-38403F52BB2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A2E41B3-ACEB-8A41-98E7-9166BED312F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919C9A6-D1EA-2A4F-ADA5-F89AE7EF5F11}"/>
              </a:ext>
            </a:extLst>
          </p:cNvPr>
          <p:cNvSpPr>
            <a:spLocks noGrp="1" noChangeArrowheads="1"/>
          </p:cNvSpPr>
          <p:nvPr>
            <p:ph type="sldNum" sz="quarter" idx="12"/>
          </p:nvPr>
        </p:nvSpPr>
        <p:spPr>
          <a:ln/>
        </p:spPr>
        <p:txBody>
          <a:bodyPr/>
          <a:lstStyle>
            <a:lvl1pPr>
              <a:defRPr/>
            </a:lvl1pPr>
          </a:lstStyle>
          <a:p>
            <a:fld id="{73EFE782-7A6F-E747-B369-CFC3C5BCD1E8}" type="slidenum">
              <a:rPr lang="en-GB" altLang="en-US"/>
              <a:pPr/>
              <a:t>‹#›</a:t>
            </a:fld>
            <a:endParaRPr lang="en-GB" altLang="en-US"/>
          </a:p>
        </p:txBody>
      </p:sp>
    </p:spTree>
    <p:extLst>
      <p:ext uri="{BB962C8B-B14F-4D97-AF65-F5344CB8AC3E}">
        <p14:creationId xmlns:p14="http://schemas.microsoft.com/office/powerpoint/2010/main" val="25299568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EDD2D2-6C4D-114C-948F-C9828EFF0F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BB9DAFFD-668A-6B4D-8E64-76F57DFBF5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5F9E8CEC-2D77-1D4B-BF28-C8E8C1F349A8}"/>
              </a:ext>
            </a:extLst>
          </p:cNvPr>
          <p:cNvSpPr>
            <a:spLocks noGrp="1" noChangeArrowheads="1"/>
          </p:cNvSpPr>
          <p:nvPr>
            <p:ph type="sldNum" sz="quarter" idx="12"/>
          </p:nvPr>
        </p:nvSpPr>
        <p:spPr>
          <a:ln/>
        </p:spPr>
        <p:txBody>
          <a:bodyPr/>
          <a:lstStyle>
            <a:lvl1pPr>
              <a:defRPr/>
            </a:lvl1pPr>
          </a:lstStyle>
          <a:p>
            <a:fld id="{BBB79B2D-9FDD-E842-BE8C-CD1FA0F9B365}" type="slidenum">
              <a:rPr lang="en-GB" altLang="en-US"/>
              <a:pPr/>
              <a:t>‹#›</a:t>
            </a:fld>
            <a:endParaRPr lang="en-GB" altLang="en-US"/>
          </a:p>
        </p:txBody>
      </p:sp>
    </p:spTree>
    <p:extLst>
      <p:ext uri="{BB962C8B-B14F-4D97-AF65-F5344CB8AC3E}">
        <p14:creationId xmlns:p14="http://schemas.microsoft.com/office/powerpoint/2010/main" val="29593715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941D52-969D-5E4F-8CD5-C1B6DD0CC65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6535B33-B924-E240-80E0-79D6F2649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B42997F-0B95-5340-ACFE-31EB4247AF29}"/>
              </a:ext>
            </a:extLst>
          </p:cNvPr>
          <p:cNvSpPr>
            <a:spLocks noGrp="1" noChangeArrowheads="1"/>
          </p:cNvSpPr>
          <p:nvPr>
            <p:ph type="sldNum" sz="quarter" idx="12"/>
          </p:nvPr>
        </p:nvSpPr>
        <p:spPr>
          <a:ln/>
        </p:spPr>
        <p:txBody>
          <a:bodyPr/>
          <a:lstStyle>
            <a:lvl1pPr>
              <a:defRPr/>
            </a:lvl1pPr>
          </a:lstStyle>
          <a:p>
            <a:fld id="{DF4B7A38-E8BB-F34B-8941-5D6FDD893135}" type="slidenum">
              <a:rPr lang="en-GB" altLang="en-US"/>
              <a:pPr/>
              <a:t>‹#›</a:t>
            </a:fld>
            <a:endParaRPr lang="en-GB" altLang="en-US"/>
          </a:p>
        </p:txBody>
      </p:sp>
    </p:spTree>
    <p:extLst>
      <p:ext uri="{BB962C8B-B14F-4D97-AF65-F5344CB8AC3E}">
        <p14:creationId xmlns:p14="http://schemas.microsoft.com/office/powerpoint/2010/main" val="3366356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23FA1-94AF-E948-8694-273BADF8512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255A4B0-2FC4-0846-8D94-7BCC001CFB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1C08770-0D10-4E4D-9817-30152B2624CC}"/>
              </a:ext>
            </a:extLst>
          </p:cNvPr>
          <p:cNvSpPr>
            <a:spLocks noGrp="1" noChangeArrowheads="1"/>
          </p:cNvSpPr>
          <p:nvPr>
            <p:ph type="sldNum" sz="quarter" idx="12"/>
          </p:nvPr>
        </p:nvSpPr>
        <p:spPr>
          <a:ln/>
        </p:spPr>
        <p:txBody>
          <a:bodyPr/>
          <a:lstStyle>
            <a:lvl1pPr>
              <a:defRPr/>
            </a:lvl1pPr>
          </a:lstStyle>
          <a:p>
            <a:fld id="{FE8246C0-7563-8B47-A70A-19837181A5E1}" type="slidenum">
              <a:rPr lang="en-GB" altLang="en-US"/>
              <a:pPr/>
              <a:t>‹#›</a:t>
            </a:fld>
            <a:endParaRPr lang="en-GB" altLang="en-US"/>
          </a:p>
        </p:txBody>
      </p:sp>
    </p:spTree>
    <p:extLst>
      <p:ext uri="{BB962C8B-B14F-4D97-AF65-F5344CB8AC3E}">
        <p14:creationId xmlns:p14="http://schemas.microsoft.com/office/powerpoint/2010/main" val="220222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D79351F-8936-4819-A975-5DD22084F19B}" type="slidenum">
              <a:rPr lang="en-US" altLang="en-US"/>
              <a:pPr/>
              <a:t>‹#›</a:t>
            </a:fld>
            <a:endParaRPr lang="en-US" altLang="en-US"/>
          </a:p>
        </p:txBody>
      </p:sp>
    </p:spTree>
    <p:extLst>
      <p:ext uri="{BB962C8B-B14F-4D97-AF65-F5344CB8AC3E}">
        <p14:creationId xmlns:p14="http://schemas.microsoft.com/office/powerpoint/2010/main" val="3925378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endParaRPr lang="en-US" altLang="en-US"/>
          </a:p>
        </p:txBody>
      </p:sp>
      <p:sp>
        <p:nvSpPr>
          <p:cNvPr id="6" name="Rectangle 1033"/>
          <p:cNvSpPr>
            <a:spLocks noGrp="1" noChangeArrowheads="1"/>
          </p:cNvSpPr>
          <p:nvPr>
            <p:ph type="ftr" sz="quarter" idx="11"/>
          </p:nvPr>
        </p:nvSpPr>
        <p:spPr>
          <a:ln/>
        </p:spPr>
        <p:txBody>
          <a:bodyPr/>
          <a:lstStyle>
            <a:lvl1pPr>
              <a:defRPr/>
            </a:lvl1pPr>
          </a:lstStyle>
          <a:p>
            <a:endParaRPr lang="en-US" altLang="en-US"/>
          </a:p>
        </p:txBody>
      </p:sp>
      <p:sp>
        <p:nvSpPr>
          <p:cNvPr id="7" name="Rectangle 1034"/>
          <p:cNvSpPr>
            <a:spLocks noGrp="1" noChangeArrowheads="1"/>
          </p:cNvSpPr>
          <p:nvPr>
            <p:ph type="sldNum" sz="quarter" idx="12"/>
          </p:nvPr>
        </p:nvSpPr>
        <p:spPr>
          <a:ln/>
        </p:spPr>
        <p:txBody>
          <a:bodyPr/>
          <a:lstStyle>
            <a:lvl1pPr>
              <a:defRPr/>
            </a:lvl1pPr>
          </a:lstStyle>
          <a:p>
            <a:fld id="{BAD80FD0-0053-4A3C-A19D-05616FA58932}" type="slidenum">
              <a:rPr lang="en-US" altLang="en-US"/>
              <a:pPr/>
              <a:t>‹#›</a:t>
            </a:fld>
            <a:endParaRPr lang="en-US" altLang="en-US"/>
          </a:p>
        </p:txBody>
      </p:sp>
    </p:spTree>
    <p:extLst>
      <p:ext uri="{BB962C8B-B14F-4D97-AF65-F5344CB8AC3E}">
        <p14:creationId xmlns:p14="http://schemas.microsoft.com/office/powerpoint/2010/main" val="14471895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E9E0B-AC83-8845-BA1D-BCE7E31D8F2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E28665-E970-D346-BF5C-62427A5113F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7D73B80-BF17-5D41-916C-FC3F17591993}"/>
              </a:ext>
            </a:extLst>
          </p:cNvPr>
          <p:cNvSpPr>
            <a:spLocks noGrp="1" noChangeArrowheads="1"/>
          </p:cNvSpPr>
          <p:nvPr>
            <p:ph type="sldNum" sz="quarter" idx="12"/>
          </p:nvPr>
        </p:nvSpPr>
        <p:spPr>
          <a:ln/>
        </p:spPr>
        <p:txBody>
          <a:bodyPr/>
          <a:lstStyle>
            <a:lvl1pPr>
              <a:defRPr/>
            </a:lvl1pPr>
          </a:lstStyle>
          <a:p>
            <a:fld id="{478BA80F-D6A6-5140-BDE1-995B3FD6C9A0}" type="slidenum">
              <a:rPr lang="en-GB" altLang="en-US"/>
              <a:pPr/>
              <a:t>‹#›</a:t>
            </a:fld>
            <a:endParaRPr lang="en-GB" altLang="en-US"/>
          </a:p>
        </p:txBody>
      </p:sp>
    </p:spTree>
    <p:extLst>
      <p:ext uri="{BB962C8B-B14F-4D97-AF65-F5344CB8AC3E}">
        <p14:creationId xmlns:p14="http://schemas.microsoft.com/office/powerpoint/2010/main" val="3818318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1ED1F-CB71-1241-BA47-6F5B40A3A6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F4AB1E0-D652-F04A-80AB-5310594282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20C38898-4864-4C42-A8C1-3277BF242B58}"/>
              </a:ext>
            </a:extLst>
          </p:cNvPr>
          <p:cNvSpPr>
            <a:spLocks noGrp="1" noChangeArrowheads="1"/>
          </p:cNvSpPr>
          <p:nvPr>
            <p:ph type="sldNum" sz="quarter" idx="12"/>
          </p:nvPr>
        </p:nvSpPr>
        <p:spPr>
          <a:ln/>
        </p:spPr>
        <p:txBody>
          <a:bodyPr/>
          <a:lstStyle>
            <a:lvl1pPr>
              <a:defRPr/>
            </a:lvl1pPr>
          </a:lstStyle>
          <a:p>
            <a:fld id="{17AAC407-4DE7-EF48-91E5-B9825CC39349}" type="slidenum">
              <a:rPr lang="en-GB" altLang="en-US"/>
              <a:pPr/>
              <a:t>‹#›</a:t>
            </a:fld>
            <a:endParaRPr lang="en-GB" altLang="en-US"/>
          </a:p>
        </p:txBody>
      </p:sp>
    </p:spTree>
    <p:extLst>
      <p:ext uri="{BB962C8B-B14F-4D97-AF65-F5344CB8AC3E}">
        <p14:creationId xmlns:p14="http://schemas.microsoft.com/office/powerpoint/2010/main" val="42589660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642B7C-8284-AF48-8696-DDA84A9B503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726B07-8AE7-A64E-80A3-F9FE999BFD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C58999E-0451-0344-AE4C-8FD974F34126}"/>
              </a:ext>
            </a:extLst>
          </p:cNvPr>
          <p:cNvSpPr>
            <a:spLocks noGrp="1" noChangeArrowheads="1"/>
          </p:cNvSpPr>
          <p:nvPr>
            <p:ph type="sldNum" sz="quarter" idx="12"/>
          </p:nvPr>
        </p:nvSpPr>
        <p:spPr>
          <a:ln/>
        </p:spPr>
        <p:txBody>
          <a:bodyPr/>
          <a:lstStyle>
            <a:lvl1pPr>
              <a:defRPr/>
            </a:lvl1pPr>
          </a:lstStyle>
          <a:p>
            <a:fld id="{4235534F-1ADF-B241-B7E2-8EBE7B26BCD4}" type="slidenum">
              <a:rPr lang="en-GB" altLang="en-US"/>
              <a:pPr/>
              <a:t>‹#›</a:t>
            </a:fld>
            <a:endParaRPr lang="en-GB" altLang="en-US"/>
          </a:p>
        </p:txBody>
      </p:sp>
    </p:spTree>
    <p:extLst>
      <p:ext uri="{BB962C8B-B14F-4D97-AF65-F5344CB8AC3E}">
        <p14:creationId xmlns:p14="http://schemas.microsoft.com/office/powerpoint/2010/main" val="17090338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C62DAC-4A8C-1E4B-84E7-52E8EF197E3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54C0CC9-452B-9945-83A6-0D37BE5929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E2567DA-FE7E-B445-A122-67253B93A53D}"/>
              </a:ext>
            </a:extLst>
          </p:cNvPr>
          <p:cNvSpPr>
            <a:spLocks noGrp="1" noChangeArrowheads="1"/>
          </p:cNvSpPr>
          <p:nvPr>
            <p:ph type="sldNum" sz="quarter" idx="12"/>
          </p:nvPr>
        </p:nvSpPr>
        <p:spPr>
          <a:ln/>
        </p:spPr>
        <p:txBody>
          <a:bodyPr/>
          <a:lstStyle>
            <a:lvl1pPr>
              <a:defRPr/>
            </a:lvl1pPr>
          </a:lstStyle>
          <a:p>
            <a:fld id="{3EA342BB-9234-BF42-845E-D0A378F0369B}" type="slidenum">
              <a:rPr lang="en-GB" altLang="en-US"/>
              <a:pPr/>
              <a:t>‹#›</a:t>
            </a:fld>
            <a:endParaRPr lang="en-GB" altLang="en-US"/>
          </a:p>
        </p:txBody>
      </p:sp>
    </p:spTree>
    <p:extLst>
      <p:ext uri="{BB962C8B-B14F-4D97-AF65-F5344CB8AC3E}">
        <p14:creationId xmlns:p14="http://schemas.microsoft.com/office/powerpoint/2010/main" val="9862212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8C633-E905-6447-9280-58EBDFA0FC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4196274-894A-DB4C-82E7-CF5FA73B73C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A2B6557-C975-6641-AA9A-114537408A86}"/>
              </a:ext>
            </a:extLst>
          </p:cNvPr>
          <p:cNvSpPr>
            <a:spLocks noGrp="1" noChangeArrowheads="1"/>
          </p:cNvSpPr>
          <p:nvPr>
            <p:ph type="sldNum" sz="quarter" idx="12"/>
          </p:nvPr>
        </p:nvSpPr>
        <p:spPr>
          <a:ln/>
        </p:spPr>
        <p:txBody>
          <a:bodyPr/>
          <a:lstStyle>
            <a:lvl1pPr>
              <a:defRPr/>
            </a:lvl1pPr>
          </a:lstStyle>
          <a:p>
            <a:fld id="{DDD421A2-F268-8D48-B99E-C27F6BB3A613}" type="slidenum">
              <a:rPr lang="en-GB" altLang="en-US"/>
              <a:pPr/>
              <a:t>‹#›</a:t>
            </a:fld>
            <a:endParaRPr lang="en-GB" altLang="en-US"/>
          </a:p>
        </p:txBody>
      </p:sp>
    </p:spTree>
    <p:extLst>
      <p:ext uri="{BB962C8B-B14F-4D97-AF65-F5344CB8AC3E}">
        <p14:creationId xmlns:p14="http://schemas.microsoft.com/office/powerpoint/2010/main" val="38901352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681ED6-048C-984F-AEA6-A40696398B1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AFC76FB-42D9-D145-859E-7BF3903664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EE0906D-1FE1-6046-9447-E8044F3FF642}"/>
              </a:ext>
            </a:extLst>
          </p:cNvPr>
          <p:cNvSpPr>
            <a:spLocks noGrp="1" noChangeArrowheads="1"/>
          </p:cNvSpPr>
          <p:nvPr>
            <p:ph type="sldNum" sz="quarter" idx="12"/>
          </p:nvPr>
        </p:nvSpPr>
        <p:spPr>
          <a:ln/>
        </p:spPr>
        <p:txBody>
          <a:bodyPr/>
          <a:lstStyle>
            <a:lvl1pPr>
              <a:defRPr/>
            </a:lvl1pPr>
          </a:lstStyle>
          <a:p>
            <a:fld id="{92253DE3-56C5-BB43-B8B5-549AE1BEF50E}" type="slidenum">
              <a:rPr lang="en-GB" altLang="en-US"/>
              <a:pPr/>
              <a:t>‹#›</a:t>
            </a:fld>
            <a:endParaRPr lang="en-GB" altLang="en-US"/>
          </a:p>
        </p:txBody>
      </p:sp>
    </p:spTree>
    <p:extLst>
      <p:ext uri="{BB962C8B-B14F-4D97-AF65-F5344CB8AC3E}">
        <p14:creationId xmlns:p14="http://schemas.microsoft.com/office/powerpoint/2010/main" val="1416997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DD45C73C-36AE-4EAD-8D30-EC29FD11275C}" type="slidenum">
              <a:rPr lang="en-US" altLang="en-US"/>
              <a:pPr/>
              <a:t>‹#›</a:t>
            </a:fld>
            <a:endParaRPr lang="en-US" altLang="en-US"/>
          </a:p>
        </p:txBody>
      </p:sp>
    </p:spTree>
    <p:extLst>
      <p:ext uri="{BB962C8B-B14F-4D97-AF65-F5344CB8AC3E}">
        <p14:creationId xmlns:p14="http://schemas.microsoft.com/office/powerpoint/2010/main" val="475377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endParaRPr lang="en-US" altLang="en-US"/>
          </a:p>
        </p:txBody>
      </p:sp>
      <p:sp>
        <p:nvSpPr>
          <p:cNvPr id="5" name="Rectangle 1033"/>
          <p:cNvSpPr>
            <a:spLocks noGrp="1" noChangeArrowheads="1"/>
          </p:cNvSpPr>
          <p:nvPr>
            <p:ph type="ftr" sz="quarter" idx="11"/>
          </p:nvPr>
        </p:nvSpPr>
        <p:spPr>
          <a:ln/>
        </p:spPr>
        <p:txBody>
          <a:bodyPr/>
          <a:lstStyle>
            <a:lvl1pPr>
              <a:defRPr/>
            </a:lvl1pPr>
          </a:lstStyle>
          <a:p>
            <a:endParaRPr lang="en-US" altLang="en-US"/>
          </a:p>
        </p:txBody>
      </p:sp>
      <p:sp>
        <p:nvSpPr>
          <p:cNvPr id="6" name="Rectangle 1034"/>
          <p:cNvSpPr>
            <a:spLocks noGrp="1" noChangeArrowheads="1"/>
          </p:cNvSpPr>
          <p:nvPr>
            <p:ph type="sldNum" sz="quarter" idx="12"/>
          </p:nvPr>
        </p:nvSpPr>
        <p:spPr>
          <a:ln/>
        </p:spPr>
        <p:txBody>
          <a:bodyPr/>
          <a:lstStyle>
            <a:lvl1pPr>
              <a:defRPr/>
            </a:lvl1pPr>
          </a:lstStyle>
          <a:p>
            <a:fld id="{776C9F45-93F3-41FF-9C30-17DF7267CABE}" type="slidenum">
              <a:rPr lang="en-US" altLang="en-US"/>
              <a:pPr/>
              <a:t>‹#›</a:t>
            </a:fld>
            <a:endParaRPr lang="en-US" altLang="en-US"/>
          </a:p>
        </p:txBody>
      </p:sp>
    </p:spTree>
    <p:extLst>
      <p:ext uri="{BB962C8B-B14F-4D97-AF65-F5344CB8AC3E}">
        <p14:creationId xmlns:p14="http://schemas.microsoft.com/office/powerpoint/2010/main" val="289376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atin typeface="Arial" pitchFamily="34" charset="0"/>
              </a:defRPr>
            </a:lvl1pPr>
          </a:lstStyle>
          <a:p>
            <a:fld id="{D44E5E83-88C5-4FAC-A570-1C92FB7D6E74}" type="slidenum">
              <a:rPr lang="en-US" altLang="en-US"/>
              <a:pPr/>
              <a:t>‹#›</a:t>
            </a:fld>
            <a:endParaRPr lang="en-US" altLang="en-US"/>
          </a:p>
        </p:txBody>
      </p:sp>
    </p:spTree>
    <p:extLst>
      <p:ext uri="{BB962C8B-B14F-4D97-AF65-F5344CB8AC3E}">
        <p14:creationId xmlns:p14="http://schemas.microsoft.com/office/powerpoint/2010/main" val="2608953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D4F08E7-D7BA-40D4-BA55-544D8AEA0B62}" type="slidenum">
              <a:rPr lang="en-US" altLang="en-US"/>
              <a:pPr/>
              <a:t>‹#›</a:t>
            </a:fld>
            <a:endParaRPr lang="en-US" altLang="en-US"/>
          </a:p>
        </p:txBody>
      </p:sp>
    </p:spTree>
    <p:extLst>
      <p:ext uri="{BB962C8B-B14F-4D97-AF65-F5344CB8AC3E}">
        <p14:creationId xmlns:p14="http://schemas.microsoft.com/office/powerpoint/2010/main" val="1397934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403C9AE8-C103-468E-B892-6C1A063A69A8}" type="slidenum">
              <a:rPr lang="en-US" altLang="en-US"/>
              <a:pPr/>
              <a:t>‹#›</a:t>
            </a:fld>
            <a:endParaRPr lang="en-US" altLang="en-US"/>
          </a:p>
        </p:txBody>
      </p:sp>
    </p:spTree>
    <p:extLst>
      <p:ext uri="{BB962C8B-B14F-4D97-AF65-F5344CB8AC3E}">
        <p14:creationId xmlns:p14="http://schemas.microsoft.com/office/powerpoint/2010/main" val="2775034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10B1A1F1-973C-474E-8B2A-5D63498AF830}" type="slidenum">
              <a:rPr lang="en-US" altLang="en-US"/>
              <a:pPr/>
              <a:t>‹#›</a:t>
            </a:fld>
            <a:endParaRPr lang="en-US" altLang="en-US"/>
          </a:p>
        </p:txBody>
      </p:sp>
    </p:spTree>
    <p:extLst>
      <p:ext uri="{BB962C8B-B14F-4D97-AF65-F5344CB8AC3E}">
        <p14:creationId xmlns:p14="http://schemas.microsoft.com/office/powerpoint/2010/main" val="415087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atin typeface="Arial" pitchFamily="34" charset="0"/>
              </a:defRPr>
            </a:lvl1pPr>
          </a:lstStyle>
          <a:p>
            <a:fld id="{5FD1165C-1BC8-453E-BA5D-A7D568F02835}" type="slidenum">
              <a:rPr lang="en-US" altLang="en-US"/>
              <a:pPr/>
              <a:t>‹#›</a:t>
            </a:fld>
            <a:endParaRPr lang="en-US" altLang="en-US"/>
          </a:p>
        </p:txBody>
      </p:sp>
    </p:spTree>
    <p:extLst>
      <p:ext uri="{BB962C8B-B14F-4D97-AF65-F5344CB8AC3E}">
        <p14:creationId xmlns:p14="http://schemas.microsoft.com/office/powerpoint/2010/main" val="133930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atin typeface="Arial" pitchFamily="34" charset="0"/>
              </a:defRPr>
            </a:lvl1pPr>
          </a:lstStyle>
          <a:p>
            <a:fld id="{58D8A448-8D6D-46F3-AF54-6F3BD3A55A31}" type="slidenum">
              <a:rPr lang="en-US" altLang="en-US"/>
              <a:pPr/>
              <a:t>‹#›</a:t>
            </a:fld>
            <a:endParaRPr lang="en-US" altLang="en-US"/>
          </a:p>
        </p:txBody>
      </p:sp>
    </p:spTree>
    <p:extLst>
      <p:ext uri="{BB962C8B-B14F-4D97-AF65-F5344CB8AC3E}">
        <p14:creationId xmlns:p14="http://schemas.microsoft.com/office/powerpoint/2010/main" val="264577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atin typeface="Arial" pitchFamily="34" charset="0"/>
              </a:defRPr>
            </a:lvl1pPr>
          </a:lstStyle>
          <a:p>
            <a:fld id="{498B2D0D-9F7D-4DDA-B171-93A24C535DC3}" type="slidenum">
              <a:rPr lang="en-US" altLang="en-US"/>
              <a:pPr/>
              <a:t>‹#›</a:t>
            </a:fld>
            <a:endParaRPr lang="en-US" altLang="en-US"/>
          </a:p>
        </p:txBody>
      </p:sp>
    </p:spTree>
    <p:extLst>
      <p:ext uri="{BB962C8B-B14F-4D97-AF65-F5344CB8AC3E}">
        <p14:creationId xmlns:p14="http://schemas.microsoft.com/office/powerpoint/2010/main" val="11202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F89BC9-F8C9-4699-91E1-CF4251D9B333}" type="slidenum">
              <a:rPr lang="en-US" altLang="en-US"/>
              <a:pPr/>
              <a:t>‹#›</a:t>
            </a:fld>
            <a:endParaRPr lang="en-US" altLang="en-US"/>
          </a:p>
        </p:txBody>
      </p:sp>
    </p:spTree>
    <p:extLst>
      <p:ext uri="{BB962C8B-B14F-4D97-AF65-F5344CB8AC3E}">
        <p14:creationId xmlns:p14="http://schemas.microsoft.com/office/powerpoint/2010/main" val="32358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071A6A92-EA24-4166-BA59-F610D611F22B}" type="slidenum">
              <a:rPr lang="en-US" altLang="en-US"/>
              <a:pPr/>
              <a:t>‹#›</a:t>
            </a:fld>
            <a:endParaRPr lang="en-US" altLang="en-US"/>
          </a:p>
        </p:txBody>
      </p:sp>
    </p:spTree>
    <p:extLst>
      <p:ext uri="{BB962C8B-B14F-4D97-AF65-F5344CB8AC3E}">
        <p14:creationId xmlns:p14="http://schemas.microsoft.com/office/powerpoint/2010/main" val="716746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96FA7E44-21FD-46D6-973D-2B34AEF2D861}" type="slidenum">
              <a:rPr lang="en-US" altLang="en-US"/>
              <a:pPr/>
              <a:t>‹#›</a:t>
            </a:fld>
            <a:endParaRPr lang="en-US" altLang="en-US"/>
          </a:p>
        </p:txBody>
      </p:sp>
    </p:spTree>
    <p:extLst>
      <p:ext uri="{BB962C8B-B14F-4D97-AF65-F5344CB8AC3E}">
        <p14:creationId xmlns:p14="http://schemas.microsoft.com/office/powerpoint/2010/main" val="341386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AB9B979-25B9-459A-9E89-4DB273A4711A}" type="slidenum">
              <a:rPr lang="en-US" altLang="en-US"/>
              <a:pPr/>
              <a:t>‹#›</a:t>
            </a:fld>
            <a:endParaRPr lang="en-US" altLang="en-US"/>
          </a:p>
        </p:txBody>
      </p:sp>
    </p:spTree>
    <p:extLst>
      <p:ext uri="{BB962C8B-B14F-4D97-AF65-F5344CB8AC3E}">
        <p14:creationId xmlns:p14="http://schemas.microsoft.com/office/powerpoint/2010/main" val="220185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atin typeface="Arial" pitchFamily="34" charset="0"/>
              </a:defRPr>
            </a:lvl1pPr>
          </a:lstStyle>
          <a:p>
            <a:fld id="{BBC6BCDE-9DD6-4F91-8E9C-D00C44FCF81D}" type="slidenum">
              <a:rPr lang="en-US" altLang="en-US"/>
              <a:pPr/>
              <a:t>‹#›</a:t>
            </a:fld>
            <a:endParaRPr lang="en-US" altLang="en-US"/>
          </a:p>
        </p:txBody>
      </p:sp>
    </p:spTree>
    <p:extLst>
      <p:ext uri="{BB962C8B-B14F-4D97-AF65-F5344CB8AC3E}">
        <p14:creationId xmlns:p14="http://schemas.microsoft.com/office/powerpoint/2010/main" val="2008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atin typeface="Arial" pitchFamily="34" charset="0"/>
              </a:defRPr>
            </a:lvl1pPr>
          </a:lstStyle>
          <a:p>
            <a:fld id="{34415891-8C16-43AF-9381-C540D5A8724F}" type="slidenum">
              <a:rPr lang="en-US" altLang="en-US"/>
              <a:pPr/>
              <a:t>‹#›</a:t>
            </a:fld>
            <a:endParaRPr lang="en-US" altLang="en-US"/>
          </a:p>
        </p:txBody>
      </p:sp>
    </p:spTree>
    <p:extLst>
      <p:ext uri="{BB962C8B-B14F-4D97-AF65-F5344CB8AC3E}">
        <p14:creationId xmlns:p14="http://schemas.microsoft.com/office/powerpoint/2010/main" val="3244627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atin typeface="Arial" pitchFamily="34" charset="0"/>
              </a:defRPr>
            </a:lvl1pPr>
          </a:lstStyle>
          <a:p>
            <a:fld id="{BDD2626A-6561-4149-B533-F4BB2B8B68C1}" type="slidenum">
              <a:rPr lang="en-US" altLang="en-US"/>
              <a:pPr/>
              <a:t>‹#›</a:t>
            </a:fld>
            <a:endParaRPr lang="en-US" altLang="en-US"/>
          </a:p>
        </p:txBody>
      </p:sp>
    </p:spTree>
    <p:extLst>
      <p:ext uri="{BB962C8B-B14F-4D97-AF65-F5344CB8AC3E}">
        <p14:creationId xmlns:p14="http://schemas.microsoft.com/office/powerpoint/2010/main" val="2649458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594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94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a:lvl1pPr>
          </a:lstStyle>
          <a:p>
            <a:endParaRPr lang="en-US" altLang="en-US"/>
          </a:p>
        </p:txBody>
      </p:sp>
      <p:sp>
        <p:nvSpPr>
          <p:cNvPr id="31" name="Rectangle 31"/>
          <p:cNvSpPr>
            <a:spLocks noGrp="1" noChangeArrowheads="1"/>
          </p:cNvSpPr>
          <p:nvPr>
            <p:ph type="ftr" sz="quarter" idx="11"/>
          </p:nvPr>
        </p:nvSpPr>
        <p:spPr/>
        <p:txBody>
          <a:bodyPr/>
          <a:lstStyle>
            <a:lvl1pPr eaLnBrk="1" hangingPunct="1">
              <a:defRPr/>
            </a:lvl1pPr>
          </a:lstStyle>
          <a:p>
            <a:endParaRPr lang="en-US" altLang="en-US"/>
          </a:p>
        </p:txBody>
      </p:sp>
      <p:sp>
        <p:nvSpPr>
          <p:cNvPr id="32" name="Rectangle 32"/>
          <p:cNvSpPr>
            <a:spLocks noGrp="1" noChangeArrowheads="1"/>
          </p:cNvSpPr>
          <p:nvPr>
            <p:ph type="sldNum" sz="quarter" idx="12"/>
          </p:nvPr>
        </p:nvSpPr>
        <p:spPr/>
        <p:txBody>
          <a:bodyPr/>
          <a:lstStyle>
            <a:lvl1pPr eaLnBrk="1" hangingPunct="1">
              <a:defRPr/>
            </a:lvl1pPr>
          </a:lstStyle>
          <a:p>
            <a:fld id="{F11D96D9-3BF5-4087-8362-84B45B5600EB}" type="slidenum">
              <a:rPr lang="en-US" altLang="en-US"/>
              <a:pPr/>
              <a:t>‹#›</a:t>
            </a:fld>
            <a:endParaRPr lang="en-US" altLang="en-US"/>
          </a:p>
        </p:txBody>
      </p:sp>
    </p:spTree>
    <p:extLst>
      <p:ext uri="{BB962C8B-B14F-4D97-AF65-F5344CB8AC3E}">
        <p14:creationId xmlns:p14="http://schemas.microsoft.com/office/powerpoint/2010/main" val="2720254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8BE897BF-94B0-4AF3-A443-A55985922D27}" type="slidenum">
              <a:rPr lang="en-US" altLang="en-US"/>
              <a:pPr/>
              <a:t>‹#›</a:t>
            </a:fld>
            <a:endParaRPr lang="en-US" altLang="en-US"/>
          </a:p>
        </p:txBody>
      </p:sp>
    </p:spTree>
    <p:extLst>
      <p:ext uri="{BB962C8B-B14F-4D97-AF65-F5344CB8AC3E}">
        <p14:creationId xmlns:p14="http://schemas.microsoft.com/office/powerpoint/2010/main" val="294454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9A26D121-29CF-4790-8509-3DCC0C845D2C}" type="slidenum">
              <a:rPr lang="en-US" altLang="en-US"/>
              <a:pPr/>
              <a:t>‹#›</a:t>
            </a:fld>
            <a:endParaRPr lang="en-US" altLang="en-US"/>
          </a:p>
        </p:txBody>
      </p:sp>
    </p:spTree>
    <p:extLst>
      <p:ext uri="{BB962C8B-B14F-4D97-AF65-F5344CB8AC3E}">
        <p14:creationId xmlns:p14="http://schemas.microsoft.com/office/powerpoint/2010/main" val="236702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DA062076-2A78-4245-8BE1-C6AC7D3B747A}" type="slidenum">
              <a:rPr lang="en-US" altLang="en-US"/>
              <a:pPr/>
              <a:t>‹#›</a:t>
            </a:fld>
            <a:endParaRPr lang="en-US" altLang="en-US"/>
          </a:p>
        </p:txBody>
      </p:sp>
    </p:spTree>
    <p:extLst>
      <p:ext uri="{BB962C8B-B14F-4D97-AF65-F5344CB8AC3E}">
        <p14:creationId xmlns:p14="http://schemas.microsoft.com/office/powerpoint/2010/main" val="12210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7D9133A-6B41-4D8D-AF86-F0EA5634813F}" type="slidenum">
              <a:rPr lang="en-US" altLang="en-US"/>
              <a:pPr/>
              <a:t>‹#›</a:t>
            </a:fld>
            <a:endParaRPr lang="en-US" altLang="en-US"/>
          </a:p>
        </p:txBody>
      </p:sp>
    </p:spTree>
    <p:extLst>
      <p:ext uri="{BB962C8B-B14F-4D97-AF65-F5344CB8AC3E}">
        <p14:creationId xmlns:p14="http://schemas.microsoft.com/office/powerpoint/2010/main" val="2701919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a:lvl1pPr>
          </a:lstStyle>
          <a:p>
            <a:endParaRPr lang="en-US" altLang="en-US"/>
          </a:p>
        </p:txBody>
      </p:sp>
      <p:sp>
        <p:nvSpPr>
          <p:cNvPr id="8"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21"/>
          <p:cNvSpPr>
            <a:spLocks noGrp="1" noChangeArrowheads="1"/>
          </p:cNvSpPr>
          <p:nvPr>
            <p:ph type="sldNum" sz="quarter" idx="12"/>
          </p:nvPr>
        </p:nvSpPr>
        <p:spPr/>
        <p:txBody>
          <a:bodyPr/>
          <a:lstStyle>
            <a:lvl1pPr eaLnBrk="1" hangingPunct="1">
              <a:defRPr/>
            </a:lvl1pPr>
          </a:lstStyle>
          <a:p>
            <a:fld id="{1B913250-8348-4BD5-A3B4-4F8A43263EC3}" type="slidenum">
              <a:rPr lang="en-US" altLang="en-US"/>
              <a:pPr/>
              <a:t>‹#›</a:t>
            </a:fld>
            <a:endParaRPr lang="en-US" altLang="en-US"/>
          </a:p>
        </p:txBody>
      </p:sp>
    </p:spTree>
    <p:extLst>
      <p:ext uri="{BB962C8B-B14F-4D97-AF65-F5344CB8AC3E}">
        <p14:creationId xmlns:p14="http://schemas.microsoft.com/office/powerpoint/2010/main" val="1470393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a:lvl1pPr>
          </a:lstStyle>
          <a:p>
            <a:endParaRPr lang="en-US" altLang="en-US"/>
          </a:p>
        </p:txBody>
      </p:sp>
      <p:sp>
        <p:nvSpPr>
          <p:cNvPr id="4"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21"/>
          <p:cNvSpPr>
            <a:spLocks noGrp="1" noChangeArrowheads="1"/>
          </p:cNvSpPr>
          <p:nvPr>
            <p:ph type="sldNum" sz="quarter" idx="12"/>
          </p:nvPr>
        </p:nvSpPr>
        <p:spPr/>
        <p:txBody>
          <a:bodyPr/>
          <a:lstStyle>
            <a:lvl1pPr eaLnBrk="1" hangingPunct="1">
              <a:defRPr/>
            </a:lvl1pPr>
          </a:lstStyle>
          <a:p>
            <a:fld id="{6A0481D5-3EF6-4567-8D0A-4A039AD481EA}" type="slidenum">
              <a:rPr lang="en-US" altLang="en-US"/>
              <a:pPr/>
              <a:t>‹#›</a:t>
            </a:fld>
            <a:endParaRPr lang="en-US" altLang="en-US"/>
          </a:p>
        </p:txBody>
      </p:sp>
    </p:spTree>
    <p:extLst>
      <p:ext uri="{BB962C8B-B14F-4D97-AF65-F5344CB8AC3E}">
        <p14:creationId xmlns:p14="http://schemas.microsoft.com/office/powerpoint/2010/main" val="4097804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a:lvl1pPr>
          </a:lstStyle>
          <a:p>
            <a:endParaRPr lang="en-US" altLang="en-US"/>
          </a:p>
        </p:txBody>
      </p:sp>
      <p:sp>
        <p:nvSpPr>
          <p:cNvPr id="3"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21"/>
          <p:cNvSpPr>
            <a:spLocks noGrp="1" noChangeArrowheads="1"/>
          </p:cNvSpPr>
          <p:nvPr>
            <p:ph type="sldNum" sz="quarter" idx="12"/>
          </p:nvPr>
        </p:nvSpPr>
        <p:spPr/>
        <p:txBody>
          <a:bodyPr/>
          <a:lstStyle>
            <a:lvl1pPr eaLnBrk="1" hangingPunct="1">
              <a:defRPr/>
            </a:lvl1pPr>
          </a:lstStyle>
          <a:p>
            <a:fld id="{45108A7A-3D4E-4BB2-9A69-59A96D32B2F2}" type="slidenum">
              <a:rPr lang="en-US" altLang="en-US"/>
              <a:pPr/>
              <a:t>‹#›</a:t>
            </a:fld>
            <a:endParaRPr lang="en-US" altLang="en-US"/>
          </a:p>
        </p:txBody>
      </p:sp>
    </p:spTree>
    <p:extLst>
      <p:ext uri="{BB962C8B-B14F-4D97-AF65-F5344CB8AC3E}">
        <p14:creationId xmlns:p14="http://schemas.microsoft.com/office/powerpoint/2010/main" val="417118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7296BA01-472F-42A2-96F2-0E6CA8ED3551}" type="slidenum">
              <a:rPr lang="en-US" altLang="en-US"/>
              <a:pPr/>
              <a:t>‹#›</a:t>
            </a:fld>
            <a:endParaRPr lang="en-US" altLang="en-US"/>
          </a:p>
        </p:txBody>
      </p:sp>
    </p:spTree>
    <p:extLst>
      <p:ext uri="{BB962C8B-B14F-4D97-AF65-F5344CB8AC3E}">
        <p14:creationId xmlns:p14="http://schemas.microsoft.com/office/powerpoint/2010/main" val="3954096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a:lvl1pPr>
          </a:lstStyle>
          <a:p>
            <a:endParaRPr lang="en-US" altLang="en-US"/>
          </a:p>
        </p:txBody>
      </p:sp>
      <p:sp>
        <p:nvSpPr>
          <p:cNvPr id="6"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21"/>
          <p:cNvSpPr>
            <a:spLocks noGrp="1" noChangeArrowheads="1"/>
          </p:cNvSpPr>
          <p:nvPr>
            <p:ph type="sldNum" sz="quarter" idx="12"/>
          </p:nvPr>
        </p:nvSpPr>
        <p:spPr/>
        <p:txBody>
          <a:bodyPr/>
          <a:lstStyle>
            <a:lvl1pPr eaLnBrk="1" hangingPunct="1">
              <a:defRPr/>
            </a:lvl1pPr>
          </a:lstStyle>
          <a:p>
            <a:fld id="{1461DACB-A87F-45D4-A05B-3871B34B9B80}" type="slidenum">
              <a:rPr lang="en-US" altLang="en-US"/>
              <a:pPr/>
              <a:t>‹#›</a:t>
            </a:fld>
            <a:endParaRPr lang="en-US" altLang="en-US"/>
          </a:p>
        </p:txBody>
      </p:sp>
    </p:spTree>
    <p:extLst>
      <p:ext uri="{BB962C8B-B14F-4D97-AF65-F5344CB8AC3E}">
        <p14:creationId xmlns:p14="http://schemas.microsoft.com/office/powerpoint/2010/main" val="1926749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FDACFEAF-6A78-46C2-8377-89D2B13D2392}" type="slidenum">
              <a:rPr lang="en-US" altLang="en-US"/>
              <a:pPr/>
              <a:t>‹#›</a:t>
            </a:fld>
            <a:endParaRPr lang="en-US" altLang="en-US"/>
          </a:p>
        </p:txBody>
      </p:sp>
    </p:spTree>
    <p:extLst>
      <p:ext uri="{BB962C8B-B14F-4D97-AF65-F5344CB8AC3E}">
        <p14:creationId xmlns:p14="http://schemas.microsoft.com/office/powerpoint/2010/main" val="738512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DEEB8C62-6F8D-44ED-9E83-CEF3ACD0603A}" type="slidenum">
              <a:rPr lang="en-US" altLang="en-US"/>
              <a:pPr/>
              <a:t>‹#›</a:t>
            </a:fld>
            <a:endParaRPr lang="en-US" altLang="en-US"/>
          </a:p>
        </p:txBody>
      </p:sp>
    </p:spTree>
    <p:extLst>
      <p:ext uri="{BB962C8B-B14F-4D97-AF65-F5344CB8AC3E}">
        <p14:creationId xmlns:p14="http://schemas.microsoft.com/office/powerpoint/2010/main" val="1224803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a:lvl1pPr>
          </a:lstStyle>
          <a:p>
            <a:endParaRPr lang="en-US" altLang="en-US"/>
          </a:p>
        </p:txBody>
      </p:sp>
      <p:sp>
        <p:nvSpPr>
          <p:cNvPr id="5" name="Rectangle 20"/>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21"/>
          <p:cNvSpPr>
            <a:spLocks noGrp="1" noChangeArrowheads="1"/>
          </p:cNvSpPr>
          <p:nvPr>
            <p:ph type="sldNum" sz="quarter" idx="12"/>
          </p:nvPr>
        </p:nvSpPr>
        <p:spPr/>
        <p:txBody>
          <a:bodyPr/>
          <a:lstStyle>
            <a:lvl1pPr eaLnBrk="1" hangingPunct="1">
              <a:defRPr/>
            </a:lvl1pPr>
          </a:lstStyle>
          <a:p>
            <a:fld id="{A08D6B9C-37E1-4FD7-8A22-9EAA19A9FB9C}" type="slidenum">
              <a:rPr lang="en-US" altLang="en-US"/>
              <a:pPr/>
              <a:t>‹#›</a:t>
            </a:fld>
            <a:endParaRPr lang="en-US" altLang="en-US"/>
          </a:p>
        </p:txBody>
      </p:sp>
    </p:spTree>
    <p:extLst>
      <p:ext uri="{BB962C8B-B14F-4D97-AF65-F5344CB8AC3E}">
        <p14:creationId xmlns:p14="http://schemas.microsoft.com/office/powerpoint/2010/main" val="2486608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11469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14699" name="Rectangle 11"/>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endParaRPr lang="en-US" alt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endParaRPr lang="en-US" alt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fld id="{F3FCA594-D894-4AB6-8CEB-FB070BF1EA38}" type="slidenum">
              <a:rPr lang="en-US" altLang="en-US"/>
              <a:pPr/>
              <a:t>‹#›</a:t>
            </a:fld>
            <a:endParaRPr lang="en-US" altLang="en-US"/>
          </a:p>
        </p:txBody>
      </p:sp>
    </p:spTree>
    <p:extLst>
      <p:ext uri="{BB962C8B-B14F-4D97-AF65-F5344CB8AC3E}">
        <p14:creationId xmlns:p14="http://schemas.microsoft.com/office/powerpoint/2010/main" val="1501091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CF81C5C2-719D-4EB6-9757-DE9C8829E725}" type="slidenum">
              <a:rPr lang="en-US" altLang="en-US"/>
              <a:pPr/>
              <a:t>‹#›</a:t>
            </a:fld>
            <a:endParaRPr lang="en-US" altLang="en-US"/>
          </a:p>
        </p:txBody>
      </p:sp>
    </p:spTree>
    <p:extLst>
      <p:ext uri="{BB962C8B-B14F-4D97-AF65-F5344CB8AC3E}">
        <p14:creationId xmlns:p14="http://schemas.microsoft.com/office/powerpoint/2010/main" val="216237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4B57B95-9485-439E-9341-3A8E7CF65D70}" type="slidenum">
              <a:rPr lang="en-US" altLang="en-US"/>
              <a:pPr/>
              <a:t>‹#›</a:t>
            </a:fld>
            <a:endParaRPr lang="en-US" altLang="en-US"/>
          </a:p>
        </p:txBody>
      </p:sp>
    </p:spTree>
    <p:extLst>
      <p:ext uri="{BB962C8B-B14F-4D97-AF65-F5344CB8AC3E}">
        <p14:creationId xmlns:p14="http://schemas.microsoft.com/office/powerpoint/2010/main" val="2902679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21E4A671-E744-4210-91D8-0D684B7C2C9C}" type="slidenum">
              <a:rPr lang="en-US" altLang="en-US"/>
              <a:pPr/>
              <a:t>‹#›</a:t>
            </a:fld>
            <a:endParaRPr lang="en-US" altLang="en-US"/>
          </a:p>
        </p:txBody>
      </p:sp>
    </p:spTree>
    <p:extLst>
      <p:ext uri="{BB962C8B-B14F-4D97-AF65-F5344CB8AC3E}">
        <p14:creationId xmlns:p14="http://schemas.microsoft.com/office/powerpoint/2010/main" val="568336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0E94F7FD-9162-42F2-93E5-831AD4ABF17A}" type="slidenum">
              <a:rPr lang="en-US" altLang="en-US"/>
              <a:pPr/>
              <a:t>‹#›</a:t>
            </a:fld>
            <a:endParaRPr lang="en-US" altLang="en-US"/>
          </a:p>
        </p:txBody>
      </p:sp>
    </p:spTree>
    <p:extLst>
      <p:ext uri="{BB962C8B-B14F-4D97-AF65-F5344CB8AC3E}">
        <p14:creationId xmlns:p14="http://schemas.microsoft.com/office/powerpoint/2010/main" val="27706658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ltLang="en-US"/>
          </a:p>
        </p:txBody>
      </p:sp>
      <p:sp>
        <p:nvSpPr>
          <p:cNvPr id="8" name="Rectangle 12"/>
          <p:cNvSpPr>
            <a:spLocks noGrp="1" noChangeArrowheads="1"/>
          </p:cNvSpPr>
          <p:nvPr>
            <p:ph type="ftr" sz="quarter" idx="11"/>
          </p:nvPr>
        </p:nvSpPr>
        <p:spPr>
          <a:ln/>
        </p:spPr>
        <p:txBody>
          <a:bodyPr/>
          <a:lstStyle>
            <a:lvl1pPr>
              <a:defRPr/>
            </a:lvl1pPr>
          </a:lstStyle>
          <a:p>
            <a:endParaRPr lang="en-US" altLang="en-US"/>
          </a:p>
        </p:txBody>
      </p:sp>
      <p:sp>
        <p:nvSpPr>
          <p:cNvPr id="9" name="Rectangle 13"/>
          <p:cNvSpPr>
            <a:spLocks noGrp="1" noChangeArrowheads="1"/>
          </p:cNvSpPr>
          <p:nvPr>
            <p:ph type="sldNum" sz="quarter" idx="12"/>
          </p:nvPr>
        </p:nvSpPr>
        <p:spPr>
          <a:ln/>
        </p:spPr>
        <p:txBody>
          <a:bodyPr/>
          <a:lstStyle>
            <a:lvl1pPr>
              <a:defRPr/>
            </a:lvl1pPr>
          </a:lstStyle>
          <a:p>
            <a:fld id="{5F446BAE-138A-4A13-AA13-8ECDF64CB673}" type="slidenum">
              <a:rPr lang="en-US" altLang="en-US"/>
              <a:pPr/>
              <a:t>‹#›</a:t>
            </a:fld>
            <a:endParaRPr lang="en-US" altLang="en-US"/>
          </a:p>
        </p:txBody>
      </p:sp>
    </p:spTree>
    <p:extLst>
      <p:ext uri="{BB962C8B-B14F-4D97-AF65-F5344CB8AC3E}">
        <p14:creationId xmlns:p14="http://schemas.microsoft.com/office/powerpoint/2010/main" val="4208212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ltLang="en-US"/>
          </a:p>
        </p:txBody>
      </p:sp>
      <p:sp>
        <p:nvSpPr>
          <p:cNvPr id="4" name="Rectangle 12"/>
          <p:cNvSpPr>
            <a:spLocks noGrp="1" noChangeArrowheads="1"/>
          </p:cNvSpPr>
          <p:nvPr>
            <p:ph type="ftr" sz="quarter" idx="11"/>
          </p:nvPr>
        </p:nvSpPr>
        <p:spPr>
          <a:ln/>
        </p:spPr>
        <p:txBody>
          <a:bodyPr/>
          <a:lstStyle>
            <a:lvl1pPr>
              <a:defRPr/>
            </a:lvl1pPr>
          </a:lstStyle>
          <a:p>
            <a:endParaRPr lang="en-US" altLang="en-US"/>
          </a:p>
        </p:txBody>
      </p:sp>
      <p:sp>
        <p:nvSpPr>
          <p:cNvPr id="5" name="Rectangle 13"/>
          <p:cNvSpPr>
            <a:spLocks noGrp="1" noChangeArrowheads="1"/>
          </p:cNvSpPr>
          <p:nvPr>
            <p:ph type="sldNum" sz="quarter" idx="12"/>
          </p:nvPr>
        </p:nvSpPr>
        <p:spPr>
          <a:ln/>
        </p:spPr>
        <p:txBody>
          <a:bodyPr/>
          <a:lstStyle>
            <a:lvl1pPr>
              <a:defRPr/>
            </a:lvl1pPr>
          </a:lstStyle>
          <a:p>
            <a:fld id="{C6EA6665-E5DF-49E3-8A57-A824CA6D4438}" type="slidenum">
              <a:rPr lang="en-US" altLang="en-US"/>
              <a:pPr/>
              <a:t>‹#›</a:t>
            </a:fld>
            <a:endParaRPr lang="en-US" altLang="en-US"/>
          </a:p>
        </p:txBody>
      </p:sp>
    </p:spTree>
    <p:extLst>
      <p:ext uri="{BB962C8B-B14F-4D97-AF65-F5344CB8AC3E}">
        <p14:creationId xmlns:p14="http://schemas.microsoft.com/office/powerpoint/2010/main" val="3616489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ltLang="en-US"/>
          </a:p>
        </p:txBody>
      </p:sp>
      <p:sp>
        <p:nvSpPr>
          <p:cNvPr id="3" name="Rectangle 12"/>
          <p:cNvSpPr>
            <a:spLocks noGrp="1" noChangeArrowheads="1"/>
          </p:cNvSpPr>
          <p:nvPr>
            <p:ph type="ftr" sz="quarter" idx="11"/>
          </p:nvPr>
        </p:nvSpPr>
        <p:spPr>
          <a:ln/>
        </p:spPr>
        <p:txBody>
          <a:bodyPr/>
          <a:lstStyle>
            <a:lvl1pPr>
              <a:defRPr/>
            </a:lvl1pPr>
          </a:lstStyle>
          <a:p>
            <a:endParaRPr lang="en-US" altLang="en-US"/>
          </a:p>
        </p:txBody>
      </p:sp>
      <p:sp>
        <p:nvSpPr>
          <p:cNvPr id="4" name="Rectangle 13"/>
          <p:cNvSpPr>
            <a:spLocks noGrp="1" noChangeArrowheads="1"/>
          </p:cNvSpPr>
          <p:nvPr>
            <p:ph type="sldNum" sz="quarter" idx="12"/>
          </p:nvPr>
        </p:nvSpPr>
        <p:spPr>
          <a:ln/>
        </p:spPr>
        <p:txBody>
          <a:bodyPr/>
          <a:lstStyle>
            <a:lvl1pPr>
              <a:defRPr/>
            </a:lvl1pPr>
          </a:lstStyle>
          <a:p>
            <a:fld id="{D066CCE0-8032-46AA-A336-0437808EC68A}" type="slidenum">
              <a:rPr lang="en-US" altLang="en-US"/>
              <a:pPr/>
              <a:t>‹#›</a:t>
            </a:fld>
            <a:endParaRPr lang="en-US" altLang="en-US"/>
          </a:p>
        </p:txBody>
      </p:sp>
    </p:spTree>
    <p:extLst>
      <p:ext uri="{BB962C8B-B14F-4D97-AF65-F5344CB8AC3E}">
        <p14:creationId xmlns:p14="http://schemas.microsoft.com/office/powerpoint/2010/main" val="1306628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AC5F43DB-2D81-4291-BC11-112766963BD3}" type="slidenum">
              <a:rPr lang="en-US" altLang="en-US"/>
              <a:pPr/>
              <a:t>‹#›</a:t>
            </a:fld>
            <a:endParaRPr lang="en-US" altLang="en-US"/>
          </a:p>
        </p:txBody>
      </p:sp>
    </p:spTree>
    <p:extLst>
      <p:ext uri="{BB962C8B-B14F-4D97-AF65-F5344CB8AC3E}">
        <p14:creationId xmlns:p14="http://schemas.microsoft.com/office/powerpoint/2010/main" val="694743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B4CE0033-203D-4A9A-AD03-5B63AF2F0C60}" type="slidenum">
              <a:rPr lang="en-US" altLang="en-US"/>
              <a:pPr/>
              <a:t>‹#›</a:t>
            </a:fld>
            <a:endParaRPr lang="en-US" altLang="en-US"/>
          </a:p>
        </p:txBody>
      </p:sp>
    </p:spTree>
    <p:extLst>
      <p:ext uri="{BB962C8B-B14F-4D97-AF65-F5344CB8AC3E}">
        <p14:creationId xmlns:p14="http://schemas.microsoft.com/office/powerpoint/2010/main" val="3904952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D9223310-B1FF-4DE0-AE8D-D6082559D3FB}" type="slidenum">
              <a:rPr lang="en-US" altLang="en-US"/>
              <a:pPr/>
              <a:t>‹#›</a:t>
            </a:fld>
            <a:endParaRPr lang="en-US" altLang="en-US"/>
          </a:p>
        </p:txBody>
      </p:sp>
    </p:spTree>
    <p:extLst>
      <p:ext uri="{BB962C8B-B14F-4D97-AF65-F5344CB8AC3E}">
        <p14:creationId xmlns:p14="http://schemas.microsoft.com/office/powerpoint/2010/main" val="2503312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ltLang="en-US"/>
          </a:p>
        </p:txBody>
      </p:sp>
      <p:sp>
        <p:nvSpPr>
          <p:cNvPr id="5" name="Rectangle 12"/>
          <p:cNvSpPr>
            <a:spLocks noGrp="1" noChangeArrowheads="1"/>
          </p:cNvSpPr>
          <p:nvPr>
            <p:ph type="ftr" sz="quarter" idx="11"/>
          </p:nvPr>
        </p:nvSpPr>
        <p:spPr>
          <a:ln/>
        </p:spPr>
        <p:txBody>
          <a:bodyPr/>
          <a:lstStyle>
            <a:lvl1pPr>
              <a:defRPr/>
            </a:lvl1pPr>
          </a:lstStyle>
          <a:p>
            <a:endParaRPr lang="en-US" altLang="en-US"/>
          </a:p>
        </p:txBody>
      </p:sp>
      <p:sp>
        <p:nvSpPr>
          <p:cNvPr id="6" name="Rectangle 13"/>
          <p:cNvSpPr>
            <a:spLocks noGrp="1" noChangeArrowheads="1"/>
          </p:cNvSpPr>
          <p:nvPr>
            <p:ph type="sldNum" sz="quarter" idx="12"/>
          </p:nvPr>
        </p:nvSpPr>
        <p:spPr>
          <a:ln/>
        </p:spPr>
        <p:txBody>
          <a:bodyPr/>
          <a:lstStyle>
            <a:lvl1pPr>
              <a:defRPr/>
            </a:lvl1pPr>
          </a:lstStyle>
          <a:p>
            <a:fld id="{1DDF0CBB-7D03-477D-BFEC-7ECA296601B1}" type="slidenum">
              <a:rPr lang="en-US" altLang="en-US"/>
              <a:pPr/>
              <a:t>‹#›</a:t>
            </a:fld>
            <a:endParaRPr lang="en-US" altLang="en-US"/>
          </a:p>
        </p:txBody>
      </p:sp>
    </p:spTree>
    <p:extLst>
      <p:ext uri="{BB962C8B-B14F-4D97-AF65-F5344CB8AC3E}">
        <p14:creationId xmlns:p14="http://schemas.microsoft.com/office/powerpoint/2010/main" val="27025447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BC5109F-5C31-428F-95EC-FEB8F5B8B5E9}" type="slidenum">
              <a:rPr lang="en-US" altLang="en-US"/>
              <a:pPr/>
              <a:t>‹#›</a:t>
            </a:fld>
            <a:endParaRPr lang="en-US" altLang="en-US"/>
          </a:p>
        </p:txBody>
      </p:sp>
    </p:spTree>
    <p:extLst>
      <p:ext uri="{BB962C8B-B14F-4D97-AF65-F5344CB8AC3E}">
        <p14:creationId xmlns:p14="http://schemas.microsoft.com/office/powerpoint/2010/main" val="422991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FF5A5B1-48FC-41D0-A285-87B37C9FA09F}" type="slidenum">
              <a:rPr lang="en-US" altLang="en-US"/>
              <a:pPr/>
              <a:t>‹#›</a:t>
            </a:fld>
            <a:endParaRPr lang="en-US" altLang="en-US"/>
          </a:p>
        </p:txBody>
      </p:sp>
    </p:spTree>
    <p:extLst>
      <p:ext uri="{BB962C8B-B14F-4D97-AF65-F5344CB8AC3E}">
        <p14:creationId xmlns:p14="http://schemas.microsoft.com/office/powerpoint/2010/main" val="884965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D3D9F783-B290-4C38-A2B3-919D6745A37F}" type="slidenum">
              <a:rPr lang="en-US" altLang="en-US"/>
              <a:pPr/>
              <a:t>‹#›</a:t>
            </a:fld>
            <a:endParaRPr lang="en-US" altLang="en-US"/>
          </a:p>
        </p:txBody>
      </p:sp>
    </p:spTree>
    <p:extLst>
      <p:ext uri="{BB962C8B-B14F-4D97-AF65-F5344CB8AC3E}">
        <p14:creationId xmlns:p14="http://schemas.microsoft.com/office/powerpoint/2010/main" val="1368694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5A7C58D0-EBA4-45C2-9BFE-314AD2F80F5D}" type="slidenum">
              <a:rPr lang="en-US" altLang="en-US"/>
              <a:pPr/>
              <a:t>‹#›</a:t>
            </a:fld>
            <a:endParaRPr lang="en-US" altLang="en-US"/>
          </a:p>
        </p:txBody>
      </p:sp>
    </p:spTree>
    <p:extLst>
      <p:ext uri="{BB962C8B-B14F-4D97-AF65-F5344CB8AC3E}">
        <p14:creationId xmlns:p14="http://schemas.microsoft.com/office/powerpoint/2010/main" val="378826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DD9967B7-6E54-4868-A7EF-47998056380F}" type="slidenum">
              <a:rPr lang="en-US" altLang="en-US"/>
              <a:pPr/>
              <a:t>‹#›</a:t>
            </a:fld>
            <a:endParaRPr lang="en-US" altLang="en-US"/>
          </a:p>
        </p:txBody>
      </p:sp>
    </p:spTree>
    <p:extLst>
      <p:ext uri="{BB962C8B-B14F-4D97-AF65-F5344CB8AC3E}">
        <p14:creationId xmlns:p14="http://schemas.microsoft.com/office/powerpoint/2010/main" val="2137457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US"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9" name="Rectangle 6"/>
          <p:cNvSpPr>
            <a:spLocks noGrp="1" noChangeArrowheads="1"/>
          </p:cNvSpPr>
          <p:nvPr>
            <p:ph type="sldNum" sz="quarter" idx="12"/>
          </p:nvPr>
        </p:nvSpPr>
        <p:spPr/>
        <p:txBody>
          <a:bodyPr/>
          <a:lstStyle>
            <a:lvl1pPr eaLnBrk="1" hangingPunct="1">
              <a:defRPr/>
            </a:lvl1pPr>
          </a:lstStyle>
          <a:p>
            <a:fld id="{C1F9AD59-E15A-4DBE-9A60-504EF4A15CC6}" type="slidenum">
              <a:rPr lang="en-US" altLang="en-US"/>
              <a:pPr/>
              <a:t>‹#›</a:t>
            </a:fld>
            <a:endParaRPr lang="en-US" altLang="en-US"/>
          </a:p>
        </p:txBody>
      </p:sp>
    </p:spTree>
    <p:extLst>
      <p:ext uri="{BB962C8B-B14F-4D97-AF65-F5344CB8AC3E}">
        <p14:creationId xmlns:p14="http://schemas.microsoft.com/office/powerpoint/2010/main" val="750283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a:lvl1pPr>
          </a:lstStyle>
          <a:p>
            <a:fld id="{05092BE3-ED3A-46B2-9618-04D32E6DD240}" type="slidenum">
              <a:rPr lang="en-US" altLang="en-US"/>
              <a:pPr/>
              <a:t>‹#›</a:t>
            </a:fld>
            <a:endParaRPr lang="en-US" altLang="en-US"/>
          </a:p>
        </p:txBody>
      </p:sp>
    </p:spTree>
    <p:extLst>
      <p:ext uri="{BB962C8B-B14F-4D97-AF65-F5344CB8AC3E}">
        <p14:creationId xmlns:p14="http://schemas.microsoft.com/office/powerpoint/2010/main" val="16689566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4" name="Rectangle 6"/>
          <p:cNvSpPr>
            <a:spLocks noGrp="1" noChangeArrowheads="1"/>
          </p:cNvSpPr>
          <p:nvPr>
            <p:ph type="sldNum" sz="quarter" idx="12"/>
          </p:nvPr>
        </p:nvSpPr>
        <p:spPr/>
        <p:txBody>
          <a:bodyPr/>
          <a:lstStyle>
            <a:lvl1pPr eaLnBrk="1" hangingPunct="1">
              <a:defRPr/>
            </a:lvl1pPr>
          </a:lstStyle>
          <a:p>
            <a:fld id="{B88A001E-134B-41DC-8D27-047B2B68A91A}" type="slidenum">
              <a:rPr lang="en-US" altLang="en-US"/>
              <a:pPr/>
              <a:t>‹#›</a:t>
            </a:fld>
            <a:endParaRPr lang="en-US" altLang="en-US"/>
          </a:p>
        </p:txBody>
      </p:sp>
    </p:spTree>
    <p:extLst>
      <p:ext uri="{BB962C8B-B14F-4D97-AF65-F5344CB8AC3E}">
        <p14:creationId xmlns:p14="http://schemas.microsoft.com/office/powerpoint/2010/main" val="1017291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E88850C5-12D9-4663-B9A2-EE82B1C0BCF5}" type="slidenum">
              <a:rPr lang="en-US" altLang="en-US"/>
              <a:pPr/>
              <a:t>‹#›</a:t>
            </a:fld>
            <a:endParaRPr lang="en-US" altLang="en-US"/>
          </a:p>
        </p:txBody>
      </p:sp>
    </p:spTree>
    <p:extLst>
      <p:ext uri="{BB962C8B-B14F-4D97-AF65-F5344CB8AC3E}">
        <p14:creationId xmlns:p14="http://schemas.microsoft.com/office/powerpoint/2010/main" val="662206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BFEF2D6A-9FF2-49BC-9D3B-E58AF59DC486}" type="slidenum">
              <a:rPr lang="en-US" altLang="en-US"/>
              <a:pPr/>
              <a:t>‹#›</a:t>
            </a:fld>
            <a:endParaRPr lang="en-US" altLang="en-US"/>
          </a:p>
        </p:txBody>
      </p:sp>
    </p:spTree>
    <p:extLst>
      <p:ext uri="{BB962C8B-B14F-4D97-AF65-F5344CB8AC3E}">
        <p14:creationId xmlns:p14="http://schemas.microsoft.com/office/powerpoint/2010/main" val="227243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E194CBF3-B595-476F-8037-85F7A07165FD}" type="slidenum">
              <a:rPr lang="en-US" altLang="en-US"/>
              <a:pPr/>
              <a:t>‹#›</a:t>
            </a:fld>
            <a:endParaRPr lang="en-US" altLang="en-US"/>
          </a:p>
        </p:txBody>
      </p:sp>
    </p:spTree>
    <p:extLst>
      <p:ext uri="{BB962C8B-B14F-4D97-AF65-F5344CB8AC3E}">
        <p14:creationId xmlns:p14="http://schemas.microsoft.com/office/powerpoint/2010/main" val="1490019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lvl1pPr>
          </a:lstStyle>
          <a:p>
            <a:fld id="{3C107ECC-DB30-4AD4-A6BD-82FCEE0B86D1}" type="slidenum">
              <a:rPr lang="en-US" altLang="en-US"/>
              <a:pPr/>
              <a:t>‹#›</a:t>
            </a:fld>
            <a:endParaRPr lang="en-US" altLang="en-US"/>
          </a:p>
        </p:txBody>
      </p:sp>
    </p:spTree>
    <p:extLst>
      <p:ext uri="{BB962C8B-B14F-4D97-AF65-F5344CB8AC3E}">
        <p14:creationId xmlns:p14="http://schemas.microsoft.com/office/powerpoint/2010/main" val="33984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1188213-65F5-46F6-8B98-6ED1EEC3E438}" type="slidenum">
              <a:rPr lang="en-US" altLang="en-US"/>
              <a:pPr/>
              <a:t>‹#›</a:t>
            </a:fld>
            <a:endParaRPr lang="en-US" altLang="en-US"/>
          </a:p>
        </p:txBody>
      </p:sp>
    </p:spTree>
    <p:extLst>
      <p:ext uri="{BB962C8B-B14F-4D97-AF65-F5344CB8AC3E}">
        <p14:creationId xmlns:p14="http://schemas.microsoft.com/office/powerpoint/2010/main" val="2402047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1" hangingPunct="1">
              <a:defRPr/>
            </a:lvl1pPr>
          </a:lstStyle>
          <a:p>
            <a:endParaRPr lang="en-US"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ltLang="en-US"/>
          </a:p>
        </p:txBody>
      </p:sp>
      <p:sp>
        <p:nvSpPr>
          <p:cNvPr id="7" name="Rectangle 6"/>
          <p:cNvSpPr>
            <a:spLocks noGrp="1" noChangeArrowheads="1"/>
          </p:cNvSpPr>
          <p:nvPr>
            <p:ph type="sldNum" sz="quarter" idx="12"/>
          </p:nvPr>
        </p:nvSpPr>
        <p:spPr/>
        <p:txBody>
          <a:bodyPr/>
          <a:lstStyle>
            <a:lvl1pPr eaLnBrk="1" hangingPunct="1">
              <a:defRPr/>
            </a:lvl1pPr>
          </a:lstStyle>
          <a:p>
            <a:fld id="{7D83127E-F6E4-429D-893D-69D4B2171D45}" type="slidenum">
              <a:rPr lang="en-US" altLang="en-US"/>
              <a:pPr/>
              <a:t>‹#›</a:t>
            </a:fld>
            <a:endParaRPr lang="en-US" altLang="en-US"/>
          </a:p>
        </p:txBody>
      </p:sp>
    </p:spTree>
    <p:extLst>
      <p:ext uri="{BB962C8B-B14F-4D97-AF65-F5344CB8AC3E}">
        <p14:creationId xmlns:p14="http://schemas.microsoft.com/office/powerpoint/2010/main" val="27190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12288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endParaRPr lang="en-US" altLang="en-US"/>
          </a:p>
        </p:txBody>
      </p:sp>
      <p:sp>
        <p:nvSpPr>
          <p:cNvPr id="6" name="Rectangle 6"/>
          <p:cNvSpPr>
            <a:spLocks noGrp="1" noChangeArrowheads="1"/>
          </p:cNvSpPr>
          <p:nvPr>
            <p:ph type="ftr" sz="quarter" idx="11"/>
          </p:nvPr>
        </p:nvSpPr>
        <p:spPr/>
        <p:txBody>
          <a:bodyPr/>
          <a:lstStyle>
            <a:lvl1pPr>
              <a:defRPr/>
            </a:lvl1pPr>
          </a:lstStyle>
          <a:p>
            <a:endParaRPr lang="en-US" altLang="en-US"/>
          </a:p>
        </p:txBody>
      </p:sp>
      <p:sp>
        <p:nvSpPr>
          <p:cNvPr id="7" name="Rectangle 7"/>
          <p:cNvSpPr>
            <a:spLocks noGrp="1" noChangeArrowheads="1"/>
          </p:cNvSpPr>
          <p:nvPr>
            <p:ph type="sldNum" sz="quarter" idx="12"/>
          </p:nvPr>
        </p:nvSpPr>
        <p:spPr/>
        <p:txBody>
          <a:bodyPr/>
          <a:lstStyle>
            <a:lvl1pPr>
              <a:defRPr/>
            </a:lvl1pPr>
          </a:lstStyle>
          <a:p>
            <a:fld id="{528B4261-82A5-44DE-832D-2E155504D436}" type="slidenum">
              <a:rPr lang="en-US" altLang="en-US"/>
              <a:pPr/>
              <a:t>‹#›</a:t>
            </a:fld>
            <a:endParaRPr lang="en-US" altLang="en-US"/>
          </a:p>
        </p:txBody>
      </p:sp>
    </p:spTree>
    <p:extLst>
      <p:ext uri="{BB962C8B-B14F-4D97-AF65-F5344CB8AC3E}">
        <p14:creationId xmlns:p14="http://schemas.microsoft.com/office/powerpoint/2010/main" val="151019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4D4CF88-C8EA-4BF9-BCE8-8278384B95FD}" type="slidenum">
              <a:rPr lang="en-US" altLang="en-US"/>
              <a:pPr/>
              <a:t>‹#›</a:t>
            </a:fld>
            <a:endParaRPr lang="en-US" altLang="en-US"/>
          </a:p>
        </p:txBody>
      </p:sp>
    </p:spTree>
    <p:extLst>
      <p:ext uri="{BB962C8B-B14F-4D97-AF65-F5344CB8AC3E}">
        <p14:creationId xmlns:p14="http://schemas.microsoft.com/office/powerpoint/2010/main" val="13108849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7D6064B-F132-44F3-9E19-8C6CB97C153F}" type="slidenum">
              <a:rPr lang="en-US" altLang="en-US"/>
              <a:pPr/>
              <a:t>‹#›</a:t>
            </a:fld>
            <a:endParaRPr lang="en-US" altLang="en-US"/>
          </a:p>
        </p:txBody>
      </p:sp>
    </p:spTree>
    <p:extLst>
      <p:ext uri="{BB962C8B-B14F-4D97-AF65-F5344CB8AC3E}">
        <p14:creationId xmlns:p14="http://schemas.microsoft.com/office/powerpoint/2010/main" val="730465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D7598317-3D14-4775-8658-76A1CA6C8BCA}" type="slidenum">
              <a:rPr lang="en-US" altLang="en-US"/>
              <a:pPr/>
              <a:t>‹#›</a:t>
            </a:fld>
            <a:endParaRPr lang="en-US" altLang="en-US"/>
          </a:p>
        </p:txBody>
      </p:sp>
    </p:spTree>
    <p:extLst>
      <p:ext uri="{BB962C8B-B14F-4D97-AF65-F5344CB8AC3E}">
        <p14:creationId xmlns:p14="http://schemas.microsoft.com/office/powerpoint/2010/main" val="3698019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endParaRPr lang="en-US" altLang="en-US"/>
          </a:p>
        </p:txBody>
      </p:sp>
      <p:sp>
        <p:nvSpPr>
          <p:cNvPr id="8" name="Rectangle 6"/>
          <p:cNvSpPr>
            <a:spLocks noGrp="1" noChangeArrowheads="1"/>
          </p:cNvSpPr>
          <p:nvPr>
            <p:ph type="ftr" sz="quarter" idx="11"/>
          </p:nvPr>
        </p:nvSpPr>
        <p:spPr>
          <a:ln/>
        </p:spPr>
        <p:txBody>
          <a:bodyPr/>
          <a:lstStyle>
            <a:lvl1pPr>
              <a:defRPr/>
            </a:lvl1pPr>
          </a:lstStyle>
          <a:p>
            <a:endParaRPr lang="en-US" altLang="en-US"/>
          </a:p>
        </p:txBody>
      </p:sp>
      <p:sp>
        <p:nvSpPr>
          <p:cNvPr id="9" name="Rectangle 7"/>
          <p:cNvSpPr>
            <a:spLocks noGrp="1" noChangeArrowheads="1"/>
          </p:cNvSpPr>
          <p:nvPr>
            <p:ph type="sldNum" sz="quarter" idx="12"/>
          </p:nvPr>
        </p:nvSpPr>
        <p:spPr>
          <a:ln/>
        </p:spPr>
        <p:txBody>
          <a:bodyPr/>
          <a:lstStyle>
            <a:lvl1pPr>
              <a:defRPr/>
            </a:lvl1pPr>
          </a:lstStyle>
          <a:p>
            <a:fld id="{91AC92A5-4034-43FE-9ED4-AF2D01EFD062}" type="slidenum">
              <a:rPr lang="en-US" altLang="en-US"/>
              <a:pPr/>
              <a:t>‹#›</a:t>
            </a:fld>
            <a:endParaRPr lang="en-US" altLang="en-US"/>
          </a:p>
        </p:txBody>
      </p:sp>
    </p:spTree>
    <p:extLst>
      <p:ext uri="{BB962C8B-B14F-4D97-AF65-F5344CB8AC3E}">
        <p14:creationId xmlns:p14="http://schemas.microsoft.com/office/powerpoint/2010/main" val="2740547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endParaRPr lang="en-US" altLang="en-US"/>
          </a:p>
        </p:txBody>
      </p:sp>
      <p:sp>
        <p:nvSpPr>
          <p:cNvPr id="4" name="Rectangle 6"/>
          <p:cNvSpPr>
            <a:spLocks noGrp="1" noChangeArrowheads="1"/>
          </p:cNvSpPr>
          <p:nvPr>
            <p:ph type="ftr" sz="quarter" idx="11"/>
          </p:nvPr>
        </p:nvSpPr>
        <p:spPr>
          <a:ln/>
        </p:spPr>
        <p:txBody>
          <a:bodyPr/>
          <a:lstStyle>
            <a:lvl1pPr>
              <a:defRPr/>
            </a:lvl1pPr>
          </a:lstStyle>
          <a:p>
            <a:endParaRPr lang="en-US" altLang="en-US"/>
          </a:p>
        </p:txBody>
      </p:sp>
      <p:sp>
        <p:nvSpPr>
          <p:cNvPr id="5" name="Rectangle 7"/>
          <p:cNvSpPr>
            <a:spLocks noGrp="1" noChangeArrowheads="1"/>
          </p:cNvSpPr>
          <p:nvPr>
            <p:ph type="sldNum" sz="quarter" idx="12"/>
          </p:nvPr>
        </p:nvSpPr>
        <p:spPr>
          <a:ln/>
        </p:spPr>
        <p:txBody>
          <a:bodyPr/>
          <a:lstStyle>
            <a:lvl1pPr>
              <a:defRPr/>
            </a:lvl1pPr>
          </a:lstStyle>
          <a:p>
            <a:fld id="{F0BDD208-30E9-47FB-8E44-8D0104CFE637}" type="slidenum">
              <a:rPr lang="en-US" altLang="en-US"/>
              <a:pPr/>
              <a:t>‹#›</a:t>
            </a:fld>
            <a:endParaRPr lang="en-US" altLang="en-US"/>
          </a:p>
        </p:txBody>
      </p:sp>
    </p:spTree>
    <p:extLst>
      <p:ext uri="{BB962C8B-B14F-4D97-AF65-F5344CB8AC3E}">
        <p14:creationId xmlns:p14="http://schemas.microsoft.com/office/powerpoint/2010/main" val="80891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ltLang="en-US"/>
          </a:p>
        </p:txBody>
      </p:sp>
      <p:sp>
        <p:nvSpPr>
          <p:cNvPr id="3" name="Rectangle 6"/>
          <p:cNvSpPr>
            <a:spLocks noGrp="1" noChangeArrowheads="1"/>
          </p:cNvSpPr>
          <p:nvPr>
            <p:ph type="ftr" sz="quarter" idx="11"/>
          </p:nvPr>
        </p:nvSpPr>
        <p:spPr>
          <a:ln/>
        </p:spPr>
        <p:txBody>
          <a:bodyPr/>
          <a:lstStyle>
            <a:lvl1pPr>
              <a:defRPr/>
            </a:lvl1pPr>
          </a:lstStyle>
          <a:p>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E4595385-399C-49B5-85A3-B8DF2C2E0294}" type="slidenum">
              <a:rPr lang="en-US" altLang="en-US"/>
              <a:pPr/>
              <a:t>‹#›</a:t>
            </a:fld>
            <a:endParaRPr lang="en-US" altLang="en-US"/>
          </a:p>
        </p:txBody>
      </p:sp>
    </p:spTree>
    <p:extLst>
      <p:ext uri="{BB962C8B-B14F-4D97-AF65-F5344CB8AC3E}">
        <p14:creationId xmlns:p14="http://schemas.microsoft.com/office/powerpoint/2010/main" val="15843537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65C4C38F-E34F-4655-9A26-332CEA8ED3E3}" type="slidenum">
              <a:rPr lang="en-US" altLang="en-US"/>
              <a:pPr/>
              <a:t>‹#›</a:t>
            </a:fld>
            <a:endParaRPr lang="en-US" altLang="en-US"/>
          </a:p>
        </p:txBody>
      </p:sp>
    </p:spTree>
    <p:extLst>
      <p:ext uri="{BB962C8B-B14F-4D97-AF65-F5344CB8AC3E}">
        <p14:creationId xmlns:p14="http://schemas.microsoft.com/office/powerpoint/2010/main" val="2698392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ltLang="en-US"/>
          </a:p>
        </p:txBody>
      </p:sp>
      <p:sp>
        <p:nvSpPr>
          <p:cNvPr id="6" name="Rectangle 6"/>
          <p:cNvSpPr>
            <a:spLocks noGrp="1" noChangeArrowheads="1"/>
          </p:cNvSpPr>
          <p:nvPr>
            <p:ph type="ftr" sz="quarter" idx="11"/>
          </p:nvPr>
        </p:nvSpPr>
        <p:spPr>
          <a:ln/>
        </p:spPr>
        <p:txBody>
          <a:bodyPr/>
          <a:lstStyle>
            <a:lvl1pPr>
              <a:defRPr/>
            </a:lvl1pPr>
          </a:lstStyle>
          <a:p>
            <a:endParaRPr lang="en-US" altLang="en-US"/>
          </a:p>
        </p:txBody>
      </p:sp>
      <p:sp>
        <p:nvSpPr>
          <p:cNvPr id="7" name="Rectangle 7"/>
          <p:cNvSpPr>
            <a:spLocks noGrp="1" noChangeArrowheads="1"/>
          </p:cNvSpPr>
          <p:nvPr>
            <p:ph type="sldNum" sz="quarter" idx="12"/>
          </p:nvPr>
        </p:nvSpPr>
        <p:spPr>
          <a:ln/>
        </p:spPr>
        <p:txBody>
          <a:bodyPr/>
          <a:lstStyle>
            <a:lvl1pPr>
              <a:defRPr/>
            </a:lvl1pPr>
          </a:lstStyle>
          <a:p>
            <a:fld id="{76746351-EC8F-49E0-9B6D-9E73250A5890}" type="slidenum">
              <a:rPr lang="en-US" altLang="en-US"/>
              <a:pPr/>
              <a:t>‹#›</a:t>
            </a:fld>
            <a:endParaRPr lang="en-US" altLang="en-US"/>
          </a:p>
        </p:txBody>
      </p:sp>
    </p:spTree>
    <p:extLst>
      <p:ext uri="{BB962C8B-B14F-4D97-AF65-F5344CB8AC3E}">
        <p14:creationId xmlns:p14="http://schemas.microsoft.com/office/powerpoint/2010/main" val="332462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1249646-BD0C-465E-B830-DB170F76CEC8}" type="slidenum">
              <a:rPr lang="en-US" altLang="en-US"/>
              <a:pPr/>
              <a:t>‹#›</a:t>
            </a:fld>
            <a:endParaRPr lang="en-US" altLang="en-US"/>
          </a:p>
        </p:txBody>
      </p:sp>
    </p:spTree>
    <p:extLst>
      <p:ext uri="{BB962C8B-B14F-4D97-AF65-F5344CB8AC3E}">
        <p14:creationId xmlns:p14="http://schemas.microsoft.com/office/powerpoint/2010/main" val="2221602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FF461E03-AB08-4EB3-878E-22C32A76C052}" type="slidenum">
              <a:rPr lang="en-US" altLang="en-US"/>
              <a:pPr/>
              <a:t>‹#›</a:t>
            </a:fld>
            <a:endParaRPr lang="en-US" altLang="en-US"/>
          </a:p>
        </p:txBody>
      </p:sp>
    </p:spTree>
    <p:extLst>
      <p:ext uri="{BB962C8B-B14F-4D97-AF65-F5344CB8AC3E}">
        <p14:creationId xmlns:p14="http://schemas.microsoft.com/office/powerpoint/2010/main" val="2204025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ltLang="en-US"/>
          </a:p>
        </p:txBody>
      </p:sp>
      <p:sp>
        <p:nvSpPr>
          <p:cNvPr id="5" name="Rectangle 6"/>
          <p:cNvSpPr>
            <a:spLocks noGrp="1" noChangeArrowheads="1"/>
          </p:cNvSpPr>
          <p:nvPr>
            <p:ph type="ftr" sz="quarter" idx="11"/>
          </p:nvPr>
        </p:nvSpPr>
        <p:spPr>
          <a:ln/>
        </p:spPr>
        <p:txBody>
          <a:bodyPr/>
          <a:lstStyle>
            <a:lvl1pPr>
              <a:defRPr/>
            </a:lvl1pPr>
          </a:lstStyle>
          <a:p>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E39B200-0F6F-4EA8-B812-09922D65C000}" type="slidenum">
              <a:rPr lang="en-US" altLang="en-US"/>
              <a:pPr/>
              <a:t>‹#›</a:t>
            </a:fld>
            <a:endParaRPr lang="en-US" altLang="en-US"/>
          </a:p>
        </p:txBody>
      </p:sp>
    </p:spTree>
    <p:extLst>
      <p:ext uri="{BB962C8B-B14F-4D97-AF65-F5344CB8AC3E}">
        <p14:creationId xmlns:p14="http://schemas.microsoft.com/office/powerpoint/2010/main" val="3898087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endParaRPr lang="en-US" altLang="en-US"/>
          </a:p>
        </p:txBody>
      </p:sp>
      <p:sp>
        <p:nvSpPr>
          <p:cNvPr id="7" name="Rectangle 6"/>
          <p:cNvSpPr>
            <a:spLocks noGrp="1" noChangeArrowheads="1"/>
          </p:cNvSpPr>
          <p:nvPr>
            <p:ph type="ftr" sz="quarter" idx="11"/>
          </p:nvPr>
        </p:nvSpPr>
        <p:spPr>
          <a:ln/>
        </p:spPr>
        <p:txBody>
          <a:bodyPr/>
          <a:lstStyle>
            <a:lvl1pPr>
              <a:defRPr/>
            </a:lvl1pPr>
          </a:lstStyle>
          <a:p>
            <a:endParaRPr lang="en-US" altLang="en-US"/>
          </a:p>
        </p:txBody>
      </p:sp>
      <p:sp>
        <p:nvSpPr>
          <p:cNvPr id="8" name="Rectangle 7"/>
          <p:cNvSpPr>
            <a:spLocks noGrp="1" noChangeArrowheads="1"/>
          </p:cNvSpPr>
          <p:nvPr>
            <p:ph type="sldNum" sz="quarter" idx="12"/>
          </p:nvPr>
        </p:nvSpPr>
        <p:spPr>
          <a:ln/>
        </p:spPr>
        <p:txBody>
          <a:bodyPr/>
          <a:lstStyle>
            <a:lvl1pPr>
              <a:defRPr/>
            </a:lvl1pPr>
          </a:lstStyle>
          <a:p>
            <a:fld id="{2F2AFA94-C6D7-49E8-871B-6C95697B1976}" type="slidenum">
              <a:rPr lang="en-US" altLang="en-US"/>
              <a:pPr/>
              <a:t>‹#›</a:t>
            </a:fld>
            <a:endParaRPr lang="en-US" altLang="en-US"/>
          </a:p>
        </p:txBody>
      </p:sp>
    </p:spTree>
    <p:extLst>
      <p:ext uri="{BB962C8B-B14F-4D97-AF65-F5344CB8AC3E}">
        <p14:creationId xmlns:p14="http://schemas.microsoft.com/office/powerpoint/2010/main" val="1128132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
        <p:nvSpPr>
          <p:cNvPr id="133123" name="Rectangle 3"/>
          <p:cNvSpPr>
            <a:spLocks noGrp="1" noChangeArrowheads="1"/>
          </p:cNvSpPr>
          <p:nvPr>
            <p:ph type="ctrTitle"/>
          </p:nvPr>
        </p:nvSpPr>
        <p:spPr>
          <a:xfrm>
            <a:off x="685800" y="2133600"/>
            <a:ext cx="7772400" cy="1143000"/>
          </a:xfrm>
        </p:spPr>
        <p:txBody>
          <a:bodyPr/>
          <a:lstStyle>
            <a:lvl1pPr>
              <a:defRPr/>
            </a:lvl1pPr>
          </a:lstStyle>
          <a:p>
            <a:r>
              <a:rPr lang="en-GB"/>
              <a:t>Click to edit Master title style</a:t>
            </a:r>
          </a:p>
        </p:txBody>
      </p:sp>
      <p:sp>
        <p:nvSpPr>
          <p:cNvPr id="133124"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r>
              <a:rPr lang="en-GB"/>
              <a:t>Click to edit Master subtitle style</a:t>
            </a:r>
          </a:p>
        </p:txBody>
      </p:sp>
      <p:sp>
        <p:nvSpPr>
          <p:cNvPr id="6" name="Rectangle 5"/>
          <p:cNvSpPr>
            <a:spLocks noGrp="1" noChangeArrowheads="1"/>
          </p:cNvSpPr>
          <p:nvPr>
            <p:ph type="dt" sz="half" idx="10"/>
          </p:nvPr>
        </p:nvSpPr>
        <p:spPr/>
        <p:txBody>
          <a:bodyPr/>
          <a:lstStyle>
            <a:lvl1pPr eaLnBrk="1" hangingPunct="1">
              <a:defRPr/>
            </a:lvl1pPr>
          </a:lstStyle>
          <a:p>
            <a:endParaRPr lang="en-GB" altLang="en-US"/>
          </a:p>
        </p:txBody>
      </p:sp>
      <p:sp>
        <p:nvSpPr>
          <p:cNvPr id="7" name="Rectangle 6"/>
          <p:cNvSpPr>
            <a:spLocks noGrp="1" noChangeArrowheads="1"/>
          </p:cNvSpPr>
          <p:nvPr>
            <p:ph type="ftr" sz="quarter" idx="11"/>
          </p:nvPr>
        </p:nvSpPr>
        <p:spPr/>
        <p:txBody>
          <a:bodyPr/>
          <a:lstStyle>
            <a:lvl1pPr eaLnBrk="1" hangingPunct="1">
              <a:defRPr/>
            </a:lvl1pPr>
          </a:lstStyle>
          <a:p>
            <a:endParaRPr lang="en-GB" altLang="en-US"/>
          </a:p>
        </p:txBody>
      </p:sp>
      <p:sp>
        <p:nvSpPr>
          <p:cNvPr id="8" name="Rectangle 7"/>
          <p:cNvSpPr>
            <a:spLocks noGrp="1" noChangeArrowheads="1"/>
          </p:cNvSpPr>
          <p:nvPr>
            <p:ph type="sldNum" sz="quarter" idx="12"/>
          </p:nvPr>
        </p:nvSpPr>
        <p:spPr/>
        <p:txBody>
          <a:bodyPr/>
          <a:lstStyle>
            <a:lvl1pPr eaLnBrk="1" hangingPunct="1">
              <a:defRPr/>
            </a:lvl1pPr>
          </a:lstStyle>
          <a:p>
            <a:fld id="{0190227B-34AE-400B-828C-4F6CA257EE89}" type="slidenum">
              <a:rPr lang="en-GB" altLang="en-US"/>
              <a:pPr/>
              <a:t>‹#›</a:t>
            </a:fld>
            <a:endParaRPr lang="en-GB" altLang="en-US"/>
          </a:p>
        </p:txBody>
      </p:sp>
    </p:spTree>
    <p:extLst>
      <p:ext uri="{BB962C8B-B14F-4D97-AF65-F5344CB8AC3E}">
        <p14:creationId xmlns:p14="http://schemas.microsoft.com/office/powerpoint/2010/main" val="40341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3ECEC107-7324-49D3-8142-AD00EF20E876}" type="slidenum">
              <a:rPr lang="en-GB" altLang="en-US"/>
              <a:pPr/>
              <a:t>‹#›</a:t>
            </a:fld>
            <a:endParaRPr lang="en-GB" altLang="en-US"/>
          </a:p>
        </p:txBody>
      </p:sp>
    </p:spTree>
    <p:extLst>
      <p:ext uri="{BB962C8B-B14F-4D97-AF65-F5344CB8AC3E}">
        <p14:creationId xmlns:p14="http://schemas.microsoft.com/office/powerpoint/2010/main" val="21760207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EA02D5E9-3FBB-4BA2-83AC-D8770EB1406C}" type="slidenum">
              <a:rPr lang="en-GB" altLang="en-US"/>
              <a:pPr/>
              <a:t>‹#›</a:t>
            </a:fld>
            <a:endParaRPr lang="en-GB" altLang="en-US"/>
          </a:p>
        </p:txBody>
      </p:sp>
    </p:spTree>
    <p:extLst>
      <p:ext uri="{BB962C8B-B14F-4D97-AF65-F5344CB8AC3E}">
        <p14:creationId xmlns:p14="http://schemas.microsoft.com/office/powerpoint/2010/main" val="2876344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CEF6BC85-EBE2-4505-BE9D-7A5C7AC522ED}" type="slidenum">
              <a:rPr lang="en-GB" altLang="en-US"/>
              <a:pPr/>
              <a:t>‹#›</a:t>
            </a:fld>
            <a:endParaRPr lang="en-GB" altLang="en-US"/>
          </a:p>
        </p:txBody>
      </p:sp>
    </p:spTree>
    <p:extLst>
      <p:ext uri="{BB962C8B-B14F-4D97-AF65-F5344CB8AC3E}">
        <p14:creationId xmlns:p14="http://schemas.microsoft.com/office/powerpoint/2010/main" val="3109017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endParaRPr lang="en-GB" altLang="en-US"/>
          </a:p>
        </p:txBody>
      </p:sp>
      <p:sp>
        <p:nvSpPr>
          <p:cNvPr id="8"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9" name="Rectangle 6"/>
          <p:cNvSpPr>
            <a:spLocks noGrp="1" noChangeArrowheads="1"/>
          </p:cNvSpPr>
          <p:nvPr>
            <p:ph type="sldNum" sz="quarter" idx="12"/>
          </p:nvPr>
        </p:nvSpPr>
        <p:spPr/>
        <p:txBody>
          <a:bodyPr/>
          <a:lstStyle>
            <a:lvl1pPr eaLnBrk="1" hangingPunct="1">
              <a:defRPr/>
            </a:lvl1pPr>
          </a:lstStyle>
          <a:p>
            <a:fld id="{2A024476-B51B-40C5-BE7B-529FA49217CE}" type="slidenum">
              <a:rPr lang="en-GB" altLang="en-US"/>
              <a:pPr/>
              <a:t>‹#›</a:t>
            </a:fld>
            <a:endParaRPr lang="en-GB" altLang="en-US"/>
          </a:p>
        </p:txBody>
      </p:sp>
    </p:spTree>
    <p:extLst>
      <p:ext uri="{BB962C8B-B14F-4D97-AF65-F5344CB8AC3E}">
        <p14:creationId xmlns:p14="http://schemas.microsoft.com/office/powerpoint/2010/main" val="27422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endParaRPr lang="en-GB" altLang="en-US"/>
          </a:p>
        </p:txBody>
      </p:sp>
      <p:sp>
        <p:nvSpPr>
          <p:cNvPr id="4"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5" name="Rectangle 6"/>
          <p:cNvSpPr>
            <a:spLocks noGrp="1" noChangeArrowheads="1"/>
          </p:cNvSpPr>
          <p:nvPr>
            <p:ph type="sldNum" sz="quarter" idx="12"/>
          </p:nvPr>
        </p:nvSpPr>
        <p:spPr/>
        <p:txBody>
          <a:bodyPr/>
          <a:lstStyle>
            <a:lvl1pPr eaLnBrk="1" hangingPunct="1">
              <a:defRPr/>
            </a:lvl1pPr>
          </a:lstStyle>
          <a:p>
            <a:fld id="{9F846D56-C9A8-4324-A503-A6875724B904}" type="slidenum">
              <a:rPr lang="en-GB" altLang="en-US"/>
              <a:pPr/>
              <a:t>‹#›</a:t>
            </a:fld>
            <a:endParaRPr lang="en-GB" altLang="en-US"/>
          </a:p>
        </p:txBody>
      </p:sp>
    </p:spTree>
    <p:extLst>
      <p:ext uri="{BB962C8B-B14F-4D97-AF65-F5344CB8AC3E}">
        <p14:creationId xmlns:p14="http://schemas.microsoft.com/office/powerpoint/2010/main" val="6312990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GB" altLang="en-US"/>
          </a:p>
        </p:txBody>
      </p:sp>
      <p:sp>
        <p:nvSpPr>
          <p:cNvPr id="3"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4" name="Rectangle 6"/>
          <p:cNvSpPr>
            <a:spLocks noGrp="1" noChangeArrowheads="1"/>
          </p:cNvSpPr>
          <p:nvPr>
            <p:ph type="sldNum" sz="quarter" idx="12"/>
          </p:nvPr>
        </p:nvSpPr>
        <p:spPr/>
        <p:txBody>
          <a:bodyPr/>
          <a:lstStyle>
            <a:lvl1pPr eaLnBrk="1" hangingPunct="1">
              <a:defRPr/>
            </a:lvl1pPr>
          </a:lstStyle>
          <a:p>
            <a:fld id="{2418B628-9A18-4F64-9741-A4F958423BBE}" type="slidenum">
              <a:rPr lang="en-GB" altLang="en-US"/>
              <a:pPr/>
              <a:t>‹#›</a:t>
            </a:fld>
            <a:endParaRPr lang="en-GB" altLang="en-US"/>
          </a:p>
        </p:txBody>
      </p:sp>
    </p:spTree>
    <p:extLst>
      <p:ext uri="{BB962C8B-B14F-4D97-AF65-F5344CB8AC3E}">
        <p14:creationId xmlns:p14="http://schemas.microsoft.com/office/powerpoint/2010/main" val="378907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B35EC96-3128-4168-9ECB-BB60DAD4936B}" type="slidenum">
              <a:rPr lang="en-US" altLang="en-US"/>
              <a:pPr/>
              <a:t>‹#›</a:t>
            </a:fld>
            <a:endParaRPr lang="en-US" altLang="en-US"/>
          </a:p>
        </p:txBody>
      </p:sp>
    </p:spTree>
    <p:extLst>
      <p:ext uri="{BB962C8B-B14F-4D97-AF65-F5344CB8AC3E}">
        <p14:creationId xmlns:p14="http://schemas.microsoft.com/office/powerpoint/2010/main" val="563001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9E52BD36-2F97-4147-9404-9ED73ED78B78}" type="slidenum">
              <a:rPr lang="en-GB" altLang="en-US"/>
              <a:pPr/>
              <a:t>‹#›</a:t>
            </a:fld>
            <a:endParaRPr lang="en-GB" altLang="en-US"/>
          </a:p>
        </p:txBody>
      </p:sp>
    </p:spTree>
    <p:extLst>
      <p:ext uri="{BB962C8B-B14F-4D97-AF65-F5344CB8AC3E}">
        <p14:creationId xmlns:p14="http://schemas.microsoft.com/office/powerpoint/2010/main" val="1308518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endParaRPr lang="en-GB" altLang="en-US"/>
          </a:p>
        </p:txBody>
      </p:sp>
      <p:sp>
        <p:nvSpPr>
          <p:cNvPr id="6"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7" name="Rectangle 6"/>
          <p:cNvSpPr>
            <a:spLocks noGrp="1" noChangeArrowheads="1"/>
          </p:cNvSpPr>
          <p:nvPr>
            <p:ph type="sldNum" sz="quarter" idx="12"/>
          </p:nvPr>
        </p:nvSpPr>
        <p:spPr/>
        <p:txBody>
          <a:bodyPr/>
          <a:lstStyle>
            <a:lvl1pPr eaLnBrk="1" hangingPunct="1">
              <a:defRPr/>
            </a:lvl1pPr>
          </a:lstStyle>
          <a:p>
            <a:fld id="{6B213D16-8B20-438C-8532-17C2B8ED4270}" type="slidenum">
              <a:rPr lang="en-GB" altLang="en-US"/>
              <a:pPr/>
              <a:t>‹#›</a:t>
            </a:fld>
            <a:endParaRPr lang="en-GB" altLang="en-US"/>
          </a:p>
        </p:txBody>
      </p:sp>
    </p:spTree>
    <p:extLst>
      <p:ext uri="{BB962C8B-B14F-4D97-AF65-F5344CB8AC3E}">
        <p14:creationId xmlns:p14="http://schemas.microsoft.com/office/powerpoint/2010/main" val="3057114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7FEE25F1-7CD6-45EF-B887-B81967DDBF92}" type="slidenum">
              <a:rPr lang="en-GB" altLang="en-US"/>
              <a:pPr/>
              <a:t>‹#›</a:t>
            </a:fld>
            <a:endParaRPr lang="en-GB" altLang="en-US"/>
          </a:p>
        </p:txBody>
      </p:sp>
    </p:spTree>
    <p:extLst>
      <p:ext uri="{BB962C8B-B14F-4D97-AF65-F5344CB8AC3E}">
        <p14:creationId xmlns:p14="http://schemas.microsoft.com/office/powerpoint/2010/main" val="967896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endParaRPr lang="en-GB" altLang="en-US"/>
          </a:p>
        </p:txBody>
      </p:sp>
      <p:sp>
        <p:nvSpPr>
          <p:cNvPr id="5" name="Rectangle 5"/>
          <p:cNvSpPr>
            <a:spLocks noGrp="1" noChangeArrowheads="1"/>
          </p:cNvSpPr>
          <p:nvPr>
            <p:ph type="ftr" sz="quarter" idx="11"/>
          </p:nvPr>
        </p:nvSpPr>
        <p:spPr/>
        <p:txBody>
          <a:bodyPr/>
          <a:lstStyle>
            <a:lvl1pPr eaLnBrk="1" hangingPunct="1">
              <a:defRPr/>
            </a:lvl1pPr>
          </a:lstStyle>
          <a:p>
            <a:endParaRPr lang="en-GB" altLang="en-US"/>
          </a:p>
        </p:txBody>
      </p:sp>
      <p:sp>
        <p:nvSpPr>
          <p:cNvPr id="6" name="Rectangle 6"/>
          <p:cNvSpPr>
            <a:spLocks noGrp="1" noChangeArrowheads="1"/>
          </p:cNvSpPr>
          <p:nvPr>
            <p:ph type="sldNum" sz="quarter" idx="12"/>
          </p:nvPr>
        </p:nvSpPr>
        <p:spPr/>
        <p:txBody>
          <a:bodyPr/>
          <a:lstStyle>
            <a:lvl1pPr eaLnBrk="1" hangingPunct="1">
              <a:defRPr/>
            </a:lvl1pPr>
          </a:lstStyle>
          <a:p>
            <a:fld id="{CA1D73C7-DFC0-43FA-9EAB-6AD2491117B8}" type="slidenum">
              <a:rPr lang="en-GB" altLang="en-US"/>
              <a:pPr/>
              <a:t>‹#›</a:t>
            </a:fld>
            <a:endParaRPr lang="en-GB" altLang="en-US"/>
          </a:p>
        </p:txBody>
      </p:sp>
    </p:spTree>
    <p:extLst>
      <p:ext uri="{BB962C8B-B14F-4D97-AF65-F5344CB8AC3E}">
        <p14:creationId xmlns:p14="http://schemas.microsoft.com/office/powerpoint/2010/main" val="2089630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93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9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endParaRPr lang="en-US" altLang="en-US"/>
          </a:p>
        </p:txBody>
      </p:sp>
      <p:sp>
        <p:nvSpPr>
          <p:cNvPr id="42" name="Rectangle 42"/>
          <p:cNvSpPr>
            <a:spLocks noGrp="1" noChangeArrowheads="1"/>
          </p:cNvSpPr>
          <p:nvPr>
            <p:ph type="ftr" sz="quarter" idx="11"/>
          </p:nvPr>
        </p:nvSpPr>
        <p:spPr/>
        <p:txBody>
          <a:bodyPr/>
          <a:lstStyle>
            <a:lvl1pPr>
              <a:defRPr/>
            </a:lvl1pPr>
          </a:lstStyle>
          <a:p>
            <a:endParaRPr lang="en-US" altLang="en-US"/>
          </a:p>
        </p:txBody>
      </p:sp>
      <p:sp>
        <p:nvSpPr>
          <p:cNvPr id="43" name="Rectangle 43"/>
          <p:cNvSpPr>
            <a:spLocks noGrp="1" noChangeArrowheads="1"/>
          </p:cNvSpPr>
          <p:nvPr>
            <p:ph type="sldNum" sz="quarter" idx="12"/>
          </p:nvPr>
        </p:nvSpPr>
        <p:spPr/>
        <p:txBody>
          <a:bodyPr/>
          <a:lstStyle>
            <a:lvl1pPr>
              <a:defRPr/>
            </a:lvl1pPr>
          </a:lstStyle>
          <a:p>
            <a:fld id="{10B6063F-A296-413A-B5F3-A2D085BF7012}" type="slidenum">
              <a:rPr lang="en-US" altLang="en-US"/>
              <a:pPr/>
              <a:t>‹#›</a:t>
            </a:fld>
            <a:endParaRPr lang="en-US" altLang="en-US"/>
          </a:p>
        </p:txBody>
      </p:sp>
    </p:spTree>
    <p:extLst>
      <p:ext uri="{BB962C8B-B14F-4D97-AF65-F5344CB8AC3E}">
        <p14:creationId xmlns:p14="http://schemas.microsoft.com/office/powerpoint/2010/main" val="3859649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1666F4C4-E715-4002-B779-AEBFE9EA7638}" type="slidenum">
              <a:rPr lang="en-US" altLang="en-US"/>
              <a:pPr/>
              <a:t>‹#›</a:t>
            </a:fld>
            <a:endParaRPr lang="en-US" altLang="en-US"/>
          </a:p>
        </p:txBody>
      </p:sp>
    </p:spTree>
    <p:extLst>
      <p:ext uri="{BB962C8B-B14F-4D97-AF65-F5344CB8AC3E}">
        <p14:creationId xmlns:p14="http://schemas.microsoft.com/office/powerpoint/2010/main" val="366202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endParaRPr lang="en-US" altLang="en-US"/>
          </a:p>
        </p:txBody>
      </p:sp>
      <p:sp>
        <p:nvSpPr>
          <p:cNvPr id="5" name="Rectangle 41"/>
          <p:cNvSpPr>
            <a:spLocks noGrp="1" noChangeArrowheads="1"/>
          </p:cNvSpPr>
          <p:nvPr>
            <p:ph type="ftr" sz="quarter" idx="11"/>
          </p:nvPr>
        </p:nvSpPr>
        <p:spPr>
          <a:ln/>
        </p:spPr>
        <p:txBody>
          <a:bodyPr/>
          <a:lstStyle>
            <a:lvl1pPr>
              <a:defRPr/>
            </a:lvl1pPr>
          </a:lstStyle>
          <a:p>
            <a:endParaRPr lang="en-US" altLang="en-US"/>
          </a:p>
        </p:txBody>
      </p:sp>
      <p:sp>
        <p:nvSpPr>
          <p:cNvPr id="6" name="Rectangle 42"/>
          <p:cNvSpPr>
            <a:spLocks noGrp="1" noChangeArrowheads="1"/>
          </p:cNvSpPr>
          <p:nvPr>
            <p:ph type="sldNum" sz="quarter" idx="12"/>
          </p:nvPr>
        </p:nvSpPr>
        <p:spPr>
          <a:ln/>
        </p:spPr>
        <p:txBody>
          <a:bodyPr/>
          <a:lstStyle>
            <a:lvl1pPr>
              <a:defRPr/>
            </a:lvl1pPr>
          </a:lstStyle>
          <a:p>
            <a:fld id="{3924271A-1E80-4001-965C-16360F4079B5}" type="slidenum">
              <a:rPr lang="en-US" altLang="en-US"/>
              <a:pPr/>
              <a:t>‹#›</a:t>
            </a:fld>
            <a:endParaRPr lang="en-US" altLang="en-US"/>
          </a:p>
        </p:txBody>
      </p:sp>
    </p:spTree>
    <p:extLst>
      <p:ext uri="{BB962C8B-B14F-4D97-AF65-F5344CB8AC3E}">
        <p14:creationId xmlns:p14="http://schemas.microsoft.com/office/powerpoint/2010/main" val="2679629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endParaRPr lang="en-US" altLang="en-US"/>
          </a:p>
        </p:txBody>
      </p:sp>
      <p:sp>
        <p:nvSpPr>
          <p:cNvPr id="6" name="Rectangle 41"/>
          <p:cNvSpPr>
            <a:spLocks noGrp="1" noChangeArrowheads="1"/>
          </p:cNvSpPr>
          <p:nvPr>
            <p:ph type="ftr" sz="quarter" idx="11"/>
          </p:nvPr>
        </p:nvSpPr>
        <p:spPr>
          <a:ln/>
        </p:spPr>
        <p:txBody>
          <a:bodyPr/>
          <a:lstStyle>
            <a:lvl1pPr>
              <a:defRPr/>
            </a:lvl1pPr>
          </a:lstStyle>
          <a:p>
            <a:endParaRPr lang="en-US" altLang="en-US"/>
          </a:p>
        </p:txBody>
      </p:sp>
      <p:sp>
        <p:nvSpPr>
          <p:cNvPr id="7" name="Rectangle 42"/>
          <p:cNvSpPr>
            <a:spLocks noGrp="1" noChangeArrowheads="1"/>
          </p:cNvSpPr>
          <p:nvPr>
            <p:ph type="sldNum" sz="quarter" idx="12"/>
          </p:nvPr>
        </p:nvSpPr>
        <p:spPr>
          <a:ln/>
        </p:spPr>
        <p:txBody>
          <a:bodyPr/>
          <a:lstStyle>
            <a:lvl1pPr>
              <a:defRPr/>
            </a:lvl1pPr>
          </a:lstStyle>
          <a:p>
            <a:fld id="{83339038-4630-46FB-9AFC-E24F2F460949}" type="slidenum">
              <a:rPr lang="en-US" altLang="en-US"/>
              <a:pPr/>
              <a:t>‹#›</a:t>
            </a:fld>
            <a:endParaRPr lang="en-US" altLang="en-US"/>
          </a:p>
        </p:txBody>
      </p:sp>
    </p:spTree>
    <p:extLst>
      <p:ext uri="{BB962C8B-B14F-4D97-AF65-F5344CB8AC3E}">
        <p14:creationId xmlns:p14="http://schemas.microsoft.com/office/powerpoint/2010/main" val="353213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endParaRPr lang="en-US" altLang="en-US"/>
          </a:p>
        </p:txBody>
      </p:sp>
      <p:sp>
        <p:nvSpPr>
          <p:cNvPr id="8" name="Rectangle 41"/>
          <p:cNvSpPr>
            <a:spLocks noGrp="1" noChangeArrowheads="1"/>
          </p:cNvSpPr>
          <p:nvPr>
            <p:ph type="ftr" sz="quarter" idx="11"/>
          </p:nvPr>
        </p:nvSpPr>
        <p:spPr>
          <a:ln/>
        </p:spPr>
        <p:txBody>
          <a:bodyPr/>
          <a:lstStyle>
            <a:lvl1pPr>
              <a:defRPr/>
            </a:lvl1pPr>
          </a:lstStyle>
          <a:p>
            <a:endParaRPr lang="en-US" altLang="en-US"/>
          </a:p>
        </p:txBody>
      </p:sp>
      <p:sp>
        <p:nvSpPr>
          <p:cNvPr id="9" name="Rectangle 42"/>
          <p:cNvSpPr>
            <a:spLocks noGrp="1" noChangeArrowheads="1"/>
          </p:cNvSpPr>
          <p:nvPr>
            <p:ph type="sldNum" sz="quarter" idx="12"/>
          </p:nvPr>
        </p:nvSpPr>
        <p:spPr>
          <a:ln/>
        </p:spPr>
        <p:txBody>
          <a:bodyPr/>
          <a:lstStyle>
            <a:lvl1pPr>
              <a:defRPr/>
            </a:lvl1pPr>
          </a:lstStyle>
          <a:p>
            <a:fld id="{381B8B4B-1900-40B9-A0B1-14793012571D}" type="slidenum">
              <a:rPr lang="en-US" altLang="en-US"/>
              <a:pPr/>
              <a:t>‹#›</a:t>
            </a:fld>
            <a:endParaRPr lang="en-US" altLang="en-US"/>
          </a:p>
        </p:txBody>
      </p:sp>
    </p:spTree>
    <p:extLst>
      <p:ext uri="{BB962C8B-B14F-4D97-AF65-F5344CB8AC3E}">
        <p14:creationId xmlns:p14="http://schemas.microsoft.com/office/powerpoint/2010/main" val="368232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endParaRPr lang="en-US" altLang="en-US"/>
          </a:p>
        </p:txBody>
      </p:sp>
      <p:sp>
        <p:nvSpPr>
          <p:cNvPr id="4" name="Rectangle 41"/>
          <p:cNvSpPr>
            <a:spLocks noGrp="1" noChangeArrowheads="1"/>
          </p:cNvSpPr>
          <p:nvPr>
            <p:ph type="ftr" sz="quarter" idx="11"/>
          </p:nvPr>
        </p:nvSpPr>
        <p:spPr>
          <a:ln/>
        </p:spPr>
        <p:txBody>
          <a:bodyPr/>
          <a:lstStyle>
            <a:lvl1pPr>
              <a:defRPr/>
            </a:lvl1pPr>
          </a:lstStyle>
          <a:p>
            <a:endParaRPr lang="en-US" altLang="en-US"/>
          </a:p>
        </p:txBody>
      </p:sp>
      <p:sp>
        <p:nvSpPr>
          <p:cNvPr id="5" name="Rectangle 42"/>
          <p:cNvSpPr>
            <a:spLocks noGrp="1" noChangeArrowheads="1"/>
          </p:cNvSpPr>
          <p:nvPr>
            <p:ph type="sldNum" sz="quarter" idx="12"/>
          </p:nvPr>
        </p:nvSpPr>
        <p:spPr>
          <a:ln/>
        </p:spPr>
        <p:txBody>
          <a:bodyPr/>
          <a:lstStyle>
            <a:lvl1pPr>
              <a:defRPr/>
            </a:lvl1pPr>
          </a:lstStyle>
          <a:p>
            <a:fld id="{2A0D18D3-C0AE-4658-B54A-103349D2DBA3}" type="slidenum">
              <a:rPr lang="en-US" altLang="en-US"/>
              <a:pPr/>
              <a:t>‹#›</a:t>
            </a:fld>
            <a:endParaRPr lang="en-US" altLang="en-US"/>
          </a:p>
        </p:txBody>
      </p:sp>
    </p:spTree>
    <p:extLst>
      <p:ext uri="{BB962C8B-B14F-4D97-AF65-F5344CB8AC3E}">
        <p14:creationId xmlns:p14="http://schemas.microsoft.com/office/powerpoint/2010/main" val="112989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9.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0.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6.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5.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8.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225635-7A1A-44B9-BB6B-C011317E1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0" y="0"/>
            <a:ext cx="7242175" cy="1981200"/>
            <a:chOff x="0" y="0"/>
            <a:chExt cx="4562" cy="1248"/>
          </a:xfrm>
        </p:grpSpPr>
        <p:sp>
          <p:nvSpPr>
            <p:cNvPr id="14643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1674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14644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itchFamily="34" charset="0"/>
              </a:defRPr>
            </a:lvl1pPr>
          </a:lstStyle>
          <a:p>
            <a:fld id="{0C813A37-B609-4BB1-9594-77E62464F7B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29027" name="Text Box 3"/>
          <p:cNvSpPr txBox="1">
            <a:spLocks noChangeArrowheads="1"/>
          </p:cNvSpPr>
          <p:nvPr userDrawn="1"/>
        </p:nvSpPr>
        <p:spPr bwMode="auto">
          <a:xfrm>
            <a:off x="760413" y="6561138"/>
            <a:ext cx="8763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129028" name="Rectangle 4"/>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spAutoFit/>
          </a:bodyPr>
          <a:lstStyle>
            <a:lvl1pPr defTabSz="820738" eaLnBrk="0" hangingPunct="0">
              <a:defRPr sz="2400">
                <a:solidFill>
                  <a:schemeClr val="tx1"/>
                </a:solidFill>
                <a:latin typeface="Arial" pitchFamily="34" charset="0"/>
                <a:ea typeface="MS PGothic" pitchFamily="34" charset="-128"/>
              </a:defRPr>
            </a:lvl1pPr>
            <a:lvl2pPr marL="742950" indent="-285750" defTabSz="820738" eaLnBrk="0" hangingPunct="0">
              <a:defRPr sz="2400">
                <a:solidFill>
                  <a:schemeClr val="tx1"/>
                </a:solidFill>
                <a:latin typeface="Arial" pitchFamily="34" charset="0"/>
                <a:ea typeface="MS PGothic" pitchFamily="34" charset="-128"/>
              </a:defRPr>
            </a:lvl2pPr>
            <a:lvl3pPr marL="1143000" indent="-228600" defTabSz="820738" eaLnBrk="0" hangingPunct="0">
              <a:defRPr sz="2400">
                <a:solidFill>
                  <a:schemeClr val="tx1"/>
                </a:solidFill>
                <a:latin typeface="Arial" pitchFamily="34" charset="0"/>
                <a:ea typeface="MS PGothic" pitchFamily="34" charset="-128"/>
              </a:defRPr>
            </a:lvl3pPr>
            <a:lvl4pPr marL="1600200" indent="-228600" defTabSz="820738" eaLnBrk="0" hangingPunct="0">
              <a:defRPr sz="2400">
                <a:solidFill>
                  <a:schemeClr val="tx1"/>
                </a:solidFill>
                <a:latin typeface="Arial" pitchFamily="34" charset="0"/>
                <a:ea typeface="MS PGothic" pitchFamily="34" charset="-128"/>
              </a:defRPr>
            </a:lvl4pPr>
            <a:lvl5pPr marL="2057400" indent="-228600" defTabSz="820738" eaLnBrk="0" hangingPunct="0">
              <a:defRPr sz="2400">
                <a:solidFill>
                  <a:schemeClr val="tx1"/>
                </a:solidFill>
                <a:latin typeface="Arial" pitchFamily="34" charset="0"/>
                <a:ea typeface="MS PGothic" pitchFamily="34" charset="-128"/>
              </a:defRPr>
            </a:lvl5pPr>
            <a:lvl6pPr marL="25146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8207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900" b="1">
                <a:solidFill>
                  <a:srgbClr val="FFFFFF"/>
                </a:solidFill>
                <a:latin typeface="Comic Sans MS" pitchFamily="66" charset="0"/>
              </a:rPr>
              <a:t>8.0.08.</a:t>
            </a:r>
          </a:p>
        </p:txBody>
      </p:sp>
      <p:sp>
        <p:nvSpPr>
          <p:cNvPr id="152581" name="Rectangle 5"/>
          <p:cNvSpPr>
            <a:spLocks noChangeArrowheads="1"/>
          </p:cNvSpPr>
          <p:nvPr userDrawn="1"/>
        </p:nvSpPr>
        <p:spPr bwMode="auto">
          <a:xfrm>
            <a:off x="461963" y="106363"/>
            <a:ext cx="4060825" cy="930275"/>
          </a:xfrm>
          <a:prstGeom prst="rect">
            <a:avLst/>
          </a:prstGeom>
          <a:noFill/>
          <a:ln w="12700">
            <a:noFill/>
            <a:miter lim="800000"/>
            <a:headEnd/>
            <a:tailEnd/>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ea typeface="ＭＳ Ｐゴシック" charset="0"/>
                <a:cs typeface="ＭＳ Ｐゴシック" charset="0"/>
              </a:rPr>
              <a:t>The  New Testament          Comes Together</a:t>
            </a:r>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defRPr>
      </a:lvl6pPr>
      <a:lvl7pPr marL="914400" algn="ctr" defTabSz="903288" rtl="0" eaLnBrk="0" fontAlgn="base" hangingPunct="0">
        <a:spcBef>
          <a:spcPct val="0"/>
        </a:spcBef>
        <a:spcAft>
          <a:spcPct val="0"/>
        </a:spcAft>
        <a:defRPr sz="4300">
          <a:solidFill>
            <a:schemeClr val="tx2"/>
          </a:solidFill>
          <a:latin typeface="Times" charset="0"/>
        </a:defRPr>
      </a:lvl7pPr>
      <a:lvl8pPr marL="1371600" algn="ctr" defTabSz="903288" rtl="0" eaLnBrk="0" fontAlgn="base" hangingPunct="0">
        <a:spcBef>
          <a:spcPct val="0"/>
        </a:spcBef>
        <a:spcAft>
          <a:spcPct val="0"/>
        </a:spcAft>
        <a:defRPr sz="4300">
          <a:solidFill>
            <a:schemeClr val="tx2"/>
          </a:solidFill>
          <a:latin typeface="Times" charset="0"/>
        </a:defRPr>
      </a:lvl8pPr>
      <a:lvl9pPr marL="1828800" algn="ctr" defTabSz="903288" rtl="0" eaLnBrk="0" fontAlgn="base" hangingPunct="0">
        <a:spcBef>
          <a:spcPct val="0"/>
        </a:spcBef>
        <a:spcAft>
          <a:spcPct val="0"/>
        </a:spcAft>
        <a:defRPr sz="4300">
          <a:solidFill>
            <a:schemeClr val="tx2"/>
          </a:solidFill>
          <a:latin typeface="Times"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565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34" charset="0"/>
                <a:ea typeface="Osaka" charset="-128"/>
              </a:defRPr>
            </a:lvl1pPr>
          </a:lstStyle>
          <a:p>
            <a:endParaRPr lang="en-US" altLang="en-US"/>
          </a:p>
        </p:txBody>
      </p:sp>
      <p:sp>
        <p:nvSpPr>
          <p:cNvPr id="15565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34" charset="0"/>
                <a:ea typeface="Osaka" charset="-128"/>
              </a:defRPr>
            </a:lvl1pPr>
          </a:lstStyle>
          <a:p>
            <a:endParaRPr lang="en-US" altLang="en-US"/>
          </a:p>
        </p:txBody>
      </p:sp>
      <p:sp>
        <p:nvSpPr>
          <p:cNvPr id="15565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pitchFamily="34" charset="0"/>
                <a:ea typeface="Osaka" charset="-128"/>
              </a:defRPr>
            </a:lvl1pPr>
          </a:lstStyle>
          <a:p>
            <a:fld id="{C1802003-AFA7-44B5-BE37-ECF51C5DBE7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endParaRPr lang="en-US" altLang="en-US"/>
          </a:p>
        </p:txBody>
      </p:sp>
      <p:sp>
        <p:nvSpPr>
          <p:cNvPr id="1720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3031EA9D-2D5C-42E0-A7F2-7A11434CCAE8}" type="slidenum">
              <a:rPr lang="en-US" altLang="en-US"/>
              <a:pPr/>
              <a:t>‹#›</a:t>
            </a:fld>
            <a:endParaRPr lang="en-US" altLang="en-US"/>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1720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720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20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720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720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defRPr>
            </a:lvl1pPr>
          </a:lstStyle>
          <a:p>
            <a:endParaRPr lang="en-US" altLang="en-US"/>
          </a:p>
        </p:txBody>
      </p:sp>
      <p:sp>
        <p:nvSpPr>
          <p:cNvPr id="1720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1085850" cy="6854825"/>
            <a:chOff x="0" y="0"/>
            <a:chExt cx="684" cy="4318"/>
          </a:xfrm>
        </p:grpSpPr>
        <p:sp>
          <p:nvSpPr>
            <p:cNvPr id="1781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154633" name="Group 4"/>
            <p:cNvGrpSpPr>
              <a:grpSpLocks/>
            </p:cNvGrpSpPr>
            <p:nvPr/>
          </p:nvGrpSpPr>
          <p:grpSpPr bwMode="auto">
            <a:xfrm>
              <a:off x="48" y="102"/>
              <a:ext cx="96" cy="4128"/>
              <a:chOff x="48" y="102"/>
              <a:chExt cx="96" cy="4128"/>
            </a:xfrm>
          </p:grpSpPr>
          <p:sp>
            <p:nvSpPr>
              <p:cNvPr id="1546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1546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1546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7821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endParaRPr lang="en-US" altLang="en-US"/>
          </a:p>
        </p:txBody>
      </p:sp>
      <p:sp>
        <p:nvSpPr>
          <p:cNvPr id="17821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8" charset="0"/>
              </a:defRPr>
            </a:lvl1pPr>
          </a:lstStyle>
          <a:p>
            <a:endParaRPr lang="en-US" altLang="en-US"/>
          </a:p>
        </p:txBody>
      </p:sp>
      <p:sp>
        <p:nvSpPr>
          <p:cNvPr id="17821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itchFamily="18" charset="0"/>
              </a:defRPr>
            </a:lvl1pPr>
          </a:lstStyle>
          <a:p>
            <a:fld id="{BF692550-27B4-4D4A-B322-BCC32378D278}" type="slidenum">
              <a:rPr lang="en-US" altLang="en-US"/>
              <a:pPr/>
              <a:t>‹#›</a:t>
            </a:fld>
            <a:endParaRPr lang="en-US" altLang="en-US"/>
          </a:p>
        </p:txBody>
      </p:sp>
      <p:sp>
        <p:nvSpPr>
          <p:cNvPr id="17821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1"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34" charset="0"/>
              </a:defRPr>
            </a:lvl1pPr>
          </a:lstStyle>
          <a:p>
            <a:endParaRPr lang="en-US" altLang="en-US"/>
          </a:p>
        </p:txBody>
      </p:sp>
      <p:sp>
        <p:nvSpPr>
          <p:cNvPr id="186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34" charset="0"/>
              </a:defRPr>
            </a:lvl1pPr>
          </a:lstStyle>
          <a:p>
            <a:endParaRPr lang="en-US" altLang="en-US"/>
          </a:p>
        </p:txBody>
      </p:sp>
      <p:sp>
        <p:nvSpPr>
          <p:cNvPr id="186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itchFamily="34" charset="0"/>
              </a:defRPr>
            </a:lvl1pPr>
          </a:lstStyle>
          <a:p>
            <a:fld id="{140EEA5C-933E-4093-9991-47F5B5AFBA5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i="1">
          <a:solidFill>
            <a:schemeClr val="tx2"/>
          </a:solidFill>
          <a:latin typeface="+mj-lt"/>
          <a:ea typeface="MS PGothic" pitchFamily="34" charset="-128"/>
          <a:cs typeface="+mj-cs"/>
        </a:defRPr>
      </a:lvl1pPr>
      <a:lvl2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MS PGothic" pitchFamily="34"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9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A89E4A9E-D6A4-4C24-BB6E-C101FB6B406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44640184"/>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490ADD-F6A1-294B-923E-6C90F57932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2004F2E-CA8E-5C4A-9722-66A4E4EF063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2FA10FE-7EEB-244D-BD26-147992A5111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1B008C7-BAFC-1C43-A987-00C16E34222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D4371010-F27D-5142-9A6D-F4F9899767E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EF26181D-36C5-5642-BA51-8FA4712CC2D2}" type="slidenum">
              <a:rPr lang="en-GB" altLang="en-US"/>
              <a:pPr/>
              <a:t>‹#›</a:t>
            </a:fld>
            <a:endParaRPr lang="en-GB" altLang="en-US"/>
          </a:p>
        </p:txBody>
      </p:sp>
    </p:spTree>
    <p:extLst>
      <p:ext uri="{BB962C8B-B14F-4D97-AF65-F5344CB8AC3E}">
        <p14:creationId xmlns:p14="http://schemas.microsoft.com/office/powerpoint/2010/main" val="3723982905"/>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BE4C587-8AFA-B54E-A714-7B04139A1FA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4979" name="Rectangle 3">
            <a:extLst>
              <a:ext uri="{FF2B5EF4-FFF2-40B4-BE49-F238E27FC236}">
                <a16:creationId xmlns:a16="http://schemas.microsoft.com/office/drawing/2014/main" id="{B1C7BBCB-EAFA-734B-806C-C0E11E4241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3CED40A2-0942-154C-84DE-5CB29B7AE4A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4714A3C2-8519-2943-9C1B-56308102A529}"/>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316F58A0-3C8E-8944-AD3A-E9363A9C2394}"/>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607FEE7-8553-E445-BFB4-60EEE120F374}" type="slidenum">
              <a:rPr lang="en-GB" altLang="en-US"/>
              <a:pPr/>
              <a:t>‹#›</a:t>
            </a:fld>
            <a:endParaRPr lang="en-GB" altLang="en-US"/>
          </a:p>
        </p:txBody>
      </p:sp>
    </p:spTree>
    <p:extLst>
      <p:ext uri="{BB962C8B-B14F-4D97-AF65-F5344CB8AC3E}">
        <p14:creationId xmlns:p14="http://schemas.microsoft.com/office/powerpoint/2010/main" val="2579411400"/>
      </p:ext>
    </p:extLst>
  </p:cSld>
  <p:clrMap bg1="lt1" tx1="dk1" bg2="lt2" tx2="dk2" accent1="accent1" accent2="accent2" accent3="accent3" accent4="accent4" accent5="accent5" accent6="accent6" hlink="hlink" folHlink="folHlink"/>
  <p:sldLayoutIdLst>
    <p:sldLayoutId id="21474844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331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latin typeface="Times New Roman" pitchFamily="18" charset="0"/>
            </a:endParaRPr>
          </a:p>
        </p:txBody>
      </p:sp>
      <p:sp>
        <p:nvSpPr>
          <p:cNvPr id="1331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3316"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29"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CC967366-92A1-4853-A105-BF5AF36522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05"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732905CC-A115-2649-85E3-FEE77ABA727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52931" name="Rectangle 3">
            <a:extLst>
              <a:ext uri="{FF2B5EF4-FFF2-40B4-BE49-F238E27FC236}">
                <a16:creationId xmlns:a16="http://schemas.microsoft.com/office/drawing/2014/main" id="{AE22D9FB-F0D2-8B40-946F-E77BFC8D9BD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50653260-9988-9B46-BBD3-36FA11EFB45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C6173650-FBD7-1C42-B713-5CE2237A222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96E4EC06-1451-E74D-A36E-26A70CE5B40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754E1A1-A0F4-434B-8C6E-C77C567D3044}" type="slidenum">
              <a:rPr lang="en-GB" altLang="en-US"/>
              <a:pPr/>
              <a:t>‹#›</a:t>
            </a:fld>
            <a:endParaRPr lang="en-GB" altLang="en-US"/>
          </a:p>
        </p:txBody>
      </p:sp>
    </p:spTree>
    <p:extLst>
      <p:ext uri="{BB962C8B-B14F-4D97-AF65-F5344CB8AC3E}">
        <p14:creationId xmlns:p14="http://schemas.microsoft.com/office/powerpoint/2010/main" val="1930014593"/>
      </p:ext>
    </p:extLst>
  </p:cSld>
  <p:clrMap bg1="lt1" tx1="dk1" bg2="lt2" tx2="dk2" accent1="accent1" accent2="accent2" accent3="accent3" accent4="accent4" accent5="accent5" accent6="accent6" hlink="hlink" folHlink="folHlink"/>
  <p:sldLayoutIdLst>
    <p:sldLayoutId id="214748443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34" charset="0"/>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34" charset="0"/>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itchFamily="34" charset="0"/>
              </a:defRPr>
            </a:lvl1pPr>
          </a:lstStyle>
          <a:p>
            <a:fld id="{B6B47C1E-39A4-4835-AD6E-A9A01E9896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685800" y="117475"/>
            <a:ext cx="8456613" cy="6738938"/>
            <a:chOff x="432" y="74"/>
            <a:chExt cx="5327" cy="4245"/>
          </a:xfrm>
        </p:grpSpPr>
        <p:sp>
          <p:nvSpPr>
            <p:cNvPr id="399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nvGrpSpPr>
            <p:cNvPr id="39945" name="Group 4"/>
            <p:cNvGrpSpPr>
              <a:grpSpLocks/>
            </p:cNvGrpSpPr>
            <p:nvPr/>
          </p:nvGrpSpPr>
          <p:grpSpPr bwMode="auto">
            <a:xfrm>
              <a:off x="2859" y="4250"/>
              <a:ext cx="2729" cy="41"/>
              <a:chOff x="2859" y="4250"/>
              <a:chExt cx="2729" cy="41"/>
            </a:xfrm>
          </p:grpSpPr>
          <p:sp>
            <p:nvSpPr>
              <p:cNvPr id="399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99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sp>
        <p:nvSpPr>
          <p:cNvPr id="399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99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FFFFFF"/>
                </a:solidFill>
                <a:latin typeface="Times New Roman" pitchFamily="18" charset="0"/>
              </a:defRPr>
            </a:lvl1pPr>
          </a:lstStyle>
          <a:p>
            <a:endParaRPr lang="en-US" altLang="en-US"/>
          </a:p>
        </p:txBody>
      </p:sp>
      <p:sp>
        <p:nvSpPr>
          <p:cNvPr id="583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8" charset="0"/>
              </a:defRPr>
            </a:lvl1pPr>
          </a:lstStyle>
          <a:p>
            <a:endParaRPr lang="en-US" altLang="en-US"/>
          </a:p>
        </p:txBody>
      </p:sp>
      <p:sp>
        <p:nvSpPr>
          <p:cNvPr id="583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pitchFamily="18" charset="0"/>
              </a:defRPr>
            </a:lvl1pPr>
          </a:lstStyle>
          <a:p>
            <a:fld id="{30193AFD-45DD-42FB-A1A0-AC550C3EB4E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charset="0"/>
        </a:defRPr>
      </a:lvl6pPr>
      <a:lvl7pPr marL="914400" algn="ctr" rtl="0" fontAlgn="base">
        <a:spcBef>
          <a:spcPct val="0"/>
        </a:spcBef>
        <a:spcAft>
          <a:spcPct val="0"/>
        </a:spcAft>
        <a:defRPr kumimoji="1" sz="4400">
          <a:solidFill>
            <a:schemeClr val="tx2"/>
          </a:solidFill>
          <a:latin typeface="Times New Roman" charset="0"/>
        </a:defRPr>
      </a:lvl7pPr>
      <a:lvl8pPr marL="1371600" algn="ctr" rtl="0" fontAlgn="base">
        <a:spcBef>
          <a:spcPct val="0"/>
        </a:spcBef>
        <a:spcAft>
          <a:spcPct val="0"/>
        </a:spcAft>
        <a:defRPr kumimoji="1" sz="4400">
          <a:solidFill>
            <a:schemeClr val="tx2"/>
          </a:solidFill>
          <a:latin typeface="Times New Roman" charset="0"/>
        </a:defRPr>
      </a:lvl8pPr>
      <a:lvl9pPr marL="1828800" algn="ctr" rtl="0" fontAlgn="base">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kumimoji="1" lang="en-US" altLang="en-US">
              <a:solidFill>
                <a:srgbClr val="000000"/>
              </a:solidFill>
            </a:endParaRPr>
          </a:p>
        </p:txBody>
      </p:sp>
      <p:sp>
        <p:nvSpPr>
          <p:cNvPr id="53257"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32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367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defRPr>
            </a:lvl1pPr>
          </a:lstStyle>
          <a:p>
            <a:endParaRPr lang="en-US" altLang="en-US"/>
          </a:p>
        </p:txBody>
      </p:sp>
      <p:sp>
        <p:nvSpPr>
          <p:cNvPr id="11367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defRPr>
            </a:lvl1pPr>
          </a:lstStyle>
          <a:p>
            <a:endParaRPr lang="en-US" altLang="en-US"/>
          </a:p>
        </p:txBody>
      </p:sp>
      <p:sp>
        <p:nvSpPr>
          <p:cNvPr id="11367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fld id="{21A5FB6D-658A-4E61-AF80-DBEE8C7F24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1"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2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endParaRPr lang="en-US" altLang="en-US"/>
          </a:p>
        </p:txBody>
      </p:sp>
      <p:sp>
        <p:nvSpPr>
          <p:cNvPr id="72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endParaRPr lang="en-US" altLang="en-US"/>
          </a:p>
        </p:txBody>
      </p:sp>
      <p:sp>
        <p:nvSpPr>
          <p:cNvPr id="72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fld id="{C80896CB-1080-45A4-BC81-41BD3B2076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 id="2147484343" r:id="rId1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BBE0E3"/>
                </a:solidFill>
                <a:latin typeface="Helvetica" charset="0"/>
              </a:defRPr>
            </a:lvl1pPr>
          </a:lstStyle>
          <a:p>
            <a:endParaRPr lang="en-US" altLang="en-US"/>
          </a:p>
        </p:txBody>
      </p:sp>
      <p:sp>
        <p:nvSpPr>
          <p:cNvPr id="1218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BBE0E3"/>
                </a:solidFill>
                <a:latin typeface="Helvetica" charset="0"/>
              </a:defRPr>
            </a:lvl1pPr>
          </a:lstStyle>
          <a:p>
            <a:endParaRPr lang="en-US" altLang="en-US"/>
          </a:p>
        </p:txBody>
      </p:sp>
      <p:sp>
        <p:nvSpPr>
          <p:cNvPr id="1218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fld id="{6D264BB5-2889-4E99-9A55-99D705DCD31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44"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Lst>
  <p:txStyles>
    <p:titleStyle>
      <a:lvl1pPr algn="ctr" rtl="0" eaLnBrk="0" fontAlgn="base" hangingPunct="0">
        <a:spcBef>
          <a:spcPct val="0"/>
        </a:spcBef>
        <a:spcAft>
          <a:spcPct val="0"/>
        </a:spcAft>
        <a:defRPr kumimoji="1" sz="4400" b="1">
          <a:solidFill>
            <a:schemeClr val="tx2"/>
          </a:solidFill>
          <a:latin typeface="+mj-lt"/>
          <a:ea typeface="MS PGothic" pitchFamily="34" charset="-128"/>
          <a:cs typeface="+mj-cs"/>
        </a:defRPr>
      </a:lvl1pPr>
      <a:lvl2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MS PGothic" pitchFamily="34"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5"/>
        </a:buBlip>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5000"/>
        <a:buBlip>
          <a:blip r:embed="rId16"/>
        </a:buBlip>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5000"/>
        <a:buBlip>
          <a:blip r:embed="rId15"/>
        </a:buBlip>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100000"/>
        <a:buBlip>
          <a:blip r:embed="rId16"/>
        </a:buBlip>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Blip>
          <a:blip r:embed="rId15"/>
        </a:buBlip>
        <a:defRPr kumimoji="1" sz="2000">
          <a:solidFill>
            <a:schemeClr val="tx1"/>
          </a:solidFill>
          <a:latin typeface="+mn-lt"/>
          <a:ea typeface="MS PGothic" pitchFamily="34" charset="-128"/>
        </a:defRPr>
      </a:lvl5pPr>
      <a:lvl6pPr marL="2514600" indent="-228600" algn="l" rtl="0" fontAlgn="base">
        <a:spcBef>
          <a:spcPct val="20000"/>
        </a:spcBef>
        <a:spcAft>
          <a:spcPct val="0"/>
        </a:spcAft>
        <a:buBlip>
          <a:blip r:embed="rId15"/>
        </a:buBlip>
        <a:defRPr kumimoji="1" sz="2000">
          <a:solidFill>
            <a:schemeClr val="tx1"/>
          </a:solidFill>
          <a:latin typeface="+mn-lt"/>
          <a:ea typeface="+mn-ea"/>
        </a:defRPr>
      </a:lvl6pPr>
      <a:lvl7pPr marL="2971800" indent="-228600" algn="l" rtl="0" fontAlgn="base">
        <a:spcBef>
          <a:spcPct val="20000"/>
        </a:spcBef>
        <a:spcAft>
          <a:spcPct val="0"/>
        </a:spcAft>
        <a:buBlip>
          <a:blip r:embed="rId15"/>
        </a:buBlip>
        <a:defRPr kumimoji="1" sz="2000">
          <a:solidFill>
            <a:schemeClr val="tx1"/>
          </a:solidFill>
          <a:latin typeface="+mn-lt"/>
          <a:ea typeface="+mn-ea"/>
        </a:defRPr>
      </a:lvl7pPr>
      <a:lvl8pPr marL="3429000" indent="-228600" algn="l" rtl="0" fontAlgn="base">
        <a:spcBef>
          <a:spcPct val="20000"/>
        </a:spcBef>
        <a:spcAft>
          <a:spcPct val="0"/>
        </a:spcAft>
        <a:buBlip>
          <a:blip r:embed="rId15"/>
        </a:buBlip>
        <a:defRPr kumimoji="1" sz="2000">
          <a:solidFill>
            <a:schemeClr val="tx1"/>
          </a:solidFill>
          <a:latin typeface="+mn-lt"/>
          <a:ea typeface="+mn-ea"/>
        </a:defRPr>
      </a:lvl8pPr>
      <a:lvl9pPr marL="3886200" indent="-228600"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18" charset="0"/>
              </a:defRPr>
            </a:lvl1pPr>
          </a:lstStyle>
          <a:p>
            <a:endParaRPr lang="en-GB"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18" charset="0"/>
              </a:defRPr>
            </a:lvl1pPr>
          </a:lstStyle>
          <a:p>
            <a:endParaRPr lang="en-GB"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pitchFamily="18" charset="0"/>
              </a:defRPr>
            </a:lvl1pPr>
          </a:lstStyle>
          <a:p>
            <a:fld id="{9427F3A7-7947-4951-BF33-6B45C48A9D24}" type="slidenum">
              <a:rPr lang="en-GB" altLang="en-US"/>
              <a:pPr/>
              <a:t>‹#›</a:t>
            </a:fld>
            <a:endParaRPr lang="en-GB" altLang="en-US"/>
          </a:p>
        </p:txBody>
      </p:sp>
      <p:sp>
        <p:nvSpPr>
          <p:cNvPr id="132103"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CCECFF"/>
              </a:solidFill>
              <a:latin typeface="Tahoma" pitchFamily="34" charset="0"/>
            </a:endParaRPr>
          </a:p>
        </p:txBody>
      </p:sp>
    </p:spTree>
  </p:cSld>
  <p:clrMap bg1="dk2" tx1="lt1" bg2="dk1"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2103"/>
                                        </p:tgtEl>
                                        <p:attrNameLst>
                                          <p:attrName>style.visibility</p:attrName>
                                        </p:attrNameLst>
                                      </p:cBhvr>
                                      <p:to>
                                        <p:strVal val="visible"/>
                                      </p:to>
                                    </p:set>
                                    <p:animEffect transition="in" filter="wipe(right)">
                                      <p:cBhvr>
                                        <p:cTn id="7" dur="5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52"/>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1588" y="0"/>
            <a:ext cx="9148762" cy="6851650"/>
            <a:chOff x="1" y="0"/>
            <a:chExt cx="5763" cy="4316"/>
          </a:xfrm>
        </p:grpSpPr>
        <p:sp>
          <p:nvSpPr>
            <p:cNvPr id="13824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nvGrpSpPr>
            <p:cNvPr id="104459" name="Group 6"/>
            <p:cNvGrpSpPr>
              <a:grpSpLocks/>
            </p:cNvGrpSpPr>
            <p:nvPr/>
          </p:nvGrpSpPr>
          <p:grpSpPr bwMode="auto">
            <a:xfrm>
              <a:off x="288" y="0"/>
              <a:ext cx="5098" cy="4316"/>
              <a:chOff x="288" y="0"/>
              <a:chExt cx="5098" cy="4316"/>
            </a:xfrm>
          </p:grpSpPr>
          <p:sp>
            <p:nvSpPr>
              <p:cNvPr id="13824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4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5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grpSp>
        <p:sp>
          <p:nvSpPr>
            <p:cNvPr id="13826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3826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3"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4"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826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eaLnBrk="0" hangingPunct="0">
                <a:defRPr/>
              </a:pPr>
              <a:endParaRPr lang="en-US">
                <a:solidFill>
                  <a:srgbClr val="FFFFFF"/>
                </a:solidFill>
                <a:latin typeface="Tahoma" charset="-52"/>
                <a:ea typeface="ＭＳ Ｐゴシック" charset="0"/>
                <a:cs typeface="ＭＳ Ｐゴシック" charset="0"/>
              </a:endParaRPr>
            </a:p>
          </p:txBody>
        </p:sp>
        <p:sp>
          <p:nvSpPr>
            <p:cNvPr id="104466"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7"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6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6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04471" name="Group 31"/>
            <p:cNvGrpSpPr>
              <a:grpSpLocks/>
            </p:cNvGrpSpPr>
            <p:nvPr/>
          </p:nvGrpSpPr>
          <p:grpSpPr bwMode="auto">
            <a:xfrm>
              <a:off x="1" y="392"/>
              <a:ext cx="5758" cy="1571"/>
              <a:chOff x="1" y="392"/>
              <a:chExt cx="5758" cy="1571"/>
            </a:xfrm>
          </p:grpSpPr>
          <p:sp>
            <p:nvSpPr>
              <p:cNvPr id="10447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0447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447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382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82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1382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4A551B8A-771A-491A-89BA-9D9B82F0DEAB}" type="slidenum">
              <a:rPr lang="en-US" altLang="en-US"/>
              <a:pPr/>
              <a:t>‹#›</a:t>
            </a:fld>
            <a:endParaRPr lang="en-US" altLang="en-US"/>
          </a:p>
        </p:txBody>
      </p:sp>
      <p:sp>
        <p:nvSpPr>
          <p:cNvPr id="1382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56"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tsa.edu/images/art/s_priest.jpg"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150.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2.xml"/><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6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5.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65.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7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192.xml"/><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jewishbazaar.com/BAZAAR/IMG/307011.JPG" TargetMode="External"/><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72.xml"/><Relationship Id="rId5" Type="http://schemas.openxmlformats.org/officeDocument/2006/relationships/image" Target="../media/image80.jpe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5.xml"/><Relationship Id="rId5" Type="http://schemas.openxmlformats.org/officeDocument/2006/relationships/image" Target="../media/image81.png"/><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65.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65.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12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122.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12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12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3.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204.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194.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19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194.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60.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65.xml"/><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141.xml"/><Relationship Id="rId4" Type="http://schemas.openxmlformats.org/officeDocument/2006/relationships/image" Target="../media/image99.jpeg"/></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s_pries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ctrTitle"/>
          </p:nvPr>
        </p:nvSpPr>
        <p:spPr>
          <a:xfrm>
            <a:off x="2057400" y="-838200"/>
            <a:ext cx="7086600" cy="3657600"/>
          </a:xfrm>
        </p:spPr>
        <p:txBody>
          <a:bodyPr/>
          <a:lstStyle/>
          <a:p>
            <a:pPr algn="r" eaLnBrk="1" hangingPunct="1"/>
            <a:r>
              <a:rPr lang="en-US" altLang="en-US" sz="8000">
                <a:solidFill>
                  <a:schemeClr val="hlink"/>
                </a:solidFill>
                <a:latin typeface="Arial" pitchFamily="34" charset="0"/>
              </a:rPr>
              <a:t>The Priesthood of Judaism</a:t>
            </a:r>
          </a:p>
        </p:txBody>
      </p:sp>
      <p:sp>
        <p:nvSpPr>
          <p:cNvPr id="52228" name="Rectangle 4"/>
          <p:cNvSpPr>
            <a:spLocks noGrp="1" noChangeArrowheads="1"/>
          </p:cNvSpPr>
          <p:nvPr>
            <p:ph type="subTitle" idx="1"/>
          </p:nvPr>
        </p:nvSpPr>
        <p:spPr>
          <a:xfrm>
            <a:off x="2819400" y="4076700"/>
            <a:ext cx="6172200" cy="1905000"/>
          </a:xfrm>
          <a:solidFill>
            <a:srgbClr val="336600"/>
          </a:solidFill>
        </p:spPr>
        <p:txBody>
          <a:bodyPr anchor="ctr"/>
          <a:lstStyle/>
          <a:p>
            <a:pPr eaLnBrk="1" hangingPunct="1">
              <a:buFont typeface="Wingdings" pitchFamily="2" charset="2"/>
              <a:buNone/>
            </a:pPr>
            <a:r>
              <a:rPr lang="en-US" altLang="en-US" sz="4800" b="1" i="1">
                <a:latin typeface="Arial" pitchFamily="34" charset="0"/>
              </a:rPr>
              <a:t>Leadership in the Old Testament</a:t>
            </a:r>
          </a:p>
        </p:txBody>
      </p:sp>
      <p:sp>
        <p:nvSpPr>
          <p:cNvPr id="2" name="Rectangle 1">
            <a:extLst>
              <a:ext uri="{FF2B5EF4-FFF2-40B4-BE49-F238E27FC236}">
                <a16:creationId xmlns:a16="http://schemas.microsoft.com/office/drawing/2014/main" id="{D58FB5B8-F40E-6E3F-A506-DE1438FAE3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body" idx="1"/>
          </p:nvPr>
        </p:nvSpPr>
        <p:spPr>
          <a:xfrm>
            <a:off x="457200" y="1600200"/>
            <a:ext cx="4259263" cy="4852988"/>
          </a:xfrm>
        </p:spPr>
        <p:txBody>
          <a:bodyPr/>
          <a:lstStyle/>
          <a:p>
            <a:pPr eaLnBrk="1" hangingPunct="1"/>
            <a:r>
              <a:rPr lang="en-US" altLang="en-US" b="1"/>
              <a:t>Priests had secular careers</a:t>
            </a:r>
          </a:p>
          <a:p>
            <a:pPr eaLnBrk="1" hangingPunct="1"/>
            <a:r>
              <a:rPr lang="en-US" altLang="en-US" b="1"/>
              <a:t>May marry and have children </a:t>
            </a:r>
          </a:p>
          <a:p>
            <a:pPr eaLnBrk="1" hangingPunct="1"/>
            <a:r>
              <a:rPr lang="en-US" altLang="en-US" b="1"/>
              <a:t>Called to duty one month in three</a:t>
            </a:r>
          </a:p>
          <a:p>
            <a:pPr eaLnBrk="1" hangingPunct="1"/>
            <a:r>
              <a:rPr lang="en-US" altLang="en-US" b="1"/>
              <a:t>Organised in four phyles</a:t>
            </a:r>
          </a:p>
        </p:txBody>
      </p:sp>
      <p:pic>
        <p:nvPicPr>
          <p:cNvPr id="2109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3338" y="41275"/>
            <a:ext cx="399573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0051EE96-3F8F-FB88-1DD0-C04ED77F9A49}"/>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2DF20743-7067-B006-69E0-B066B865A6F2}"/>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3A07-C83B-DEC7-9676-37CAA0DDC3E9}"/>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351F842-E845-5041-76AB-5EDDF0C70275}"/>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90D04A48-2407-409C-796B-BF583434DE5F}"/>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922BEFA5-42E4-7FDC-5CAB-335E9B33ED3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F59F992-9991-928E-5D88-C5C612EE997A}"/>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3880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29"/>
                                        </p:tgtEl>
                                      </p:cBhvr>
                                    </p:animEffect>
                                    <p:set>
                                      <p:cBhvr>
                                        <p:cTn id="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215B-C1EA-C9A5-F11E-01848B5F6D0E}"/>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6BEF9C13-CE2E-C0E7-D84D-517EA845A1CA}"/>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3BEAB8F9-60CE-98DA-42DD-7E30431E4FFF}"/>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B72C2BCF-8F5B-D83C-6FE5-12BA58B0F12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256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ChangeArrowheads="1"/>
          </p:cNvSpPr>
          <p:nvPr>
            <p:ph type="title"/>
          </p:nvPr>
        </p:nvSpPr>
        <p:spPr>
          <a:xfrm>
            <a:off x="152400" y="2971800"/>
            <a:ext cx="8610600" cy="3886200"/>
          </a:xfrm>
          <a:effectLst>
            <a:outerShdw blurRad="63500" dist="107763" dir="2700000" algn="ctr" rotWithShape="0">
              <a:srgbClr val="000000">
                <a:alpha val="74997"/>
              </a:srgbClr>
            </a:outerShdw>
          </a:effectLst>
        </p:spPr>
        <p:txBody>
          <a:bodyPr/>
          <a:lstStyle/>
          <a:p>
            <a:r>
              <a:rPr lang="en-US" altLang="en-US" sz="5400" b="1" i="1">
                <a:solidFill>
                  <a:schemeClr val="bg1"/>
                </a:solidFill>
                <a:latin typeface="Arial" pitchFamily="34" charset="0"/>
                <a:cs typeface="Arial" pitchFamily="34" charset="0"/>
              </a:rPr>
              <a:t>—Main Idea—</a:t>
            </a:r>
            <a:br>
              <a:rPr lang="en-US" altLang="en-US" sz="5400" b="1">
                <a:solidFill>
                  <a:schemeClr val="bg1"/>
                </a:solidFill>
                <a:latin typeface="Arial" pitchFamily="34" charset="0"/>
                <a:cs typeface="Arial" pitchFamily="34" charset="0"/>
              </a:rPr>
            </a:br>
            <a:r>
              <a:rPr lang="en-US" altLang="en-US" b="1" i="1">
                <a:solidFill>
                  <a:schemeClr val="bg1"/>
                </a:solidFill>
                <a:latin typeface="Arial" pitchFamily="34" charset="0"/>
                <a:cs typeface="Arial" pitchFamily="34" charset="0"/>
              </a:rPr>
              <a:t>Ultimate authority in the local church rests with the </a:t>
            </a:r>
            <a:r>
              <a:rPr lang="en-US" altLang="en-US" b="1" i="1">
                <a:solidFill>
                  <a:srgbClr val="FFFF43"/>
                </a:solidFill>
                <a:latin typeface="Arial" pitchFamily="34" charset="0"/>
                <a:cs typeface="Arial" pitchFamily="34" charset="0"/>
              </a:rPr>
              <a:t>congregation</a:t>
            </a:r>
            <a:r>
              <a:rPr lang="en-US" altLang="en-US" b="1" i="1">
                <a:solidFill>
                  <a:schemeClr val="bg1"/>
                </a:solidFill>
                <a:latin typeface="Arial" pitchFamily="34" charset="0"/>
                <a:cs typeface="Arial" pitchFamily="34" charset="0"/>
              </a:rPr>
              <a:t> but these people should be led by </a:t>
            </a:r>
            <a:r>
              <a:rPr lang="en-US" altLang="en-US" b="1" i="1">
                <a:solidFill>
                  <a:srgbClr val="FFFF43"/>
                </a:solidFill>
                <a:latin typeface="Arial" pitchFamily="34" charset="0"/>
                <a:cs typeface="Arial" pitchFamily="34" charset="0"/>
              </a:rPr>
              <a:t>elders</a:t>
            </a:r>
            <a:r>
              <a:rPr lang="en-US" altLang="en-US">
                <a:solidFill>
                  <a:schemeClr val="tx1"/>
                </a:solidFill>
                <a:latin typeface="Arial" pitchFamily="34" charset="0"/>
                <a:cs typeface="Arial" pitchFamily="34" charset="0"/>
              </a:rPr>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ctrTitle"/>
          </p:nvPr>
        </p:nvSpPr>
        <p:spPr>
          <a:xfrm>
            <a:off x="-1079500" y="2286000"/>
            <a:ext cx="7772400" cy="1143000"/>
          </a:xfrm>
        </p:spPr>
        <p:txBody>
          <a:bodyPr/>
          <a:lstStyle/>
          <a:p>
            <a:r>
              <a:rPr lang="en-US" altLang="en-US"/>
              <a:t>So What?</a:t>
            </a:r>
          </a:p>
        </p:txBody>
      </p:sp>
      <p:sp>
        <p:nvSpPr>
          <p:cNvPr id="370690" name="Rectangle 3"/>
          <p:cNvSpPr>
            <a:spLocks noGrp="1" noChangeArrowheads="1"/>
          </p:cNvSpPr>
          <p:nvPr>
            <p:ph type="subTitle" idx="1"/>
          </p:nvPr>
        </p:nvSpPr>
        <p:spPr>
          <a:xfrm>
            <a:off x="-393700" y="3886200"/>
            <a:ext cx="6400800" cy="1752600"/>
          </a:xfrm>
        </p:spPr>
        <p:txBody>
          <a:bodyPr/>
          <a:lstStyle/>
          <a:p>
            <a:endParaRPr lang="en-US" altLang="en-US"/>
          </a:p>
        </p:txBody>
      </p:sp>
      <p:pic>
        <p:nvPicPr>
          <p:cNvPr id="370691" name="Picture 4" descr="came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4000" b="1">
                <a:solidFill>
                  <a:srgbClr val="000000"/>
                </a:solidFill>
                <a:cs typeface="Arial" pitchFamily="34" charset="0"/>
              </a:rPr>
              <a:t>So what?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p:nvPr>
        </p:nvSpPr>
        <p:spPr>
          <a:solidFill>
            <a:srgbClr val="1A0CA9"/>
          </a:solidFill>
          <a:effectLst>
            <a:prstShdw prst="shdw17" dist="17961" dir="13500000">
              <a:srgbClr val="000000">
                <a:alpha val="99962"/>
              </a:srgbClr>
            </a:prstShdw>
          </a:effectLst>
        </p:spPr>
        <p:txBody>
          <a:bodyPr/>
          <a:lstStyle/>
          <a:p>
            <a:pPr eaLnBrk="1" hangingPunct="1"/>
            <a:r>
              <a:rPr lang="en-US" altLang="en-US" sz="7200"/>
              <a:t>Action Points:</a:t>
            </a:r>
            <a:endParaRPr lang="en-US" altLang="en-US"/>
          </a:p>
        </p:txBody>
      </p:sp>
      <p:sp>
        <p:nvSpPr>
          <p:cNvPr id="188419" name="Rectangle 3"/>
          <p:cNvSpPr>
            <a:spLocks noGrp="1" noChangeArrowheads="1"/>
          </p:cNvSpPr>
          <p:nvPr>
            <p:ph type="body" idx="1"/>
          </p:nvPr>
        </p:nvSpPr>
        <p:spPr>
          <a:xfrm>
            <a:off x="381000" y="1981200"/>
            <a:ext cx="8763000" cy="4572000"/>
          </a:xfrm>
          <a:effectLst>
            <a:outerShdw blurRad="25400" dist="25399" dir="2700000" algn="ctr" rotWithShape="0">
              <a:srgbClr val="000000">
                <a:alpha val="99962"/>
              </a:srgbClr>
            </a:outerShdw>
          </a:effectLst>
        </p:spPr>
        <p:txBody>
          <a:bodyPr/>
          <a:lstStyle/>
          <a:p>
            <a:pPr eaLnBrk="1" hangingPunct="1">
              <a:lnSpc>
                <a:spcPct val="90000"/>
              </a:lnSpc>
            </a:pPr>
            <a:r>
              <a:rPr lang="en-US" altLang="en-US" b="1" u="sng"/>
              <a:t>Congregational Authority</a:t>
            </a:r>
            <a:r>
              <a:rPr lang="en-US" altLang="en-US" b="1"/>
              <a:t> means… </a:t>
            </a:r>
          </a:p>
          <a:p>
            <a:pPr lvl="1" eaLnBrk="1" hangingPunct="1">
              <a:lnSpc>
                <a:spcPct val="90000"/>
              </a:lnSpc>
            </a:pPr>
            <a:r>
              <a:rPr lang="en-US" altLang="en-US" b="1"/>
              <a:t>This is </a:t>
            </a:r>
            <a:r>
              <a:rPr lang="en-US" altLang="en-US" b="1" i="1"/>
              <a:t>my</a:t>
            </a:r>
            <a:r>
              <a:rPr lang="en-US" altLang="en-US" b="1"/>
              <a:t> church… </a:t>
            </a:r>
          </a:p>
          <a:p>
            <a:pPr lvl="1" eaLnBrk="1" hangingPunct="1">
              <a:lnSpc>
                <a:spcPct val="90000"/>
              </a:lnSpc>
            </a:pPr>
            <a:r>
              <a:rPr lang="en-US" altLang="en-US" b="1"/>
              <a:t>So what is </a:t>
            </a:r>
            <a:r>
              <a:rPr lang="en-US" altLang="en-US" b="1" i="1"/>
              <a:t>your</a:t>
            </a:r>
            <a:r>
              <a:rPr lang="en-US" altLang="en-US" b="1"/>
              <a:t> unique role in your church?</a:t>
            </a:r>
          </a:p>
          <a:p>
            <a:pPr eaLnBrk="1" hangingPunct="1">
              <a:lnSpc>
                <a:spcPct val="90000"/>
              </a:lnSpc>
            </a:pPr>
            <a:endParaRPr lang="en-US" altLang="en-US" b="1"/>
          </a:p>
          <a:p>
            <a:pPr eaLnBrk="1" hangingPunct="1">
              <a:lnSpc>
                <a:spcPct val="90000"/>
              </a:lnSpc>
            </a:pPr>
            <a:r>
              <a:rPr lang="en-US" altLang="en-US" b="1" u="sng"/>
              <a:t>Elder Leadership</a:t>
            </a:r>
            <a:r>
              <a:rPr lang="en-US" altLang="en-US" b="1"/>
              <a:t> means… </a:t>
            </a:r>
          </a:p>
          <a:p>
            <a:pPr lvl="1" eaLnBrk="1" hangingPunct="1">
              <a:lnSpc>
                <a:spcPct val="90000"/>
              </a:lnSpc>
            </a:pPr>
            <a:r>
              <a:rPr lang="en-US" altLang="en-US" b="1"/>
              <a:t>I must have realistic expectations of who will pastor me… </a:t>
            </a:r>
          </a:p>
          <a:p>
            <a:pPr lvl="1" eaLnBrk="1" hangingPunct="1">
              <a:lnSpc>
                <a:spcPct val="90000"/>
              </a:lnSpc>
            </a:pPr>
            <a:r>
              <a:rPr lang="en-US" altLang="en-US" b="1"/>
              <a:t>My greatest need is for a shepherd--not an organizer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8419">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88419">
                                            <p:txEl>
                                              <p:pRg st="1" end="1"/>
                                            </p:txEl>
                                          </p:spTgt>
                                        </p:tgtEl>
                                        <p:attrNameLst>
                                          <p:attrName>style.visibility</p:attrName>
                                        </p:attrNameLst>
                                      </p:cBhvr>
                                      <p:to>
                                        <p:strVal val="visible"/>
                                      </p:to>
                                    </p:set>
                                    <p:anim calcmode="lin" valueType="num">
                                      <p:cBhvr>
                                        <p:cTn id="11"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8419">
                                            <p:txEl>
                                              <p:pRg st="2" end="2"/>
                                            </p:txEl>
                                          </p:spTgt>
                                        </p:tgtEl>
                                        <p:attrNameLst>
                                          <p:attrName>style.visibility</p:attrName>
                                        </p:attrNameLst>
                                      </p:cBhvr>
                                      <p:to>
                                        <p:strVal val="visible"/>
                                      </p:to>
                                    </p:set>
                                    <p:anim calcmode="lin" valueType="num">
                                      <p:cBhvr>
                                        <p:cTn id="15"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88419">
                                            <p:txEl>
                                              <p:pRg st="4" end="4"/>
                                            </p:txEl>
                                          </p:spTgt>
                                        </p:tgtEl>
                                        <p:attrNameLst>
                                          <p:attrName>style.visibility</p:attrName>
                                        </p:attrNameLst>
                                      </p:cBhvr>
                                      <p:to>
                                        <p:strVal val="visible"/>
                                      </p:to>
                                    </p:set>
                                    <p:anim calcmode="lin" valueType="num">
                                      <p:cBhvr>
                                        <p:cTn id="21"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88419">
                                            <p:txEl>
                                              <p:pRg st="4" end="4"/>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88419">
                                            <p:txEl>
                                              <p:pRg st="5" end="5"/>
                                            </p:txEl>
                                          </p:spTgt>
                                        </p:tgtEl>
                                        <p:attrNameLst>
                                          <p:attrName>style.visibility</p:attrName>
                                        </p:attrNameLst>
                                      </p:cBhvr>
                                      <p:to>
                                        <p:strVal val="visible"/>
                                      </p:to>
                                    </p:set>
                                    <p:anim calcmode="lin" valueType="num">
                                      <p:cBhvr>
                                        <p:cTn id="25"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88419">
                                            <p:txEl>
                                              <p:pRg st="5" end="5"/>
                                            </p:txEl>
                                          </p:spTgt>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188419">
                                            <p:txEl>
                                              <p:pRg st="6" end="6"/>
                                            </p:txEl>
                                          </p:spTgt>
                                        </p:tgtEl>
                                        <p:attrNameLst>
                                          <p:attrName>style.visibility</p:attrName>
                                        </p:attrNameLst>
                                      </p:cBhvr>
                                      <p:to>
                                        <p:strVal val="visible"/>
                                      </p:to>
                                    </p:set>
                                    <p:anim calcmode="lin" valueType="num">
                                      <p:cBhvr>
                                        <p:cTn id="29" dur="500" fill="hold"/>
                                        <p:tgtEl>
                                          <p:spTgt spid="1884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1884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GOOD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ext Box 3"/>
          <p:cNvSpPr txBox="1">
            <a:spLocks noChangeArrowheads="1"/>
          </p:cNvSpPr>
          <p:nvPr/>
        </p:nvSpPr>
        <p:spPr bwMode="auto">
          <a:xfrm>
            <a:off x="3657600" y="39624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0000"/>
                </a:solidFill>
                <a:cs typeface="Arial" pitchFamily="34" charset="0"/>
              </a:rPr>
              <a:t>MR DEACON</a:t>
            </a:r>
          </a:p>
        </p:txBody>
      </p:sp>
      <p:sp>
        <p:nvSpPr>
          <p:cNvPr id="374787" name="Rectangle 4"/>
          <p:cNvSpPr>
            <a:spLocks noGrp="1" noChangeArrowheads="1"/>
          </p:cNvSpPr>
          <p:nvPr>
            <p:ph type="title" idx="4294967295"/>
          </p:nvPr>
        </p:nvSpPr>
        <p:spPr>
          <a:xfrm>
            <a:off x="0" y="0"/>
            <a:ext cx="8915400" cy="609600"/>
          </a:xfrm>
        </p:spPr>
        <p:txBody>
          <a:bodyPr/>
          <a:lstStyle/>
          <a:p>
            <a:r>
              <a:rPr lang="en-US" altLang="en-US" sz="3600" dirty="0">
                <a:latin typeface="Arial" pitchFamily="34" charset="0"/>
                <a:cs typeface="Arial" pitchFamily="34" charset="0"/>
              </a:rPr>
              <a:t>WHAT ABOUT LEADERS TODAY?</a:t>
            </a:r>
          </a:p>
        </p:txBody>
      </p:sp>
      <p:sp>
        <p:nvSpPr>
          <p:cNvPr id="2" name="Rectangle 2">
            <a:extLst>
              <a:ext uri="{FF2B5EF4-FFF2-40B4-BE49-F238E27FC236}">
                <a16:creationId xmlns:a16="http://schemas.microsoft.com/office/drawing/2014/main" id="{FF038D3C-8216-1F57-3904-6E3DDFE5333F}"/>
              </a:ext>
            </a:extLst>
          </p:cNvPr>
          <p:cNvSpPr txBox="1">
            <a:spLocks noChangeArrowheads="1"/>
          </p:cNvSpPr>
          <p:nvPr/>
        </p:nvSpPr>
        <p:spPr>
          <a:xfrm>
            <a:off x="358775" y="4992757"/>
            <a:ext cx="8686800" cy="1371600"/>
          </a:xfrm>
          <a:prstGeom prst="rect">
            <a:avLst/>
          </a:prstGeom>
          <a:solidFill>
            <a:schemeClr val="tx1"/>
          </a:solidFill>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altLang="en-US" sz="4000" b="1" kern="0" dirty="0">
                <a:solidFill>
                  <a:schemeClr val="bg1"/>
                </a:solidFill>
                <a:latin typeface="Arial" pitchFamily="34" charset="0"/>
                <a:cs typeface="Arial" pitchFamily="34" charset="0"/>
              </a:rPr>
              <a:t>A GOOD MAN FOR A TOUGH JOB</a:t>
            </a:r>
            <a:endParaRPr lang="en-US" altLang="en-US" sz="4000" b="1" u="sng" kern="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75"/>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304800"/>
            <a:ext cx="8686800" cy="1371600"/>
          </a:xfrm>
        </p:spPr>
        <p:txBody>
          <a:bodyPr/>
          <a:lstStyle/>
          <a:p>
            <a:r>
              <a:rPr lang="en-US" altLang="en-US" b="1" dirty="0">
                <a:latin typeface="Arial" pitchFamily="34" charset="0"/>
                <a:cs typeface="Arial" pitchFamily="34" charset="0"/>
              </a:rPr>
              <a:t>GOD'</a:t>
            </a:r>
            <a:r>
              <a:rPr lang="en-US" altLang="ja-JP" b="1" dirty="0">
                <a:latin typeface="Arial" pitchFamily="34" charset="0"/>
                <a:cs typeface="Arial" pitchFamily="34" charset="0"/>
              </a:rPr>
              <a:t>S DEACON CHECKLIST:</a:t>
            </a:r>
            <a:br>
              <a:rPr lang="en-US" altLang="ja-JP" b="1" dirty="0">
                <a:latin typeface="Arial" pitchFamily="34" charset="0"/>
                <a:cs typeface="Arial" pitchFamily="34" charset="0"/>
              </a:rPr>
            </a:br>
            <a:r>
              <a:rPr lang="en-US" altLang="ja-JP" b="1" dirty="0">
                <a:latin typeface="Arial" pitchFamily="34" charset="0"/>
                <a:cs typeface="Arial" pitchFamily="34" charset="0"/>
              </a:rPr>
              <a:t> 1 TIMOTHY 3:8-13 </a:t>
            </a:r>
            <a:endParaRPr lang="en-US" altLang="en-US" b="1" u="sng" dirty="0">
              <a:latin typeface="Arial" pitchFamily="34" charset="0"/>
              <a:cs typeface="Arial" pitchFamily="34" charset="0"/>
            </a:endParaRPr>
          </a:p>
        </p:txBody>
      </p:sp>
      <p:pic>
        <p:nvPicPr>
          <p:cNvPr id="375810" name="Picture 3" descr="BLN00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wipe(up)">
                                      <p:cBhvr>
                                        <p:cTn id="7" dur="75"/>
                                        <p:tgtEl>
                                          <p:spTgt spid="747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CKB00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810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Rectangle 3"/>
          <p:cNvSpPr>
            <a:spLocks noGrp="1" noChangeArrowheads="1"/>
          </p:cNvSpPr>
          <p:nvPr>
            <p:ph type="title" idx="4294967295"/>
          </p:nvPr>
        </p:nvSpPr>
        <p:spPr>
          <a:xfrm>
            <a:off x="762000" y="152400"/>
            <a:ext cx="7696200" cy="1600200"/>
          </a:xfrm>
        </p:spPr>
        <p:txBody>
          <a:bodyPr/>
          <a:lstStyle/>
          <a:p>
            <a:r>
              <a:rPr lang="en-US" altLang="en-US" b="1">
                <a:latin typeface="Arial" pitchFamily="34" charset="0"/>
                <a:cs typeface="Arial" pitchFamily="34" charset="0"/>
              </a:rPr>
              <a:t>1 TIMOTHY 3:1-13 OVERVIEW</a:t>
            </a:r>
          </a:p>
        </p:txBody>
      </p:sp>
      <p:sp>
        <p:nvSpPr>
          <p:cNvPr id="246788" name="Text Box 4"/>
          <p:cNvSpPr txBox="1">
            <a:spLocks noChangeArrowheads="1"/>
          </p:cNvSpPr>
          <p:nvPr/>
        </p:nvSpPr>
        <p:spPr bwMode="auto">
          <a:xfrm>
            <a:off x="990600" y="1828800"/>
            <a:ext cx="3048000" cy="237013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Elder Qualifications</a:t>
            </a:r>
          </a:p>
          <a:p>
            <a:pPr algn="ctr"/>
            <a:r>
              <a:rPr lang="en-US" altLang="en-US" sz="3200" b="1">
                <a:solidFill>
                  <a:srgbClr val="FFFFFF"/>
                </a:solidFill>
                <a:cs typeface="Arial" pitchFamily="34" charset="0"/>
              </a:rPr>
              <a:t>1-7</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p:txBody>
      </p:sp>
      <p:sp>
        <p:nvSpPr>
          <p:cNvPr id="246789" name="Text Box 5"/>
          <p:cNvSpPr txBox="1">
            <a:spLocks noChangeArrowheads="1"/>
          </p:cNvSpPr>
          <p:nvPr/>
        </p:nvSpPr>
        <p:spPr bwMode="auto">
          <a:xfrm>
            <a:off x="5029200" y="1828800"/>
            <a:ext cx="3048000" cy="3786188"/>
          </a:xfrm>
          <a:prstGeom prst="rect">
            <a:avLst/>
          </a:prstGeom>
          <a:solidFill>
            <a:schemeClr val="accent6">
              <a:lumMod val="50000"/>
            </a:schemeClr>
          </a:solidFill>
          <a:ln w="9525">
            <a:no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b="1">
              <a:solidFill>
                <a:srgbClr val="FFFFFF"/>
              </a:solidFill>
              <a:cs typeface="Arial" pitchFamily="34" charset="0"/>
            </a:endParaRPr>
          </a:p>
          <a:p>
            <a:pPr algn="ctr"/>
            <a:r>
              <a:rPr lang="en-US" altLang="en-US" sz="3200" b="1">
                <a:solidFill>
                  <a:srgbClr val="FFFFFF"/>
                </a:solidFill>
                <a:cs typeface="Arial" pitchFamily="34" charset="0"/>
              </a:rPr>
              <a:t>Deacon Qualifications</a:t>
            </a:r>
          </a:p>
          <a:p>
            <a:pPr algn="ctr"/>
            <a:r>
              <a:rPr lang="en-US" altLang="en-US" sz="3200" b="1">
                <a:solidFill>
                  <a:srgbClr val="FFFFFF"/>
                </a:solidFill>
                <a:cs typeface="Arial" pitchFamily="34" charset="0"/>
              </a:rPr>
              <a:t>8-13</a:t>
            </a:r>
            <a:endParaRPr lang="en-US" altLang="en-US" b="1">
              <a:solidFill>
                <a:srgbClr val="FFFFFF"/>
              </a:solidFill>
              <a:cs typeface="Arial" pitchFamily="34" charset="0"/>
            </a:endParaRPr>
          </a:p>
          <a:p>
            <a:pPr algn="ctr"/>
            <a:endParaRPr lang="en-US" altLang="en-US" b="1">
              <a:solidFill>
                <a:srgbClr val="FFFFFF"/>
              </a:solidFill>
              <a:cs typeface="Arial" pitchFamily="34" charset="0"/>
            </a:endParaRPr>
          </a:p>
          <a:p>
            <a:pPr algn="ctr"/>
            <a:r>
              <a:rPr lang="en-US" altLang="en-US" b="1">
                <a:solidFill>
                  <a:srgbClr val="FFFFFF"/>
                </a:solidFill>
                <a:cs typeface="Arial" pitchFamily="34" charset="0"/>
              </a:rPr>
              <a:t>Deacons 8-10</a:t>
            </a:r>
          </a:p>
          <a:p>
            <a:pPr algn="ctr"/>
            <a:r>
              <a:rPr lang="en-US" altLang="en-US" b="1">
                <a:solidFill>
                  <a:srgbClr val="FFFFFF"/>
                </a:solidFill>
                <a:cs typeface="Arial" pitchFamily="34" charset="0"/>
              </a:rPr>
              <a:t>Wives 11</a:t>
            </a:r>
          </a:p>
          <a:p>
            <a:pPr algn="ctr"/>
            <a:r>
              <a:rPr lang="en-US" altLang="en-US" b="1">
                <a:solidFill>
                  <a:srgbClr val="FFFFFF"/>
                </a:solidFill>
                <a:cs typeface="Arial" pitchFamily="34" charset="0"/>
              </a:rPr>
              <a:t>Deacons 12-13</a:t>
            </a:r>
          </a:p>
          <a:p>
            <a:pPr algn="ctr"/>
            <a:endParaRPr lang="en-US" altLang="en-US" b="1">
              <a:solidFill>
                <a:srgbClr val="FFFFFF"/>
              </a:solidFill>
              <a:cs typeface="Arial"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Grp="1" noChangeArrowheads="1"/>
          </p:cNvSpPr>
          <p:nvPr>
            <p:ph type="title"/>
          </p:nvPr>
        </p:nvSpPr>
        <p:spPr>
          <a:xfrm>
            <a:off x="838200" y="304800"/>
            <a:ext cx="7772400" cy="1066800"/>
          </a:xfrm>
        </p:spPr>
        <p:txBody>
          <a:bodyPr/>
          <a:lstStyle/>
          <a:p>
            <a:r>
              <a:rPr lang="en-US" altLang="en-US" b="1" u="sng">
                <a:latin typeface="Arial" pitchFamily="34" charset="0"/>
                <a:cs typeface="Arial" pitchFamily="34" charset="0"/>
              </a:rPr>
              <a:t>WORTHY OF RESPECT</a:t>
            </a:r>
            <a:br>
              <a:rPr lang="en-US" altLang="en-US" b="1">
                <a:latin typeface="Arial" pitchFamily="34" charset="0"/>
                <a:cs typeface="Arial" pitchFamily="34" charset="0"/>
              </a:rPr>
            </a:br>
            <a:r>
              <a:rPr lang="en-US" altLang="en-US" b="1">
                <a:solidFill>
                  <a:srgbClr val="FF0000"/>
                </a:solidFill>
                <a:latin typeface="Arial" pitchFamily="34" charset="0"/>
                <a:cs typeface="Arial" pitchFamily="34" charset="0"/>
              </a:rPr>
              <a:t>1 Timothy 3:8</a:t>
            </a:r>
            <a:endParaRPr lang="en-US" altLang="en-US" b="1" u="sng">
              <a:latin typeface="Arial" pitchFamily="34" charset="0"/>
              <a:cs typeface="Arial" pitchFamily="34" charset="0"/>
            </a:endParaRPr>
          </a:p>
        </p:txBody>
      </p:sp>
      <p:pic>
        <p:nvPicPr>
          <p:cNvPr id="377858" name="Picture 3" descr="CKC0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a:xfrm>
            <a:off x="685800" y="228600"/>
            <a:ext cx="7772400" cy="1143000"/>
          </a:xfrm>
        </p:spPr>
        <p:txBody>
          <a:bodyPr/>
          <a:lstStyle/>
          <a:p>
            <a:r>
              <a:rPr lang="en-US" altLang="en-US" b="1" u="sng">
                <a:latin typeface="Arial" pitchFamily="34" charset="0"/>
                <a:cs typeface="Arial" pitchFamily="34" charset="0"/>
              </a:rPr>
              <a:t>SINCERE</a:t>
            </a:r>
          </a:p>
        </p:txBody>
      </p:sp>
      <p:sp>
        <p:nvSpPr>
          <p:cNvPr id="107523" name="Rectangle 3"/>
          <p:cNvSpPr>
            <a:spLocks noGrp="1" noChangeArrowheads="1"/>
          </p:cNvSpPr>
          <p:nvPr>
            <p:ph type="body" sz="half" idx="1"/>
          </p:nvPr>
        </p:nvSpPr>
        <p:spPr>
          <a:xfrm>
            <a:off x="228600" y="1447800"/>
            <a:ext cx="5029200" cy="48768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NOT DOUBLE-TONGUED</a:t>
            </a:r>
            <a:r>
              <a:rPr lang="ja-JP" altLang="en-US" b="1">
                <a:solidFill>
                  <a:srgbClr val="FF0000"/>
                </a:solidFill>
                <a:latin typeface="Arial" pitchFamily="34" charset="0"/>
                <a:cs typeface="Arial" pitchFamily="34" charset="0"/>
              </a:rPr>
              <a:t>”</a:t>
            </a:r>
            <a:endParaRPr lang="en-US" altLang="en-US" b="1">
              <a:solidFill>
                <a:srgbClr val="FF0000"/>
              </a:solidFill>
              <a:latin typeface="Arial" pitchFamily="34" charset="0"/>
              <a:cs typeface="Arial" pitchFamily="34" charset="0"/>
            </a:endParaRPr>
          </a:p>
        </p:txBody>
      </p:sp>
      <p:pic>
        <p:nvPicPr>
          <p:cNvPr id="378883" name="Picture 4" descr="CKC00044"/>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181600" y="1676400"/>
            <a:ext cx="3567113"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arn(outVertical)">
                                      <p:cBhvr>
                                        <p:cTn id="7" dur="500"/>
                                        <p:tgtEl>
                                          <p:spTgt spid="107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body" idx="1"/>
          </p:nvPr>
        </p:nvSpPr>
        <p:spPr>
          <a:xfrm>
            <a:off x="744538" y="1600200"/>
            <a:ext cx="5267325" cy="5068888"/>
          </a:xfrm>
        </p:spPr>
        <p:txBody>
          <a:bodyPr/>
          <a:lstStyle/>
          <a:p>
            <a:pPr eaLnBrk="1" hangingPunct="1">
              <a:buFontTx/>
              <a:buNone/>
            </a:pPr>
            <a:r>
              <a:rPr lang="en-US" altLang="en-US" b="1" dirty="0"/>
              <a:t>Before temple service:</a:t>
            </a:r>
          </a:p>
          <a:p>
            <a:pPr eaLnBrk="1" hangingPunct="1"/>
            <a:r>
              <a:rPr lang="en-US" altLang="en-US" b="1" dirty="0"/>
              <a:t>Must wash</a:t>
            </a:r>
          </a:p>
          <a:p>
            <a:pPr eaLnBrk="1" hangingPunct="1"/>
            <a:r>
              <a:rPr lang="en-US" altLang="en-US" b="1" dirty="0"/>
              <a:t>Must shave</a:t>
            </a:r>
          </a:p>
          <a:p>
            <a:pPr eaLnBrk="1" hangingPunct="1"/>
            <a:r>
              <a:rPr lang="en-US" altLang="en-US" b="1" dirty="0"/>
              <a:t>Must abstain from sexual activity</a:t>
            </a:r>
          </a:p>
          <a:p>
            <a:pPr eaLnBrk="1" hangingPunct="1"/>
            <a:r>
              <a:rPr lang="en-US" altLang="en-US" b="1" dirty="0"/>
              <a:t>Must avoid certain food (e.g., fish)</a:t>
            </a:r>
          </a:p>
          <a:p>
            <a:pPr eaLnBrk="1" hangingPunct="1"/>
            <a:r>
              <a:rPr lang="en-US" altLang="en-US" b="1" dirty="0"/>
              <a:t>Must avoid wearing wool or leather</a:t>
            </a:r>
          </a:p>
        </p:txBody>
      </p:sp>
      <p:grpSp>
        <p:nvGrpSpPr>
          <p:cNvPr id="212994" name="Group 3"/>
          <p:cNvGrpSpPr>
            <a:grpSpLocks/>
          </p:cNvGrpSpPr>
          <p:nvPr/>
        </p:nvGrpSpPr>
        <p:grpSpPr bwMode="auto">
          <a:xfrm>
            <a:off x="395288" y="260350"/>
            <a:ext cx="4679950" cy="1081088"/>
            <a:chOff x="204" y="148"/>
            <a:chExt cx="2948" cy="681"/>
          </a:xfrm>
        </p:grpSpPr>
        <p:sp>
          <p:nvSpPr>
            <p:cNvPr id="212996" name="AutoShape 4"/>
            <p:cNvSpPr>
              <a:spLocks noChangeArrowheads="1"/>
            </p:cNvSpPr>
            <p:nvPr/>
          </p:nvSpPr>
          <p:spPr bwMode="auto">
            <a:xfrm>
              <a:off x="204" y="148"/>
              <a:ext cx="2948" cy="681"/>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12997" name="WordArt 5"/>
            <p:cNvSpPr>
              <a:spLocks noChangeArrowheads="1" noChangeShapeType="1" noTextEdit="1"/>
            </p:cNvSpPr>
            <p:nvPr/>
          </p:nvSpPr>
          <p:spPr bwMode="auto">
            <a:xfrm>
              <a:off x="385" y="255"/>
              <a:ext cx="2631" cy="456"/>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000000"/>
                  </a:solidFill>
                  <a:latin typeface="Papyrus"/>
                </a:rPr>
                <a:t>Purification Laws</a:t>
              </a:r>
            </a:p>
          </p:txBody>
        </p:sp>
      </p:grpSp>
      <p:pic>
        <p:nvPicPr>
          <p:cNvPr id="212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0"/>
            <a:ext cx="2700337"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119A46E-5A4D-A396-F6EC-1F7FA58546C3}"/>
              </a:ext>
            </a:extLst>
          </p:cNvPr>
          <p:cNvGrpSpPr/>
          <p:nvPr/>
        </p:nvGrpSpPr>
        <p:grpSpPr>
          <a:xfrm>
            <a:off x="395288" y="260350"/>
            <a:ext cx="4679950" cy="1081088"/>
            <a:chOff x="395288" y="260350"/>
            <a:chExt cx="4679950" cy="1081088"/>
          </a:xfrm>
        </p:grpSpPr>
        <p:sp>
          <p:nvSpPr>
            <p:cNvPr id="2" name="AutoShape 4">
              <a:extLst>
                <a:ext uri="{FF2B5EF4-FFF2-40B4-BE49-F238E27FC236}">
                  <a16:creationId xmlns:a16="http://schemas.microsoft.com/office/drawing/2014/main" id="{AB2F0800-4C71-3CA5-3A1B-F4DB653B6652}"/>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7CF4EBA7-91FA-BC4F-4BB6-E82542E9FE5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Purification Laws</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2"/>
          <p:cNvSpPr>
            <a:spLocks noGrp="1" noChangeArrowheads="1"/>
          </p:cNvSpPr>
          <p:nvPr>
            <p:ph type="title"/>
          </p:nvPr>
        </p:nvSpPr>
        <p:spPr>
          <a:xfrm>
            <a:off x="533400" y="228600"/>
            <a:ext cx="8001000" cy="1143000"/>
          </a:xfrm>
        </p:spPr>
        <p:txBody>
          <a:bodyPr/>
          <a:lstStyle/>
          <a:p>
            <a:r>
              <a:rPr lang="en-US" altLang="en-US" b="1" u="sng">
                <a:latin typeface="Arial" pitchFamily="34" charset="0"/>
                <a:cs typeface="Arial" pitchFamily="34" charset="0"/>
              </a:rPr>
              <a:t>NOT GIVEN TO DRUNKENNESS</a:t>
            </a:r>
          </a:p>
        </p:txBody>
      </p:sp>
      <p:sp>
        <p:nvSpPr>
          <p:cNvPr id="86019" name="Rectangle 3"/>
          <p:cNvSpPr>
            <a:spLocks noGrp="1" noChangeArrowheads="1"/>
          </p:cNvSpPr>
          <p:nvPr>
            <p:ph type="body" sz="half" idx="1"/>
          </p:nvPr>
        </p:nvSpPr>
        <p:spPr>
          <a:xfrm>
            <a:off x="304800" y="1600200"/>
            <a:ext cx="4876800" cy="48006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WHO SITS LONG AT WINE</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FERMENTED GRAPE JUICE</a:t>
            </a:r>
          </a:p>
          <a:p>
            <a:r>
              <a:rPr lang="en-US" altLang="en-US" b="1">
                <a:solidFill>
                  <a:srgbClr val="FF0000"/>
                </a:solidFill>
                <a:latin typeface="Arial" pitchFamily="34" charset="0"/>
                <a:cs typeface="Arial" pitchFamily="34" charset="0"/>
              </a:rPr>
              <a:t>NOT INTOXICATED</a:t>
            </a:r>
          </a:p>
          <a:p>
            <a:r>
              <a:rPr lang="en-US" altLang="en-US" b="1">
                <a:solidFill>
                  <a:srgbClr val="FF0000"/>
                </a:solidFill>
                <a:latin typeface="Arial" pitchFamily="34" charset="0"/>
                <a:cs typeface="Arial" pitchFamily="34" charset="0"/>
              </a:rPr>
              <a:t>IN SCRIPTURE STRONG DRINK AND DRUNKENNESS ARE FORBIDDEN</a:t>
            </a:r>
          </a:p>
        </p:txBody>
      </p:sp>
      <p:pic>
        <p:nvPicPr>
          <p:cNvPr id="379907"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676400"/>
            <a:ext cx="3810000"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019">
                                            <p:txEl>
                                              <p:pRg st="3" end="3"/>
                                            </p:txEl>
                                          </p:spTgt>
                                        </p:tgtEl>
                                        <p:attrNameLst>
                                          <p:attrName>style.visibility</p:attrName>
                                        </p:attrNameLst>
                                      </p:cBhvr>
                                      <p:to>
                                        <p:strVal val="visible"/>
                                      </p:to>
                                    </p:set>
                                    <p:animEffect transition="in" filter="wipe(left)">
                                      <p:cBhvr>
                                        <p:cTn id="22" dur="500"/>
                                        <p:tgtEl>
                                          <p:spTgt spid="860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title"/>
          </p:nvPr>
        </p:nvSpPr>
        <p:spPr>
          <a:xfrm>
            <a:off x="685800" y="304800"/>
            <a:ext cx="7772400" cy="1143000"/>
          </a:xfrm>
        </p:spPr>
        <p:txBody>
          <a:bodyPr/>
          <a:lstStyle/>
          <a:p>
            <a:r>
              <a:rPr lang="en-US" altLang="en-US" b="1" u="sng">
                <a:latin typeface="Arial" pitchFamily="34" charset="0"/>
                <a:cs typeface="Arial" pitchFamily="34" charset="0"/>
              </a:rPr>
              <a:t>NOT PURSUING DISHONEST GAIN</a:t>
            </a:r>
          </a:p>
        </p:txBody>
      </p:sp>
      <p:sp>
        <p:nvSpPr>
          <p:cNvPr id="89091" name="Rectangle 3"/>
          <p:cNvSpPr>
            <a:spLocks noGrp="1" noChangeArrowheads="1"/>
          </p:cNvSpPr>
          <p:nvPr>
            <p:ph type="body" sz="half" idx="1"/>
          </p:nvPr>
        </p:nvSpPr>
        <p:spPr>
          <a:xfrm>
            <a:off x="304800" y="1752600"/>
            <a:ext cx="5486400" cy="4343400"/>
          </a:xfrm>
          <a:ln>
            <a:solidFill>
              <a:schemeClr val="accent2"/>
            </a:solidFill>
            <a:miter lim="800000"/>
            <a:headEnd/>
            <a:tailEnd/>
          </a:ln>
        </p:spPr>
        <p:txBody>
          <a:bodyPr/>
          <a:lstStyle/>
          <a:p>
            <a:pPr>
              <a:lnSpc>
                <a:spcPct val="90000"/>
              </a:lnSpc>
            </a:pPr>
            <a:r>
              <a:rPr lang="ja-JP" altLang="en-US" sz="2800" b="1">
                <a:solidFill>
                  <a:srgbClr val="FF0000"/>
                </a:solidFill>
                <a:latin typeface="Arial" pitchFamily="34" charset="0"/>
                <a:cs typeface="Arial" pitchFamily="34" charset="0"/>
              </a:rPr>
              <a:t>“</a:t>
            </a:r>
            <a:r>
              <a:rPr lang="en-US" altLang="ja-JP" sz="2800" b="1">
                <a:solidFill>
                  <a:srgbClr val="FF0000"/>
                </a:solidFill>
                <a:latin typeface="Arial" pitchFamily="34" charset="0"/>
                <a:cs typeface="Arial" pitchFamily="34" charset="0"/>
              </a:rPr>
              <a:t>NOT FOND OF SILVER</a:t>
            </a:r>
            <a:r>
              <a:rPr lang="ja-JP" altLang="en-US" sz="2800" b="1">
                <a:solidFill>
                  <a:srgbClr val="FF0000"/>
                </a:solidFill>
                <a:latin typeface="Arial" pitchFamily="34" charset="0"/>
                <a:cs typeface="Arial" pitchFamily="34" charset="0"/>
              </a:rPr>
              <a:t>”</a:t>
            </a:r>
            <a:endParaRPr lang="en-US" altLang="ja-JP" sz="2800" b="1">
              <a:solidFill>
                <a:srgbClr val="FF0000"/>
              </a:solidFill>
              <a:latin typeface="Arial" pitchFamily="34" charset="0"/>
              <a:cs typeface="Arial" pitchFamily="34" charset="0"/>
            </a:endParaRPr>
          </a:p>
          <a:p>
            <a:pPr>
              <a:lnSpc>
                <a:spcPct val="90000"/>
              </a:lnSpc>
            </a:pPr>
            <a:r>
              <a:rPr lang="en-US" altLang="en-US" sz="2800" b="1">
                <a:solidFill>
                  <a:srgbClr val="FF0000"/>
                </a:solidFill>
                <a:latin typeface="Arial" pitchFamily="34" charset="0"/>
                <a:cs typeface="Arial" pitchFamily="34" charset="0"/>
              </a:rPr>
              <a:t>NOT GREEDY - THE DESIRE FOR MORE</a:t>
            </a:r>
          </a:p>
          <a:p>
            <a:pPr>
              <a:lnSpc>
                <a:spcPct val="90000"/>
              </a:lnSpc>
            </a:pPr>
            <a:r>
              <a:rPr lang="en-US" altLang="en-US" sz="2800" b="1">
                <a:solidFill>
                  <a:srgbClr val="FF0000"/>
                </a:solidFill>
                <a:latin typeface="Arial" pitchFamily="34" charset="0"/>
                <a:cs typeface="Arial" pitchFamily="34" charset="0"/>
              </a:rPr>
              <a:t>1 PETER 5:2</a:t>
            </a:r>
          </a:p>
          <a:p>
            <a:pPr>
              <a:lnSpc>
                <a:spcPct val="90000"/>
              </a:lnSpc>
            </a:pPr>
            <a:r>
              <a:rPr lang="en-US" altLang="en-US" sz="2800" b="1">
                <a:solidFill>
                  <a:srgbClr val="FF0000"/>
                </a:solidFill>
                <a:latin typeface="Arial" pitchFamily="34" charset="0"/>
                <a:cs typeface="Arial" pitchFamily="34" charset="0"/>
              </a:rPr>
              <a:t>MATERIALISM IS NOT HIS PRIORITY </a:t>
            </a:r>
          </a:p>
          <a:p>
            <a:pPr>
              <a:lnSpc>
                <a:spcPct val="90000"/>
              </a:lnSpc>
            </a:pPr>
            <a:r>
              <a:rPr lang="en-US" altLang="en-US" sz="2800" b="1">
                <a:solidFill>
                  <a:srgbClr val="FF0000"/>
                </a:solidFill>
                <a:latin typeface="Arial" pitchFamily="34" charset="0"/>
                <a:cs typeface="Arial" pitchFamily="34" charset="0"/>
              </a:rPr>
              <a:t>NOT A MERCENARY - SERVES FOR MONEY</a:t>
            </a:r>
          </a:p>
          <a:p>
            <a:pPr>
              <a:lnSpc>
                <a:spcPct val="90000"/>
              </a:lnSpc>
            </a:pPr>
            <a:endParaRPr lang="en-US" altLang="en-US" sz="2800" b="1">
              <a:solidFill>
                <a:srgbClr val="FF0000"/>
              </a:solidFill>
              <a:latin typeface="Arial" pitchFamily="34" charset="0"/>
              <a:cs typeface="Arial" pitchFamily="34" charset="0"/>
            </a:endParaRPr>
          </a:p>
        </p:txBody>
      </p:sp>
      <p:pic>
        <p:nvPicPr>
          <p:cNvPr id="380931" name="Picture 4" descr="AMD0002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638800" y="1600200"/>
            <a:ext cx="3276600" cy="4572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wipe(left)">
                                      <p:cBhvr>
                                        <p:cTn id="7" dur="5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wipe(left)">
                                      <p:cBhvr>
                                        <p:cTn id="12" dur="5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9091">
                                            <p:txEl>
                                              <p:pRg st="2" end="2"/>
                                            </p:txEl>
                                          </p:spTgt>
                                        </p:tgtEl>
                                        <p:attrNameLst>
                                          <p:attrName>style.visibility</p:attrName>
                                        </p:attrNameLst>
                                      </p:cBhvr>
                                      <p:to>
                                        <p:strVal val="visible"/>
                                      </p:to>
                                    </p:set>
                                    <p:animEffect transition="in" filter="wipe(left)">
                                      <p:cBhvr>
                                        <p:cTn id="17" dur="500"/>
                                        <p:tgtEl>
                                          <p:spTgt spid="8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xEl>
                                              <p:pRg st="3" end="3"/>
                                            </p:txEl>
                                          </p:spTgt>
                                        </p:tgtEl>
                                        <p:attrNameLst>
                                          <p:attrName>style.visibility</p:attrName>
                                        </p:attrNameLst>
                                      </p:cBhvr>
                                      <p:to>
                                        <p:strVal val="visible"/>
                                      </p:to>
                                    </p:set>
                                    <p:animEffect transition="in" filter="wipe(left)">
                                      <p:cBhvr>
                                        <p:cTn id="22" dur="500"/>
                                        <p:tgtEl>
                                          <p:spTgt spid="8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9091">
                                            <p:txEl>
                                              <p:pRg st="4" end="4"/>
                                            </p:txEl>
                                          </p:spTgt>
                                        </p:tgtEl>
                                        <p:attrNameLst>
                                          <p:attrName>style.visibility</p:attrName>
                                        </p:attrNameLst>
                                      </p:cBhvr>
                                      <p:to>
                                        <p:strVal val="visible"/>
                                      </p:to>
                                    </p:set>
                                    <p:animEffect transition="in" filter="wipe(left)">
                                      <p:cBhvr>
                                        <p:cTn id="27" dur="500"/>
                                        <p:tgtEl>
                                          <p:spTgt spid="89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HOLDS TO DEEP TRUTHS</a:t>
            </a:r>
          </a:p>
        </p:txBody>
      </p:sp>
      <p:sp>
        <p:nvSpPr>
          <p:cNvPr id="94211" name="Rectangle 3"/>
          <p:cNvSpPr>
            <a:spLocks noGrp="1" noChangeArrowheads="1"/>
          </p:cNvSpPr>
          <p:nvPr>
            <p:ph type="body" sz="half" idx="1"/>
          </p:nvPr>
        </p:nvSpPr>
        <p:spPr>
          <a:xfrm>
            <a:off x="228600" y="1371600"/>
            <a:ext cx="4876800" cy="4419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KNOWLEDGE OF WORD OR GOD</a:t>
            </a:r>
          </a:p>
          <a:p>
            <a:r>
              <a:rPr lang="en-US" altLang="en-US" b="1">
                <a:solidFill>
                  <a:srgbClr val="FF0000"/>
                </a:solidFill>
                <a:latin typeface="Arial" pitchFamily="34" charset="0"/>
                <a:cs typeface="Arial" pitchFamily="34" charset="0"/>
              </a:rPr>
              <a:t>BECOMING MORE LIKE CHRIST</a:t>
            </a:r>
          </a:p>
          <a:p>
            <a:r>
              <a:rPr lang="en-US" altLang="en-US" b="1">
                <a:solidFill>
                  <a:srgbClr val="FF0000"/>
                </a:solidFill>
                <a:latin typeface="Arial" pitchFamily="34" charset="0"/>
                <a:cs typeface="Arial" pitchFamily="34" charset="0"/>
              </a:rPr>
              <a:t>HEBREWS 7:26</a:t>
            </a:r>
          </a:p>
          <a:p>
            <a:r>
              <a:rPr lang="en-US" altLang="en-US" b="1">
                <a:solidFill>
                  <a:srgbClr val="FF0000"/>
                </a:solidFill>
                <a:latin typeface="Arial" pitchFamily="34" charset="0"/>
                <a:cs typeface="Arial" pitchFamily="34" charset="0"/>
              </a:rPr>
              <a:t>EPHESIANS 4:15 - 5:12</a:t>
            </a:r>
          </a:p>
        </p:txBody>
      </p:sp>
      <p:pic>
        <p:nvPicPr>
          <p:cNvPr id="381955" name="Picture 4" descr="CTT5017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386138" cy="46482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TESTED (AS BLAMELESS)</a:t>
            </a:r>
          </a:p>
        </p:txBody>
      </p:sp>
      <p:sp>
        <p:nvSpPr>
          <p:cNvPr id="382978" name="Rectangle 3"/>
          <p:cNvSpPr>
            <a:spLocks noGrp="1" noChangeArrowheads="1"/>
          </p:cNvSpPr>
          <p:nvPr>
            <p:ph type="body" sz="half" idx="1"/>
          </p:nvPr>
        </p:nvSpPr>
        <p:spPr>
          <a:xfrm>
            <a:off x="304800" y="1371600"/>
            <a:ext cx="4953000" cy="42672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ONE AGAINST  WHOM THERE IS    NO LEGITIMATE CHARGE OF WRONG DOING IN SPEECH AND ACTONS. </a:t>
            </a:r>
          </a:p>
          <a:p>
            <a:r>
              <a:rPr lang="en-US" altLang="en-US" b="1">
                <a:solidFill>
                  <a:srgbClr val="FF0000"/>
                </a:solidFill>
                <a:latin typeface="Arial" pitchFamily="34" charset="0"/>
                <a:cs typeface="Arial" pitchFamily="34" charset="0"/>
              </a:rPr>
              <a:t>ABOVE REPROACH</a:t>
            </a:r>
          </a:p>
          <a:p>
            <a:r>
              <a:rPr lang="en-US" altLang="en-US" b="1">
                <a:solidFill>
                  <a:srgbClr val="FF0000"/>
                </a:solidFill>
                <a:latin typeface="Arial" pitchFamily="34" charset="0"/>
                <a:cs typeface="Arial" pitchFamily="34" charset="0"/>
              </a:rPr>
              <a:t>GOOD REPUTATION</a:t>
            </a:r>
            <a:endParaRPr lang="en-US" altLang="en-US" b="1">
              <a:latin typeface="Arial" pitchFamily="34" charset="0"/>
              <a:cs typeface="Arial" pitchFamily="34" charset="0"/>
            </a:endParaRPr>
          </a:p>
        </p:txBody>
      </p:sp>
      <p:pic>
        <p:nvPicPr>
          <p:cNvPr id="382979" name="Picture 4" descr="CLV5001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val="0"/>
              </a:ext>
            </a:extLst>
          </a:blip>
          <a:srcRect/>
          <a:stretch>
            <a:fillRect/>
          </a:stretch>
        </p:blipFill>
        <p:spPr>
          <a:xfrm>
            <a:off x="5410200" y="1295400"/>
            <a:ext cx="3352800" cy="44196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DGP00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792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Rectangle 3"/>
          <p:cNvSpPr>
            <a:spLocks noChangeArrowheads="1"/>
          </p:cNvSpPr>
          <p:nvPr/>
        </p:nvSpPr>
        <p:spPr bwMode="auto">
          <a:xfrm rot="-65330">
            <a:off x="5257800" y="1447800"/>
            <a:ext cx="3276600" cy="1754188"/>
          </a:xfrm>
          <a:prstGeom prst="rect">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a:solidFill>
                <a:srgbClr val="FFFFFF"/>
              </a:solidFill>
              <a:cs typeface="Arial" pitchFamily="34" charset="0"/>
            </a:endParaRPr>
          </a:p>
        </p:txBody>
      </p:sp>
      <p:sp>
        <p:nvSpPr>
          <p:cNvPr id="384003" name="Text Box 4"/>
          <p:cNvSpPr txBox="1">
            <a:spLocks noChangeArrowheads="1"/>
          </p:cNvSpPr>
          <p:nvPr/>
        </p:nvSpPr>
        <p:spPr bwMode="auto">
          <a:xfrm>
            <a:off x="5486400" y="1905000"/>
            <a:ext cx="303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600" b="1">
                <a:solidFill>
                  <a:srgbClr val="FFFFFF"/>
                </a:solidFill>
                <a:cs typeface="Arial" pitchFamily="34" charset="0"/>
              </a:rPr>
              <a:t>BLAMELESS</a:t>
            </a:r>
            <a:endParaRPr lang="en-US" altLang="en-US" sz="4400" b="1">
              <a:solidFill>
                <a:srgbClr val="FFFFFF"/>
              </a:solidFill>
              <a:cs typeface="Arial" pitchFamily="34" charset="0"/>
            </a:endParaRPr>
          </a:p>
        </p:txBody>
      </p:sp>
      <p:pic>
        <p:nvPicPr>
          <p:cNvPr id="384004" name="Picture 5" descr="CJW00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449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a:xfrm>
            <a:off x="0" y="228600"/>
            <a:ext cx="9144000" cy="1143000"/>
          </a:xfrm>
        </p:spPr>
        <p:txBody>
          <a:bodyPr/>
          <a:lstStyle/>
          <a:p>
            <a:r>
              <a:rPr lang="en-US" altLang="en-US" b="1" u="sng">
                <a:latin typeface="Arial" pitchFamily="34" charset="0"/>
                <a:cs typeface="Arial" pitchFamily="34" charset="0"/>
              </a:rPr>
              <a:t>WHAT ABOUT DEACON WIVES?</a:t>
            </a:r>
          </a:p>
        </p:txBody>
      </p:sp>
      <p:pic>
        <p:nvPicPr>
          <p:cNvPr id="385026" name="Picture 3" descr="CJY00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304800" y="0"/>
            <a:ext cx="8001000" cy="1143000"/>
          </a:xfrm>
        </p:spPr>
        <p:txBody>
          <a:bodyPr/>
          <a:lstStyle/>
          <a:p>
            <a:r>
              <a:rPr lang="en-US" altLang="en-US" b="1" u="sng">
                <a:latin typeface="Arial" pitchFamily="34" charset="0"/>
                <a:cs typeface="Arial" pitchFamily="34" charset="0"/>
              </a:rPr>
              <a:t>A DEACON WIFE MUST BE…</a:t>
            </a:r>
          </a:p>
        </p:txBody>
      </p:sp>
      <p:sp>
        <p:nvSpPr>
          <p:cNvPr id="386050" name="Rectangle 3"/>
          <p:cNvSpPr>
            <a:spLocks noGrp="1" noChangeArrowheads="1"/>
          </p:cNvSpPr>
          <p:nvPr>
            <p:ph type="body" sz="half" idx="1"/>
          </p:nvPr>
        </p:nvSpPr>
        <p:spPr>
          <a:xfrm>
            <a:off x="381000" y="1219200"/>
            <a:ext cx="4648200" cy="5334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WORTHY OF RESPECT</a:t>
            </a:r>
          </a:p>
          <a:p>
            <a:pPr>
              <a:lnSpc>
                <a:spcPct val="90000"/>
              </a:lnSpc>
            </a:pPr>
            <a:r>
              <a:rPr lang="en-US" altLang="en-US" b="1">
                <a:solidFill>
                  <a:srgbClr val="FF0000"/>
                </a:solidFill>
                <a:latin typeface="Arial" pitchFamily="34" charset="0"/>
                <a:cs typeface="Arial" pitchFamily="34" charset="0"/>
              </a:rPr>
              <a:t>NOT MALCIOUS TALKERS</a:t>
            </a:r>
          </a:p>
          <a:p>
            <a:pPr>
              <a:lnSpc>
                <a:spcPct val="90000"/>
              </a:lnSpc>
            </a:pPr>
            <a:r>
              <a:rPr lang="en-US" altLang="en-US" b="1">
                <a:solidFill>
                  <a:srgbClr val="FF0000"/>
                </a:solidFill>
                <a:latin typeface="Arial" pitchFamily="34" charset="0"/>
                <a:cs typeface="Arial" pitchFamily="34" charset="0"/>
              </a:rPr>
              <a:t>TEMPERATE</a:t>
            </a:r>
          </a:p>
          <a:p>
            <a:pPr>
              <a:lnSpc>
                <a:spcPct val="90000"/>
              </a:lnSpc>
            </a:pPr>
            <a:r>
              <a:rPr lang="en-US" altLang="en-US" b="1">
                <a:solidFill>
                  <a:srgbClr val="FF0000"/>
                </a:solidFill>
                <a:latin typeface="Arial" pitchFamily="34" charset="0"/>
                <a:cs typeface="Arial" pitchFamily="34" charset="0"/>
              </a:rPr>
              <a:t>TRUSTWORTHY</a:t>
            </a:r>
          </a:p>
          <a:p>
            <a:pPr>
              <a:lnSpc>
                <a:spcPct val="90000"/>
              </a:lnSpc>
            </a:pPr>
            <a:endParaRPr lang="en-US" altLang="en-US" b="1">
              <a:solidFill>
                <a:srgbClr val="FF0000"/>
              </a:solidFill>
              <a:latin typeface="Arial" pitchFamily="34" charset="0"/>
              <a:cs typeface="Arial" pitchFamily="34" charset="0"/>
            </a:endParaRPr>
          </a:p>
          <a:p>
            <a:pPr>
              <a:lnSpc>
                <a:spcPct val="90000"/>
              </a:lnSpc>
            </a:pPr>
            <a:r>
              <a:rPr lang="en-US" altLang="en-US" b="1" i="1">
                <a:solidFill>
                  <a:srgbClr val="FF0000"/>
                </a:solidFill>
                <a:latin typeface="Arial" pitchFamily="34" charset="0"/>
                <a:cs typeface="Arial" pitchFamily="34" charset="0"/>
              </a:rPr>
              <a:t>These four traits parallel those of deacons in v. 8</a:t>
            </a:r>
            <a:endParaRPr lang="en-US" altLang="en-US" b="1">
              <a:solidFill>
                <a:srgbClr val="FF0000"/>
              </a:solidFill>
              <a:latin typeface="Arial" pitchFamily="34" charset="0"/>
              <a:cs typeface="Arial" pitchFamily="34" charset="0"/>
            </a:endParaRPr>
          </a:p>
        </p:txBody>
      </p:sp>
      <p:pic>
        <p:nvPicPr>
          <p:cNvPr id="386051" name="Picture 4" descr="CKQ00450"/>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07000" y="1295400"/>
            <a:ext cx="3708400" cy="4953000"/>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609600" y="381000"/>
            <a:ext cx="7772400" cy="1143000"/>
          </a:xfrm>
        </p:spPr>
        <p:txBody>
          <a:bodyPr/>
          <a:lstStyle/>
          <a:p>
            <a:r>
              <a:rPr lang="en-US" altLang="en-US" b="1" u="sng">
                <a:latin typeface="Arial" pitchFamily="34" charset="0"/>
                <a:cs typeface="Arial" pitchFamily="34" charset="0"/>
              </a:rPr>
              <a:t>… TO BE REVERENT IN THE WAY THEY LIVE</a:t>
            </a:r>
          </a:p>
        </p:txBody>
      </p:sp>
      <p:sp>
        <p:nvSpPr>
          <p:cNvPr id="387074" name="Rectangle 3"/>
          <p:cNvSpPr>
            <a:spLocks noGrp="1" noChangeArrowheads="1"/>
          </p:cNvSpPr>
          <p:nvPr>
            <p:ph type="body" sz="half" idx="1"/>
          </p:nvPr>
        </p:nvSpPr>
        <p:spPr>
          <a:xfrm>
            <a:off x="457200" y="1981200"/>
            <a:ext cx="4191000" cy="41148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REVERENT - CONDUCT IN EVERY AREA OF LIFE THAT IS FITTING FOR A PERSON WHO PROFESSES TO WORSHIP GOD</a:t>
            </a:r>
          </a:p>
        </p:txBody>
      </p:sp>
      <p:pic>
        <p:nvPicPr>
          <p:cNvPr id="387075" name="Picture 4" descr="CTT5004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76800" y="1905000"/>
            <a:ext cx="3821113" cy="4114800"/>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noChangeArrowheads="1"/>
          </p:cNvSpPr>
          <p:nvPr>
            <p:ph type="title"/>
          </p:nvPr>
        </p:nvSpPr>
        <p:spPr>
          <a:xfrm>
            <a:off x="381000" y="0"/>
            <a:ext cx="8153400" cy="1143000"/>
          </a:xfrm>
        </p:spPr>
        <p:txBody>
          <a:bodyPr/>
          <a:lstStyle/>
          <a:p>
            <a:r>
              <a:rPr lang="en-US" altLang="en-US" b="1" u="sng">
                <a:latin typeface="Arial" pitchFamily="34" charset="0"/>
                <a:cs typeface="Arial" pitchFamily="34" charset="0"/>
              </a:rPr>
              <a:t>… NOT TO BE SLANDERERS</a:t>
            </a:r>
          </a:p>
        </p:txBody>
      </p:sp>
      <p:sp>
        <p:nvSpPr>
          <p:cNvPr id="388098" name="Rectangle 3"/>
          <p:cNvSpPr>
            <a:spLocks noGrp="1" noChangeArrowheads="1"/>
          </p:cNvSpPr>
          <p:nvPr>
            <p:ph type="body" sz="half" idx="1"/>
          </p:nvPr>
        </p:nvSpPr>
        <p:spPr>
          <a:xfrm>
            <a:off x="76200" y="1295400"/>
            <a:ext cx="4800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SLANDER - FALSELY ACCUSE, BACKBITING</a:t>
            </a:r>
          </a:p>
          <a:p>
            <a:r>
              <a:rPr lang="en-US" altLang="en-US" b="1">
                <a:solidFill>
                  <a:srgbClr val="FF0000"/>
                </a:solidFill>
                <a:latin typeface="Arial" pitchFamily="34" charset="0"/>
                <a:cs typeface="Arial" pitchFamily="34" charset="0"/>
              </a:rPr>
              <a:t>MALICIOUS GOSSIP - SPREADING STORIES ABOUT OTHERS WHETHER TRUE OR FALSE</a:t>
            </a:r>
          </a:p>
        </p:txBody>
      </p:sp>
      <p:pic>
        <p:nvPicPr>
          <p:cNvPr id="388099" name="Picture 4" descr="CKQ00058"/>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53000" y="1295400"/>
            <a:ext cx="4038600" cy="457200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685800" y="381000"/>
            <a:ext cx="7772400" cy="1143000"/>
          </a:xfrm>
        </p:spPr>
        <p:txBody>
          <a:bodyPr/>
          <a:lstStyle/>
          <a:p>
            <a:r>
              <a:rPr lang="en-US" altLang="en-US" b="1" u="sng">
                <a:latin typeface="Arial" pitchFamily="34" charset="0"/>
                <a:cs typeface="Arial" pitchFamily="34" charset="0"/>
              </a:rPr>
              <a:t>… NOT TO BE ADDICTED</a:t>
            </a:r>
            <a:br>
              <a:rPr lang="en-US" altLang="en-US" b="1" u="sng">
                <a:latin typeface="Arial" pitchFamily="34" charset="0"/>
                <a:cs typeface="Arial" pitchFamily="34" charset="0"/>
              </a:rPr>
            </a:br>
            <a:r>
              <a:rPr lang="en-US" altLang="en-US" b="1" u="sng">
                <a:latin typeface="Arial" pitchFamily="34" charset="0"/>
                <a:cs typeface="Arial" pitchFamily="34" charset="0"/>
              </a:rPr>
              <a:t>TO MUCH WINE</a:t>
            </a:r>
          </a:p>
        </p:txBody>
      </p:sp>
      <p:sp>
        <p:nvSpPr>
          <p:cNvPr id="389122" name="Rectangle 3"/>
          <p:cNvSpPr>
            <a:spLocks noGrp="1" noChangeArrowheads="1"/>
          </p:cNvSpPr>
          <p:nvPr>
            <p:ph type="body" sz="half" idx="1"/>
          </p:nvPr>
        </p:nvSpPr>
        <p:spPr>
          <a:xfrm>
            <a:off x="457200" y="1828800"/>
            <a:ext cx="4419600" cy="43434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CONTROLLED BY, INTOXICATED, A SLAVE TO</a:t>
            </a:r>
          </a:p>
          <a:p>
            <a:r>
              <a:rPr lang="en-US" altLang="en-US" b="1">
                <a:solidFill>
                  <a:srgbClr val="FF0000"/>
                </a:solidFill>
                <a:latin typeface="Arial" pitchFamily="34" charset="0"/>
                <a:cs typeface="Arial" pitchFamily="34" charset="0"/>
              </a:rPr>
              <a:t>WOMEN LIVING  IN A PAGAN CULTURE WHERE DRUNKENNESS WAS COMMON</a:t>
            </a:r>
          </a:p>
        </p:txBody>
      </p:sp>
      <p:pic>
        <p:nvPicPr>
          <p:cNvPr id="389123" name="Picture 4" descr="BAC0005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105400" y="1981200"/>
            <a:ext cx="3657600" cy="38862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6"/>
          <p:cNvPicPr>
            <a:picLocks noChangeAspect="1"/>
          </p:cNvPicPr>
          <p:nvPr/>
        </p:nvPicPr>
        <p:blipFill>
          <a:blip r:embed="rId3" cstate="screen">
            <a:extLst>
              <a:ext uri="{28A0092B-C50C-407E-A947-70E740481C1C}">
                <a14:useLocalDpi xmlns:a14="http://schemas.microsoft.com/office/drawing/2010/main" val="0"/>
              </a:ext>
            </a:extLst>
          </a:blip>
          <a:srcRect l="24814" r="22316"/>
          <a:stretch>
            <a:fillRect/>
          </a:stretch>
        </p:blipFill>
        <p:spPr bwMode="auto">
          <a:xfrm>
            <a:off x="5518150" y="0"/>
            <a:ext cx="3625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Rectangle 2"/>
          <p:cNvSpPr>
            <a:spLocks noGrp="1" noChangeArrowheads="1"/>
          </p:cNvSpPr>
          <p:nvPr>
            <p:ph type="body" idx="1"/>
          </p:nvPr>
        </p:nvSpPr>
        <p:spPr>
          <a:xfrm>
            <a:off x="395288" y="1484313"/>
            <a:ext cx="5267325" cy="5068887"/>
          </a:xfrm>
        </p:spPr>
        <p:txBody>
          <a:bodyPr/>
          <a:lstStyle/>
          <a:p>
            <a:pPr eaLnBrk="1" hangingPunct="1"/>
            <a:r>
              <a:rPr lang="en-US" altLang="en-US" b="1"/>
              <a:t>Not to proselytise</a:t>
            </a:r>
          </a:p>
          <a:p>
            <a:pPr eaLnBrk="1" hangingPunct="1"/>
            <a:r>
              <a:rPr lang="en-US" altLang="en-US" b="1"/>
              <a:t>Not to spread teaching about god</a:t>
            </a:r>
            <a:r>
              <a:rPr lang="fr-FR" altLang="ja-JP" b="1"/>
              <a:t>'</a:t>
            </a:r>
            <a:r>
              <a:rPr lang="en-US" altLang="en-US" b="1"/>
              <a:t>s superiority</a:t>
            </a:r>
          </a:p>
          <a:p>
            <a:pPr eaLnBrk="1" hangingPunct="1"/>
            <a:r>
              <a:rPr lang="en-US" altLang="en-US" b="1"/>
              <a:t>Not to oversee people</a:t>
            </a:r>
            <a:r>
              <a:rPr lang="fr-FR" altLang="ja-JP" b="1"/>
              <a:t>'</a:t>
            </a:r>
            <a:r>
              <a:rPr lang="en-US" altLang="en-US" b="1"/>
              <a:t>s spiritual or moral welfare</a:t>
            </a:r>
          </a:p>
          <a:p>
            <a:pPr eaLnBrk="1" hangingPunct="1"/>
            <a:r>
              <a:rPr lang="en-US" altLang="en-US" b="1"/>
              <a:t>Not to perform acts of appeasement or sacrifice for the benefit of people</a:t>
            </a:r>
          </a:p>
        </p:txBody>
      </p:sp>
      <p:sp>
        <p:nvSpPr>
          <p:cNvPr id="2" name="AutoShape 4">
            <a:extLst>
              <a:ext uri="{FF2B5EF4-FFF2-40B4-BE49-F238E27FC236}">
                <a16:creationId xmlns:a16="http://schemas.microsoft.com/office/drawing/2014/main" id="{37295877-FD5D-8F5C-75CD-510F8C064D4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67C7E76F-31B4-5022-89A9-0AB724025C68}"/>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p:nvPr>
        </p:nvSpPr>
        <p:spPr>
          <a:xfrm>
            <a:off x="304800" y="0"/>
            <a:ext cx="8610600" cy="1143000"/>
          </a:xfrm>
        </p:spPr>
        <p:txBody>
          <a:bodyPr/>
          <a:lstStyle/>
          <a:p>
            <a:r>
              <a:rPr lang="en-US" altLang="en-US" b="1" u="sng">
                <a:latin typeface="Arial" pitchFamily="34" charset="0"/>
                <a:cs typeface="Arial" pitchFamily="34" charset="0"/>
              </a:rPr>
              <a:t>… TO TEACH WHAT IS GOOD</a:t>
            </a:r>
          </a:p>
        </p:txBody>
      </p:sp>
      <p:sp>
        <p:nvSpPr>
          <p:cNvPr id="390146" name="Rectangle 3"/>
          <p:cNvSpPr>
            <a:spLocks noGrp="1" noChangeArrowheads="1"/>
          </p:cNvSpPr>
          <p:nvPr>
            <p:ph type="body" sz="half" idx="1"/>
          </p:nvPr>
        </p:nvSpPr>
        <p:spPr>
          <a:xfrm>
            <a:off x="304800" y="1447800"/>
            <a:ext cx="4419600" cy="4572000"/>
          </a:xfrm>
          <a:ln>
            <a:solidFill>
              <a:schemeClr val="accent2"/>
            </a:solidFill>
            <a:miter lim="800000"/>
            <a:headEnd/>
            <a:tailEnd/>
          </a:ln>
        </p:spPr>
        <p:txBody>
          <a:bodyPr/>
          <a:lstStyle/>
          <a:p>
            <a:pPr>
              <a:lnSpc>
                <a:spcPct val="90000"/>
              </a:lnSpc>
            </a:pPr>
            <a:r>
              <a:rPr lang="en-US" altLang="en-US" b="1">
                <a:solidFill>
                  <a:srgbClr val="FF0000"/>
                </a:solidFill>
                <a:latin typeface="Arial" pitchFamily="34" charset="0"/>
                <a:cs typeface="Arial" pitchFamily="34" charset="0"/>
              </a:rPr>
              <a:t>A TEACHER OF WHAT IS GOOD</a:t>
            </a:r>
          </a:p>
          <a:p>
            <a:pPr>
              <a:lnSpc>
                <a:spcPct val="90000"/>
              </a:lnSpc>
            </a:pPr>
            <a:r>
              <a:rPr lang="en-US" altLang="en-US" b="1">
                <a:solidFill>
                  <a:srgbClr val="FF0000"/>
                </a:solidFill>
                <a:latin typeface="Arial" pitchFamily="34" charset="0"/>
                <a:cs typeface="Arial" pitchFamily="34" charset="0"/>
              </a:rPr>
              <a:t>GOOD - BEAUTIFUL, ATTRACTIVE</a:t>
            </a:r>
          </a:p>
          <a:p>
            <a:pPr>
              <a:lnSpc>
                <a:spcPct val="90000"/>
              </a:lnSpc>
            </a:pPr>
            <a:r>
              <a:rPr lang="en-US" altLang="en-US" b="1">
                <a:solidFill>
                  <a:srgbClr val="FF0000"/>
                </a:solidFill>
                <a:latin typeface="Arial" pitchFamily="34" charset="0"/>
                <a:cs typeface="Arial" pitchFamily="34" charset="0"/>
              </a:rPr>
              <a:t>ETHICALY GOOD, IN THE SENSE OF WHAT IS RIGHT, FAIR.</a:t>
            </a:r>
          </a:p>
        </p:txBody>
      </p:sp>
      <p:pic>
        <p:nvPicPr>
          <p:cNvPr id="390147" name="Picture 4" descr="CKP0144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800600" y="1524000"/>
            <a:ext cx="3810000" cy="4572000"/>
          </a:xfr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HUSBAND OF ONE WIFE</a:t>
            </a:r>
          </a:p>
        </p:txBody>
      </p:sp>
      <p:sp>
        <p:nvSpPr>
          <p:cNvPr id="79875" name="Rectangle 3"/>
          <p:cNvSpPr>
            <a:spLocks noGrp="1" noChangeArrowheads="1"/>
          </p:cNvSpPr>
          <p:nvPr>
            <p:ph type="body" sz="half" idx="1"/>
          </p:nvPr>
        </p:nvSpPr>
        <p:spPr>
          <a:xfrm>
            <a:off x="304800" y="1295400"/>
            <a:ext cx="48006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LIT.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ONE WOMAN KIND OF MAN</a:t>
            </a:r>
            <a:r>
              <a:rPr lang="ja-JP" altLang="en-US" b="1">
                <a:solidFill>
                  <a:srgbClr val="FF0000"/>
                </a:solidFill>
                <a:latin typeface="Arial" pitchFamily="34" charset="0"/>
                <a:cs typeface="Arial" pitchFamily="34" charset="0"/>
              </a:rPr>
              <a:t>”</a:t>
            </a:r>
            <a:endParaRPr lang="en-US" altLang="ja-JP" b="1">
              <a:solidFill>
                <a:srgbClr val="FF0000"/>
              </a:solidFill>
              <a:latin typeface="Arial" pitchFamily="34" charset="0"/>
              <a:cs typeface="Arial" pitchFamily="34" charset="0"/>
            </a:endParaRPr>
          </a:p>
          <a:p>
            <a:r>
              <a:rPr lang="en-US" altLang="en-US" b="1">
                <a:solidFill>
                  <a:srgbClr val="FF0000"/>
                </a:solidFill>
                <a:latin typeface="Arial" pitchFamily="34" charset="0"/>
                <a:cs typeface="Arial" pitchFamily="34" charset="0"/>
              </a:rPr>
              <a:t>CULTURE:		         - SEXUAL IMPURITY  - DIVORCE</a:t>
            </a:r>
          </a:p>
          <a:p>
            <a:r>
              <a:rPr lang="en-US" altLang="en-US" b="1">
                <a:solidFill>
                  <a:srgbClr val="FF0000"/>
                </a:solidFill>
                <a:latin typeface="Arial" pitchFamily="34" charset="0"/>
                <a:cs typeface="Arial" pitchFamily="34" charset="0"/>
              </a:rPr>
              <a:t>BELIEVERS WERE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CALLED OUT OF</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a:t>
            </a:r>
          </a:p>
          <a:p>
            <a:r>
              <a:rPr lang="en-US" altLang="en-US" b="1">
                <a:solidFill>
                  <a:srgbClr val="FF0000"/>
                </a:solidFill>
                <a:latin typeface="Arial" pitchFamily="34" charset="0"/>
                <a:cs typeface="Arial" pitchFamily="34" charset="0"/>
              </a:rPr>
              <a:t>CONTEXT: MORAL CHARACTER</a:t>
            </a:r>
          </a:p>
        </p:txBody>
      </p:sp>
      <p:pic>
        <p:nvPicPr>
          <p:cNvPr id="391171" name="Picture 4" descr="CIZ0000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257800" y="1295400"/>
            <a:ext cx="3657600" cy="4800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HARAC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400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4" name="Title 4"/>
          <p:cNvSpPr>
            <a:spLocks noGrp="1"/>
          </p:cNvSpPr>
          <p:nvPr>
            <p:ph type="title" idx="4294967295"/>
          </p:nvPr>
        </p:nvSpPr>
        <p:spPr>
          <a:xfrm>
            <a:off x="609600" y="0"/>
            <a:ext cx="7772400" cy="838200"/>
          </a:xfrm>
        </p:spPr>
        <p:txBody>
          <a:bodyPr/>
          <a:lstStyle/>
          <a:p>
            <a:r>
              <a:rPr lang="en-US" altLang="en-US">
                <a:latin typeface="Arial" pitchFamily="34" charset="0"/>
                <a:cs typeface="Arial" pitchFamily="34" charset="0"/>
              </a:rPr>
              <a:t>Look at the right woman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685800" y="0"/>
            <a:ext cx="7772400" cy="1143000"/>
          </a:xfrm>
        </p:spPr>
        <p:txBody>
          <a:bodyPr/>
          <a:lstStyle/>
          <a:p>
            <a:r>
              <a:rPr lang="en-US" altLang="en-US" b="1" u="sng">
                <a:latin typeface="Arial" pitchFamily="34" charset="0"/>
                <a:cs typeface="Arial" pitchFamily="34" charset="0"/>
              </a:rPr>
              <a:t>HIS CHILDREN</a:t>
            </a:r>
          </a:p>
        </p:txBody>
      </p:sp>
      <p:sp>
        <p:nvSpPr>
          <p:cNvPr id="81923" name="Rectangle 3"/>
          <p:cNvSpPr>
            <a:spLocks noGrp="1" noChangeArrowheads="1"/>
          </p:cNvSpPr>
          <p:nvPr>
            <p:ph type="body" sz="half" idx="1"/>
          </p:nvPr>
        </p:nvSpPr>
        <p:spPr>
          <a:xfrm>
            <a:off x="228600" y="1371600"/>
            <a:ext cx="5105400" cy="4800600"/>
          </a:xfrm>
          <a:ln>
            <a:solidFill>
              <a:schemeClr val="accent2"/>
            </a:solidFill>
            <a:miter lim="800000"/>
            <a:headEnd/>
            <a:tailEnd/>
          </a:ln>
        </p:spPr>
        <p:txBody>
          <a:bodyPr/>
          <a:lstStyle/>
          <a:p>
            <a:r>
              <a:rPr lang="en-US" altLang="en-US" b="1">
                <a:solidFill>
                  <a:srgbClr val="FF0000"/>
                </a:solidFill>
                <a:latin typeface="Arial" pitchFamily="34" charset="0"/>
                <a:cs typeface="Arial" pitchFamily="34" charset="0"/>
              </a:rPr>
              <a:t>CHILDREN = CHILD  IN HIS HOME</a:t>
            </a:r>
          </a:p>
          <a:p>
            <a:r>
              <a:rPr lang="en-US" altLang="en-US" b="1">
                <a:solidFill>
                  <a:srgbClr val="FF0000"/>
                </a:solidFill>
                <a:latin typeface="Arial" pitchFamily="34" charset="0"/>
                <a:cs typeface="Arial" pitchFamily="34" charset="0"/>
              </a:rPr>
              <a:t>BELIEVERS</a:t>
            </a:r>
          </a:p>
          <a:p>
            <a:r>
              <a:rPr lang="en-US" altLang="en-US" b="1">
                <a:solidFill>
                  <a:srgbClr val="FF0000"/>
                </a:solidFill>
                <a:latin typeface="Arial" pitchFamily="34" charset="0"/>
                <a:cs typeface="Arial" pitchFamily="34" charset="0"/>
              </a:rPr>
              <a:t>UNDER HIS CONTROL </a:t>
            </a:r>
          </a:p>
          <a:p>
            <a:r>
              <a:rPr lang="en-US" altLang="en-US" b="1">
                <a:solidFill>
                  <a:srgbClr val="FF0000"/>
                </a:solidFill>
                <a:latin typeface="Arial" pitchFamily="34" charset="0"/>
                <a:cs typeface="Arial" pitchFamily="34" charset="0"/>
              </a:rPr>
              <a:t>1 TIMOTHY 3:12 </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He must manage his children and his household well</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(cf. elders in v. 4)</a:t>
            </a:r>
            <a:endParaRPr lang="en-US" altLang="en-US" b="1">
              <a:solidFill>
                <a:srgbClr val="FF0000"/>
              </a:solidFill>
              <a:latin typeface="Arial" pitchFamily="34" charset="0"/>
              <a:cs typeface="Arial" pitchFamily="34" charset="0"/>
            </a:endParaRPr>
          </a:p>
        </p:txBody>
      </p:sp>
      <p:pic>
        <p:nvPicPr>
          <p:cNvPr id="393219" name="Picture 4" descr="CJE00007"/>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334000" y="1371600"/>
            <a:ext cx="3460750" cy="4724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3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1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3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819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3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819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3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819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BB00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3" descr="ADF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0"/>
            <a:ext cx="25908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itle 5"/>
          <p:cNvSpPr>
            <a:spLocks noGrp="1"/>
          </p:cNvSpPr>
          <p:nvPr>
            <p:ph type="title" idx="4294967295"/>
          </p:nvPr>
        </p:nvSpPr>
        <p:spPr>
          <a:xfrm>
            <a:off x="609600" y="0"/>
            <a:ext cx="7772400" cy="1143000"/>
          </a:xfrm>
        </p:spPr>
        <p:txBody>
          <a:bodyPr/>
          <a:lstStyle/>
          <a:p>
            <a:r>
              <a:rPr lang="en-US" altLang="en-US">
                <a:latin typeface="Arial" pitchFamily="34" charset="0"/>
                <a:cs typeface="Arial" pitchFamily="34" charset="0"/>
              </a:rPr>
              <a:t>The Frog in the Pan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609600" y="0"/>
            <a:ext cx="7772400" cy="1143000"/>
          </a:xfrm>
        </p:spPr>
        <p:txBody>
          <a:bodyPr/>
          <a:lstStyle/>
          <a:p>
            <a:r>
              <a:rPr lang="en-US" altLang="en-US" b="1" u="sng">
                <a:latin typeface="Arial" pitchFamily="34" charset="0"/>
                <a:cs typeface="Arial" pitchFamily="34" charset="0"/>
              </a:rPr>
              <a:t>DEACON REWARDS</a:t>
            </a:r>
          </a:p>
        </p:txBody>
      </p:sp>
      <p:sp>
        <p:nvSpPr>
          <p:cNvPr id="93187" name="Rectangle 3"/>
          <p:cNvSpPr>
            <a:spLocks noGrp="1" noChangeArrowheads="1"/>
          </p:cNvSpPr>
          <p:nvPr>
            <p:ph type="body" sz="half" idx="1"/>
          </p:nvPr>
        </p:nvSpPr>
        <p:spPr>
          <a:xfrm>
            <a:off x="381000" y="1219200"/>
            <a:ext cx="4953000" cy="4724400"/>
          </a:xfrm>
          <a:ln>
            <a:solidFill>
              <a:schemeClr val="accent2"/>
            </a:solidFill>
            <a:miter lim="800000"/>
            <a:headEnd/>
            <a:tailEnd/>
          </a:ln>
        </p:spPr>
        <p:txBody>
          <a:bodyPr/>
          <a:lstStyle/>
          <a:p>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THOSE WHO HAVE SERVED WELL GAIN AN EXCELLENT STANDING AND GREAT ASSURANCE IN THEIR FAITH IN CHRIST JESUS</a:t>
            </a:r>
            <a:r>
              <a:rPr lang="ja-JP" altLang="en-US" b="1">
                <a:solidFill>
                  <a:srgbClr val="FF0000"/>
                </a:solidFill>
                <a:latin typeface="Arial" pitchFamily="34" charset="0"/>
                <a:cs typeface="Arial" pitchFamily="34" charset="0"/>
              </a:rPr>
              <a:t>”</a:t>
            </a:r>
            <a:r>
              <a:rPr lang="en-US" altLang="ja-JP" b="1">
                <a:solidFill>
                  <a:srgbClr val="FF0000"/>
                </a:solidFill>
                <a:latin typeface="Arial" pitchFamily="34" charset="0"/>
                <a:cs typeface="Arial" pitchFamily="34" charset="0"/>
              </a:rPr>
              <a:t> (V. 13)</a:t>
            </a:r>
            <a:endParaRPr lang="en-US" altLang="en-US" b="1">
              <a:solidFill>
                <a:srgbClr val="FF0000"/>
              </a:solidFill>
              <a:latin typeface="Arial" pitchFamily="34" charset="0"/>
              <a:cs typeface="Arial" pitchFamily="34" charset="0"/>
            </a:endParaRPr>
          </a:p>
        </p:txBody>
      </p:sp>
      <p:pic>
        <p:nvPicPr>
          <p:cNvPr id="395267" name="Picture 4" descr="CLV00016"/>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371600"/>
            <a:ext cx="3276600" cy="4724400"/>
          </a:xfrm>
        </p:spPr>
      </p:pic>
      <p:sp>
        <p:nvSpPr>
          <p:cNvPr id="395268" name="Text Box 5"/>
          <p:cNvSpPr txBox="1">
            <a:spLocks noChangeArrowheads="1"/>
          </p:cNvSpPr>
          <p:nvPr/>
        </p:nvSpPr>
        <p:spPr bwMode="auto">
          <a:xfrm>
            <a:off x="54864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FF0000"/>
                </a:solidFill>
                <a:cs typeface="Arial" pitchFamily="34" charset="0"/>
              </a:rPr>
              <a:t>GOD</a:t>
            </a:r>
          </a:p>
        </p:txBody>
      </p:sp>
      <p:sp>
        <p:nvSpPr>
          <p:cNvPr id="395269" name="Text Box 6"/>
          <p:cNvSpPr txBox="1">
            <a:spLocks noChangeArrowheads="1"/>
          </p:cNvSpPr>
          <p:nvPr/>
        </p:nvSpPr>
        <p:spPr bwMode="auto">
          <a:xfrm>
            <a:off x="7620000" y="40386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3200" b="1">
                <a:solidFill>
                  <a:srgbClr val="000000"/>
                </a:solidFill>
                <a:cs typeface="Arial" pitchFamily="34" charset="0"/>
              </a:rPr>
              <a:t>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6289" name="Group 2"/>
          <p:cNvGrpSpPr>
            <a:grpSpLocks/>
          </p:cNvGrpSpPr>
          <p:nvPr/>
        </p:nvGrpSpPr>
        <p:grpSpPr bwMode="auto">
          <a:xfrm>
            <a:off x="609600" y="990600"/>
            <a:ext cx="7924800" cy="3581400"/>
            <a:chOff x="384" y="624"/>
            <a:chExt cx="4992" cy="2256"/>
          </a:xfrm>
        </p:grpSpPr>
        <p:sp>
          <p:nvSpPr>
            <p:cNvPr id="396292" name="AutoShape 3"/>
            <p:cNvSpPr>
              <a:spLocks noChangeArrowheads="1"/>
            </p:cNvSpPr>
            <p:nvPr/>
          </p:nvSpPr>
          <p:spPr bwMode="auto">
            <a:xfrm rot="5400000">
              <a:off x="1752" y="-744"/>
              <a:ext cx="2256" cy="4992"/>
            </a:xfrm>
            <a:custGeom>
              <a:avLst/>
              <a:gdLst>
                <a:gd name="T0" fmla="*/ 22 w 21600"/>
                <a:gd name="T1" fmla="*/ 133 h 21600"/>
                <a:gd name="T2" fmla="*/ 12 w 21600"/>
                <a:gd name="T3" fmla="*/ 267 h 21600"/>
                <a:gd name="T4" fmla="*/ 3 w 21600"/>
                <a:gd name="T5" fmla="*/ 133 h 21600"/>
                <a:gd name="T6" fmla="*/ 1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chemeClr val="tx1"/>
              </a:solidFill>
              <a:miter lim="800000"/>
              <a:headEnd/>
              <a:tailEnd/>
            </a:ln>
          </p:spPr>
          <p:txBody>
            <a:bodyPr wrap="none" anchor="ctr"/>
            <a:lstStyle/>
            <a:p>
              <a:endParaRPr lang="en-GB"/>
            </a:p>
          </p:txBody>
        </p:sp>
        <p:sp>
          <p:nvSpPr>
            <p:cNvPr id="396293" name="WordArt 4"/>
            <p:cNvSpPr>
              <a:spLocks noChangeArrowheads="1" noChangeShapeType="1" noTextEdit="1"/>
            </p:cNvSpPr>
            <p:nvPr/>
          </p:nvSpPr>
          <p:spPr bwMode="auto">
            <a:xfrm>
              <a:off x="672" y="672"/>
              <a:ext cx="4464" cy="2093"/>
            </a:xfrm>
            <a:prstGeom prst="rect">
              <a:avLst/>
            </a:prstGeom>
          </p:spPr>
          <p:txBody>
            <a:bodyPr wrap="none" fromWordArt="1">
              <a:prstTxWarp prst="textFadeLeft">
                <a:avLst>
                  <a:gd name="adj" fmla="val 33333"/>
                </a:avLst>
              </a:prstTxWarp>
            </a:bodyPr>
            <a:lstStyle/>
            <a:p>
              <a:pPr algn="ctr"/>
              <a:r>
                <a:rPr lang="en-GB" sz="3600" b="1" kern="10">
                  <a:ln w="9525">
                    <a:solidFill>
                      <a:srgbClr val="000000"/>
                    </a:solidFill>
                    <a:round/>
                    <a:headEnd/>
                    <a:tailEnd/>
                  </a:ln>
                  <a:solidFill>
                    <a:srgbClr val="000000"/>
                  </a:solidFill>
                  <a:latin typeface="Century Gothic"/>
                </a:rPr>
                <a:t>Priests</a:t>
              </a:r>
            </a:p>
          </p:txBody>
        </p:sp>
      </p:grpSp>
      <p:sp>
        <p:nvSpPr>
          <p:cNvPr id="396290" name="Text Box 5"/>
          <p:cNvSpPr txBox="1">
            <a:spLocks noChangeArrowheads="1"/>
          </p:cNvSpPr>
          <p:nvPr/>
        </p:nvSpPr>
        <p:spPr bwMode="auto">
          <a:xfrm>
            <a:off x="304800" y="4114800"/>
            <a:ext cx="57150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a:solidFill>
                  <a:srgbClr val="000000"/>
                </a:solidFill>
              </a:rPr>
              <a:t>By: 	Grace Eu Soo Hwa</a:t>
            </a:r>
          </a:p>
          <a:p>
            <a:pPr eaLnBrk="1" hangingPunct="1">
              <a:spcBef>
                <a:spcPct val="50000"/>
              </a:spcBef>
            </a:pPr>
            <a:r>
              <a:rPr lang="en-US" altLang="en-US" sz="1800" b="1">
                <a:solidFill>
                  <a:srgbClr val="000000"/>
                </a:solidFill>
              </a:rPr>
              <a:t>	Melvin Koh</a:t>
            </a:r>
          </a:p>
          <a:p>
            <a:pPr eaLnBrk="1" hangingPunct="1">
              <a:spcBef>
                <a:spcPct val="50000"/>
              </a:spcBef>
            </a:pPr>
            <a:r>
              <a:rPr lang="en-US" altLang="en-US" sz="1800" b="1">
                <a:solidFill>
                  <a:srgbClr val="000000"/>
                </a:solidFill>
              </a:rPr>
              <a:t>	Lim Lay Kwan</a:t>
            </a:r>
          </a:p>
          <a:p>
            <a:pPr eaLnBrk="1" hangingPunct="1">
              <a:spcBef>
                <a:spcPct val="50000"/>
              </a:spcBef>
            </a:pPr>
            <a:r>
              <a:rPr lang="en-US" altLang="en-US" sz="1800" b="1">
                <a:solidFill>
                  <a:srgbClr val="000000"/>
                </a:solidFill>
              </a:rPr>
              <a:t>	Wong Shin Hoe</a:t>
            </a:r>
          </a:p>
        </p:txBody>
      </p:sp>
      <p:sp>
        <p:nvSpPr>
          <p:cNvPr id="396291" name="Title 1"/>
          <p:cNvSpPr>
            <a:spLocks noGrp="1"/>
          </p:cNvSpPr>
          <p:nvPr>
            <p:ph type="title" idx="4294967295"/>
          </p:nvPr>
        </p:nvSpPr>
        <p:spPr/>
        <p:txBody>
          <a:bodyPr/>
          <a:lstStyle/>
          <a:p>
            <a:r>
              <a:rPr lang="en-US" altLang="en-US"/>
              <a:t>Original Group Presentation Members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8338" name="Title 1"/>
          <p:cNvSpPr>
            <a:spLocks noGrp="1"/>
          </p:cNvSpPr>
          <p:nvPr>
            <p:ph type="title"/>
          </p:nvPr>
        </p:nvSpPr>
        <p:spPr/>
        <p:txBody>
          <a:bodyPr/>
          <a:lstStyle/>
          <a:p>
            <a:r>
              <a:rPr lang="en-US" altLang="en-US"/>
              <a:t>Black</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514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embalming-pharao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81075"/>
            <a:ext cx="7561263"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Text Box 3"/>
          <p:cNvSpPr txBox="1">
            <a:spLocks noChangeArrowheads="1"/>
          </p:cNvSpPr>
          <p:nvPr/>
        </p:nvSpPr>
        <p:spPr bwMode="auto">
          <a:xfrm>
            <a:off x="971550" y="476250"/>
            <a:ext cx="72723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a:cs typeface="Arial" pitchFamily="34" charset="0"/>
              </a:rPr>
              <a:t>Embalming of Priests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body" idx="1"/>
          </p:nvPr>
        </p:nvSpPr>
        <p:spPr>
          <a:xfrm>
            <a:off x="323850" y="1524000"/>
            <a:ext cx="3960813" cy="5218113"/>
          </a:xfrm>
        </p:spPr>
        <p:txBody>
          <a:bodyPr/>
          <a:lstStyle/>
          <a:p>
            <a:pPr eaLnBrk="1" hangingPunct="1"/>
            <a:r>
              <a:rPr lang="en-US" altLang="en-US" b="1"/>
              <a:t>To honour and attend to gods every day</a:t>
            </a:r>
          </a:p>
          <a:p>
            <a:pPr eaLnBrk="1" hangingPunct="1"/>
            <a:r>
              <a:rPr lang="en-US" altLang="en-US" b="1"/>
              <a:t>Festivals and feast days ceremonies</a:t>
            </a:r>
          </a:p>
          <a:p>
            <a:pPr eaLnBrk="1" hangingPunct="1"/>
            <a:r>
              <a:rPr lang="en-US" altLang="en-US" b="1"/>
              <a:t>Non-religious duties</a:t>
            </a:r>
          </a:p>
        </p:txBody>
      </p:sp>
      <p:sp>
        <p:nvSpPr>
          <p:cNvPr id="5" name="AutoShape 4">
            <a:extLst>
              <a:ext uri="{FF2B5EF4-FFF2-40B4-BE49-F238E27FC236}">
                <a16:creationId xmlns:a16="http://schemas.microsoft.com/office/drawing/2014/main" id="{D8FBC650-17F0-AD9B-53D5-652782876506}"/>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6" name="TextBox 5">
            <a:extLst>
              <a:ext uri="{FF2B5EF4-FFF2-40B4-BE49-F238E27FC236}">
                <a16:creationId xmlns:a16="http://schemas.microsoft.com/office/drawing/2014/main" id="{19B6DE73-AA6A-B54A-1B03-C62F5FE0D82C}"/>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Duties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frav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85975"/>
            <a:ext cx="6477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5B3EB6A-F4E0-5025-C490-18A815F49F4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FCB69EA0-27D2-5329-2CDA-4FCEDCECA363}"/>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Zoroastrianism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cov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90675"/>
            <a:ext cx="91440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457200" y="228600"/>
            <a:ext cx="7696200" cy="1295400"/>
          </a:xfrm>
          <a:prstGeom prst="rect">
            <a:avLst/>
          </a:prstGeom>
        </p:spPr>
        <p:txBody>
          <a:bodyPr wrap="none" fromWordArt="1">
            <a:prstTxWarp prst="textPlain">
              <a:avLst>
                <a:gd name="adj" fmla="val 50000"/>
              </a:avLst>
            </a:prstTxWarp>
          </a:bodyPr>
          <a:lstStyle/>
          <a:p>
            <a:pPr algn="ctr"/>
            <a:r>
              <a:rPr lang="en-GB" sz="3600" b="1" kern="10" dirty="0">
                <a:ln w="9525">
                  <a:solidFill>
                    <a:srgbClr val="000000"/>
                  </a:solidFill>
                  <a:round/>
                  <a:headEnd/>
                  <a:tailEnd/>
                </a:ln>
                <a:solidFill>
                  <a:srgbClr val="FF0000"/>
                </a:solidFill>
                <a:latin typeface="Kristen ITC"/>
              </a:rPr>
              <a:t>Singapore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fire temple"/>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1403350" y="-71438"/>
            <a:ext cx="774065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p:cNvSpPr>
            <a:spLocks noChangeArrowheads="1"/>
          </p:cNvSpPr>
          <p:nvPr/>
        </p:nvSpPr>
        <p:spPr bwMode="auto">
          <a:xfrm>
            <a:off x="323850" y="400050"/>
            <a:ext cx="547211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Atharvans (Fire priests)</a:t>
            </a:r>
          </a:p>
          <a:p>
            <a:pPr eaLnBrk="1" hangingPunct="1"/>
            <a:r>
              <a:rPr lang="en-US" altLang="en-US" sz="3200" b="1"/>
              <a:t>■ Magi </a:t>
            </a:r>
          </a:p>
        </p:txBody>
      </p:sp>
      <p:sp>
        <p:nvSpPr>
          <p:cNvPr id="2" name="TextBox 1">
            <a:extLst>
              <a:ext uri="{FF2B5EF4-FFF2-40B4-BE49-F238E27FC236}">
                <a16:creationId xmlns:a16="http://schemas.microsoft.com/office/drawing/2014/main" id="{0DDFF799-8E97-4E66-B0F7-2E919EDF2452}"/>
              </a:ext>
            </a:extLst>
          </p:cNvPr>
          <p:cNvSpPr txBox="1"/>
          <p:nvPr/>
        </p:nvSpPr>
        <p:spPr>
          <a:xfrm>
            <a:off x="-26505" y="5085184"/>
            <a:ext cx="6409400" cy="830997"/>
          </a:xfrm>
          <a:prstGeom prst="rect">
            <a:avLst/>
          </a:prstGeom>
          <a:solidFill>
            <a:schemeClr val="tx1"/>
          </a:solidFill>
        </p:spPr>
        <p:txBody>
          <a:bodyPr wrap="square" rtlCol="0" anchor="ctr">
            <a:spAutoFit/>
          </a:bodyPr>
          <a:lstStyle/>
          <a:p>
            <a:pPr algn="ctr"/>
            <a:r>
              <a:rPr lang="en-US" sz="4800" b="1" dirty="0">
                <a:solidFill>
                  <a:schemeClr val="bg1"/>
                </a:solidFill>
              </a:rPr>
              <a:t>Priestly Hierarchy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 y="0"/>
            <a:ext cx="926465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Text Box 5"/>
          <p:cNvSpPr txBox="1">
            <a:spLocks noChangeArrowheads="1"/>
          </p:cNvSpPr>
          <p:nvPr/>
        </p:nvSpPr>
        <p:spPr bwMode="auto">
          <a:xfrm>
            <a:off x="323850" y="1976438"/>
            <a:ext cx="8856663"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8650" indent="-6286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130000"/>
              </a:lnSpc>
              <a:buFontTx/>
              <a:buAutoNum type="arabicPeriod"/>
            </a:pPr>
            <a:r>
              <a:rPr lang="en-US" altLang="en-US" sz="3200" b="1" dirty="0"/>
              <a:t>Acquired occupation and not a hereditary profession.  </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Aspirant (young/old, male/female) could train for the priesthood.</a:t>
            </a:r>
          </a:p>
          <a:p>
            <a:pPr eaLnBrk="1" hangingPunct="1">
              <a:lnSpc>
                <a:spcPct val="130000"/>
              </a:lnSpc>
              <a:buFontTx/>
              <a:buAutoNum type="arabicPeriod"/>
            </a:pPr>
            <a:endParaRPr lang="en-US" altLang="en-US" sz="3200" b="1" dirty="0"/>
          </a:p>
          <a:p>
            <a:pPr eaLnBrk="1" hangingPunct="1">
              <a:lnSpc>
                <a:spcPct val="130000"/>
              </a:lnSpc>
              <a:buFontTx/>
              <a:buAutoNum type="arabicPeriod"/>
            </a:pPr>
            <a:r>
              <a:rPr lang="en-US" altLang="en-US" sz="3200" b="1" dirty="0"/>
              <a:t>Rigorous training required.</a:t>
            </a:r>
          </a:p>
        </p:txBody>
      </p:sp>
      <p:sp>
        <p:nvSpPr>
          <p:cNvPr id="227331" name="Title 1"/>
          <p:cNvSpPr>
            <a:spLocks noGrp="1" noTextEdit="1"/>
          </p:cNvSpPr>
          <p:nvPr/>
        </p:nvSpPr>
        <p:spPr bwMode="auto">
          <a:xfrm>
            <a:off x="457200" y="274638"/>
            <a:ext cx="5051425" cy="1143000"/>
          </a:xfrm>
          <a:prstGeom prst="rect">
            <a:avLst/>
          </a:prstGeom>
        </p:spPr>
        <p:txBody>
          <a:bodyPr wrap="none" fromWordArt="1" anchor="ctr"/>
          <a:lstStyle/>
          <a:p>
            <a:pPr algn="ctr" eaLnBrk="0" hangingPunct="0">
              <a:defRPr/>
            </a:pPr>
            <a:r>
              <a:rPr lang="en-US" sz="3600" b="1" kern="10">
                <a:ln w="44450">
                  <a:solidFill>
                    <a:schemeClr val="tx2"/>
                  </a:solidFill>
                  <a:round/>
                  <a:headEnd/>
                  <a:tailEnd/>
                </a:ln>
                <a:solidFill>
                  <a:srgbClr val="333333"/>
                </a:solidFill>
                <a:latin typeface="Monotype Corsiva"/>
                <a:ea typeface="Monotype Corsiva"/>
                <a:cs typeface="Monotype Corsiva"/>
              </a:rPr>
              <a:t>Initiation</a:t>
            </a:r>
          </a:p>
        </p:txBody>
      </p:sp>
      <p:pic>
        <p:nvPicPr>
          <p:cNvPr id="227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5888"/>
            <a:ext cx="30257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107950" y="1700213"/>
            <a:ext cx="53276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Priestly training began at the age of 7.</a:t>
            </a:r>
          </a:p>
          <a:p>
            <a:pPr eaLnBrk="1" hangingPunct="1"/>
            <a:r>
              <a:rPr lang="en-US" altLang="en-US" sz="3200" b="1"/>
              <a:t>■ Learning to recite the Avesta and other texts of the Yasna Liturgy.</a:t>
            </a:r>
          </a:p>
        </p:txBody>
      </p:sp>
      <p:pic>
        <p:nvPicPr>
          <p:cNvPr id="229378" name="Picture 4" descr="fire_temple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063" y="2003425"/>
            <a:ext cx="35639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5"/>
          <p:cNvSpPr>
            <a:spLocks noChangeArrowheads="1"/>
          </p:cNvSpPr>
          <p:nvPr/>
        </p:nvSpPr>
        <p:spPr bwMode="auto">
          <a:xfrm>
            <a:off x="107950" y="4259263"/>
            <a:ext cx="52562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55600" indent="-3556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 Feeding the Avesta fire in temple perpetually with sandalwood whilst reciting the Avesta from heart.</a:t>
            </a:r>
          </a:p>
        </p:txBody>
      </p:sp>
      <p:sp>
        <p:nvSpPr>
          <p:cNvPr id="2" name="AutoShape 4">
            <a:extLst>
              <a:ext uri="{FF2B5EF4-FFF2-40B4-BE49-F238E27FC236}">
                <a16:creationId xmlns:a16="http://schemas.microsoft.com/office/drawing/2014/main" id="{2331509D-58FF-72BE-C623-A04B24BF8185}"/>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D0BCB8D1-CD52-DF12-C67E-97F57A51D6E6}"/>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Religious Duties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2630"/>
            <a:ext cx="8229600" cy="778098"/>
          </a:xfrm>
          <a:extLst>
            <a:ext uri="{FAA26D3D-D897-4be2-8F04-BA451C77F1D7}">
              <ma14:placeholderFlag xmlns="" xmlns:ma14="http://schemas.microsoft.com/office/mac/drawingml/2011/main" val="1"/>
            </a:ext>
          </a:extLst>
        </p:spPr>
        <p:txBody>
          <a:bodyPr/>
          <a:lstStyle/>
          <a:p>
            <a:pPr algn="l">
              <a:defRPr/>
            </a:pPr>
            <a:r>
              <a:rPr lang="en-US" sz="6600" kern="10" dirty="0">
                <a:ln w="9525" cap="flat" cmpd="sng" algn="ctr">
                  <a:solidFill>
                    <a:srgbClr val="000000"/>
                  </a:solidFill>
                  <a:prstDash val="solid"/>
                  <a:round/>
                </a:ln>
                <a:solidFill>
                  <a:srgbClr val="000000"/>
                </a:solidFill>
                <a:ea typeface="Garamond"/>
                <a:cs typeface="Arial"/>
              </a:rPr>
              <a:t>Introduction</a:t>
            </a:r>
            <a:endParaRPr lang="en-US" sz="8000" dirty="0">
              <a:ea typeface="ＭＳ Ｐゴシック" charset="0"/>
              <a:cs typeface="Arial"/>
            </a:endParaRPr>
          </a:p>
        </p:txBody>
      </p:sp>
      <p:pic>
        <p:nvPicPr>
          <p:cNvPr id="194562" name="Picture 3" descr="2001120519245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219200"/>
            <a:ext cx="30480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Picture 4" descr="Archbishop of Dublin, Dr John Neill, centre with the Dean of Christ Church, Very Revd Desmond Harman, on his right, with four new priests who were ordained in the cathedral on Sunday 27 June. They are Revd Tim Irvine, Christ Church Cathedral Group, Revd Aisling Shine, Drumcondra &amp; North Strand; Revd Joyce Rankin, St Ann &amp; St Stephen's Group, and the Revd John Tanner, Taney Par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143000"/>
            <a:ext cx="40386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5" descr="LQ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1843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6" descr="1117hl45t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14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p:cNvSpPr txBox="1">
            <a:spLocks noChangeArrowheads="1"/>
          </p:cNvSpPr>
          <p:nvPr/>
        </p:nvSpPr>
        <p:spPr bwMode="auto">
          <a:xfrm>
            <a:off x="914400" y="3048000"/>
            <a:ext cx="7696200"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800" b="1"/>
              <a:t>one authorized to perform the sacred rites of a religion, especially as a mediatory agent between humans and God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dissolve">
                                      <p:cBhvr>
                                        <p:cTn id="7"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ceremony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525"/>
            <a:ext cx="6342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Rectangle 3"/>
          <p:cNvSpPr>
            <a:spLocks noChangeArrowheads="1"/>
          </p:cNvSpPr>
          <p:nvPr/>
        </p:nvSpPr>
        <p:spPr bwMode="auto">
          <a:xfrm>
            <a:off x="4479925" y="3244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31427" name="Rectangle 4"/>
          <p:cNvSpPr>
            <a:spLocks noChangeArrowheads="1"/>
          </p:cNvSpPr>
          <p:nvPr/>
        </p:nvSpPr>
        <p:spPr bwMode="auto">
          <a:xfrm>
            <a:off x="323850" y="4751388"/>
            <a:ext cx="73914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Conducting of Ceremonies:</a:t>
            </a:r>
          </a:p>
          <a:p>
            <a:pPr eaLnBrk="1" hangingPunct="1"/>
            <a:r>
              <a:rPr lang="en-US" altLang="en-US" sz="3200" b="1"/>
              <a:t>■ Navzote (new initation ceremony)</a:t>
            </a:r>
          </a:p>
          <a:p>
            <a:pPr eaLnBrk="1" hangingPunct="1"/>
            <a:r>
              <a:rPr lang="en-US" altLang="en-US" sz="3200" b="1"/>
              <a:t>■ Burial</a:t>
            </a:r>
          </a:p>
          <a:p>
            <a:pPr eaLnBrk="1" hangingPunct="1"/>
            <a:r>
              <a:rPr lang="en-US" altLang="en-US" sz="3200" b="1"/>
              <a:t>■ Sacrifices</a:t>
            </a:r>
          </a:p>
        </p:txBody>
      </p:sp>
      <p:pic>
        <p:nvPicPr>
          <p:cNvPr id="231428" name="Picture 6" descr="priest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87900" y="0"/>
            <a:ext cx="43561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WordArt 2"/>
          <p:cNvSpPr>
            <a:spLocks noChangeArrowheads="1" noChangeShapeType="1" noTextEdit="1"/>
          </p:cNvSpPr>
          <p:nvPr/>
        </p:nvSpPr>
        <p:spPr bwMode="auto">
          <a:xfrm>
            <a:off x="457200" y="0"/>
            <a:ext cx="4191000" cy="1600200"/>
          </a:xfrm>
          <a:prstGeom prst="rect">
            <a:avLst/>
          </a:prstGeom>
        </p:spPr>
        <p:txBody>
          <a:bodyPr wrap="none" fromWordArt="1">
            <a:prstTxWarp prst="textPlain">
              <a:avLst>
                <a:gd name="adj" fmla="val 50000"/>
              </a:avLst>
            </a:prstTxWarp>
          </a:bodyPr>
          <a:lstStyle/>
          <a:p>
            <a:pPr algn="ctr"/>
            <a:r>
              <a:rPr lang="en-GB" sz="3600" b="1" kern="10">
                <a:ln w="44450">
                  <a:solidFill>
                    <a:schemeClr val="tx2"/>
                  </a:solidFill>
                  <a:round/>
                  <a:headEnd/>
                  <a:tailEnd/>
                </a:ln>
                <a:solidFill>
                  <a:srgbClr val="333333"/>
                </a:solidFill>
                <a:latin typeface="Monotype Corsiva"/>
              </a:rPr>
              <a:t>Navzote</a:t>
            </a:r>
          </a:p>
        </p:txBody>
      </p:sp>
      <p:sp>
        <p:nvSpPr>
          <p:cNvPr id="233474" name="Rectangle 3"/>
          <p:cNvSpPr>
            <a:spLocks noChangeArrowheads="1"/>
          </p:cNvSpPr>
          <p:nvPr/>
        </p:nvSpPr>
        <p:spPr bwMode="auto">
          <a:xfrm>
            <a:off x="1295400" y="2209800"/>
            <a:ext cx="66421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solidFill>
                  <a:srgbClr val="000000"/>
                </a:solidFill>
                <a:cs typeface="Times New Roman" pitchFamily="18" charset="0"/>
              </a:rPr>
              <a:t>1.Nahn</a:t>
            </a:r>
          </a:p>
          <a:p>
            <a:pPr eaLnBrk="1" hangingPunct="1"/>
            <a:r>
              <a:rPr lang="en-US" altLang="en-US" sz="3200" b="1">
                <a:solidFill>
                  <a:srgbClr val="000000"/>
                </a:solidFill>
                <a:cs typeface="Times New Roman" pitchFamily="18" charset="0"/>
              </a:rPr>
              <a:t>2.Prayers of Repentance </a:t>
            </a:r>
          </a:p>
          <a:p>
            <a:r>
              <a:rPr lang="en-US" altLang="en-US" sz="3200" b="1">
                <a:solidFill>
                  <a:srgbClr val="000000"/>
                </a:solidFill>
                <a:cs typeface="Times New Roman" pitchFamily="18" charset="0"/>
              </a:rPr>
              <a:t>3.Investiture of Sedreh and Kusti </a:t>
            </a:r>
          </a:p>
          <a:p>
            <a:r>
              <a:rPr lang="en-US" altLang="en-US" sz="3200" b="1">
                <a:solidFill>
                  <a:srgbClr val="000000"/>
                </a:solidFill>
                <a:cs typeface="Times New Roman" pitchFamily="18" charset="0"/>
              </a:rPr>
              <a:t>4.Blessings</a:t>
            </a:r>
            <a:endParaRPr lang="en-US" altLang="en-US" sz="3200" b="1">
              <a:cs typeface="Times New Roman" pitchFamily="18" charset="0"/>
            </a:endParaRPr>
          </a:p>
        </p:txBody>
      </p:sp>
      <p:sp>
        <p:nvSpPr>
          <p:cNvPr id="233475" name="Rectangle 4"/>
          <p:cNvSpPr>
            <a:spLocks noChangeArrowheads="1"/>
          </p:cNvSpPr>
          <p:nvPr/>
        </p:nvSpPr>
        <p:spPr bwMode="auto">
          <a:xfrm>
            <a:off x="2759075" y="3744913"/>
            <a:ext cx="3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a:solidFill>
                  <a:srgbClr val="000000"/>
                </a:solidFill>
                <a:cs typeface="Times New Roman" pitchFamily="18" charset="0"/>
              </a:rPr>
              <a:t> </a:t>
            </a:r>
            <a:endParaRPr lang="en-US" altLang="en-US" sz="1100">
              <a:cs typeface="Times New Roman" pitchFamily="18" charset="0"/>
            </a:endParaRPr>
          </a:p>
          <a:p>
            <a:endParaRPr lang="en-US" altLang="en-US" sz="1800">
              <a:cs typeface="Times New Roman" pitchFamily="18" charset="0"/>
            </a:endParaRPr>
          </a:p>
        </p:txBody>
      </p:sp>
      <p:pic>
        <p:nvPicPr>
          <p:cNvPr id="233476" name="Picture 5" descr="Calcutta%202002%20Trip%200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4324350"/>
            <a:ext cx="3733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lcutta%202002%20Trip%20002"/>
          <p:cNvPicPr>
            <a:picLocks noChangeAspect="1" noChangeArrowheads="1"/>
          </p:cNvPicPr>
          <p:nvPr/>
        </p:nvPicPr>
        <p:blipFill>
          <a:blip r:embed="rId4">
            <a:lum bright="-24000" contrast="36000"/>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3558"/>
                                        </p:tgtEl>
                                      </p:cBhvr>
                                    </p:animEffect>
                                    <p:set>
                                      <p:cBhvr>
                                        <p:cTn id="7" dur="1" fill="hold">
                                          <p:stCondLst>
                                            <p:cond delay="499"/>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ChangeArrowheads="1"/>
          </p:cNvSpPr>
          <p:nvPr/>
        </p:nvSpPr>
        <p:spPr bwMode="auto">
          <a:xfrm>
            <a:off x="323850" y="1125538"/>
            <a:ext cx="8820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dirty="0"/>
              <a:t>Great focus on purity and cleanliness:</a:t>
            </a:r>
          </a:p>
          <a:p>
            <a:pPr eaLnBrk="1" hangingPunct="1"/>
            <a:r>
              <a:rPr lang="en-US" altLang="en-US" sz="3600" b="1" dirty="0"/>
              <a:t>→ Food, clothes and bathing </a:t>
            </a:r>
          </a:p>
          <a:p>
            <a:pPr eaLnBrk="1" hangingPunct="1"/>
            <a:r>
              <a:rPr lang="en-US" altLang="en-US" sz="3600" b="1" dirty="0"/>
              <a:t>→ Drinking of </a:t>
            </a:r>
            <a:r>
              <a:rPr lang="fr-FR" altLang="en-US" sz="3600" b="1" dirty="0"/>
              <a:t>"</a:t>
            </a:r>
            <a:r>
              <a:rPr lang="en-US" altLang="ja-JP" sz="3600" b="1" dirty="0"/>
              <a:t>consecrated bull</a:t>
            </a:r>
            <a:r>
              <a:rPr lang="fr-FR" altLang="ja-JP" sz="3600" b="1" dirty="0"/>
              <a:t>"</a:t>
            </a:r>
            <a:r>
              <a:rPr lang="en-US" altLang="ja-JP" sz="3600" b="1" dirty="0"/>
              <a:t> urine </a:t>
            </a:r>
          </a:p>
          <a:p>
            <a:pPr eaLnBrk="1" hangingPunct="1"/>
            <a:r>
              <a:rPr lang="en-US" altLang="en-US" sz="3600" b="1" dirty="0"/>
              <a:t>→ No unclean animals</a:t>
            </a:r>
          </a:p>
        </p:txBody>
      </p:sp>
      <p:pic>
        <p:nvPicPr>
          <p:cNvPr id="2355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390900"/>
            <a:ext cx="635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a:extLst>
              <a:ext uri="{FF2B5EF4-FFF2-40B4-BE49-F238E27FC236}">
                <a16:creationId xmlns:a16="http://schemas.microsoft.com/office/drawing/2014/main" id="{FEB2C413-BCE8-DB99-0AF8-05E21C62DB91}"/>
              </a:ext>
            </a:extLst>
          </p:cNvPr>
          <p:cNvSpPr>
            <a:spLocks noChangeArrowheads="1"/>
          </p:cNvSpPr>
          <p:nvPr/>
        </p:nvSpPr>
        <p:spPr bwMode="auto">
          <a:xfrm>
            <a:off x="0" y="444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TextBox 4">
            <a:extLst>
              <a:ext uri="{FF2B5EF4-FFF2-40B4-BE49-F238E27FC236}">
                <a16:creationId xmlns:a16="http://schemas.microsoft.com/office/drawing/2014/main" id="{B53EDF6A-CABB-D2BD-7D25-CC194B12116E}"/>
              </a:ext>
            </a:extLst>
          </p:cNvPr>
          <p:cNvSpPr txBox="1"/>
          <p:nvPr/>
        </p:nvSpPr>
        <p:spPr>
          <a:xfrm>
            <a:off x="143731" y="174624"/>
            <a:ext cx="4392487" cy="707886"/>
          </a:xfrm>
          <a:prstGeom prst="rect">
            <a:avLst/>
          </a:prstGeom>
          <a:noFill/>
        </p:spPr>
        <p:txBody>
          <a:bodyPr wrap="square" rtlCol="0">
            <a:spAutoFit/>
          </a:bodyPr>
          <a:lstStyle/>
          <a:p>
            <a:pPr algn="ctr"/>
            <a:r>
              <a:rPr lang="en-US" sz="4000" b="1" dirty="0"/>
              <a:t>Laws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323850" y="260350"/>
            <a:ext cx="86344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Wearing of the white Sudreh to indicate purity</a:t>
            </a:r>
          </a:p>
          <a:p>
            <a:pPr eaLnBrk="1" hangingPunct="1"/>
            <a:r>
              <a:rPr lang="en-US" altLang="en-US" sz="2800" b="1"/>
              <a:t>→ Kusti made of lamb wool to remind us to respect the animal Kingdom</a:t>
            </a:r>
          </a:p>
          <a:p>
            <a:pPr eaLnBrk="1" hangingPunct="1"/>
            <a:r>
              <a:rPr lang="en-US" altLang="en-US" sz="2800" b="1"/>
              <a:t>→ Like a barrier which protects because of spiritual energy in them</a:t>
            </a:r>
          </a:p>
          <a:p>
            <a:pPr eaLnBrk="1" hangingPunct="1"/>
            <a:r>
              <a:rPr lang="en-US" altLang="en-US" sz="2800" b="1"/>
              <a:t>→ Whilst tending the fire, one has to wear a veil to prevent the spittle from polluting the fire.</a:t>
            </a:r>
          </a:p>
        </p:txBody>
      </p:sp>
      <p:pic>
        <p:nvPicPr>
          <p:cNvPr id="237570" name="Picture 3" descr="Rayan%20Doing%20Kusti"/>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2775" y="34417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Picture 4" descr="jashan cover to protect sacred fire from their spi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3419475"/>
            <a:ext cx="5672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ChangeArrowheads="1"/>
          </p:cNvSpPr>
          <p:nvPr/>
        </p:nvSpPr>
        <p:spPr bwMode="auto">
          <a:xfrm>
            <a:off x="533400" y="7620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800" b="1"/>
              <a:t>→ Marriage is a must due to the high regards of marriage to the religion</a:t>
            </a:r>
          </a:p>
          <a:p>
            <a:pPr eaLnBrk="1" hangingPunct="1"/>
            <a:r>
              <a:rPr lang="en-US" altLang="en-US" sz="2800" b="1"/>
              <a:t>→ Must be kept away from the dead.</a:t>
            </a:r>
          </a:p>
        </p:txBody>
      </p:sp>
      <p:pic>
        <p:nvPicPr>
          <p:cNvPr id="239618" name="Picture 4" descr="respects to hol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5245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3" descr="z gir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2349500"/>
            <a:ext cx="45608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descr="firetemple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fire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5" descr="fire_templ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048000"/>
            <a:ext cx="34432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9E0AC0D3-6645-28B9-0367-3AC24A7872A4}"/>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009005E6-C746-DF10-6B33-4CED0BDF8467}"/>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Dwelling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000000"/>
          </a:solidFill>
        </p:spPr>
        <p:txBody>
          <a:bodyPr/>
          <a:lstStyle/>
          <a:p>
            <a:pPr eaLnBrk="1" hangingPunct="1"/>
            <a:r>
              <a:rPr lang="en-US" altLang="en-US">
                <a:effectLst>
                  <a:outerShdw blurRad="38100" dist="38100" dir="2700000" algn="tl">
                    <a:srgbClr val="FFFFFF"/>
                  </a:outerShdw>
                </a:effectLst>
                <a:latin typeface="Arial" pitchFamily="34" charset="0"/>
              </a:rPr>
              <a:t>The Levitical Priesthood</a:t>
            </a:r>
          </a:p>
        </p:txBody>
      </p:sp>
      <p:sp>
        <p:nvSpPr>
          <p:cNvPr id="54275" name="Rectangle 3"/>
          <p:cNvSpPr>
            <a:spLocks noGrp="1" noChangeArrowheads="1"/>
          </p:cNvSpPr>
          <p:nvPr>
            <p:ph type="body" sz="half" idx="1"/>
          </p:nvPr>
        </p:nvSpPr>
        <p:spPr/>
        <p:txBody>
          <a:bodyPr/>
          <a:lstStyle/>
          <a:p>
            <a:pPr eaLnBrk="1" hangingPunct="1"/>
            <a:r>
              <a:rPr lang="en-US" altLang="en-US" sz="3600" b="1">
                <a:latin typeface="Arial" pitchFamily="34" charset="0"/>
              </a:rPr>
              <a:t>Nature</a:t>
            </a:r>
          </a:p>
          <a:p>
            <a:pPr eaLnBrk="1" hangingPunct="1"/>
            <a:r>
              <a:rPr lang="en-US" altLang="en-US" sz="3600" b="1">
                <a:latin typeface="Arial" pitchFamily="34" charset="0"/>
              </a:rPr>
              <a:t>Requirements</a:t>
            </a:r>
          </a:p>
          <a:p>
            <a:pPr eaLnBrk="1" hangingPunct="1"/>
            <a:r>
              <a:rPr lang="en-US" altLang="en-US" sz="3600" b="1">
                <a:latin typeface="Arial" pitchFamily="34" charset="0"/>
              </a:rPr>
              <a:t>Uniqueness</a:t>
            </a:r>
          </a:p>
        </p:txBody>
      </p:sp>
      <p:pic>
        <p:nvPicPr>
          <p:cNvPr id="243715" name="Picture 4" descr="307011">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29100" y="1647825"/>
            <a:ext cx="4762500" cy="26193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strips(down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strips(down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strips(downLeft)">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title"/>
          </p:nvPr>
        </p:nvSpPr>
        <p:spPr>
          <a:xfrm>
            <a:off x="2819400" y="0"/>
            <a:ext cx="6172200" cy="1295400"/>
          </a:xfrm>
          <a:solidFill>
            <a:schemeClr val="bg2"/>
          </a:solidFill>
        </p:spPr>
        <p:txBody>
          <a:bodyPr/>
          <a:lstStyle/>
          <a:p>
            <a:pPr eaLnBrk="1" hangingPunct="1"/>
            <a:r>
              <a:rPr lang="en-US" altLang="en-US" sz="4000" b="1">
                <a:solidFill>
                  <a:srgbClr val="FFFFFF"/>
                </a:solidFill>
                <a:latin typeface="Arial" pitchFamily="34" charset="0"/>
              </a:rPr>
              <a:t>Nature: </a:t>
            </a:r>
            <a:br>
              <a:rPr lang="en-US" altLang="en-US" sz="4000" b="1">
                <a:solidFill>
                  <a:srgbClr val="FFFFFF"/>
                </a:solidFill>
                <a:latin typeface="Arial" pitchFamily="34" charset="0"/>
              </a:rPr>
            </a:br>
            <a:r>
              <a:rPr lang="en-US" altLang="en-US" sz="4000" b="1">
                <a:solidFill>
                  <a:srgbClr val="FFFFFF"/>
                </a:solidFill>
                <a:latin typeface="Arial" pitchFamily="34" charset="0"/>
              </a:rPr>
              <a:t>Who were the Priests?</a:t>
            </a:r>
          </a:p>
        </p:txBody>
      </p:sp>
      <p:sp>
        <p:nvSpPr>
          <p:cNvPr id="56325" name="Text Box 5"/>
          <p:cNvSpPr txBox="1">
            <a:spLocks noChangeArrowheads="1"/>
          </p:cNvSpPr>
          <p:nvPr/>
        </p:nvSpPr>
        <p:spPr bwMode="auto">
          <a:xfrm>
            <a:off x="3733800" y="1568450"/>
            <a:ext cx="4267200" cy="946150"/>
          </a:xfrm>
          <a:prstGeom prst="rect">
            <a:avLst/>
          </a:prstGeom>
          <a:solidFill>
            <a:schemeClr val="bg2"/>
          </a:solidFill>
          <a:ln w="9525">
            <a:noFill/>
            <a:miter lim="800000"/>
            <a:headEnd/>
            <a:tailEnd/>
          </a:ln>
          <a:effectLst/>
        </p:spPr>
        <p:txBody>
          <a:bodyPr>
            <a:spAutoFit/>
          </a:bodyPr>
          <a:lstStyle>
            <a:lvl1pPr marL="290513" indent="-2905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Tx/>
              <a:buChar char="•"/>
            </a:pPr>
            <a:r>
              <a:rPr lang="en-US" altLang="en-US" sz="2800" b="1">
                <a:solidFill>
                  <a:srgbClr val="FFFFFF"/>
                </a:solidFill>
                <a:effectLst>
                  <a:outerShdw blurRad="38100" dist="38100" dir="2700000" algn="tl">
                    <a:srgbClr val="000000"/>
                  </a:outerShdw>
                </a:effectLst>
                <a:cs typeface="Arial" pitchFamily="34" charset="0"/>
              </a:rPr>
              <a:t>Men who represented God to His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checkerboard(across)">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0" y="914400"/>
            <a:ext cx="5486400" cy="6858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4000">
                <a:solidFill>
                  <a:srgbClr val="CBCBCB"/>
                </a:solidFill>
                <a:cs typeface="Arial" pitchFamily="34" charset="0"/>
              </a:rPr>
              <a:t>Who were the Priests?</a:t>
            </a:r>
          </a:p>
        </p:txBody>
      </p:sp>
      <p:sp>
        <p:nvSpPr>
          <p:cNvPr id="247811" name="Rectangle 3"/>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sp>
        <p:nvSpPr>
          <p:cNvPr id="247812"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CBCBCB"/>
                </a:solidFill>
                <a:cs typeface="Arial" pitchFamily="34" charset="0"/>
              </a:rPr>
              <a:t>166d</a:t>
            </a:r>
          </a:p>
        </p:txBody>
      </p:sp>
      <p:sp>
        <p:nvSpPr>
          <p:cNvPr id="60421" name="Line 5"/>
          <p:cNvSpPr>
            <a:spLocks noChangeShapeType="1"/>
          </p:cNvSpPr>
          <p:nvPr/>
        </p:nvSpPr>
        <p:spPr bwMode="auto">
          <a:xfrm>
            <a:off x="6430963" y="1844675"/>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2" name="Line 6"/>
          <p:cNvSpPr>
            <a:spLocks noChangeShapeType="1"/>
          </p:cNvSpPr>
          <p:nvPr/>
        </p:nvSpPr>
        <p:spPr bwMode="auto">
          <a:xfrm>
            <a:off x="6430963" y="2667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3" name="Line 7"/>
          <p:cNvSpPr>
            <a:spLocks noChangeShapeType="1"/>
          </p:cNvSpPr>
          <p:nvPr/>
        </p:nvSpPr>
        <p:spPr bwMode="auto">
          <a:xfrm>
            <a:off x="6430963" y="3429000"/>
            <a:ext cx="0" cy="36671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2" name="Group 8"/>
          <p:cNvGrpSpPr>
            <a:grpSpLocks/>
          </p:cNvGrpSpPr>
          <p:nvPr/>
        </p:nvGrpSpPr>
        <p:grpSpPr bwMode="auto">
          <a:xfrm>
            <a:off x="5791200" y="4502150"/>
            <a:ext cx="1279525" cy="280988"/>
            <a:chOff x="2496" y="2836"/>
            <a:chExt cx="806" cy="177"/>
          </a:xfrm>
        </p:grpSpPr>
        <p:sp>
          <p:nvSpPr>
            <p:cNvPr id="60425" name="Line 9"/>
            <p:cNvSpPr>
              <a:spLocks noChangeShapeType="1"/>
            </p:cNvSpPr>
            <p:nvPr/>
          </p:nvSpPr>
          <p:spPr bwMode="auto">
            <a:xfrm flipH="1">
              <a:off x="2496" y="2836"/>
              <a:ext cx="405" cy="177"/>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6" name="Line 10"/>
            <p:cNvSpPr>
              <a:spLocks noChangeShapeType="1"/>
            </p:cNvSpPr>
            <p:nvPr/>
          </p:nvSpPr>
          <p:spPr bwMode="auto">
            <a:xfrm>
              <a:off x="2899" y="2840"/>
              <a:ext cx="403" cy="173"/>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3" name="Group 11"/>
          <p:cNvGrpSpPr>
            <a:grpSpLocks/>
          </p:cNvGrpSpPr>
          <p:nvPr/>
        </p:nvGrpSpPr>
        <p:grpSpPr bwMode="auto">
          <a:xfrm>
            <a:off x="5638800" y="5272088"/>
            <a:ext cx="1600200" cy="366712"/>
            <a:chOff x="2496" y="3321"/>
            <a:chExt cx="864" cy="231"/>
          </a:xfrm>
        </p:grpSpPr>
        <p:sp>
          <p:nvSpPr>
            <p:cNvPr id="60428" name="Line 12"/>
            <p:cNvSpPr>
              <a:spLocks noChangeShapeType="1"/>
            </p:cNvSpPr>
            <p:nvPr/>
          </p:nvSpPr>
          <p:spPr bwMode="auto">
            <a:xfrm>
              <a:off x="2496"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60429" name="Line 13"/>
            <p:cNvSpPr>
              <a:spLocks noChangeShapeType="1"/>
            </p:cNvSpPr>
            <p:nvPr/>
          </p:nvSpPr>
          <p:spPr bwMode="auto">
            <a:xfrm>
              <a:off x="3360" y="3321"/>
              <a:ext cx="0" cy="231"/>
            </a:xfrm>
            <a:prstGeom prst="line">
              <a:avLst/>
            </a:prstGeom>
            <a:noFill/>
            <a:ln w="50800">
              <a:solidFill>
                <a:schemeClr val="tx1"/>
              </a:solidFill>
              <a:round/>
              <a:headEnd type="none" w="lg" len="sm"/>
              <a:tailEnd type="triangle" w="lg" len="sm"/>
            </a:ln>
          </p:spPr>
          <p:txBody>
            <a:bodyPr/>
            <a:lstStyle/>
            <a:p>
              <a:pPr eaLnBrk="0" hangingPunct="0">
                <a:defRPr/>
              </a:pPr>
              <a:endParaRPr lang="en-US"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60430" name="Text Box 14"/>
          <p:cNvSpPr txBox="1">
            <a:spLocks noChangeArrowheads="1"/>
          </p:cNvSpPr>
          <p:nvPr/>
        </p:nvSpPr>
        <p:spPr bwMode="auto">
          <a:xfrm>
            <a:off x="5719763" y="1295400"/>
            <a:ext cx="1519237"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Abraham</a:t>
            </a:r>
          </a:p>
        </p:txBody>
      </p:sp>
      <p:sp>
        <p:nvSpPr>
          <p:cNvPr id="60431" name="Text Box 15"/>
          <p:cNvSpPr txBox="1">
            <a:spLocks noChangeArrowheads="1"/>
          </p:cNvSpPr>
          <p:nvPr/>
        </p:nvSpPr>
        <p:spPr bwMode="auto">
          <a:xfrm>
            <a:off x="5938838" y="2182813"/>
            <a:ext cx="955675" cy="461962"/>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Isaac</a:t>
            </a:r>
          </a:p>
        </p:txBody>
      </p:sp>
      <p:sp>
        <p:nvSpPr>
          <p:cNvPr id="60432" name="Text Box 16"/>
          <p:cNvSpPr txBox="1">
            <a:spLocks noChangeArrowheads="1"/>
          </p:cNvSpPr>
          <p:nvPr/>
        </p:nvSpPr>
        <p:spPr bwMode="auto">
          <a:xfrm>
            <a:off x="5930900" y="2895600"/>
            <a:ext cx="1073150" cy="461963"/>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cs typeface="Times New Roman" pitchFamily="18" charset="0"/>
              </a:rPr>
              <a:t>Jacob</a:t>
            </a:r>
            <a:endParaRPr lang="en-US" altLang="en-US" b="1">
              <a:solidFill>
                <a:srgbClr val="FFFFFF"/>
              </a:solidFill>
              <a:effectLst>
                <a:outerShdw blurRad="38100" dist="38100" dir="2700000" algn="tl">
                  <a:srgbClr val="000000"/>
                </a:outerShdw>
              </a:effectLst>
              <a:cs typeface="Arial" pitchFamily="34" charset="0"/>
            </a:endParaRPr>
          </a:p>
        </p:txBody>
      </p:sp>
      <p:sp>
        <p:nvSpPr>
          <p:cNvPr id="60433" name="Text Box 17"/>
          <p:cNvSpPr txBox="1">
            <a:spLocks noChangeArrowheads="1"/>
          </p:cNvSpPr>
          <p:nvPr/>
        </p:nvSpPr>
        <p:spPr bwMode="auto">
          <a:xfrm>
            <a:off x="2971800" y="3733800"/>
            <a:ext cx="6324600" cy="762000"/>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200" b="1">
                <a:solidFill>
                  <a:srgbClr val="FFFFFF"/>
                </a:solidFill>
                <a:effectLst>
                  <a:outerShdw blurRad="38100" dist="38100" dir="2700000" algn="tl">
                    <a:srgbClr val="000000"/>
                  </a:outerShdw>
                </a:effectLst>
                <a:cs typeface="Times New Roman" pitchFamily="18" charset="0"/>
              </a:rPr>
              <a:t>Reuben—Simeon—Levi—Judah— etc. </a:t>
            </a:r>
          </a:p>
          <a:p>
            <a:pPr algn="ctr"/>
            <a:r>
              <a:rPr lang="en-US" altLang="en-US" sz="2200" b="1">
                <a:solidFill>
                  <a:srgbClr val="FFFFFF"/>
                </a:solidFill>
                <a:effectLst>
                  <a:outerShdw blurRad="38100" dist="38100" dir="2700000" algn="tl">
                    <a:srgbClr val="000000"/>
                  </a:outerShdw>
                </a:effectLst>
                <a:cs typeface="Times New Roman" pitchFamily="18" charset="0"/>
              </a:rPr>
              <a:t>(12 sons of Jacob)</a:t>
            </a:r>
          </a:p>
        </p:txBody>
      </p:sp>
      <p:sp>
        <p:nvSpPr>
          <p:cNvPr id="60434" name="Text Box 18"/>
          <p:cNvSpPr txBox="1">
            <a:spLocks noChangeArrowheads="1"/>
          </p:cNvSpPr>
          <p:nvPr/>
        </p:nvSpPr>
        <p:spPr bwMode="auto">
          <a:xfrm>
            <a:off x="3886200" y="4724400"/>
            <a:ext cx="3910013" cy="45720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effectLst>
                  <a:outerShdw blurRad="38100" dist="38100" dir="2700000" algn="tl">
                    <a:srgbClr val="000000"/>
                  </a:outerShdw>
                </a:effectLst>
                <a:cs typeface="Times New Roman" pitchFamily="18" charset="0"/>
              </a:rPr>
              <a:t>All other lines	Aaron</a:t>
            </a:r>
          </a:p>
        </p:txBody>
      </p:sp>
      <p:sp>
        <p:nvSpPr>
          <p:cNvPr id="60435" name="Text Box 19"/>
          <p:cNvSpPr txBox="1">
            <a:spLocks noChangeArrowheads="1"/>
          </p:cNvSpPr>
          <p:nvPr/>
        </p:nvSpPr>
        <p:spPr bwMode="auto">
          <a:xfrm>
            <a:off x="4800600" y="5516563"/>
            <a:ext cx="3581400" cy="731837"/>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dirty="0">
                <a:solidFill>
                  <a:srgbClr val="FFFFFF"/>
                </a:solidFill>
                <a:effectLst>
                  <a:outerShdw blurRad="38100" dist="38100" dir="2700000" algn="tl">
                    <a:srgbClr val="000000"/>
                  </a:outerShdw>
                </a:effectLst>
                <a:cs typeface="Times New Roman" pitchFamily="18" charset="0"/>
              </a:rPr>
              <a:t>Levites	Priests</a:t>
            </a:r>
          </a:p>
          <a:p>
            <a:r>
              <a:rPr lang="en-US" altLang="en-US" sz="1800" b="1" dirty="0">
                <a:solidFill>
                  <a:srgbClr val="FFFFFF"/>
                </a:solidFill>
                <a:effectLst>
                  <a:outerShdw blurRad="38100" dist="38100" dir="2700000" algn="tl">
                    <a:srgbClr val="000000"/>
                  </a:outerShdw>
                </a:effectLst>
                <a:cs typeface="Times New Roman" pitchFamily="18" charset="0"/>
              </a:rPr>
              <a:t>see OTS, 171a	see OTS, 202</a:t>
            </a:r>
            <a:endParaRPr lang="en-US" altLang="en-US" sz="1800" b="1" dirty="0">
              <a:solidFill>
                <a:srgbClr val="FFFFFF"/>
              </a:solidFill>
              <a:effectLst>
                <a:outerShdw blurRad="38100" dist="38100" dir="2700000" algn="tl">
                  <a:srgbClr val="000000"/>
                </a:outerShdw>
              </a:effectLst>
              <a:cs typeface="Arial" pitchFamily="34" charset="0"/>
            </a:endParaRPr>
          </a:p>
        </p:txBody>
      </p:sp>
      <p:sp>
        <p:nvSpPr>
          <p:cNvPr id="60436" name="Rectangle 20"/>
          <p:cNvSpPr>
            <a:spLocks noChangeArrowheads="1"/>
          </p:cNvSpPr>
          <p:nvPr/>
        </p:nvSpPr>
        <p:spPr bwMode="auto">
          <a:xfrm>
            <a:off x="457200" y="1676400"/>
            <a:ext cx="4876800" cy="2057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Men who represented God to His people</a:t>
            </a:r>
          </a:p>
          <a:p>
            <a:pPr eaLnBrk="1" hangingPunct="1">
              <a:spcBef>
                <a:spcPct val="20000"/>
              </a:spcBef>
              <a:buFontTx/>
              <a:buChar char="•"/>
            </a:pPr>
            <a:r>
              <a:rPr kumimoji="1" lang="en-US" altLang="en-US" sz="2800" b="1">
                <a:solidFill>
                  <a:srgbClr val="FFFFFF"/>
                </a:solidFill>
                <a:effectLst>
                  <a:outerShdw blurRad="38100" dist="38100" dir="2700000" algn="tl">
                    <a:srgbClr val="000000"/>
                  </a:outerShdw>
                </a:effectLst>
                <a:cs typeface="Arial" pitchFamily="34" charset="0"/>
              </a:rPr>
              <a:t>Descendents of Levi through Aaron</a:t>
            </a:r>
          </a:p>
        </p:txBody>
      </p:sp>
      <p:pic>
        <p:nvPicPr>
          <p:cNvPr id="1026" name="Picture 2" descr="Image result for jewish high priest">
            <a:extLst>
              <a:ext uri="{FF2B5EF4-FFF2-40B4-BE49-F238E27FC236}">
                <a16:creationId xmlns:a16="http://schemas.microsoft.com/office/drawing/2014/main" id="{084A8B1B-C127-6E4D-8DF3-2C11F8F3F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79" y="3651250"/>
            <a:ext cx="2540000" cy="3060700"/>
          </a:xfrm>
          <a:prstGeom prst="rect">
            <a:avLst/>
          </a:prstGeom>
          <a:noFill/>
          <a:ln w="34925" cmpd="sng">
            <a:solidFill>
              <a:srgbClr val="FFFFFF"/>
            </a:solidFill>
          </a:ln>
          <a:effectLst>
            <a:softEdge rad="127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30"/>
                                        </p:tgtEl>
                                        <p:attrNameLst>
                                          <p:attrName>style.visibility</p:attrName>
                                        </p:attrNameLst>
                                      </p:cBhvr>
                                      <p:to>
                                        <p:strVal val="visible"/>
                                      </p:to>
                                    </p:set>
                                    <p:anim calcmode="lin" valueType="num">
                                      <p:cBhvr additive="base">
                                        <p:cTn id="7" dur="500" fill="hold"/>
                                        <p:tgtEl>
                                          <p:spTgt spid="60430"/>
                                        </p:tgtEl>
                                        <p:attrNameLst>
                                          <p:attrName>ppt_x</p:attrName>
                                        </p:attrNameLst>
                                      </p:cBhvr>
                                      <p:tavLst>
                                        <p:tav tm="0">
                                          <p:val>
                                            <p:strVal val="#ppt_x"/>
                                          </p:val>
                                        </p:tav>
                                        <p:tav tm="100000">
                                          <p:val>
                                            <p:strVal val="#ppt_x"/>
                                          </p:val>
                                        </p:tav>
                                      </p:tavLst>
                                    </p:anim>
                                    <p:anim calcmode="lin" valueType="num">
                                      <p:cBhvr additive="base">
                                        <p:cTn id="8" dur="500" fill="hold"/>
                                        <p:tgtEl>
                                          <p:spTgt spid="604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60421"/>
                                        </p:tgtEl>
                                        <p:attrNameLst>
                                          <p:attrName>style.visibility</p:attrName>
                                        </p:attrNameLst>
                                      </p:cBhvr>
                                      <p:to>
                                        <p:strVal val="visible"/>
                                      </p:to>
                                    </p:set>
                                    <p:anim calcmode="lin" valueType="num">
                                      <p:cBhvr additive="base">
                                        <p:cTn id="13" dur="500" fill="hold"/>
                                        <p:tgtEl>
                                          <p:spTgt spid="60421"/>
                                        </p:tgtEl>
                                        <p:attrNameLst>
                                          <p:attrName>ppt_x</p:attrName>
                                        </p:attrNameLst>
                                      </p:cBhvr>
                                      <p:tavLst>
                                        <p:tav tm="0">
                                          <p:val>
                                            <p:strVal val="#ppt_x"/>
                                          </p:val>
                                        </p:tav>
                                        <p:tav tm="100000">
                                          <p:val>
                                            <p:strVal val="#ppt_x"/>
                                          </p:val>
                                        </p:tav>
                                      </p:tavLst>
                                    </p:anim>
                                    <p:anim calcmode="lin" valueType="num">
                                      <p:cBhvr additive="base">
                                        <p:cTn id="14" dur="500" fill="hold"/>
                                        <p:tgtEl>
                                          <p:spTgt spid="6042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60431"/>
                                        </p:tgtEl>
                                        <p:attrNameLst>
                                          <p:attrName>style.visibility</p:attrName>
                                        </p:attrNameLst>
                                      </p:cBhvr>
                                      <p:to>
                                        <p:strVal val="visible"/>
                                      </p:to>
                                    </p:set>
                                    <p:anim calcmode="lin" valueType="num">
                                      <p:cBhvr additive="base">
                                        <p:cTn id="17" dur="500" fill="hold"/>
                                        <p:tgtEl>
                                          <p:spTgt spid="60431"/>
                                        </p:tgtEl>
                                        <p:attrNameLst>
                                          <p:attrName>ppt_x</p:attrName>
                                        </p:attrNameLst>
                                      </p:cBhvr>
                                      <p:tavLst>
                                        <p:tav tm="0">
                                          <p:val>
                                            <p:strVal val="#ppt_x"/>
                                          </p:val>
                                        </p:tav>
                                        <p:tav tm="100000">
                                          <p:val>
                                            <p:strVal val="#ppt_x"/>
                                          </p:val>
                                        </p:tav>
                                      </p:tavLst>
                                    </p:anim>
                                    <p:anim calcmode="lin" valueType="num">
                                      <p:cBhvr additive="base">
                                        <p:cTn id="18" dur="500" fill="hold"/>
                                        <p:tgtEl>
                                          <p:spTgt spid="60431"/>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nodeType="clickEffect">
                                  <p:stCondLst>
                                    <p:cond delay="0"/>
                                  </p:stCondLst>
                                  <p:childTnLst>
                                    <p:set>
                                      <p:cBhvr>
                                        <p:cTn id="22" dur="1" fill="hold">
                                          <p:stCondLst>
                                            <p:cond delay="0"/>
                                          </p:stCondLst>
                                        </p:cTn>
                                        <p:tgtEl>
                                          <p:spTgt spid="60422"/>
                                        </p:tgtEl>
                                        <p:attrNameLst>
                                          <p:attrName>style.visibility</p:attrName>
                                        </p:attrNameLst>
                                      </p:cBhvr>
                                      <p:to>
                                        <p:strVal val="visible"/>
                                      </p:to>
                                    </p:set>
                                    <p:anim calcmode="lin" valueType="num">
                                      <p:cBhvr additive="base">
                                        <p:cTn id="23" dur="500" fill="hold"/>
                                        <p:tgtEl>
                                          <p:spTgt spid="60422"/>
                                        </p:tgtEl>
                                        <p:attrNameLst>
                                          <p:attrName>ppt_x</p:attrName>
                                        </p:attrNameLst>
                                      </p:cBhvr>
                                      <p:tavLst>
                                        <p:tav tm="0">
                                          <p:val>
                                            <p:strVal val="#ppt_x"/>
                                          </p:val>
                                        </p:tav>
                                        <p:tav tm="100000">
                                          <p:val>
                                            <p:strVal val="#ppt_x"/>
                                          </p:val>
                                        </p:tav>
                                      </p:tavLst>
                                    </p:anim>
                                    <p:anim calcmode="lin" valueType="num">
                                      <p:cBhvr additive="base">
                                        <p:cTn id="24" dur="500" fill="hold"/>
                                        <p:tgtEl>
                                          <p:spTgt spid="60422"/>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0432"/>
                                        </p:tgtEl>
                                        <p:attrNameLst>
                                          <p:attrName>style.visibility</p:attrName>
                                        </p:attrNameLst>
                                      </p:cBhvr>
                                      <p:to>
                                        <p:strVal val="visible"/>
                                      </p:to>
                                    </p:set>
                                    <p:anim calcmode="lin" valueType="num">
                                      <p:cBhvr additive="base">
                                        <p:cTn id="27" dur="500" fill="hold"/>
                                        <p:tgtEl>
                                          <p:spTgt spid="60432"/>
                                        </p:tgtEl>
                                        <p:attrNameLst>
                                          <p:attrName>ppt_x</p:attrName>
                                        </p:attrNameLst>
                                      </p:cBhvr>
                                      <p:tavLst>
                                        <p:tav tm="0">
                                          <p:val>
                                            <p:strVal val="#ppt_x"/>
                                          </p:val>
                                        </p:tav>
                                        <p:tav tm="100000">
                                          <p:val>
                                            <p:strVal val="#ppt_x"/>
                                          </p:val>
                                        </p:tav>
                                      </p:tavLst>
                                    </p:anim>
                                    <p:anim calcmode="lin" valueType="num">
                                      <p:cBhvr additive="base">
                                        <p:cTn id="28" dur="500" fill="hold"/>
                                        <p:tgtEl>
                                          <p:spTgt spid="60432"/>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p:cTn id="32" dur="1" fill="hold">
                                          <p:stCondLst>
                                            <p:cond delay="0"/>
                                          </p:stCondLst>
                                        </p:cTn>
                                        <p:tgtEl>
                                          <p:spTgt spid="60423"/>
                                        </p:tgtEl>
                                        <p:attrNameLst>
                                          <p:attrName>style.visibility</p:attrName>
                                        </p:attrNameLst>
                                      </p:cBhvr>
                                      <p:to>
                                        <p:strVal val="visible"/>
                                      </p:to>
                                    </p:set>
                                    <p:anim calcmode="lin" valueType="num">
                                      <p:cBhvr additive="base">
                                        <p:cTn id="33" dur="500" fill="hold"/>
                                        <p:tgtEl>
                                          <p:spTgt spid="60423"/>
                                        </p:tgtEl>
                                        <p:attrNameLst>
                                          <p:attrName>ppt_x</p:attrName>
                                        </p:attrNameLst>
                                      </p:cBhvr>
                                      <p:tavLst>
                                        <p:tav tm="0">
                                          <p:val>
                                            <p:strVal val="#ppt_x"/>
                                          </p:val>
                                        </p:tav>
                                        <p:tav tm="100000">
                                          <p:val>
                                            <p:strVal val="#ppt_x"/>
                                          </p:val>
                                        </p:tav>
                                      </p:tavLst>
                                    </p:anim>
                                    <p:anim calcmode="lin" valueType="num">
                                      <p:cBhvr additive="base">
                                        <p:cTn id="34" dur="500" fill="hold"/>
                                        <p:tgtEl>
                                          <p:spTgt spid="60423"/>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0433"/>
                                        </p:tgtEl>
                                        <p:attrNameLst>
                                          <p:attrName>style.visibility</p:attrName>
                                        </p:attrNameLst>
                                      </p:cBhvr>
                                      <p:to>
                                        <p:strVal val="visible"/>
                                      </p:to>
                                    </p:set>
                                    <p:anim calcmode="lin" valueType="num">
                                      <p:cBhvr additive="base">
                                        <p:cTn id="37" dur="500" fill="hold"/>
                                        <p:tgtEl>
                                          <p:spTgt spid="60433"/>
                                        </p:tgtEl>
                                        <p:attrNameLst>
                                          <p:attrName>ppt_x</p:attrName>
                                        </p:attrNameLst>
                                      </p:cBhvr>
                                      <p:tavLst>
                                        <p:tav tm="0">
                                          <p:val>
                                            <p:strVal val="#ppt_x"/>
                                          </p:val>
                                        </p:tav>
                                        <p:tav tm="100000">
                                          <p:val>
                                            <p:strVal val="#ppt_x"/>
                                          </p:val>
                                        </p:tav>
                                      </p:tavLst>
                                    </p:anim>
                                    <p:anim calcmode="lin" valueType="num">
                                      <p:cBhvr additive="base">
                                        <p:cTn id="38" dur="500" fill="hold"/>
                                        <p:tgtEl>
                                          <p:spTgt spid="60433"/>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0434"/>
                                        </p:tgtEl>
                                        <p:attrNameLst>
                                          <p:attrName>style.visibility</p:attrName>
                                        </p:attrNameLst>
                                      </p:cBhvr>
                                      <p:to>
                                        <p:strVal val="visible"/>
                                      </p:to>
                                    </p:set>
                                    <p:anim calcmode="lin" valueType="num">
                                      <p:cBhvr additive="base">
                                        <p:cTn id="47" dur="500" fill="hold"/>
                                        <p:tgtEl>
                                          <p:spTgt spid="60434"/>
                                        </p:tgtEl>
                                        <p:attrNameLst>
                                          <p:attrName>ppt_x</p:attrName>
                                        </p:attrNameLst>
                                      </p:cBhvr>
                                      <p:tavLst>
                                        <p:tav tm="0">
                                          <p:val>
                                            <p:strVal val="#ppt_x"/>
                                          </p:val>
                                        </p:tav>
                                        <p:tav tm="100000">
                                          <p:val>
                                            <p:strVal val="#ppt_x"/>
                                          </p:val>
                                        </p:tav>
                                      </p:tavLst>
                                    </p:anim>
                                    <p:anim calcmode="lin" valueType="num">
                                      <p:cBhvr additive="base">
                                        <p:cTn id="48" dur="500" fill="hold"/>
                                        <p:tgtEl>
                                          <p:spTgt spid="60434"/>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60435"/>
                                        </p:tgtEl>
                                        <p:attrNameLst>
                                          <p:attrName>style.visibility</p:attrName>
                                        </p:attrNameLst>
                                      </p:cBhvr>
                                      <p:to>
                                        <p:strVal val="visible"/>
                                      </p:to>
                                    </p:set>
                                    <p:anim calcmode="lin" valueType="num">
                                      <p:cBhvr additive="base">
                                        <p:cTn id="57" dur="500" fill="hold"/>
                                        <p:tgtEl>
                                          <p:spTgt spid="60435"/>
                                        </p:tgtEl>
                                        <p:attrNameLst>
                                          <p:attrName>ppt_x</p:attrName>
                                        </p:attrNameLst>
                                      </p:cBhvr>
                                      <p:tavLst>
                                        <p:tav tm="0">
                                          <p:val>
                                            <p:strVal val="#ppt_x"/>
                                          </p:val>
                                        </p:tav>
                                        <p:tav tm="100000">
                                          <p:val>
                                            <p:strVal val="#ppt_x"/>
                                          </p:val>
                                        </p:tav>
                                      </p:tavLst>
                                    </p:anim>
                                    <p:anim calcmode="lin" valueType="num">
                                      <p:cBhvr additive="base">
                                        <p:cTn id="58" dur="500" fill="hold"/>
                                        <p:tgtEl>
                                          <p:spTgt spid="60435"/>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60436">
                                            <p:txEl>
                                              <p:pRg st="1" end="1"/>
                                            </p:txEl>
                                          </p:spTgt>
                                        </p:tgtEl>
                                        <p:attrNameLst>
                                          <p:attrName>style.visibility</p:attrName>
                                        </p:attrNameLst>
                                      </p:cBhvr>
                                      <p:to>
                                        <p:strVal val="visible"/>
                                      </p:to>
                                    </p:set>
                                    <p:animEffect transition="in" filter="fade">
                                      <p:cBhvr>
                                        <p:cTn id="63" dur="1000"/>
                                        <p:tgtEl>
                                          <p:spTgt spid="60436">
                                            <p:txEl>
                                              <p:pRg st="1" end="1"/>
                                            </p:txEl>
                                          </p:spTgt>
                                        </p:tgtEl>
                                      </p:cBhvr>
                                    </p:animEffect>
                                    <p:anim calcmode="lin" valueType="num">
                                      <p:cBhvr>
                                        <p:cTn id="64" dur="1000" fill="hold"/>
                                        <p:tgtEl>
                                          <p:spTgt spid="60436">
                                            <p:txEl>
                                              <p:pRg st="1" end="1"/>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0436">
                                            <p:txEl>
                                              <p:pRg st="1" end="1"/>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043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autoUpdateAnimBg="0"/>
      <p:bldP spid="60431" grpId="0" autoUpdateAnimBg="0"/>
      <p:bldP spid="60432" grpId="0" autoUpdateAnimBg="0"/>
      <p:bldP spid="60433" grpId="0" autoUpdateAnimBg="0"/>
      <p:bldP spid="60434" grpId="0" autoUpdateAnimBg="0"/>
      <p:bldP spid="604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7" name="Group 2"/>
          <p:cNvGrpSpPr>
            <a:grpSpLocks/>
          </p:cNvGrpSpPr>
          <p:nvPr/>
        </p:nvGrpSpPr>
        <p:grpSpPr bwMode="auto">
          <a:xfrm>
            <a:off x="533400" y="152400"/>
            <a:ext cx="4953000" cy="838200"/>
            <a:chOff x="528" y="0"/>
            <a:chExt cx="3360" cy="624"/>
          </a:xfrm>
        </p:grpSpPr>
        <p:sp>
          <p:nvSpPr>
            <p:cNvPr id="24990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4990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b="1" kern="10" dirty="0">
                  <a:solidFill>
                    <a:schemeClr val="tx2"/>
                  </a:solidFill>
                  <a:effectLst>
                    <a:outerShdw dist="35921" dir="2700000" algn="ctr" rotWithShape="0">
                      <a:srgbClr val="C0C0C0">
                        <a:alpha val="79999"/>
                      </a:srgbClr>
                    </a:outerShdw>
                  </a:effectLst>
                  <a:latin typeface="Franklin Gothic Medium"/>
                </a:rPr>
                <a:t>The Priestly Line</a:t>
              </a:r>
            </a:p>
          </p:txBody>
        </p:sp>
      </p:grpSp>
      <p:sp>
        <p:nvSpPr>
          <p:cNvPr id="249858"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latin typeface="Century Gothic" pitchFamily="34" charset="0"/>
              </a:rPr>
              <a:t>LEVI</a:t>
            </a:r>
          </a:p>
        </p:txBody>
      </p:sp>
      <p:sp>
        <p:nvSpPr>
          <p:cNvPr id="249859"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Gershon </a:t>
            </a:r>
          </a:p>
        </p:txBody>
      </p:sp>
      <p:sp>
        <p:nvSpPr>
          <p:cNvPr id="249860"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Kohath </a:t>
            </a:r>
          </a:p>
        </p:txBody>
      </p:sp>
      <p:sp>
        <p:nvSpPr>
          <p:cNvPr id="249861"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cs typeface="Arial" panose="020B0604020202020204" pitchFamily="34" charset="0"/>
              </a:rPr>
              <a:t>Merari </a:t>
            </a:r>
          </a:p>
        </p:txBody>
      </p:sp>
      <p:sp>
        <p:nvSpPr>
          <p:cNvPr id="249862"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dirty="0"/>
              <a:t>Miriam </a:t>
            </a:r>
          </a:p>
        </p:txBody>
      </p:sp>
      <p:sp>
        <p:nvSpPr>
          <p:cNvPr id="249863"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Moses </a:t>
            </a:r>
          </a:p>
        </p:txBody>
      </p:sp>
      <p:sp>
        <p:nvSpPr>
          <p:cNvPr id="29707"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Aaron </a:t>
            </a:r>
          </a:p>
        </p:txBody>
      </p:sp>
      <p:sp>
        <p:nvSpPr>
          <p:cNvPr id="249865"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Amram </a:t>
            </a:r>
          </a:p>
        </p:txBody>
      </p:sp>
      <p:sp>
        <p:nvSpPr>
          <p:cNvPr id="249866" name="AutoShape 13"/>
          <p:cNvSpPr>
            <a:spLocks noChangeArrowheads="1"/>
          </p:cNvSpPr>
          <p:nvPr/>
        </p:nvSpPr>
        <p:spPr bwMode="auto">
          <a:xfrm>
            <a:off x="11430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Nadab </a:t>
            </a:r>
          </a:p>
        </p:txBody>
      </p:sp>
      <p:sp>
        <p:nvSpPr>
          <p:cNvPr id="249867" name="AutoShape 14"/>
          <p:cNvSpPr>
            <a:spLocks noChangeArrowheads="1"/>
          </p:cNvSpPr>
          <p:nvPr/>
        </p:nvSpPr>
        <p:spPr bwMode="auto">
          <a:xfrm>
            <a:off x="2362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Abihu </a:t>
            </a:r>
          </a:p>
        </p:txBody>
      </p:sp>
      <p:sp>
        <p:nvSpPr>
          <p:cNvPr id="29711"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b="1">
                <a:solidFill>
                  <a:schemeClr val="bg1"/>
                </a:solidFill>
                <a:effectLst>
                  <a:outerShdw blurRad="38100" dist="38100" dir="2700000" algn="tl">
                    <a:srgbClr val="000000"/>
                  </a:outerShdw>
                </a:effectLst>
              </a:rPr>
              <a:t>Eleazar </a:t>
            </a:r>
          </a:p>
        </p:txBody>
      </p:sp>
      <p:sp>
        <p:nvSpPr>
          <p:cNvPr id="249869" name="AutoShape 16"/>
          <p:cNvSpPr>
            <a:spLocks noChangeArrowheads="1"/>
          </p:cNvSpPr>
          <p:nvPr/>
        </p:nvSpPr>
        <p:spPr bwMode="auto">
          <a:xfrm>
            <a:off x="4648200" y="5410200"/>
            <a:ext cx="990600" cy="6096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1800"/>
              <a:t>Ithamar </a:t>
            </a:r>
          </a:p>
        </p:txBody>
      </p:sp>
      <p:sp>
        <p:nvSpPr>
          <p:cNvPr id="249870" name="Line 17"/>
          <p:cNvSpPr>
            <a:spLocks noChangeShapeType="1"/>
          </p:cNvSpPr>
          <p:nvPr/>
        </p:nvSpPr>
        <p:spPr bwMode="auto">
          <a:xfrm>
            <a:off x="3429000" y="1828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1" name="Line 18"/>
          <p:cNvSpPr>
            <a:spLocks noChangeShapeType="1"/>
          </p:cNvSpPr>
          <p:nvPr/>
        </p:nvSpPr>
        <p:spPr bwMode="auto">
          <a:xfrm flipV="1">
            <a:off x="18288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2" name="Line 19"/>
          <p:cNvSpPr>
            <a:spLocks noChangeShapeType="1"/>
          </p:cNvSpPr>
          <p:nvPr/>
        </p:nvSpPr>
        <p:spPr bwMode="auto">
          <a:xfrm>
            <a:off x="1828800" y="20574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3" name="Line 20"/>
          <p:cNvSpPr>
            <a:spLocks noChangeShapeType="1"/>
          </p:cNvSpPr>
          <p:nvPr/>
        </p:nvSpPr>
        <p:spPr bwMode="auto">
          <a:xfrm>
            <a:off x="4800600" y="205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249874"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5"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6"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49877"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9878" name="Line 25"/>
          <p:cNvSpPr>
            <a:spLocks noChangeShapeType="1"/>
          </p:cNvSpPr>
          <p:nvPr/>
        </p:nvSpPr>
        <p:spPr bwMode="auto">
          <a:xfrm>
            <a:off x="3429000" y="2895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79" name="Line 26"/>
          <p:cNvSpPr>
            <a:spLocks noChangeShapeType="1"/>
          </p:cNvSpPr>
          <p:nvPr/>
        </p:nvSpPr>
        <p:spPr bwMode="auto">
          <a:xfrm>
            <a:off x="3429000" y="39624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0" name="Line 27"/>
          <p:cNvSpPr>
            <a:spLocks noChangeShapeType="1"/>
          </p:cNvSpPr>
          <p:nvPr/>
        </p:nvSpPr>
        <p:spPr bwMode="auto">
          <a:xfrm flipV="1">
            <a:off x="22098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1" name="Line 28"/>
          <p:cNvSpPr>
            <a:spLocks noChangeShapeType="1"/>
          </p:cNvSpPr>
          <p:nvPr/>
        </p:nvSpPr>
        <p:spPr bwMode="auto">
          <a:xfrm>
            <a:off x="2209800" y="4191000"/>
            <a:ext cx="236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2" name="Line 29"/>
          <p:cNvSpPr>
            <a:spLocks noChangeShapeType="1"/>
          </p:cNvSpPr>
          <p:nvPr/>
        </p:nvSpPr>
        <p:spPr bwMode="auto">
          <a:xfrm>
            <a:off x="4572000" y="4191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3" name="Line 30"/>
          <p:cNvSpPr>
            <a:spLocks noChangeShapeType="1"/>
          </p:cNvSpPr>
          <p:nvPr/>
        </p:nvSpPr>
        <p:spPr bwMode="auto">
          <a:xfrm flipV="1">
            <a:off x="16002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4" name="Line 31"/>
          <p:cNvSpPr>
            <a:spLocks noChangeShapeType="1"/>
          </p:cNvSpPr>
          <p:nvPr/>
        </p:nvSpPr>
        <p:spPr bwMode="auto">
          <a:xfrm>
            <a:off x="1600200" y="5181600"/>
            <a:ext cx="3505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5" name="Line 32"/>
          <p:cNvSpPr>
            <a:spLocks noChangeShapeType="1"/>
          </p:cNvSpPr>
          <p:nvPr/>
        </p:nvSpPr>
        <p:spPr bwMode="auto">
          <a:xfrm>
            <a:off x="5105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6" name="Line 33"/>
          <p:cNvSpPr>
            <a:spLocks noChangeShapeType="1"/>
          </p:cNvSpPr>
          <p:nvPr/>
        </p:nvSpPr>
        <p:spPr bwMode="auto">
          <a:xfrm>
            <a:off x="2819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7" name="Line 34"/>
          <p:cNvSpPr>
            <a:spLocks noChangeShapeType="1"/>
          </p:cNvSpPr>
          <p:nvPr/>
        </p:nvSpPr>
        <p:spPr bwMode="auto">
          <a:xfrm>
            <a:off x="3962400" y="51816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8" name="Line 35"/>
          <p:cNvSpPr>
            <a:spLocks noChangeShapeType="1"/>
          </p:cNvSpPr>
          <p:nvPr/>
        </p:nvSpPr>
        <p:spPr bwMode="auto">
          <a:xfrm>
            <a:off x="34290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89" name="Rectangle 36"/>
          <p:cNvSpPr>
            <a:spLocks noChangeArrowheads="1"/>
          </p:cNvSpPr>
          <p:nvPr/>
        </p:nvSpPr>
        <p:spPr bwMode="auto">
          <a:xfrm>
            <a:off x="6324600" y="2209800"/>
            <a:ext cx="2286000" cy="30480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0"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latin typeface="Century Gothic" pitchFamily="34" charset="0"/>
            </a:endParaRPr>
          </a:p>
        </p:txBody>
      </p:sp>
      <p:sp>
        <p:nvSpPr>
          <p:cNvPr id="249891" name="AutoShape 38"/>
          <p:cNvSpPr>
            <a:spLocks noChangeArrowheads="1"/>
          </p:cNvSpPr>
          <p:nvPr/>
        </p:nvSpPr>
        <p:spPr bwMode="auto">
          <a:xfrm>
            <a:off x="6553200" y="33528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2"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3" name="Text Box 40"/>
          <p:cNvSpPr txBox="1">
            <a:spLocks noChangeArrowheads="1"/>
          </p:cNvSpPr>
          <p:nvPr/>
        </p:nvSpPr>
        <p:spPr bwMode="auto">
          <a:xfrm>
            <a:off x="7316788" y="2667000"/>
            <a:ext cx="7604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Levites</a:t>
            </a:r>
          </a:p>
        </p:txBody>
      </p:sp>
      <p:sp>
        <p:nvSpPr>
          <p:cNvPr id="249894" name="Text Box 41"/>
          <p:cNvSpPr txBox="1">
            <a:spLocks noChangeArrowheads="1"/>
          </p:cNvSpPr>
          <p:nvPr/>
        </p:nvSpPr>
        <p:spPr bwMode="auto">
          <a:xfrm>
            <a:off x="7310438" y="3352800"/>
            <a:ext cx="692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Priests</a:t>
            </a:r>
          </a:p>
        </p:txBody>
      </p:sp>
      <p:sp>
        <p:nvSpPr>
          <p:cNvPr id="249895" name="Text Box 42"/>
          <p:cNvSpPr txBox="1">
            <a:spLocks noChangeArrowheads="1"/>
          </p:cNvSpPr>
          <p:nvPr/>
        </p:nvSpPr>
        <p:spPr bwMode="auto">
          <a:xfrm>
            <a:off x="7315200" y="4038600"/>
            <a:ext cx="10572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400">
                <a:latin typeface="Century Gothic" pitchFamily="34" charset="0"/>
              </a:rPr>
              <a:t>High Priest</a:t>
            </a:r>
          </a:p>
        </p:txBody>
      </p:sp>
      <p:sp>
        <p:nvSpPr>
          <p:cNvPr id="249896" name="Text Box 43"/>
          <p:cNvSpPr txBox="1">
            <a:spLocks noChangeArrowheads="1"/>
          </p:cNvSpPr>
          <p:nvPr/>
        </p:nvSpPr>
        <p:spPr bwMode="auto">
          <a:xfrm>
            <a:off x="7319963" y="4572000"/>
            <a:ext cx="1339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000">
                <a:latin typeface="Century Gothic" pitchFamily="34" charset="0"/>
              </a:rPr>
              <a:t>Offered </a:t>
            </a:r>
          </a:p>
          <a:p>
            <a:pPr eaLnBrk="1" hangingPunct="1"/>
            <a:r>
              <a:rPr lang="en-US" altLang="en-US" sz="1000">
                <a:latin typeface="Century Gothic" pitchFamily="34" charset="0"/>
              </a:rPr>
              <a:t>Unauthorised Fire; </a:t>
            </a:r>
          </a:p>
          <a:p>
            <a:pPr eaLnBrk="1" hangingPunct="1"/>
            <a:r>
              <a:rPr lang="en-US" altLang="en-US" sz="1000">
                <a:latin typeface="Century Gothic" pitchFamily="34" charset="0"/>
              </a:rPr>
              <a:t>Killed by God</a:t>
            </a:r>
          </a:p>
        </p:txBody>
      </p:sp>
      <p:sp>
        <p:nvSpPr>
          <p:cNvPr id="249897" name="AutoShape 44"/>
          <p:cNvSpPr>
            <a:spLocks noChangeArrowheads="1"/>
          </p:cNvSpPr>
          <p:nvPr/>
        </p:nvSpPr>
        <p:spPr bwMode="auto">
          <a:xfrm>
            <a:off x="6553200" y="4648200"/>
            <a:ext cx="533400" cy="304800"/>
          </a:xfrm>
          <a:prstGeom prst="flowChartAlternateProcess">
            <a:avLst/>
          </a:prstGeom>
          <a:solidFill>
            <a:srgbClr val="FF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p>
        </p:txBody>
      </p:sp>
      <p:sp>
        <p:nvSpPr>
          <p:cNvPr id="249898"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899"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900" name="Text Box 4"/>
          <p:cNvSpPr txBox="1">
            <a:spLocks noChangeArrowheads="1"/>
          </p:cNvSpPr>
          <p:nvPr/>
        </p:nvSpPr>
        <p:spPr bwMode="auto">
          <a:xfrm>
            <a:off x="8153400" y="1524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cs typeface="Arial" pitchFamily="34" charset="0"/>
              </a:rPr>
              <a:t>166d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WordArt 2"/>
          <p:cNvSpPr>
            <a:spLocks noChangeArrowheads="1" noChangeShapeType="1" noTextEdit="1"/>
          </p:cNvSpPr>
          <p:nvPr/>
        </p:nvSpPr>
        <p:spPr bwMode="auto">
          <a:xfrm>
            <a:off x="1219200" y="304800"/>
            <a:ext cx="6610350" cy="6477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solidFill>
                <a:srgbClr val="000000"/>
              </a:solidFill>
              <a:latin typeface="Arial Black"/>
            </a:endParaRPr>
          </a:p>
        </p:txBody>
      </p:sp>
      <p:sp>
        <p:nvSpPr>
          <p:cNvPr id="196610" name="AutoShape 3"/>
          <p:cNvSpPr>
            <a:spLocks noChangeArrowheads="1"/>
          </p:cNvSpPr>
          <p:nvPr/>
        </p:nvSpPr>
        <p:spPr bwMode="auto">
          <a:xfrm>
            <a:off x="152400" y="990600"/>
            <a:ext cx="8839200" cy="5562600"/>
          </a:xfrm>
          <a:prstGeom prst="verticalScroll">
            <a:avLst>
              <a:gd name="adj" fmla="val 4968"/>
            </a:avLst>
          </a:prstGeom>
          <a:solidFill>
            <a:schemeClr val="bg1"/>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196611" name="Text Box 4"/>
          <p:cNvSpPr txBox="1">
            <a:spLocks noChangeArrowheads="1"/>
          </p:cNvSpPr>
          <p:nvPr/>
        </p:nvSpPr>
        <p:spPr bwMode="auto">
          <a:xfrm>
            <a:off x="838200" y="1600200"/>
            <a:ext cx="76962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1800" b="1" dirty="0"/>
              <a:t>6am: Rise and prayer</a:t>
            </a:r>
          </a:p>
          <a:p>
            <a:pPr eaLnBrk="1" hangingPunct="1">
              <a:spcBef>
                <a:spcPct val="50000"/>
              </a:spcBef>
            </a:pPr>
            <a:r>
              <a:rPr lang="en-US" altLang="en-US" sz="1800" b="1" dirty="0"/>
              <a:t>7am: 1</a:t>
            </a:r>
            <a:r>
              <a:rPr lang="en-US" altLang="en-US" sz="1800" b="1" baseline="30000" dirty="0"/>
              <a:t>st</a:t>
            </a:r>
            <a:r>
              <a:rPr lang="en-US" altLang="en-US" sz="1800" b="1" dirty="0"/>
              <a:t> bath followed by morning duties (washing and cleaning)</a:t>
            </a:r>
          </a:p>
          <a:p>
            <a:pPr eaLnBrk="1" hangingPunct="1">
              <a:spcBef>
                <a:spcPct val="50000"/>
              </a:spcBef>
            </a:pPr>
            <a:r>
              <a:rPr lang="en-US" altLang="en-US" sz="1800" b="1" dirty="0"/>
              <a:t>8am: Breakfast (lower ranks to feed gods and bathe them)</a:t>
            </a:r>
          </a:p>
          <a:p>
            <a:pPr eaLnBrk="1" hangingPunct="1">
              <a:spcBef>
                <a:spcPct val="50000"/>
              </a:spcBef>
            </a:pPr>
            <a:r>
              <a:rPr lang="en-US" altLang="en-US" sz="1800" b="1" dirty="0"/>
              <a:t>9am: Teaching and meeting of people</a:t>
            </a:r>
            <a:r>
              <a:rPr lang="fr-FR" altLang="ja-JP" sz="1800" b="1" dirty="0"/>
              <a:t>'</a:t>
            </a:r>
            <a:r>
              <a:rPr lang="en-US" altLang="en-US" sz="1800" b="1" dirty="0"/>
              <a:t>s or other matters on hand</a:t>
            </a:r>
          </a:p>
          <a:p>
            <a:pPr eaLnBrk="1" hangingPunct="1">
              <a:spcBef>
                <a:spcPct val="50000"/>
              </a:spcBef>
            </a:pPr>
            <a:r>
              <a:rPr lang="en-US" altLang="en-US" sz="1800" b="1" dirty="0"/>
              <a:t>11am: 2</a:t>
            </a:r>
            <a:r>
              <a:rPr lang="en-US" altLang="en-US" sz="1800" b="1" baseline="30000" dirty="0"/>
              <a:t>nd</a:t>
            </a:r>
            <a:r>
              <a:rPr lang="en-US" altLang="en-US" sz="1800" b="1" dirty="0"/>
              <a:t> bath and prayers</a:t>
            </a:r>
          </a:p>
          <a:p>
            <a:pPr eaLnBrk="1" hangingPunct="1">
              <a:spcBef>
                <a:spcPct val="50000"/>
              </a:spcBef>
            </a:pPr>
            <a:r>
              <a:rPr lang="en-US" altLang="en-US" sz="1800" b="1" dirty="0"/>
              <a:t>12pm: Lunch followed by rest and feeding of gods</a:t>
            </a:r>
          </a:p>
          <a:p>
            <a:pPr eaLnBrk="1" hangingPunct="1">
              <a:spcBef>
                <a:spcPct val="50000"/>
              </a:spcBef>
            </a:pPr>
            <a:r>
              <a:rPr lang="en-US" altLang="en-US" sz="1800" b="1" dirty="0"/>
              <a:t>1pm: Other duties (funerals, prayers, advice)</a:t>
            </a:r>
          </a:p>
          <a:p>
            <a:pPr eaLnBrk="1" hangingPunct="1">
              <a:spcBef>
                <a:spcPct val="50000"/>
              </a:spcBef>
            </a:pPr>
            <a:r>
              <a:rPr lang="en-US" altLang="en-US" sz="1800" b="1" dirty="0"/>
              <a:t>3pm: 3</a:t>
            </a:r>
            <a:r>
              <a:rPr lang="en-US" altLang="en-US" sz="1800" b="1" baseline="30000" dirty="0"/>
              <a:t>rd</a:t>
            </a:r>
            <a:r>
              <a:rPr lang="en-US" altLang="en-US" sz="1800" b="1" dirty="0"/>
              <a:t> bath plus washing and dressing of gods</a:t>
            </a:r>
          </a:p>
          <a:p>
            <a:pPr eaLnBrk="1" hangingPunct="1">
              <a:spcBef>
                <a:spcPct val="50000"/>
              </a:spcBef>
            </a:pPr>
            <a:r>
              <a:rPr lang="en-US" altLang="en-US" sz="1800" b="1" dirty="0"/>
              <a:t>4pm: Priestly rites (sacrifice)</a:t>
            </a:r>
          </a:p>
          <a:p>
            <a:pPr eaLnBrk="1" hangingPunct="1">
              <a:spcBef>
                <a:spcPct val="50000"/>
              </a:spcBef>
            </a:pPr>
            <a:r>
              <a:rPr lang="en-US" altLang="en-US" sz="1800" b="1" dirty="0"/>
              <a:t>6pm: Dinner and further meditation (feeding of gods)</a:t>
            </a:r>
          </a:p>
          <a:p>
            <a:pPr eaLnBrk="1" hangingPunct="1">
              <a:spcBef>
                <a:spcPct val="50000"/>
              </a:spcBef>
            </a:pPr>
            <a:r>
              <a:rPr lang="en-US" altLang="en-US" sz="1800" b="1" dirty="0"/>
              <a:t>7pm: Closing and cleaning of temple</a:t>
            </a:r>
          </a:p>
        </p:txBody>
      </p:sp>
      <p:sp>
        <p:nvSpPr>
          <p:cNvPr id="2" name="Title 1"/>
          <p:cNvSpPr>
            <a:spLocks noGrp="1"/>
          </p:cNvSpPr>
          <p:nvPr>
            <p:ph type="title" idx="4294967295"/>
          </p:nvPr>
        </p:nvSpPr>
        <p:spPr>
          <a:xfrm>
            <a:off x="457200" y="44624"/>
            <a:ext cx="5626968" cy="1143000"/>
          </a:xfrm>
          <a:extLst>
            <a:ext uri="{FAA26D3D-D897-4be2-8F04-BA451C77F1D7}">
              <ma14:placeholderFlag xmlns="" xmlns:ma14="http://schemas.microsoft.com/office/mac/drawingml/2011/main" val="1"/>
            </a:ext>
          </a:extLst>
        </p:spPr>
        <p:txBody>
          <a:bodyPr/>
          <a:lstStyle/>
          <a:p>
            <a:pPr algn="l">
              <a:defRPr/>
            </a:pPr>
            <a:r>
              <a:rPr lang="en-US" sz="3600" kern="10" dirty="0">
                <a:ln w="9525" cap="flat" cmpd="sng" algn="ctr">
                  <a:solidFill>
                    <a:srgbClr val="000000"/>
                  </a:solidFill>
                  <a:prstDash val="solid"/>
                  <a:round/>
                </a:ln>
                <a:solidFill>
                  <a:srgbClr val="000000"/>
                </a:solidFill>
                <a:latin typeface="Arial Black"/>
                <a:ea typeface="Arial Black"/>
                <a:cs typeface="Arial Black"/>
              </a:rPr>
              <a:t>A Hindu Priest</a:t>
            </a:r>
            <a:r>
              <a:rPr lang="fr-FR" sz="3600" kern="10" dirty="0">
                <a:ln w="9525" cap="flat" cmpd="sng" algn="ctr">
                  <a:solidFill>
                    <a:srgbClr val="000000"/>
                  </a:solidFill>
                  <a:prstDash val="solid"/>
                  <a:round/>
                </a:ln>
                <a:solidFill>
                  <a:srgbClr val="000000"/>
                </a:solidFill>
                <a:latin typeface="Arial Black"/>
                <a:ea typeface="Arial Black"/>
                <a:cs typeface="Arial Black"/>
              </a:rPr>
              <a:t>'</a:t>
            </a:r>
            <a:r>
              <a:rPr lang="en-US" sz="3600" kern="10" dirty="0">
                <a:ln w="9525" cap="flat" cmpd="sng" algn="ctr">
                  <a:solidFill>
                    <a:srgbClr val="000000"/>
                  </a:solidFill>
                  <a:prstDash val="solid"/>
                  <a:round/>
                </a:ln>
                <a:solidFill>
                  <a:srgbClr val="000000"/>
                </a:solidFill>
                <a:latin typeface="Arial Black"/>
                <a:ea typeface="Arial Black"/>
                <a:cs typeface="Arial Black"/>
              </a:rPr>
              <a:t>s Day</a:t>
            </a:r>
            <a:endParaRPr lang="en-US" dirty="0">
              <a:ea typeface="ＭＳ Ｐゴシック" charset="0"/>
            </a:endParaRPr>
          </a:p>
        </p:txBody>
      </p:sp>
      <p:pic>
        <p:nvPicPr>
          <p:cNvPr id="196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0"/>
            <a:ext cx="3097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1588"/>
            <a:ext cx="6122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body" idx="1"/>
          </p:nvPr>
        </p:nvSpPr>
        <p:spPr>
          <a:xfrm>
            <a:off x="0" y="836613"/>
            <a:ext cx="3059113" cy="6121400"/>
          </a:xfrm>
        </p:spPr>
        <p:txBody>
          <a:bodyPr/>
          <a:lstStyle/>
          <a:p>
            <a:pPr eaLnBrk="1" hangingPunct="1"/>
            <a:r>
              <a:rPr lang="en-US" altLang="en-US" b="1"/>
              <a:t>Privileges</a:t>
            </a:r>
          </a:p>
          <a:p>
            <a:pPr lvl="1" eaLnBrk="1" hangingPunct="1"/>
            <a:r>
              <a:rPr lang="en-US" altLang="en-US" b="1"/>
              <a:t>No land inheritance</a:t>
            </a:r>
          </a:p>
          <a:p>
            <a:pPr lvl="1" eaLnBrk="1" hangingPunct="1"/>
            <a:r>
              <a:rPr lang="en-US" altLang="en-US" b="1"/>
              <a:t>Resided in 48 cities (6 also cities of refuge)</a:t>
            </a:r>
          </a:p>
          <a:p>
            <a:pPr lvl="1" eaLnBrk="1" hangingPunct="1"/>
            <a:r>
              <a:rPr lang="en-US" altLang="en-US" b="1"/>
              <a:t>Received tithes</a:t>
            </a:r>
          </a:p>
          <a:p>
            <a:pPr lvl="1" eaLnBrk="1" hangingPunct="1"/>
            <a:r>
              <a:rPr lang="en-US" altLang="en-US" b="1"/>
              <a:t>Sometimes received spoils of battles</a:t>
            </a:r>
          </a:p>
          <a:p>
            <a:pPr lvl="1" eaLnBrk="1" hangingPunct="1"/>
            <a:endParaRPr lang="en-US" altLang="en-US" b="1"/>
          </a:p>
        </p:txBody>
      </p:sp>
      <p:sp>
        <p:nvSpPr>
          <p:cNvPr id="3" name="TextBox 2">
            <a:extLst>
              <a:ext uri="{FF2B5EF4-FFF2-40B4-BE49-F238E27FC236}">
                <a16:creationId xmlns:a16="http://schemas.microsoft.com/office/drawing/2014/main" id="{B6E60ACE-DF1C-324A-69BA-C57F19376E9D}"/>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body" idx="1"/>
          </p:nvPr>
        </p:nvSpPr>
        <p:spPr>
          <a:xfrm>
            <a:off x="457200" y="1916113"/>
            <a:ext cx="6491288" cy="4210050"/>
          </a:xfrm>
        </p:spPr>
        <p:txBody>
          <a:bodyPr/>
          <a:lstStyle/>
          <a:p>
            <a:pPr eaLnBrk="1" hangingPunct="1"/>
            <a:r>
              <a:rPr lang="en-US" altLang="en-US" sz="3600" b="1"/>
              <a:t>Age of Service</a:t>
            </a:r>
          </a:p>
          <a:p>
            <a:pPr lvl="1" eaLnBrk="1" hangingPunct="1"/>
            <a:r>
              <a:rPr lang="en-US" altLang="en-US" sz="3200" b="1"/>
              <a:t>25-50 </a:t>
            </a:r>
          </a:p>
          <a:p>
            <a:pPr lvl="1" eaLnBrk="1" hangingPunct="1"/>
            <a:r>
              <a:rPr lang="en-US" altLang="en-US" sz="3200" b="1"/>
              <a:t>After 50 years old:</a:t>
            </a:r>
            <a:br>
              <a:rPr lang="en-US" altLang="en-US" sz="3200" b="1"/>
            </a:br>
            <a:r>
              <a:rPr lang="en-US" altLang="en-US" sz="2400" b="1"/>
              <a:t>semi-retired, </a:t>
            </a:r>
            <a:br>
              <a:rPr lang="en-US" altLang="en-US" sz="2400" b="1"/>
            </a:br>
            <a:r>
              <a:rPr lang="en-US" altLang="en-US" sz="2400" b="1"/>
              <a:t>serving limited duties</a:t>
            </a:r>
          </a:p>
          <a:p>
            <a:pPr lvl="3" eaLnBrk="1" hangingPunct="1"/>
            <a:endParaRPr lang="en-US" altLang="en-US" sz="2400" b="1"/>
          </a:p>
          <a:p>
            <a:pPr lvl="1" eaLnBrk="1" hangingPunct="1"/>
            <a:r>
              <a:rPr lang="en-US" altLang="en-US" sz="3200" b="1"/>
              <a:t>20-50</a:t>
            </a:r>
          </a:p>
          <a:p>
            <a:pPr lvl="2" eaLnBrk="1" hangingPunct="1"/>
            <a:r>
              <a:rPr lang="en-US" altLang="en-US" sz="2800" b="1"/>
              <a:t>After David established permanent site for the ark</a:t>
            </a:r>
          </a:p>
        </p:txBody>
      </p:sp>
      <p:pic>
        <p:nvPicPr>
          <p:cNvPr id="2539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2225"/>
            <a:ext cx="4129088"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58BB4DD-E676-F6FF-4693-0A6430D0F3E4}"/>
              </a:ext>
            </a:extLst>
          </p:cNvPr>
          <p:cNvSpPr txBox="1">
            <a:spLocks noChangeArrowheads="1"/>
          </p:cNvSpPr>
          <p:nvPr/>
        </p:nvSpPr>
        <p:spPr bwMode="auto">
          <a:xfrm>
            <a:off x="0" y="836613"/>
            <a:ext cx="3021013" cy="86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None/>
            </a:pPr>
            <a:r>
              <a:rPr lang="en-US" altLang="en-US" b="1" kern="0" dirty="0"/>
              <a:t>Election</a:t>
            </a:r>
          </a:p>
        </p:txBody>
      </p:sp>
      <p:sp>
        <p:nvSpPr>
          <p:cNvPr id="3" name="TextBox 2">
            <a:extLst>
              <a:ext uri="{FF2B5EF4-FFF2-40B4-BE49-F238E27FC236}">
                <a16:creationId xmlns:a16="http://schemas.microsoft.com/office/drawing/2014/main" id="{2375ACD1-CD7C-0673-1F87-551A63424D47}"/>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250"/>
            <a:ext cx="915035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body" idx="1"/>
          </p:nvPr>
        </p:nvSpPr>
        <p:spPr>
          <a:xfrm>
            <a:off x="457200" y="692696"/>
            <a:ext cx="8229600" cy="1800200"/>
          </a:xfrm>
          <a:extLst>
            <a:ext uri="{FAA26D3D-D897-4be2-8F04-BA451C77F1D7}">
              <ma14:placeholderFlag xmlns="" xmlns:ma14="http://schemas.microsoft.com/office/mac/drawingml/2011/main" val="1"/>
            </a:ext>
          </a:extLst>
        </p:spPr>
        <p:txBody>
          <a:bodyPr/>
          <a:lstStyle/>
          <a:p>
            <a:pPr eaLnBrk="1" hangingPunct="1">
              <a:defRPr/>
            </a:pPr>
            <a:r>
              <a:rPr lang="en-US" b="1" dirty="0">
                <a:ea typeface="ＭＳ Ｐゴシック" charset="0"/>
              </a:rPr>
              <a:t>Duties</a:t>
            </a:r>
          </a:p>
          <a:p>
            <a:pPr lvl="1" eaLnBrk="1" hangingPunct="1">
              <a:defRPr/>
            </a:pPr>
            <a:r>
              <a:rPr lang="en-US" b="1" dirty="0">
                <a:ea typeface="ＭＳ Ｐゴシック" charset="0"/>
              </a:rPr>
              <a:t>Set apart from other Israelites</a:t>
            </a:r>
          </a:p>
          <a:p>
            <a:pPr lvl="1" eaLnBrk="1" hangingPunct="1">
              <a:defRPr/>
            </a:pPr>
            <a:r>
              <a:rPr lang="en-US" b="1" dirty="0">
                <a:solidFill>
                  <a:srgbClr val="FFFFFF"/>
                </a:solidFill>
                <a:effectLst>
                  <a:glow rad="241300">
                    <a:schemeClr val="tx1">
                      <a:alpha val="91000"/>
                    </a:schemeClr>
                  </a:glow>
                </a:effectLst>
                <a:ea typeface="ＭＳ Ｐゴシック" charset="0"/>
              </a:rPr>
              <a:t>Death if tried to serve as priests</a:t>
            </a:r>
            <a:r>
              <a:rPr lang="en-US" b="1" dirty="0">
                <a:ea typeface="ＭＳ Ｐゴシック" charset="0"/>
              </a:rPr>
              <a:t> </a:t>
            </a:r>
          </a:p>
          <a:p>
            <a:pPr lvl="2" eaLnBrk="1" hangingPunct="1">
              <a:defRPr/>
            </a:pPr>
            <a:endParaRPr lang="en-US" b="1" dirty="0">
              <a:ea typeface="ＭＳ Ｐゴシック" charset="0"/>
            </a:endParaRPr>
          </a:p>
        </p:txBody>
      </p:sp>
      <p:sp>
        <p:nvSpPr>
          <p:cNvPr id="2" name="TextBox 1">
            <a:extLst>
              <a:ext uri="{FF2B5EF4-FFF2-40B4-BE49-F238E27FC236}">
                <a16:creationId xmlns:a16="http://schemas.microsoft.com/office/drawing/2014/main" id="{5484DBEF-71C3-342B-7318-74BD0F6490C4}"/>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body" idx="1"/>
          </p:nvPr>
        </p:nvSpPr>
        <p:spPr>
          <a:xfrm>
            <a:off x="323850" y="1412875"/>
            <a:ext cx="3816350" cy="2303463"/>
          </a:xfrm>
        </p:spPr>
        <p:txBody>
          <a:bodyPr/>
          <a:lstStyle/>
          <a:p>
            <a:pPr eaLnBrk="1" hangingPunct="1">
              <a:lnSpc>
                <a:spcPct val="90000"/>
              </a:lnSpc>
            </a:pPr>
            <a:r>
              <a:rPr lang="en-US" altLang="en-US" sz="2800" b="1"/>
              <a:t>Service of the Tabernacle:</a:t>
            </a:r>
          </a:p>
          <a:p>
            <a:pPr eaLnBrk="1" hangingPunct="1">
              <a:lnSpc>
                <a:spcPct val="90000"/>
              </a:lnSpc>
            </a:pPr>
            <a:endParaRPr lang="en-US" altLang="en-US" sz="1600" b="1"/>
          </a:p>
          <a:p>
            <a:pPr lvl="1" eaLnBrk="1" hangingPunct="1">
              <a:lnSpc>
                <a:spcPct val="90000"/>
              </a:lnSpc>
            </a:pPr>
            <a:r>
              <a:rPr lang="en-US" altLang="en-US" sz="2400" b="1"/>
              <a:t>Sons of Kohath carry furniture of the tabernacle</a:t>
            </a:r>
          </a:p>
        </p:txBody>
      </p:sp>
      <p:pic>
        <p:nvPicPr>
          <p:cNvPr id="2580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175"/>
            <a:ext cx="50022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2"/>
          <p:cNvSpPr txBox="1">
            <a:spLocks noChangeArrowheads="1"/>
          </p:cNvSpPr>
          <p:nvPr/>
        </p:nvSpPr>
        <p:spPr bwMode="auto">
          <a:xfrm>
            <a:off x="250825" y="4149725"/>
            <a:ext cx="86868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90000"/>
              </a:lnSpc>
              <a:spcBef>
                <a:spcPct val="20000"/>
              </a:spcBef>
              <a:buFontTx/>
              <a:buChar char="–"/>
            </a:pPr>
            <a:r>
              <a:rPr lang="en-US" altLang="en-US" b="1"/>
              <a:t>Sons of Gershon care for the covering, screen, and hangings</a:t>
            </a:r>
          </a:p>
          <a:p>
            <a:pPr lvl="3" eaLnBrk="1" hangingPunct="1">
              <a:lnSpc>
                <a:spcPct val="90000"/>
              </a:lnSpc>
              <a:spcBef>
                <a:spcPct val="20000"/>
              </a:spcBef>
              <a:buFontTx/>
              <a:buChar char="–"/>
            </a:pPr>
            <a:endParaRPr lang="en-US" altLang="en-US" sz="1800" b="1"/>
          </a:p>
          <a:p>
            <a:pPr lvl="1" eaLnBrk="1" hangingPunct="1">
              <a:lnSpc>
                <a:spcPct val="90000"/>
              </a:lnSpc>
              <a:spcBef>
                <a:spcPct val="20000"/>
              </a:spcBef>
              <a:buFontTx/>
              <a:buChar char="–"/>
            </a:pPr>
            <a:r>
              <a:rPr lang="en-US" altLang="en-US" b="1"/>
              <a:t>Sons of Merari carry and erect the frame of the court and tabernacle</a:t>
            </a:r>
          </a:p>
        </p:txBody>
      </p:sp>
      <p:sp>
        <p:nvSpPr>
          <p:cNvPr id="2" name="TextBox 1">
            <a:extLst>
              <a:ext uri="{FF2B5EF4-FFF2-40B4-BE49-F238E27FC236}">
                <a16:creationId xmlns:a16="http://schemas.microsoft.com/office/drawing/2014/main" id="{BEA2379E-5C6D-90E2-3E9F-924B9AD923E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323850" y="1052513"/>
            <a:ext cx="8686800" cy="1871662"/>
          </a:xfrm>
        </p:spPr>
        <p:txBody>
          <a:bodyPr/>
          <a:lstStyle/>
          <a:p>
            <a:pPr marL="0" indent="0" eaLnBrk="1" hangingPunct="1">
              <a:lnSpc>
                <a:spcPct val="90000"/>
              </a:lnSpc>
              <a:buFontTx/>
              <a:buNone/>
            </a:pPr>
            <a:r>
              <a:rPr lang="en-US" altLang="en-US" sz="2800" b="1" dirty="0"/>
              <a:t>In David</a:t>
            </a:r>
            <a:r>
              <a:rPr lang="fr-FR" altLang="ja-JP" sz="2800" b="1" dirty="0"/>
              <a:t>'</a:t>
            </a:r>
            <a:r>
              <a:rPr lang="en-US" altLang="en-US" sz="2800" b="1" dirty="0"/>
              <a:t>s reign:</a:t>
            </a:r>
          </a:p>
          <a:p>
            <a:pPr lvl="1" eaLnBrk="1" hangingPunct="1">
              <a:lnSpc>
                <a:spcPct val="90000"/>
              </a:lnSpc>
            </a:pPr>
            <a:r>
              <a:rPr lang="en-US" altLang="en-US" sz="2400" b="1" dirty="0"/>
              <a:t>Musicians/Singers</a:t>
            </a:r>
          </a:p>
          <a:p>
            <a:pPr lvl="1" eaLnBrk="1" hangingPunct="1">
              <a:lnSpc>
                <a:spcPct val="90000"/>
              </a:lnSpc>
            </a:pPr>
            <a:r>
              <a:rPr lang="en-US" altLang="en-US" sz="2400" b="1" dirty="0"/>
              <a:t>Gatekeepers - ministering in the temple of the L</a:t>
            </a:r>
            <a:r>
              <a:rPr lang="en-US" altLang="en-US" sz="2000" b="1" dirty="0"/>
              <a:t>ORD</a:t>
            </a:r>
            <a:endParaRPr lang="en-US" altLang="en-US" sz="2400" b="1" dirty="0"/>
          </a:p>
          <a:p>
            <a:pPr lvl="1" eaLnBrk="1" hangingPunct="1">
              <a:lnSpc>
                <a:spcPct val="90000"/>
              </a:lnSpc>
            </a:pPr>
            <a:r>
              <a:rPr lang="en-US" altLang="en-US" sz="2400" b="1" dirty="0"/>
              <a:t>Treasurers and Other Officials</a:t>
            </a:r>
          </a:p>
        </p:txBody>
      </p:sp>
      <p:pic>
        <p:nvPicPr>
          <p:cNvPr id="260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768600"/>
            <a:ext cx="5486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A7C6F8-99C7-4226-B546-4697FCF7314F}"/>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Levites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dissolve">
                                      <p:cBhvr>
                                        <p:cTn id="7" dur="500"/>
                                        <p:tgtEl>
                                          <p:spTgt spid="3379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3794">
                                            <p:txEl>
                                              <p:pRg st="1" end="1"/>
                                            </p:txEl>
                                          </p:spTgt>
                                        </p:tgtEl>
                                        <p:attrNameLst>
                                          <p:attrName>style.visibility</p:attrName>
                                        </p:attrNameLst>
                                      </p:cBhvr>
                                      <p:to>
                                        <p:strVal val="visible"/>
                                      </p:to>
                                    </p:set>
                                    <p:animEffect transition="in" filter="dissolve">
                                      <p:cBhvr>
                                        <p:cTn id="10" dur="500"/>
                                        <p:tgtEl>
                                          <p:spTgt spid="3379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3794">
                                            <p:txEl>
                                              <p:pRg st="2" end="2"/>
                                            </p:txEl>
                                          </p:spTgt>
                                        </p:tgtEl>
                                        <p:attrNameLst>
                                          <p:attrName>style.visibility</p:attrName>
                                        </p:attrNameLst>
                                      </p:cBhvr>
                                      <p:to>
                                        <p:strVal val="visible"/>
                                      </p:to>
                                    </p:set>
                                    <p:animEffect transition="in" filter="dissolve">
                                      <p:cBhvr>
                                        <p:cTn id="13" dur="500"/>
                                        <p:tgtEl>
                                          <p:spTgt spid="3379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3794">
                                            <p:txEl>
                                              <p:pRg st="3" end="3"/>
                                            </p:txEl>
                                          </p:spTgt>
                                        </p:tgtEl>
                                        <p:attrNameLst>
                                          <p:attrName>style.visibility</p:attrName>
                                        </p:attrNameLst>
                                      </p:cBhvr>
                                      <p:to>
                                        <p:strVal val="visible"/>
                                      </p:to>
                                    </p:set>
                                    <p:animEffect transition="in" filter="dissolve">
                                      <p:cBhvr>
                                        <p:cTn id="16" dur="500"/>
                                        <p:tgtEl>
                                          <p:spTgt spid="33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3" descr="tora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75463" y="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2"/>
          <p:cNvSpPr>
            <a:spLocks noGrp="1" noChangeArrowheads="1"/>
          </p:cNvSpPr>
          <p:nvPr>
            <p:ph type="body" idx="1"/>
          </p:nvPr>
        </p:nvSpPr>
        <p:spPr>
          <a:xfrm>
            <a:off x="179512" y="1916832"/>
            <a:ext cx="8686800" cy="4525963"/>
          </a:xfrm>
        </p:spPr>
        <p:txBody>
          <a:bodyPr/>
          <a:lstStyle/>
          <a:p>
            <a:pPr eaLnBrk="1" hangingPunct="1"/>
            <a:r>
              <a:rPr lang="en-US" altLang="en-US" sz="3600" b="1" dirty="0"/>
              <a:t>Introduction/Background</a:t>
            </a:r>
          </a:p>
          <a:p>
            <a:pPr lvl="1" eaLnBrk="1" hangingPunct="1"/>
            <a:r>
              <a:rPr lang="en-US" altLang="en-US" sz="3200" b="1" dirty="0"/>
              <a:t>From days between conquest of Canaan and establishment of Monarchy</a:t>
            </a:r>
          </a:p>
          <a:p>
            <a:pPr lvl="1" eaLnBrk="1" hangingPunct="1"/>
            <a:r>
              <a:rPr lang="en-US" altLang="en-US" sz="3200" b="1" dirty="0"/>
              <a:t>general laxness of worship</a:t>
            </a:r>
          </a:p>
          <a:p>
            <a:pPr lvl="3" eaLnBrk="1" hangingPunct="1"/>
            <a:r>
              <a:rPr lang="en-US" altLang="en-US" sz="2400" b="1" dirty="0"/>
              <a:t> e.g., Samuel was an Ephraimite </a:t>
            </a:r>
          </a:p>
          <a:p>
            <a:pPr lvl="4" eaLnBrk="1" hangingPunct="1">
              <a:buFontTx/>
              <a:buNone/>
            </a:pPr>
            <a:r>
              <a:rPr lang="en-US" altLang="en-US" sz="2400" b="1" dirty="0"/>
              <a:t>   Micah</a:t>
            </a:r>
            <a:r>
              <a:rPr lang="fr-FR" altLang="ja-JP" sz="2400" b="1" dirty="0"/>
              <a:t>'</a:t>
            </a:r>
            <a:r>
              <a:rPr lang="en-US" altLang="en-US" sz="2400" b="1" dirty="0"/>
              <a:t>s priest (Judges 17, 18)</a:t>
            </a:r>
          </a:p>
        </p:txBody>
      </p:sp>
      <p:sp>
        <p:nvSpPr>
          <p:cNvPr id="2" name="TextBox 1">
            <a:extLst>
              <a:ext uri="{FF2B5EF4-FFF2-40B4-BE49-F238E27FC236}">
                <a16:creationId xmlns:a16="http://schemas.microsoft.com/office/drawing/2014/main" id="{BC959400-E3CA-17A7-90BF-2EF5849B595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660066"/>
            </a:gs>
            <a:gs pos="100000">
              <a:srgbClr val="060400"/>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4000" b="1">
                <a:latin typeface="Arial" pitchFamily="34" charset="0"/>
              </a:rPr>
              <a:t>Leviticus 21 Requirements: </a:t>
            </a:r>
            <a:br>
              <a:rPr lang="en-US" altLang="en-US" sz="4000" b="1">
                <a:latin typeface="Arial" pitchFamily="34" charset="0"/>
              </a:rPr>
            </a:br>
            <a:r>
              <a:rPr lang="en-US" altLang="en-US" sz="4000" b="1">
                <a:latin typeface="Arial" pitchFamily="34" charset="0"/>
              </a:rPr>
              <a:t>What Did it Take to Be a Priest?</a:t>
            </a:r>
          </a:p>
        </p:txBody>
      </p:sp>
      <p:sp>
        <p:nvSpPr>
          <p:cNvPr id="50179" name="Rectangle 3"/>
          <p:cNvSpPr>
            <a:spLocks noGrp="1" noChangeArrowheads="1"/>
          </p:cNvSpPr>
          <p:nvPr>
            <p:ph type="body" sz="half" idx="1"/>
          </p:nvPr>
        </p:nvSpPr>
        <p:spPr>
          <a:xfrm>
            <a:off x="457200" y="1600200"/>
            <a:ext cx="8305800" cy="2971800"/>
          </a:xfrm>
        </p:spPr>
        <p:txBody>
          <a:bodyPr/>
          <a:lstStyle/>
          <a:p>
            <a:pPr marL="514350" indent="-514350" eaLnBrk="1" hangingPunct="1">
              <a:buFont typeface="Arial" pitchFamily="34" charset="0"/>
              <a:buAutoNum type="arabicPeriod"/>
            </a:pPr>
            <a:r>
              <a:rPr lang="en-US" altLang="en-US" sz="2800" b="1">
                <a:latin typeface="Arial" pitchFamily="34" charset="0"/>
              </a:rPr>
              <a:t>Ritually clean (1-4)</a:t>
            </a:r>
          </a:p>
          <a:p>
            <a:pPr marL="514350" indent="-514350" eaLnBrk="1" hangingPunct="1">
              <a:buFont typeface="Arial" pitchFamily="34" charset="0"/>
              <a:buAutoNum type="arabicPeriod"/>
            </a:pPr>
            <a:r>
              <a:rPr lang="en-US" altLang="en-US" sz="2800" b="1">
                <a:latin typeface="Arial" pitchFamily="34" charset="0"/>
              </a:rPr>
              <a:t>No shaven heads, beards, or bodies (5)</a:t>
            </a:r>
          </a:p>
          <a:p>
            <a:pPr marL="514350" indent="-514350" eaLnBrk="1" hangingPunct="1">
              <a:buFont typeface="Arial" pitchFamily="34" charset="0"/>
              <a:buAutoNum type="arabicPeriod"/>
            </a:pPr>
            <a:r>
              <a:rPr lang="en-US" altLang="en-US" sz="2800" b="1">
                <a:latin typeface="Arial" pitchFamily="34" charset="0"/>
              </a:rPr>
              <a:t>Marriage to a divorcee or former harlot prohibited (7, 14)</a:t>
            </a:r>
          </a:p>
          <a:p>
            <a:pPr marL="514350" indent="-514350" eaLnBrk="1" hangingPunct="1">
              <a:buFont typeface="Arial" pitchFamily="34" charset="0"/>
              <a:buAutoNum type="arabicPeriod"/>
            </a:pPr>
            <a:r>
              <a:rPr lang="en-US" altLang="en-US" sz="2800" b="1">
                <a:latin typeface="Arial" pitchFamily="34" charset="0"/>
              </a:rPr>
              <a:t>Not physically disabled (17-21)</a:t>
            </a:r>
          </a:p>
        </p:txBody>
      </p:sp>
      <p:pic>
        <p:nvPicPr>
          <p:cNvPr id="264196" name="Picture 4"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819400" y="4784725"/>
            <a:ext cx="3429000" cy="1920875"/>
          </a:xfrm>
        </p:spPr>
      </p:pic>
      <p:sp>
        <p:nvSpPr>
          <p:cNvPr id="50181" name="Text Box 5"/>
          <p:cNvSpPr txBox="1">
            <a:spLocks noChangeArrowheads="1"/>
          </p:cNvSpPr>
          <p:nvPr/>
        </p:nvSpPr>
        <p:spPr bwMode="auto">
          <a:xfrm>
            <a:off x="8291513"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reastplate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0" y="3733800"/>
            <a:ext cx="29400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body" sz="half" idx="1"/>
          </p:nvPr>
        </p:nvSpPr>
        <p:spPr>
          <a:xfrm>
            <a:off x="2819400" y="1066800"/>
            <a:ext cx="6324600" cy="3733800"/>
          </a:xfrm>
        </p:spPr>
        <p:txBody>
          <a:bodyPr/>
          <a:lstStyle/>
          <a:p>
            <a:pPr eaLnBrk="1" hangingPunct="1"/>
            <a:r>
              <a:rPr kumimoji="1" lang="en-US" altLang="en-US" sz="2400" b="1">
                <a:latin typeface="Arial" pitchFamily="34" charset="0"/>
              </a:rPr>
              <a:t>Turban </a:t>
            </a:r>
            <a:r>
              <a:rPr kumimoji="1" lang="en-US" altLang="en-US" sz="1800" b="1">
                <a:latin typeface="Arial" pitchFamily="34" charset="0"/>
              </a:rPr>
              <a:t>(gold plate over forehead)</a:t>
            </a:r>
            <a:endParaRPr kumimoji="1" lang="en-US" altLang="en-US" sz="2400" b="1">
              <a:latin typeface="Arial" pitchFamily="34" charset="0"/>
            </a:endParaRPr>
          </a:p>
          <a:p>
            <a:pPr eaLnBrk="1" hangingPunct="1"/>
            <a:r>
              <a:rPr kumimoji="1" lang="en-US" altLang="en-US" sz="2400" b="1">
                <a:latin typeface="Arial" pitchFamily="34" charset="0"/>
              </a:rPr>
              <a:t>Tunic </a:t>
            </a:r>
            <a:r>
              <a:rPr kumimoji="1" lang="en-US" altLang="en-US" sz="1800" b="1">
                <a:latin typeface="Arial" pitchFamily="34" charset="0"/>
              </a:rPr>
              <a:t>(white fine linen shirt)</a:t>
            </a:r>
            <a:endParaRPr kumimoji="1" lang="en-US" altLang="en-US" sz="2400" b="1">
              <a:latin typeface="Arial" pitchFamily="34" charset="0"/>
            </a:endParaRPr>
          </a:p>
          <a:p>
            <a:pPr eaLnBrk="1" hangingPunct="1"/>
            <a:r>
              <a:rPr kumimoji="1" lang="en-US" altLang="en-US" sz="2400" b="1">
                <a:latin typeface="Arial" pitchFamily="34" charset="0"/>
              </a:rPr>
              <a:t>Undergarments </a:t>
            </a:r>
            <a:r>
              <a:rPr kumimoji="1" lang="en-US" altLang="en-US" sz="1800" b="1">
                <a:latin typeface="Arial" pitchFamily="34" charset="0"/>
              </a:rPr>
              <a:t>(linen from waist to thigh)</a:t>
            </a:r>
            <a:endParaRPr kumimoji="1" lang="en-US" altLang="en-US" sz="2400" b="1">
              <a:latin typeface="Arial" pitchFamily="34" charset="0"/>
            </a:endParaRPr>
          </a:p>
          <a:p>
            <a:pPr eaLnBrk="1" hangingPunct="1"/>
            <a:r>
              <a:rPr kumimoji="1" lang="en-US" altLang="en-US" sz="2400" b="1">
                <a:latin typeface="Arial" pitchFamily="34" charset="0"/>
              </a:rPr>
              <a:t>Robe </a:t>
            </a:r>
            <a:r>
              <a:rPr kumimoji="1" lang="en-US" altLang="en-US" sz="1800" b="1">
                <a:latin typeface="Arial" pitchFamily="34" charset="0"/>
              </a:rPr>
              <a:t>(blue with bells &amp; pomegranates)</a:t>
            </a:r>
            <a:endParaRPr kumimoji="1" lang="en-US" altLang="en-US" sz="2400" b="1">
              <a:latin typeface="Arial" pitchFamily="34" charset="0"/>
            </a:endParaRPr>
          </a:p>
          <a:p>
            <a:pPr eaLnBrk="1" hangingPunct="1"/>
            <a:r>
              <a:rPr kumimoji="1" lang="en-US" altLang="en-US" sz="2400" b="1">
                <a:latin typeface="Arial" pitchFamily="34" charset="0"/>
              </a:rPr>
              <a:t>Ephod </a:t>
            </a:r>
            <a:r>
              <a:rPr kumimoji="1" lang="en-US" altLang="en-US" sz="1800" b="1">
                <a:latin typeface="Arial" pitchFamily="34" charset="0"/>
              </a:rPr>
              <a:t>(gold, blue, and purple with onyx stones)</a:t>
            </a:r>
          </a:p>
          <a:p>
            <a:pPr eaLnBrk="1" hangingPunct="1"/>
            <a:r>
              <a:rPr kumimoji="1" lang="en-US" altLang="en-US" sz="2400" b="1">
                <a:latin typeface="Arial" pitchFamily="34" charset="0"/>
              </a:rPr>
              <a:t>Sash</a:t>
            </a:r>
            <a:r>
              <a:rPr kumimoji="1" lang="en-US" altLang="en-US" sz="1800" b="1">
                <a:latin typeface="Arial" pitchFamily="34" charset="0"/>
              </a:rPr>
              <a:t> (belt to hold the garments together)</a:t>
            </a:r>
            <a:endParaRPr kumimoji="1" lang="en-US" altLang="en-US" sz="2400" b="1">
              <a:latin typeface="Arial" pitchFamily="34" charset="0"/>
            </a:endParaRPr>
          </a:p>
          <a:p>
            <a:pPr eaLnBrk="1" hangingPunct="1"/>
            <a:r>
              <a:rPr kumimoji="1" lang="en-US" altLang="en-US" sz="2400" b="1">
                <a:latin typeface="Arial" pitchFamily="34" charset="0"/>
              </a:rPr>
              <a:t>Breastpiece</a:t>
            </a:r>
          </a:p>
          <a:p>
            <a:pPr eaLnBrk="1" hangingPunct="1"/>
            <a:r>
              <a:rPr kumimoji="1" lang="en-US" altLang="en-US" sz="2400" b="1">
                <a:latin typeface="Arial" pitchFamily="34" charset="0"/>
              </a:rPr>
              <a:t>Urim &amp; Thummin</a:t>
            </a:r>
          </a:p>
        </p:txBody>
      </p:sp>
      <p:pic>
        <p:nvPicPr>
          <p:cNvPr id="266243" name="Picture 3" descr="Living Jesus Syllab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Grp="1" noChangeArrowheads="1"/>
          </p:cNvSpPr>
          <p:nvPr>
            <p:ph type="title"/>
          </p:nvPr>
        </p:nvSpPr>
        <p:spPr>
          <a:xfrm>
            <a:off x="1219200" y="152400"/>
            <a:ext cx="6553200" cy="762000"/>
          </a:xfrm>
          <a:solidFill>
            <a:srgbClr val="EFE409"/>
          </a:solidFill>
        </p:spPr>
        <p:txBody>
          <a:bodyPr/>
          <a:lstStyle/>
          <a:p>
            <a:pPr eaLnBrk="1" hangingPunct="1"/>
            <a:r>
              <a:rPr kumimoji="1" lang="en-US" altLang="en-US" sz="3600" b="1">
                <a:solidFill>
                  <a:schemeClr val="bg2"/>
                </a:solidFill>
                <a:latin typeface="Arial" pitchFamily="34" charset="0"/>
              </a:rPr>
              <a:t>Garments of the High Priest</a:t>
            </a:r>
            <a:endParaRPr kumimoji="1" lang="en-US" altLang="en-US" sz="3600">
              <a:solidFill>
                <a:schemeClr val="bg2"/>
              </a:solidFill>
              <a:latin typeface="Arial" pitchFamily="34" charset="0"/>
            </a:endParaRPr>
          </a:p>
        </p:txBody>
      </p:sp>
      <p:sp>
        <p:nvSpPr>
          <p:cNvPr id="43014" name="Text Box 6"/>
          <p:cNvSpPr txBox="1">
            <a:spLocks noChangeArrowheads="1"/>
          </p:cNvSpPr>
          <p:nvPr/>
        </p:nvSpPr>
        <p:spPr bwMode="auto">
          <a:xfrm>
            <a:off x="3048000" y="6146800"/>
            <a:ext cx="2028825" cy="51911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2800" b="1">
                <a:solidFill>
                  <a:srgbClr val="FFFFFF"/>
                </a:solidFill>
                <a:effectLst>
                  <a:outerShdw blurRad="38100" dist="38100" dir="2700000" algn="tl">
                    <a:srgbClr val="000000"/>
                  </a:outerShdw>
                </a:effectLst>
                <a:latin typeface="Tahoma" pitchFamily="34" charset="0"/>
              </a:rPr>
              <a:t>Exodus 28</a:t>
            </a:r>
          </a:p>
        </p:txBody>
      </p:sp>
      <p:sp>
        <p:nvSpPr>
          <p:cNvPr id="43015" name="Oval 7"/>
          <p:cNvSpPr>
            <a:spLocks noChangeArrowheads="1"/>
          </p:cNvSpPr>
          <p:nvPr/>
        </p:nvSpPr>
        <p:spPr bwMode="auto">
          <a:xfrm>
            <a:off x="3200400" y="4724400"/>
            <a:ext cx="1066800" cy="685800"/>
          </a:xfrm>
          <a:prstGeom prst="ellipse">
            <a:avLst/>
          </a:prstGeom>
          <a:solidFill>
            <a:schemeClr val="tx1"/>
          </a:solidFill>
          <a:ln w="9525">
            <a:solidFill>
              <a:srgbClr val="0604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6" name="Oval 8"/>
          <p:cNvSpPr>
            <a:spLocks noChangeArrowheads="1"/>
          </p:cNvSpPr>
          <p:nvPr/>
        </p:nvSpPr>
        <p:spPr bwMode="auto">
          <a:xfrm>
            <a:off x="4495800" y="4724400"/>
            <a:ext cx="1066800" cy="685800"/>
          </a:xfrm>
          <a:prstGeom prst="ellipse">
            <a:avLst/>
          </a:prstGeom>
          <a:solidFill>
            <a:srgbClr val="060400"/>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43018" name="Line 10"/>
          <p:cNvSpPr>
            <a:spLocks noChangeShapeType="1"/>
          </p:cNvSpPr>
          <p:nvPr/>
        </p:nvSpPr>
        <p:spPr bwMode="auto">
          <a:xfrm flipH="1">
            <a:off x="2209800" y="1371600"/>
            <a:ext cx="6858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19" name="Line 11"/>
          <p:cNvSpPr>
            <a:spLocks noChangeShapeType="1"/>
          </p:cNvSpPr>
          <p:nvPr/>
        </p:nvSpPr>
        <p:spPr bwMode="auto">
          <a:xfrm flipH="1">
            <a:off x="2514600" y="1752600"/>
            <a:ext cx="381000" cy="533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0" name="Line 12"/>
          <p:cNvSpPr>
            <a:spLocks noChangeShapeType="1"/>
          </p:cNvSpPr>
          <p:nvPr/>
        </p:nvSpPr>
        <p:spPr bwMode="auto">
          <a:xfrm flipH="1">
            <a:off x="2286000" y="2286000"/>
            <a:ext cx="609600" cy="1905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1" name="Line 13"/>
          <p:cNvSpPr>
            <a:spLocks noChangeShapeType="1"/>
          </p:cNvSpPr>
          <p:nvPr/>
        </p:nvSpPr>
        <p:spPr bwMode="auto">
          <a:xfrm flipH="1" flipV="1">
            <a:off x="1828800" y="2438400"/>
            <a:ext cx="10668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2" name="Line 14"/>
          <p:cNvSpPr>
            <a:spLocks noChangeShapeType="1"/>
          </p:cNvSpPr>
          <p:nvPr/>
        </p:nvSpPr>
        <p:spPr bwMode="auto">
          <a:xfrm flipH="1" flipV="1">
            <a:off x="2286000" y="2895600"/>
            <a:ext cx="609600" cy="152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3" name="Line 15"/>
          <p:cNvSpPr>
            <a:spLocks noChangeShapeType="1"/>
          </p:cNvSpPr>
          <p:nvPr/>
        </p:nvSpPr>
        <p:spPr bwMode="auto">
          <a:xfrm flipH="1" flipV="1">
            <a:off x="1676400" y="3505200"/>
            <a:ext cx="1143000" cy="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4" name="Line 16"/>
          <p:cNvSpPr>
            <a:spLocks noChangeShapeType="1"/>
          </p:cNvSpPr>
          <p:nvPr/>
        </p:nvSpPr>
        <p:spPr bwMode="auto">
          <a:xfrm flipH="1" flipV="1">
            <a:off x="1981200" y="2895600"/>
            <a:ext cx="914400" cy="9906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5" name="Line 17"/>
          <p:cNvSpPr>
            <a:spLocks noChangeShapeType="1"/>
          </p:cNvSpPr>
          <p:nvPr/>
        </p:nvSpPr>
        <p:spPr bwMode="auto">
          <a:xfrm flipH="1" flipV="1">
            <a:off x="1600200" y="3048000"/>
            <a:ext cx="1371600" cy="12954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
        <p:nvSpPr>
          <p:cNvPr id="43026" name="Line 18"/>
          <p:cNvSpPr>
            <a:spLocks noChangeShapeType="1"/>
          </p:cNvSpPr>
          <p:nvPr/>
        </p:nvSpPr>
        <p:spPr bwMode="auto">
          <a:xfrm>
            <a:off x="5105400" y="3962400"/>
            <a:ext cx="1676400" cy="381000"/>
          </a:xfrm>
          <a:prstGeom prst="line">
            <a:avLst/>
          </a:prstGeom>
          <a:noFill/>
          <a:ln w="762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Scale>
                                      <p:cBhvr>
                                        <p:cTn id="7" dur="1000" decel="50000" fill="hold">
                                          <p:stCondLst>
                                            <p:cond delay="0"/>
                                          </p:stCondLst>
                                        </p:cTn>
                                        <p:tgtEl>
                                          <p:spTgt spid="430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3010">
                                            <p:txEl>
                                              <p:pRg st="0" end="0"/>
                                            </p:txEl>
                                          </p:spTgt>
                                        </p:tgtEl>
                                        <p:attrNameLst>
                                          <p:attrName>ppt_x,ppt_y</p:attrName>
                                        </p:attrNameLst>
                                      </p:cBhvr>
                                    </p:animMotion>
                                    <p:animEffect transition="in" filter="fade">
                                      <p:cBhvr>
                                        <p:cTn id="9" dur="1000"/>
                                        <p:tgtEl>
                                          <p:spTgt spid="43010">
                                            <p:txEl>
                                              <p:pRg st="0" end="0"/>
                                            </p:txEl>
                                          </p:spTgt>
                                        </p:tgtEl>
                                      </p:cBhvr>
                                    </p:animEffect>
                                  </p:childTnLst>
                                </p:cTn>
                              </p:par>
                            </p:childTnLst>
                          </p:cTn>
                        </p:par>
                        <p:par>
                          <p:cTn id="10" fill="hold" nodeType="afterGroup">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43018"/>
                                        </p:tgtEl>
                                        <p:attrNameLst>
                                          <p:attrName>style.visibility</p:attrName>
                                        </p:attrNameLst>
                                      </p:cBhvr>
                                      <p:to>
                                        <p:strVal val="visible"/>
                                      </p:to>
                                    </p:set>
                                    <p:animEffect transition="in" filter="wipe(right)">
                                      <p:cBhvr>
                                        <p:cTn id="13" dur="500"/>
                                        <p:tgtEl>
                                          <p:spTgt spid="430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nodeType="clickEffect">
                                  <p:stCondLst>
                                    <p:cond delay="0"/>
                                  </p:stCondLst>
                                  <p:childTnLst>
                                    <p:set>
                                      <p:cBhvr>
                                        <p:cTn id="17" dur="1" fill="hold">
                                          <p:stCondLst>
                                            <p:cond delay="0"/>
                                          </p:stCondLst>
                                        </p:cTn>
                                        <p:tgtEl>
                                          <p:spTgt spid="43010">
                                            <p:txEl>
                                              <p:pRg st="1" end="1"/>
                                            </p:txEl>
                                          </p:spTgt>
                                        </p:tgtEl>
                                        <p:attrNameLst>
                                          <p:attrName>style.visibility</p:attrName>
                                        </p:attrNameLst>
                                      </p:cBhvr>
                                      <p:to>
                                        <p:strVal val="visible"/>
                                      </p:to>
                                    </p:set>
                                    <p:animScale>
                                      <p:cBhvr>
                                        <p:cTn id="18" dur="1000" decel="50000" fill="hold">
                                          <p:stCondLst>
                                            <p:cond delay="0"/>
                                          </p:stCondLst>
                                        </p:cTn>
                                        <p:tgtEl>
                                          <p:spTgt spid="4301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3010">
                                            <p:txEl>
                                              <p:pRg st="1" end="1"/>
                                            </p:txEl>
                                          </p:spTgt>
                                        </p:tgtEl>
                                        <p:attrNameLst>
                                          <p:attrName>ppt_x,ppt_y</p:attrName>
                                        </p:attrNameLst>
                                      </p:cBhvr>
                                    </p:animMotion>
                                    <p:animEffect transition="in" filter="fade">
                                      <p:cBhvr>
                                        <p:cTn id="20" dur="1000"/>
                                        <p:tgtEl>
                                          <p:spTgt spid="43010">
                                            <p:txEl>
                                              <p:pRg st="1" end="1"/>
                                            </p:txEl>
                                          </p:spTgt>
                                        </p:tgtEl>
                                      </p:cBhvr>
                                    </p:animEffect>
                                  </p:childTnLst>
                                </p:cTn>
                              </p:par>
                            </p:childTnLst>
                          </p:cTn>
                        </p:par>
                        <p:par>
                          <p:cTn id="21" fill="hold" nodeType="afterGroup">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43019"/>
                                        </p:tgtEl>
                                        <p:attrNameLst>
                                          <p:attrName>style.visibility</p:attrName>
                                        </p:attrNameLst>
                                      </p:cBhvr>
                                      <p:to>
                                        <p:strVal val="visible"/>
                                      </p:to>
                                    </p:set>
                                    <p:animEffect transition="in" filter="wipe(right)">
                                      <p:cBhvr>
                                        <p:cTn id="24" dur="500"/>
                                        <p:tgtEl>
                                          <p:spTgt spid="430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nodeType="clickEffect">
                                  <p:stCondLst>
                                    <p:cond delay="0"/>
                                  </p:stCondLst>
                                  <p:childTnLst>
                                    <p:set>
                                      <p:cBhvr>
                                        <p:cTn id="28" dur="1" fill="hold">
                                          <p:stCondLst>
                                            <p:cond delay="0"/>
                                          </p:stCondLst>
                                        </p:cTn>
                                        <p:tgtEl>
                                          <p:spTgt spid="43010">
                                            <p:txEl>
                                              <p:pRg st="2" end="2"/>
                                            </p:txEl>
                                          </p:spTgt>
                                        </p:tgtEl>
                                        <p:attrNameLst>
                                          <p:attrName>style.visibility</p:attrName>
                                        </p:attrNameLst>
                                      </p:cBhvr>
                                      <p:to>
                                        <p:strVal val="visible"/>
                                      </p:to>
                                    </p:set>
                                    <p:animScale>
                                      <p:cBhvr>
                                        <p:cTn id="29" dur="1000" decel="50000" fill="hold">
                                          <p:stCondLst>
                                            <p:cond delay="0"/>
                                          </p:stCondLst>
                                        </p:cTn>
                                        <p:tgtEl>
                                          <p:spTgt spid="4301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0" dur="1000" decel="50000" fill="hold">
                                          <p:stCondLst>
                                            <p:cond delay="0"/>
                                          </p:stCondLst>
                                        </p:cTn>
                                        <p:tgtEl>
                                          <p:spTgt spid="43010">
                                            <p:txEl>
                                              <p:pRg st="2" end="2"/>
                                            </p:txEl>
                                          </p:spTgt>
                                        </p:tgtEl>
                                        <p:attrNameLst>
                                          <p:attrName>ppt_x,ppt_y</p:attrName>
                                        </p:attrNameLst>
                                      </p:cBhvr>
                                    </p:animMotion>
                                    <p:animEffect transition="in" filter="fade">
                                      <p:cBhvr>
                                        <p:cTn id="31" dur="1000"/>
                                        <p:tgtEl>
                                          <p:spTgt spid="43010">
                                            <p:txEl>
                                              <p:pRg st="2" end="2"/>
                                            </p:txEl>
                                          </p:spTgt>
                                        </p:tgtEl>
                                      </p:cBhvr>
                                    </p:animEffect>
                                  </p:childTnLst>
                                </p:cTn>
                              </p:par>
                            </p:childTnLst>
                          </p:cTn>
                        </p:par>
                        <p:par>
                          <p:cTn id="32" fill="hold" nodeType="afterGroup">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43020"/>
                                        </p:tgtEl>
                                        <p:attrNameLst>
                                          <p:attrName>style.visibility</p:attrName>
                                        </p:attrNameLst>
                                      </p:cBhvr>
                                      <p:to>
                                        <p:strVal val="visible"/>
                                      </p:to>
                                    </p:set>
                                    <p:animEffect transition="in" filter="wipe(right)">
                                      <p:cBhvr>
                                        <p:cTn id="35" dur="500"/>
                                        <p:tgtEl>
                                          <p:spTgt spid="430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nodeType="clickEffect">
                                  <p:stCondLst>
                                    <p:cond delay="0"/>
                                  </p:stCondLst>
                                  <p:childTnLst>
                                    <p:set>
                                      <p:cBhvr>
                                        <p:cTn id="39" dur="1" fill="hold">
                                          <p:stCondLst>
                                            <p:cond delay="0"/>
                                          </p:stCondLst>
                                        </p:cTn>
                                        <p:tgtEl>
                                          <p:spTgt spid="43010">
                                            <p:txEl>
                                              <p:pRg st="3" end="3"/>
                                            </p:txEl>
                                          </p:spTgt>
                                        </p:tgtEl>
                                        <p:attrNameLst>
                                          <p:attrName>style.visibility</p:attrName>
                                        </p:attrNameLst>
                                      </p:cBhvr>
                                      <p:to>
                                        <p:strVal val="visible"/>
                                      </p:to>
                                    </p:set>
                                    <p:animScale>
                                      <p:cBhvr>
                                        <p:cTn id="40" dur="1000" decel="50000" fill="hold">
                                          <p:stCondLst>
                                            <p:cond delay="0"/>
                                          </p:stCondLst>
                                        </p:cTn>
                                        <p:tgtEl>
                                          <p:spTgt spid="43010">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1" dur="1000" decel="50000" fill="hold">
                                          <p:stCondLst>
                                            <p:cond delay="0"/>
                                          </p:stCondLst>
                                        </p:cTn>
                                        <p:tgtEl>
                                          <p:spTgt spid="43010">
                                            <p:txEl>
                                              <p:pRg st="3" end="3"/>
                                            </p:txEl>
                                          </p:spTgt>
                                        </p:tgtEl>
                                        <p:attrNameLst>
                                          <p:attrName>ppt_x,ppt_y</p:attrName>
                                        </p:attrNameLst>
                                      </p:cBhvr>
                                    </p:animMotion>
                                    <p:animEffect transition="in" filter="fade">
                                      <p:cBhvr>
                                        <p:cTn id="42" dur="1000"/>
                                        <p:tgtEl>
                                          <p:spTgt spid="43010">
                                            <p:txEl>
                                              <p:pRg st="3" end="3"/>
                                            </p:txEl>
                                          </p:spTgt>
                                        </p:tgtEl>
                                      </p:cBhvr>
                                    </p:animEffect>
                                  </p:childTnLst>
                                </p:cTn>
                              </p:par>
                            </p:childTnLst>
                          </p:cTn>
                        </p:par>
                        <p:par>
                          <p:cTn id="43" fill="hold" nodeType="afterGroup">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43021"/>
                                        </p:tgtEl>
                                        <p:attrNameLst>
                                          <p:attrName>style.visibility</p:attrName>
                                        </p:attrNameLst>
                                      </p:cBhvr>
                                      <p:to>
                                        <p:strVal val="visible"/>
                                      </p:to>
                                    </p:set>
                                    <p:animEffect transition="in" filter="wipe(right)">
                                      <p:cBhvr>
                                        <p:cTn id="46" dur="500"/>
                                        <p:tgtEl>
                                          <p:spTgt spid="430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2" presetClass="entr" presetSubtype="0" fill="hold" nodeType="clickEffect">
                                  <p:stCondLst>
                                    <p:cond delay="0"/>
                                  </p:stCondLst>
                                  <p:childTnLst>
                                    <p:set>
                                      <p:cBhvr>
                                        <p:cTn id="50" dur="1" fill="hold">
                                          <p:stCondLst>
                                            <p:cond delay="0"/>
                                          </p:stCondLst>
                                        </p:cTn>
                                        <p:tgtEl>
                                          <p:spTgt spid="43010">
                                            <p:txEl>
                                              <p:pRg st="4" end="4"/>
                                            </p:txEl>
                                          </p:spTgt>
                                        </p:tgtEl>
                                        <p:attrNameLst>
                                          <p:attrName>style.visibility</p:attrName>
                                        </p:attrNameLst>
                                      </p:cBhvr>
                                      <p:to>
                                        <p:strVal val="visible"/>
                                      </p:to>
                                    </p:set>
                                    <p:animScale>
                                      <p:cBhvr>
                                        <p:cTn id="51" dur="1000" decel="50000" fill="hold">
                                          <p:stCondLst>
                                            <p:cond delay="0"/>
                                          </p:stCondLst>
                                        </p:cTn>
                                        <p:tgtEl>
                                          <p:spTgt spid="43010">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2" dur="1000" decel="50000" fill="hold">
                                          <p:stCondLst>
                                            <p:cond delay="0"/>
                                          </p:stCondLst>
                                        </p:cTn>
                                        <p:tgtEl>
                                          <p:spTgt spid="43010">
                                            <p:txEl>
                                              <p:pRg st="4" end="4"/>
                                            </p:txEl>
                                          </p:spTgt>
                                        </p:tgtEl>
                                        <p:attrNameLst>
                                          <p:attrName>ppt_x,ppt_y</p:attrName>
                                        </p:attrNameLst>
                                      </p:cBhvr>
                                    </p:animMotion>
                                    <p:animEffect transition="in" filter="fade">
                                      <p:cBhvr>
                                        <p:cTn id="53" dur="1000"/>
                                        <p:tgtEl>
                                          <p:spTgt spid="43010">
                                            <p:txEl>
                                              <p:pRg st="4" end="4"/>
                                            </p:txEl>
                                          </p:spTgt>
                                        </p:tgtEl>
                                      </p:cBhvr>
                                    </p:animEffect>
                                  </p:childTnLst>
                                </p:cTn>
                              </p:par>
                            </p:childTnLst>
                          </p:cTn>
                        </p:par>
                        <p:par>
                          <p:cTn id="54" fill="hold" nodeType="afterGroup">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43022"/>
                                        </p:tgtEl>
                                        <p:attrNameLst>
                                          <p:attrName>style.visibility</p:attrName>
                                        </p:attrNameLst>
                                      </p:cBhvr>
                                      <p:to>
                                        <p:strVal val="visible"/>
                                      </p:to>
                                    </p:set>
                                    <p:animEffect transition="in" filter="wipe(right)">
                                      <p:cBhvr>
                                        <p:cTn id="57" dur="500"/>
                                        <p:tgtEl>
                                          <p:spTgt spid="4302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nodeType="clickEffect">
                                  <p:stCondLst>
                                    <p:cond delay="0"/>
                                  </p:stCondLst>
                                  <p:childTnLst>
                                    <p:set>
                                      <p:cBhvr>
                                        <p:cTn id="61" dur="1" fill="hold">
                                          <p:stCondLst>
                                            <p:cond delay="0"/>
                                          </p:stCondLst>
                                        </p:cTn>
                                        <p:tgtEl>
                                          <p:spTgt spid="43010">
                                            <p:txEl>
                                              <p:pRg st="5" end="5"/>
                                            </p:txEl>
                                          </p:spTgt>
                                        </p:tgtEl>
                                        <p:attrNameLst>
                                          <p:attrName>style.visibility</p:attrName>
                                        </p:attrNameLst>
                                      </p:cBhvr>
                                      <p:to>
                                        <p:strVal val="visible"/>
                                      </p:to>
                                    </p:set>
                                    <p:animScale>
                                      <p:cBhvr>
                                        <p:cTn id="62" dur="1000" decel="50000" fill="hold">
                                          <p:stCondLst>
                                            <p:cond delay="0"/>
                                          </p:stCondLst>
                                        </p:cTn>
                                        <p:tgtEl>
                                          <p:spTgt spid="43010">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63" dur="1000" decel="50000" fill="hold">
                                          <p:stCondLst>
                                            <p:cond delay="0"/>
                                          </p:stCondLst>
                                        </p:cTn>
                                        <p:tgtEl>
                                          <p:spTgt spid="43010">
                                            <p:txEl>
                                              <p:pRg st="5" end="5"/>
                                            </p:txEl>
                                          </p:spTgt>
                                        </p:tgtEl>
                                        <p:attrNameLst>
                                          <p:attrName>ppt_x,ppt_y</p:attrName>
                                        </p:attrNameLst>
                                      </p:cBhvr>
                                    </p:animMotion>
                                    <p:animEffect transition="in" filter="fade">
                                      <p:cBhvr>
                                        <p:cTn id="64" dur="1000"/>
                                        <p:tgtEl>
                                          <p:spTgt spid="43010">
                                            <p:txEl>
                                              <p:pRg st="5" end="5"/>
                                            </p:txEl>
                                          </p:spTgt>
                                        </p:tgtEl>
                                      </p:cBhvr>
                                    </p:animEffect>
                                  </p:childTnLst>
                                </p:cTn>
                              </p:par>
                            </p:childTnLst>
                          </p:cTn>
                        </p:par>
                        <p:par>
                          <p:cTn id="65" fill="hold" nodeType="afterGroup">
                            <p:stCondLst>
                              <p:cond delay="1000"/>
                            </p:stCondLst>
                            <p:childTnLst>
                              <p:par>
                                <p:cTn id="66" presetID="22" presetClass="entr" presetSubtype="2" fill="hold" grpId="0" nodeType="afterEffect">
                                  <p:stCondLst>
                                    <p:cond delay="0"/>
                                  </p:stCondLst>
                                  <p:childTnLst>
                                    <p:set>
                                      <p:cBhvr>
                                        <p:cTn id="67" dur="1" fill="hold">
                                          <p:stCondLst>
                                            <p:cond delay="0"/>
                                          </p:stCondLst>
                                        </p:cTn>
                                        <p:tgtEl>
                                          <p:spTgt spid="43023"/>
                                        </p:tgtEl>
                                        <p:attrNameLst>
                                          <p:attrName>style.visibility</p:attrName>
                                        </p:attrNameLst>
                                      </p:cBhvr>
                                      <p:to>
                                        <p:strVal val="visible"/>
                                      </p:to>
                                    </p:set>
                                    <p:animEffect transition="in" filter="wipe(right)">
                                      <p:cBhvr>
                                        <p:cTn id="68" dur="500"/>
                                        <p:tgtEl>
                                          <p:spTgt spid="4302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2" presetClass="entr" presetSubtype="0" fill="hold" nodeType="clickEffect">
                                  <p:stCondLst>
                                    <p:cond delay="0"/>
                                  </p:stCondLst>
                                  <p:childTnLst>
                                    <p:set>
                                      <p:cBhvr>
                                        <p:cTn id="72" dur="1" fill="hold">
                                          <p:stCondLst>
                                            <p:cond delay="0"/>
                                          </p:stCondLst>
                                        </p:cTn>
                                        <p:tgtEl>
                                          <p:spTgt spid="43010">
                                            <p:txEl>
                                              <p:pRg st="6" end="6"/>
                                            </p:txEl>
                                          </p:spTgt>
                                        </p:tgtEl>
                                        <p:attrNameLst>
                                          <p:attrName>style.visibility</p:attrName>
                                        </p:attrNameLst>
                                      </p:cBhvr>
                                      <p:to>
                                        <p:strVal val="visible"/>
                                      </p:to>
                                    </p:set>
                                    <p:animScale>
                                      <p:cBhvr>
                                        <p:cTn id="73" dur="1000" decel="50000" fill="hold">
                                          <p:stCondLst>
                                            <p:cond delay="0"/>
                                          </p:stCondLst>
                                        </p:cTn>
                                        <p:tgtEl>
                                          <p:spTgt spid="43010">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74" dur="1000" decel="50000" fill="hold">
                                          <p:stCondLst>
                                            <p:cond delay="0"/>
                                          </p:stCondLst>
                                        </p:cTn>
                                        <p:tgtEl>
                                          <p:spTgt spid="43010">
                                            <p:txEl>
                                              <p:pRg st="6" end="6"/>
                                            </p:txEl>
                                          </p:spTgt>
                                        </p:tgtEl>
                                        <p:attrNameLst>
                                          <p:attrName>ppt_x,ppt_y</p:attrName>
                                        </p:attrNameLst>
                                      </p:cBhvr>
                                    </p:animMotion>
                                    <p:animEffect transition="in" filter="fade">
                                      <p:cBhvr>
                                        <p:cTn id="75" dur="1000"/>
                                        <p:tgtEl>
                                          <p:spTgt spid="43010">
                                            <p:txEl>
                                              <p:pRg st="6" end="6"/>
                                            </p:txEl>
                                          </p:spTgt>
                                        </p:tgtEl>
                                      </p:cBhvr>
                                    </p:animEffect>
                                  </p:childTnLst>
                                </p:cTn>
                              </p:par>
                            </p:childTnLst>
                          </p:cTn>
                        </p:par>
                        <p:par>
                          <p:cTn id="76" fill="hold" nodeType="afterGroup">
                            <p:stCondLst>
                              <p:cond delay="1000"/>
                            </p:stCondLst>
                            <p:childTnLst>
                              <p:par>
                                <p:cTn id="77" presetID="22" presetClass="entr" presetSubtype="2" fill="hold" grpId="0" nodeType="afterEffect">
                                  <p:stCondLst>
                                    <p:cond delay="0"/>
                                  </p:stCondLst>
                                  <p:childTnLst>
                                    <p:set>
                                      <p:cBhvr>
                                        <p:cTn id="78" dur="1" fill="hold">
                                          <p:stCondLst>
                                            <p:cond delay="0"/>
                                          </p:stCondLst>
                                        </p:cTn>
                                        <p:tgtEl>
                                          <p:spTgt spid="43024"/>
                                        </p:tgtEl>
                                        <p:attrNameLst>
                                          <p:attrName>style.visibility</p:attrName>
                                        </p:attrNameLst>
                                      </p:cBhvr>
                                      <p:to>
                                        <p:strVal val="visible"/>
                                      </p:to>
                                    </p:set>
                                    <p:animEffect transition="in" filter="wipe(right)">
                                      <p:cBhvr>
                                        <p:cTn id="79" dur="500"/>
                                        <p:tgtEl>
                                          <p:spTgt spid="43024"/>
                                        </p:tgtEl>
                                      </p:cBhvr>
                                    </p:animEffect>
                                  </p:childTnLst>
                                </p:cTn>
                              </p:par>
                            </p:childTnLst>
                          </p:cTn>
                        </p:par>
                        <p:par>
                          <p:cTn id="80" fill="hold" nodeType="afterGroup">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43026"/>
                                        </p:tgtEl>
                                        <p:attrNameLst>
                                          <p:attrName>style.visibility</p:attrName>
                                        </p:attrNameLst>
                                      </p:cBhvr>
                                      <p:to>
                                        <p:strVal val="visible"/>
                                      </p:to>
                                    </p:set>
                                    <p:animEffect transition="in" filter="wipe(left)">
                                      <p:cBhvr>
                                        <p:cTn id="83" dur="500"/>
                                        <p:tgtEl>
                                          <p:spTgt spid="43026"/>
                                        </p:tgtEl>
                                      </p:cBhvr>
                                    </p:animEffect>
                                  </p:childTnLst>
                                </p:cTn>
                              </p:par>
                            </p:childTnLst>
                          </p:cTn>
                        </p:par>
                        <p:par>
                          <p:cTn id="84" fill="hold" nodeType="afterGroup">
                            <p:stCondLst>
                              <p:cond delay="2000"/>
                            </p:stCondLst>
                            <p:childTnLst>
                              <p:par>
                                <p:cTn id="85" presetID="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2" presetClass="entr" presetSubtype="0" fill="hold" nodeType="clickEffect">
                                  <p:stCondLst>
                                    <p:cond delay="0"/>
                                  </p:stCondLst>
                                  <p:childTnLst>
                                    <p:set>
                                      <p:cBhvr>
                                        <p:cTn id="90" dur="1" fill="hold">
                                          <p:stCondLst>
                                            <p:cond delay="0"/>
                                          </p:stCondLst>
                                        </p:cTn>
                                        <p:tgtEl>
                                          <p:spTgt spid="43010">
                                            <p:txEl>
                                              <p:pRg st="7" end="7"/>
                                            </p:txEl>
                                          </p:spTgt>
                                        </p:tgtEl>
                                        <p:attrNameLst>
                                          <p:attrName>style.visibility</p:attrName>
                                        </p:attrNameLst>
                                      </p:cBhvr>
                                      <p:to>
                                        <p:strVal val="visible"/>
                                      </p:to>
                                    </p:set>
                                    <p:animScale>
                                      <p:cBhvr>
                                        <p:cTn id="91" dur="1000" decel="50000" fill="hold">
                                          <p:stCondLst>
                                            <p:cond delay="0"/>
                                          </p:stCondLst>
                                        </p:cTn>
                                        <p:tgtEl>
                                          <p:spTgt spid="43010">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92" dur="1000" decel="50000" fill="hold">
                                          <p:stCondLst>
                                            <p:cond delay="0"/>
                                          </p:stCondLst>
                                        </p:cTn>
                                        <p:tgtEl>
                                          <p:spTgt spid="43010">
                                            <p:txEl>
                                              <p:pRg st="7" end="7"/>
                                            </p:txEl>
                                          </p:spTgt>
                                        </p:tgtEl>
                                        <p:attrNameLst>
                                          <p:attrName>ppt_x,ppt_y</p:attrName>
                                        </p:attrNameLst>
                                      </p:cBhvr>
                                    </p:animMotion>
                                    <p:animEffect transition="in" filter="fade">
                                      <p:cBhvr>
                                        <p:cTn id="93" dur="1000"/>
                                        <p:tgtEl>
                                          <p:spTgt spid="43010">
                                            <p:txEl>
                                              <p:pRg st="7" end="7"/>
                                            </p:txEl>
                                          </p:spTgt>
                                        </p:tgtEl>
                                      </p:cBhvr>
                                    </p:animEffect>
                                  </p:childTnLst>
                                </p:cTn>
                              </p:par>
                            </p:childTnLst>
                          </p:cTn>
                        </p:par>
                        <p:par>
                          <p:cTn id="94" fill="hold" nodeType="afterGroup">
                            <p:stCondLst>
                              <p:cond delay="1000"/>
                            </p:stCondLst>
                            <p:childTnLst>
                              <p:par>
                                <p:cTn id="95" presetID="22" presetClass="entr" presetSubtype="2" fill="hold" grpId="0" nodeType="afterEffect">
                                  <p:stCondLst>
                                    <p:cond delay="0"/>
                                  </p:stCondLst>
                                  <p:childTnLst>
                                    <p:set>
                                      <p:cBhvr>
                                        <p:cTn id="96" dur="1" fill="hold">
                                          <p:stCondLst>
                                            <p:cond delay="0"/>
                                          </p:stCondLst>
                                        </p:cTn>
                                        <p:tgtEl>
                                          <p:spTgt spid="43025"/>
                                        </p:tgtEl>
                                        <p:attrNameLst>
                                          <p:attrName>style.visibility</p:attrName>
                                        </p:attrNameLst>
                                      </p:cBhvr>
                                      <p:to>
                                        <p:strVal val="visible"/>
                                      </p:to>
                                    </p:set>
                                    <p:animEffect transition="in" filter="wipe(right)">
                                      <p:cBhvr>
                                        <p:cTn id="97" dur="500"/>
                                        <p:tgtEl>
                                          <p:spTgt spid="4302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5" presetClass="entr" presetSubtype="0" fill="hold" grpId="0" nodeType="clickEffect">
                                  <p:stCondLst>
                                    <p:cond delay="0"/>
                                  </p:stCondLst>
                                  <p:childTnLst>
                                    <p:set>
                                      <p:cBhvr>
                                        <p:cTn id="101" dur="1" fill="hold">
                                          <p:stCondLst>
                                            <p:cond delay="0"/>
                                          </p:stCondLst>
                                        </p:cTn>
                                        <p:tgtEl>
                                          <p:spTgt spid="43015"/>
                                        </p:tgtEl>
                                        <p:attrNameLst>
                                          <p:attrName>style.visibility</p:attrName>
                                        </p:attrNameLst>
                                      </p:cBhvr>
                                      <p:to>
                                        <p:strVal val="visible"/>
                                      </p:to>
                                    </p:set>
                                    <p:animEffect transition="in" filter="fade">
                                      <p:cBhvr>
                                        <p:cTn id="102" dur="2000"/>
                                        <p:tgtEl>
                                          <p:spTgt spid="43015"/>
                                        </p:tgtEl>
                                      </p:cBhvr>
                                    </p:animEffect>
                                    <p:anim calcmode="lin" valueType="num">
                                      <p:cBhvr>
                                        <p:cTn id="103" dur="2000" fill="hold"/>
                                        <p:tgtEl>
                                          <p:spTgt spid="43015"/>
                                        </p:tgtEl>
                                        <p:attrNameLst>
                                          <p:attrName>style.rotation</p:attrName>
                                        </p:attrNameLst>
                                      </p:cBhvr>
                                      <p:tavLst>
                                        <p:tav tm="0">
                                          <p:val>
                                            <p:fltVal val="720"/>
                                          </p:val>
                                        </p:tav>
                                        <p:tav tm="100000">
                                          <p:val>
                                            <p:fltVal val="0"/>
                                          </p:val>
                                        </p:tav>
                                      </p:tavLst>
                                    </p:anim>
                                    <p:anim calcmode="lin" valueType="num">
                                      <p:cBhvr>
                                        <p:cTn id="104" dur="2000" fill="hold"/>
                                        <p:tgtEl>
                                          <p:spTgt spid="43015"/>
                                        </p:tgtEl>
                                        <p:attrNameLst>
                                          <p:attrName>ppt_h</p:attrName>
                                        </p:attrNameLst>
                                      </p:cBhvr>
                                      <p:tavLst>
                                        <p:tav tm="0">
                                          <p:val>
                                            <p:fltVal val="0"/>
                                          </p:val>
                                        </p:tav>
                                        <p:tav tm="100000">
                                          <p:val>
                                            <p:strVal val="#ppt_h"/>
                                          </p:val>
                                        </p:tav>
                                      </p:tavLst>
                                    </p:anim>
                                    <p:anim calcmode="lin" valueType="num">
                                      <p:cBhvr>
                                        <p:cTn id="105" dur="2000" fill="hold"/>
                                        <p:tgtEl>
                                          <p:spTgt spid="43015"/>
                                        </p:tgtEl>
                                        <p:attrNameLst>
                                          <p:attrName>ppt_w</p:attrName>
                                        </p:attrNameLst>
                                      </p:cBhvr>
                                      <p:tavLst>
                                        <p:tav tm="0">
                                          <p:val>
                                            <p:fltVal val="0"/>
                                          </p:val>
                                        </p:tav>
                                        <p:tav tm="100000">
                                          <p:val>
                                            <p:strVal val="#ppt_w"/>
                                          </p:val>
                                        </p:tav>
                                      </p:tavLst>
                                    </p:anim>
                                  </p:childTnLst>
                                </p:cTn>
                              </p:par>
                              <p:par>
                                <p:cTn id="106" presetID="35" presetClass="entr" presetSubtype="0" fill="hold" grpId="0" nodeType="withEffect">
                                  <p:stCondLst>
                                    <p:cond delay="0"/>
                                  </p:stCondLst>
                                  <p:childTnLst>
                                    <p:set>
                                      <p:cBhvr>
                                        <p:cTn id="107" dur="1" fill="hold">
                                          <p:stCondLst>
                                            <p:cond delay="0"/>
                                          </p:stCondLst>
                                        </p:cTn>
                                        <p:tgtEl>
                                          <p:spTgt spid="43016"/>
                                        </p:tgtEl>
                                        <p:attrNameLst>
                                          <p:attrName>style.visibility</p:attrName>
                                        </p:attrNameLst>
                                      </p:cBhvr>
                                      <p:to>
                                        <p:strVal val="visible"/>
                                      </p:to>
                                    </p:set>
                                    <p:animEffect transition="in" filter="fade">
                                      <p:cBhvr>
                                        <p:cTn id="108" dur="2000"/>
                                        <p:tgtEl>
                                          <p:spTgt spid="43016"/>
                                        </p:tgtEl>
                                      </p:cBhvr>
                                    </p:animEffect>
                                    <p:anim calcmode="lin" valueType="num">
                                      <p:cBhvr>
                                        <p:cTn id="109" dur="2000" fill="hold"/>
                                        <p:tgtEl>
                                          <p:spTgt spid="43016"/>
                                        </p:tgtEl>
                                        <p:attrNameLst>
                                          <p:attrName>style.rotation</p:attrName>
                                        </p:attrNameLst>
                                      </p:cBhvr>
                                      <p:tavLst>
                                        <p:tav tm="0">
                                          <p:val>
                                            <p:fltVal val="720"/>
                                          </p:val>
                                        </p:tav>
                                        <p:tav tm="100000">
                                          <p:val>
                                            <p:fltVal val="0"/>
                                          </p:val>
                                        </p:tav>
                                      </p:tavLst>
                                    </p:anim>
                                    <p:anim calcmode="lin" valueType="num">
                                      <p:cBhvr>
                                        <p:cTn id="110" dur="2000" fill="hold"/>
                                        <p:tgtEl>
                                          <p:spTgt spid="43016"/>
                                        </p:tgtEl>
                                        <p:attrNameLst>
                                          <p:attrName>ppt_h</p:attrName>
                                        </p:attrNameLst>
                                      </p:cBhvr>
                                      <p:tavLst>
                                        <p:tav tm="0">
                                          <p:val>
                                            <p:fltVal val="0"/>
                                          </p:val>
                                        </p:tav>
                                        <p:tav tm="100000">
                                          <p:val>
                                            <p:strVal val="#ppt_h"/>
                                          </p:val>
                                        </p:tav>
                                      </p:tavLst>
                                    </p:anim>
                                    <p:anim calcmode="lin" valueType="num">
                                      <p:cBhvr>
                                        <p:cTn id="111" dur="2000" fill="hold"/>
                                        <p:tgtEl>
                                          <p:spTgt spid="430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8" grpId="0" animBg="1"/>
      <p:bldP spid="43019" grpId="0" animBg="1"/>
      <p:bldP spid="43020" grpId="0" animBg="1"/>
      <p:bldP spid="43021" grpId="0" animBg="1"/>
      <p:bldP spid="43022" grpId="0" animBg="1"/>
      <p:bldP spid="43023" grpId="0" animBg="1"/>
      <p:bldP spid="43024" grpId="0" animBg="1"/>
      <p:bldP spid="43025" grpId="0" animBg="1"/>
      <p:bldP spid="430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5"/>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1" name="Rectangle 7"/>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2" name="Rectangle 8"/>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3" name="Rectangle 9"/>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268294" name="Rectangle 10"/>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b="1">
              <a:solidFill>
                <a:srgbClr val="FFFFFF"/>
              </a:solidFill>
              <a:latin typeface="Tahoma" pitchFamily="34" charset="0"/>
            </a:endParaRPr>
          </a:p>
        </p:txBody>
      </p:sp>
      <p:sp>
        <p:nvSpPr>
          <p:cNvPr id="39938" name="Rectangle 2"/>
          <p:cNvSpPr>
            <a:spLocks noGrp="1" noChangeArrowheads="1"/>
          </p:cNvSpPr>
          <p:nvPr>
            <p:ph type="title"/>
          </p:nvPr>
        </p:nvSpPr>
        <p:spPr/>
        <p:txBody>
          <a:bodyPr/>
          <a:lstStyle/>
          <a:p>
            <a:pPr algn="l" eaLnBrk="1" hangingPunct="1"/>
            <a:r>
              <a:rPr lang="en-US" altLang="en-US" b="1">
                <a:latin typeface="Arial" pitchFamily="34" charset="0"/>
              </a:rPr>
              <a:t>The Jewish High Priest</a:t>
            </a:r>
          </a:p>
        </p:txBody>
      </p:sp>
      <p:sp>
        <p:nvSpPr>
          <p:cNvPr id="39947" name="Rectangle 11"/>
          <p:cNvSpPr>
            <a:spLocks noGrp="1" noChangeArrowheads="1"/>
          </p:cNvSpPr>
          <p:nvPr>
            <p:ph type="body" idx="1"/>
          </p:nvPr>
        </p:nvSpPr>
        <p:spPr>
          <a:xfrm>
            <a:off x="457200" y="1600200"/>
            <a:ext cx="4419600" cy="4953000"/>
          </a:xfrm>
        </p:spPr>
        <p:txBody>
          <a:bodyPr/>
          <a:lstStyle/>
          <a:p>
            <a:pPr eaLnBrk="1" hangingPunct="1"/>
            <a:r>
              <a:rPr lang="en-US" altLang="en-US" b="1">
                <a:latin typeface="Arial" pitchFamily="34" charset="0"/>
              </a:rPr>
              <a:t>Atoned for sins of the people on the Day of Atonement</a:t>
            </a:r>
          </a:p>
          <a:p>
            <a:pPr eaLnBrk="1" hangingPunct="1"/>
            <a:r>
              <a:rPr lang="en-US" altLang="en-US" b="1">
                <a:latin typeface="Arial" pitchFamily="34" charset="0"/>
              </a:rPr>
              <a:t>Type of Christ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152400" y="152400"/>
            <a:ext cx="7772400" cy="685800"/>
          </a:xfrm>
          <a:solidFill>
            <a:schemeClr val="accent2"/>
          </a:solidFill>
        </p:spPr>
        <p:txBody>
          <a:bodyPr/>
          <a:lstStyle/>
          <a:p>
            <a:pPr eaLnBrk="1" hangingPunct="1"/>
            <a:r>
              <a:rPr kumimoji="0" lang="en-US" altLang="zh-CN" sz="3600" b="1">
                <a:solidFill>
                  <a:schemeClr val="bg2"/>
                </a:solidFill>
                <a:latin typeface="Arial" pitchFamily="34" charset="0"/>
                <a:cs typeface="Arial" pitchFamily="34" charset="0"/>
              </a:rPr>
              <a:t>Contrasting Levites and Priests</a:t>
            </a:r>
            <a:endParaRPr kumimoji="0" lang="en-US" altLang="zh-CN" sz="3600">
              <a:solidFill>
                <a:schemeClr val="bg2"/>
              </a:solidFill>
              <a:latin typeface="Arial" pitchFamily="34" charset="0"/>
              <a:cs typeface="Arial" pitchFamily="34" charset="0"/>
            </a:endParaRPr>
          </a:p>
        </p:txBody>
      </p:sp>
      <p:grpSp>
        <p:nvGrpSpPr>
          <p:cNvPr id="270339" name="Group 3"/>
          <p:cNvGrpSpPr>
            <a:grpSpLocks/>
          </p:cNvGrpSpPr>
          <p:nvPr/>
        </p:nvGrpSpPr>
        <p:grpSpPr bwMode="auto">
          <a:xfrm>
            <a:off x="0" y="914400"/>
            <a:ext cx="9144000" cy="5943600"/>
            <a:chOff x="0" y="576"/>
            <a:chExt cx="5568" cy="3744"/>
          </a:xfrm>
        </p:grpSpPr>
        <p:sp>
          <p:nvSpPr>
            <p:cNvPr id="270341" name="Rectangle 4"/>
            <p:cNvSpPr>
              <a:spLocks noChangeArrowheads="1"/>
            </p:cNvSpPr>
            <p:nvPr/>
          </p:nvSpPr>
          <p:spPr bwMode="auto">
            <a:xfrm>
              <a:off x="45" y="1005"/>
              <a:ext cx="1165" cy="544"/>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 Descendants of…</a:t>
              </a:r>
              <a:endParaRPr lang="en-US" altLang="zh-CN">
                <a:solidFill>
                  <a:srgbClr val="FFFFFF"/>
                </a:solidFill>
                <a:latin typeface="Arial Narrow" pitchFamily="34" charset="0"/>
                <a:ea typeface="SimSun" pitchFamily="2" charset="-122"/>
              </a:endParaRPr>
            </a:p>
          </p:txBody>
        </p:sp>
        <p:sp>
          <p:nvSpPr>
            <p:cNvPr id="270342" name="Rectangle 5"/>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Levi</a:t>
              </a:r>
            </a:p>
          </p:txBody>
        </p:sp>
        <p:sp>
          <p:nvSpPr>
            <p:cNvPr id="270343" name="Rectangle 6"/>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Aaron (also a descendant of Levi)</a:t>
              </a:r>
            </a:p>
          </p:txBody>
        </p:sp>
        <p:sp>
          <p:nvSpPr>
            <p:cNvPr id="270344" name="Rectangle 7"/>
            <p:cNvSpPr>
              <a:spLocks noChangeArrowheads="1"/>
            </p:cNvSpPr>
            <p:nvPr/>
          </p:nvSpPr>
          <p:spPr bwMode="auto">
            <a:xfrm>
              <a:off x="45" y="1549"/>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Population</a:t>
              </a:r>
              <a:endParaRPr lang="en-US" altLang="zh-CN">
                <a:solidFill>
                  <a:srgbClr val="FFFFFF"/>
                </a:solidFill>
                <a:latin typeface="Arial Narrow" pitchFamily="34" charset="0"/>
                <a:ea typeface="SimSun" pitchFamily="2" charset="-122"/>
              </a:endParaRPr>
            </a:p>
          </p:txBody>
        </p:sp>
        <p:sp>
          <p:nvSpPr>
            <p:cNvPr id="270345" name="Rectangle 8"/>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Many (the larger group)</a:t>
              </a:r>
            </a:p>
          </p:txBody>
        </p:sp>
        <p:sp>
          <p:nvSpPr>
            <p:cNvPr id="270346" name="Rectangle 9"/>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Few (a subset of the Levites, Josh. 21:4)</a:t>
              </a:r>
            </a:p>
          </p:txBody>
        </p:sp>
        <p:sp>
          <p:nvSpPr>
            <p:cNvPr id="270347" name="Rectangle 10"/>
            <p:cNvSpPr>
              <a:spLocks noChangeArrowheads="1"/>
            </p:cNvSpPr>
            <p:nvPr/>
          </p:nvSpPr>
          <p:spPr bwMode="auto">
            <a:xfrm>
              <a:off x="45" y="2094"/>
              <a:ext cx="1165" cy="10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Role</a:t>
              </a:r>
              <a:endParaRPr lang="en-US" altLang="zh-CN">
                <a:solidFill>
                  <a:srgbClr val="FFFFFF"/>
                </a:solidFill>
                <a:latin typeface="Arial Narrow" pitchFamily="34" charset="0"/>
                <a:ea typeface="SimSun" pitchFamily="2" charset="-122"/>
              </a:endParaRPr>
            </a:p>
          </p:txBody>
        </p:sp>
        <p:sp>
          <p:nvSpPr>
            <p:cNvPr id="270348" name="Rectangle 11"/>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Assisted priests and supervised religious activities permitted outside of the sanctuary: teaching, singing, leading worship, officials, administration, judges &amp; gatekeepers</a:t>
              </a:r>
            </a:p>
          </p:txBody>
        </p:sp>
        <p:sp>
          <p:nvSpPr>
            <p:cNvPr id="270349" name="Rectangle 12"/>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Mediators between God and Israel</a:t>
              </a:r>
            </a:p>
          </p:txBody>
        </p:sp>
        <p:sp>
          <p:nvSpPr>
            <p:cNvPr id="270350" name="Rectangle 13"/>
            <p:cNvSpPr>
              <a:spLocks noChangeArrowheads="1"/>
            </p:cNvSpPr>
            <p:nvPr/>
          </p:nvSpPr>
          <p:spPr bwMode="auto">
            <a:xfrm>
              <a:off x="45" y="3132"/>
              <a:ext cx="1165" cy="545"/>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Sacrificial Role</a:t>
              </a:r>
              <a:endParaRPr lang="en-US" altLang="zh-CN">
                <a:solidFill>
                  <a:srgbClr val="FFFFFF"/>
                </a:solidFill>
                <a:latin typeface="Arial Narrow" pitchFamily="34" charset="0"/>
                <a:ea typeface="SimSun" pitchFamily="2" charset="-122"/>
              </a:endParaRPr>
            </a:p>
          </p:txBody>
        </p:sp>
        <p:sp>
          <p:nvSpPr>
            <p:cNvPr id="270351" name="Rectangle 14"/>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Couldn’t offer sacrifices nor incense (Num. 16:2-7, 38)</a:t>
              </a:r>
            </a:p>
          </p:txBody>
        </p:sp>
        <p:sp>
          <p:nvSpPr>
            <p:cNvPr id="270352" name="Rectangle 15"/>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Offered sacrifices and incense (Deut. 33:10b)</a:t>
              </a:r>
            </a:p>
          </p:txBody>
        </p:sp>
        <p:sp>
          <p:nvSpPr>
            <p:cNvPr id="270353" name="Rectangle 16"/>
            <p:cNvSpPr>
              <a:spLocks noChangeArrowheads="1"/>
            </p:cNvSpPr>
            <p:nvPr/>
          </p:nvSpPr>
          <p:spPr bwMode="auto">
            <a:xfrm>
              <a:off x="45" y="3677"/>
              <a:ext cx="1165" cy="64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b="1">
                  <a:solidFill>
                    <a:srgbClr val="FFFFFF"/>
                  </a:solidFill>
                  <a:latin typeface="Arial Narrow" pitchFamily="34" charset="0"/>
                  <a:ea typeface="SimSun" pitchFamily="2" charset="-122"/>
                </a:rPr>
                <a:t>Location of Homes</a:t>
              </a:r>
              <a:endParaRPr lang="en-US" altLang="zh-CN">
                <a:solidFill>
                  <a:srgbClr val="FFFFFF"/>
                </a:solidFill>
                <a:latin typeface="Arial Narrow" pitchFamily="34" charset="0"/>
                <a:ea typeface="SimSun" pitchFamily="2" charset="-122"/>
              </a:endParaRPr>
            </a:p>
          </p:txBody>
        </p:sp>
        <p:sp>
          <p:nvSpPr>
            <p:cNvPr id="270354" name="Rectangle 17"/>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Extensive—in 35 cities throughout the tribes in the central, northern, and eastern parts of Israel (Josh. 21:5-7)</a:t>
              </a:r>
            </a:p>
          </p:txBody>
        </p:sp>
        <p:sp>
          <p:nvSpPr>
            <p:cNvPr id="270355" name="Rectangle 18"/>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Limited to 13 cities in Judah, Simeon, &amp; Benjamin that were near the temple (Josh. 21:4, 9-13)</a:t>
              </a:r>
            </a:p>
          </p:txBody>
        </p:sp>
        <p:grpSp>
          <p:nvGrpSpPr>
            <p:cNvPr id="270356" name="Group 19"/>
            <p:cNvGrpSpPr>
              <a:grpSpLocks/>
            </p:cNvGrpSpPr>
            <p:nvPr/>
          </p:nvGrpSpPr>
          <p:grpSpPr bwMode="auto">
            <a:xfrm>
              <a:off x="0" y="576"/>
              <a:ext cx="1255" cy="429"/>
              <a:chOff x="0" y="0"/>
              <a:chExt cx="888" cy="499"/>
            </a:xfrm>
          </p:grpSpPr>
          <p:sp>
            <p:nvSpPr>
              <p:cNvPr id="270363" name="Rectangle 20"/>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000">
                    <a:solidFill>
                      <a:srgbClr val="FFFFFF"/>
                    </a:solidFill>
                    <a:latin typeface="Arial Narrow" pitchFamily="34" charset="0"/>
                    <a:ea typeface="SimSun" pitchFamily="2" charset="-122"/>
                  </a:rPr>
                  <a:t> </a:t>
                </a:r>
              </a:p>
              <a:p>
                <a:pPr algn="ctr"/>
                <a:endParaRPr lang="en-US" altLang="zh-CN" sz="2000">
                  <a:solidFill>
                    <a:srgbClr val="FFFFFF"/>
                  </a:solidFill>
                  <a:latin typeface="Arial Narrow" pitchFamily="34" charset="0"/>
                  <a:ea typeface="SimSun" pitchFamily="2" charset="-122"/>
                </a:endParaRPr>
              </a:p>
            </p:txBody>
          </p:sp>
          <p:sp>
            <p:nvSpPr>
              <p:cNvPr id="270364" name="Rectangle 21"/>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7" name="Group 22"/>
            <p:cNvGrpSpPr>
              <a:grpSpLocks/>
            </p:cNvGrpSpPr>
            <p:nvPr/>
          </p:nvGrpSpPr>
          <p:grpSpPr bwMode="auto">
            <a:xfrm>
              <a:off x="1172" y="576"/>
              <a:ext cx="2380" cy="429"/>
              <a:chOff x="888" y="0"/>
              <a:chExt cx="1684" cy="499"/>
            </a:xfrm>
          </p:grpSpPr>
          <p:sp>
            <p:nvSpPr>
              <p:cNvPr id="270361" name="Rectangle 23"/>
              <p:cNvSpPr>
                <a:spLocks noChangeArrowheads="1"/>
              </p:cNvSpPr>
              <p:nvPr/>
            </p:nvSpPr>
            <p:spPr bwMode="auto">
              <a:xfrm>
                <a:off x="920" y="0"/>
                <a:ext cx="162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Levites</a:t>
                </a:r>
                <a:endParaRPr lang="en-US" altLang="zh-CN" sz="2800">
                  <a:solidFill>
                    <a:srgbClr val="FFFFFF"/>
                  </a:solidFill>
                  <a:latin typeface="Impact" pitchFamily="34" charset="0"/>
                  <a:ea typeface="SimSun" pitchFamily="2" charset="-122"/>
                </a:endParaRPr>
              </a:p>
            </p:txBody>
          </p:sp>
          <p:sp>
            <p:nvSpPr>
              <p:cNvPr id="270362" name="Rectangle 24"/>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nvGrpSpPr>
            <p:cNvPr id="270358" name="Group 25"/>
            <p:cNvGrpSpPr>
              <a:grpSpLocks/>
            </p:cNvGrpSpPr>
            <p:nvPr/>
          </p:nvGrpSpPr>
          <p:grpSpPr bwMode="auto">
            <a:xfrm>
              <a:off x="3443" y="576"/>
              <a:ext cx="2125" cy="429"/>
              <a:chOff x="2572" y="0"/>
              <a:chExt cx="1504" cy="499"/>
            </a:xfrm>
          </p:grpSpPr>
          <p:sp>
            <p:nvSpPr>
              <p:cNvPr id="270359" name="Rectangle 26"/>
              <p:cNvSpPr>
                <a:spLocks noChangeArrowheads="1"/>
              </p:cNvSpPr>
              <p:nvPr/>
            </p:nvSpPr>
            <p:spPr bwMode="auto">
              <a:xfrm>
                <a:off x="2604" y="0"/>
                <a:ext cx="1440" cy="4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zh-CN" sz="2800" b="1">
                    <a:solidFill>
                      <a:srgbClr val="FFFFFF"/>
                    </a:solidFill>
                    <a:latin typeface="Impact" pitchFamily="34" charset="0"/>
                    <a:ea typeface="SimSun" pitchFamily="2" charset="-122"/>
                  </a:rPr>
                  <a:t>Priests</a:t>
                </a:r>
                <a:endParaRPr lang="en-US" altLang="zh-CN" sz="2800">
                  <a:solidFill>
                    <a:srgbClr val="FFFFFF"/>
                  </a:solidFill>
                  <a:latin typeface="Impact" pitchFamily="34" charset="0"/>
                  <a:ea typeface="SimSun" pitchFamily="2" charset="-122"/>
                </a:endParaRPr>
              </a:p>
            </p:txBody>
          </p:sp>
          <p:sp>
            <p:nvSpPr>
              <p:cNvPr id="270360"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grpSp>
      </p:grpSp>
      <p:sp>
        <p:nvSpPr>
          <p:cNvPr id="270340" name="Text Box 28"/>
          <p:cNvSpPr txBox="1">
            <a:spLocks noChangeArrowheads="1"/>
          </p:cNvSpPr>
          <p:nvPr/>
        </p:nvSpPr>
        <p:spPr bwMode="auto">
          <a:xfrm>
            <a:off x="8153400" y="15240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CBCBCB"/>
                </a:solidFill>
              </a:rPr>
              <a:t>166d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AutoShape 3"/>
          <p:cNvSpPr>
            <a:spLocks noChangeArrowheads="1"/>
          </p:cNvSpPr>
          <p:nvPr/>
        </p:nvSpPr>
        <p:spPr bwMode="auto">
          <a:xfrm>
            <a:off x="120650" y="260350"/>
            <a:ext cx="8794750" cy="5835650"/>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19865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74713" y="998538"/>
            <a:ext cx="730408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itle 1"/>
          <p:cNvSpPr>
            <a:spLocks noGrp="1" noTextEdit="1"/>
          </p:cNvSpPr>
          <p:nvPr/>
        </p:nvSpPr>
        <p:spPr bwMode="auto">
          <a:xfrm>
            <a:off x="900113" y="1700213"/>
            <a:ext cx="7200900" cy="2881312"/>
          </a:xfrm>
          <a:prstGeom prst="rect">
            <a:avLst/>
          </a:prstGeom>
        </p:spPr>
        <p:txBody>
          <a:bodyPr wrap="none" fromWordArt="1" anchor="ctr"/>
          <a:lstStyle/>
          <a:p>
            <a:pPr algn="ctr" eaLnBrk="0" hangingPunct="0">
              <a:defRPr/>
            </a:pPr>
            <a:r>
              <a:rPr lang="en-US" sz="9600" b="1" kern="10" dirty="0">
                <a:ln w="9525">
                  <a:solidFill>
                    <a:srgbClr val="000000"/>
                  </a:solidFill>
                  <a:round/>
                  <a:headEnd/>
                  <a:tailEnd/>
                </a:ln>
                <a:solidFill>
                  <a:srgbClr val="FFFFFF"/>
                </a:solidFill>
                <a:latin typeface="Papyrus"/>
                <a:ea typeface="Papyrus"/>
                <a:cs typeface="Papyrus"/>
              </a:rPr>
              <a:t>Egyptian</a:t>
            </a:r>
            <a:endParaRPr lang="en-US" sz="3600" b="1" kern="10" dirty="0">
              <a:ln w="9525">
                <a:solidFill>
                  <a:srgbClr val="000000"/>
                </a:solidFill>
                <a:round/>
                <a:headEnd/>
                <a:tailEnd/>
              </a:ln>
              <a:solidFill>
                <a:srgbClr val="FFFFFF"/>
              </a:solidFill>
              <a:latin typeface="Papyrus"/>
              <a:ea typeface="Papyrus"/>
              <a:cs typeface="Papyru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00000"/>
            </a:gs>
            <a:gs pos="100000">
              <a:srgbClr val="060400"/>
            </a:gs>
          </a:gsLst>
          <a:lin ang="0" scaled="1"/>
        </a:gradFill>
        <a:effectLst/>
      </p:bgPr>
    </p:bg>
    <p:spTree>
      <p:nvGrpSpPr>
        <p:cNvPr id="1" name=""/>
        <p:cNvGrpSpPr/>
        <p:nvPr/>
      </p:nvGrpSpPr>
      <p:grpSpPr>
        <a:xfrm>
          <a:off x="0" y="0"/>
          <a:ext cx="0" cy="0"/>
          <a:chOff x="0" y="0"/>
          <a:chExt cx="0" cy="0"/>
        </a:xfrm>
      </p:grpSpPr>
      <p:pic>
        <p:nvPicPr>
          <p:cNvPr id="2050" name="Picture 2" descr="Image result for jewish high priest">
            <a:extLst>
              <a:ext uri="{FF2B5EF4-FFF2-40B4-BE49-F238E27FC236}">
                <a16:creationId xmlns:a16="http://schemas.microsoft.com/office/drawing/2014/main" id="{015BB65A-ABD6-F348-9EA4-AE77C1E1F9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a:xfrm>
            <a:off x="0" y="0"/>
            <a:ext cx="8686800" cy="1268760"/>
          </a:xfrm>
        </p:spPr>
        <p:txBody>
          <a:bodyPr/>
          <a:lstStyle/>
          <a:p>
            <a:pPr eaLnBrk="1" hangingPunct="1"/>
            <a:r>
              <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Uniqueness: How did Israel</a:t>
            </a:r>
            <a:r>
              <a:rPr lang="ja-JP" altLang="en-US" sz="3600" b="1">
                <a:solidFill>
                  <a:schemeClr val="tx1"/>
                </a:solidFill>
                <a:effectLst>
                  <a:glow rad="127000">
                    <a:schemeClr val="accent4">
                      <a:lumMod val="10000"/>
                    </a:schemeClr>
                  </a:glow>
                  <a:outerShdw blurRad="38100" dist="38100" dir="2700000" algn="tl">
                    <a:srgbClr val="000000"/>
                  </a:outerShdw>
                </a:effectLst>
                <a:latin typeface="Arial" pitchFamily="34" charset="0"/>
              </a:rPr>
              <a:t>’</a:t>
            </a:r>
            <a:r>
              <a:rPr lang="en-US" altLang="ja-JP"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s Priests Differ from Pagan Priesthoods?</a:t>
            </a:r>
            <a:endPar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endParaRPr>
          </a:p>
        </p:txBody>
      </p:sp>
      <p:sp>
        <p:nvSpPr>
          <p:cNvPr id="10243" name="Rectangle 3"/>
          <p:cNvSpPr>
            <a:spLocks noGrp="1" noChangeArrowheads="1"/>
          </p:cNvSpPr>
          <p:nvPr>
            <p:ph type="body" sz="half" idx="1"/>
          </p:nvPr>
        </p:nvSpPr>
        <p:spPr>
          <a:xfrm>
            <a:off x="457200" y="2174875"/>
            <a:ext cx="5638800" cy="4530725"/>
          </a:xfrm>
        </p:spPr>
        <p:txBody>
          <a:bodyPr/>
          <a:lstStyle/>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Genealogically determined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Appointed by God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Salary paid by worshippers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No tribal allotment</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High standards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Sacrificed two weeks annually</a:t>
            </a:r>
          </a:p>
        </p:txBody>
      </p:sp>
      <p:sp>
        <p:nvSpPr>
          <p:cNvPr id="10247" name="Text Box 7"/>
          <p:cNvSpPr txBox="1">
            <a:spLocks noChangeArrowheads="1"/>
          </p:cNvSpPr>
          <p:nvPr/>
        </p:nvSpPr>
        <p:spPr bwMode="auto">
          <a:xfrm>
            <a:off x="8488362"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to="" calcmode="lin" valueType="num">
                                      <p:cBhvr>
                                        <p:cTn id="7" dur="1" fill="hold"/>
                                        <p:tgtEl>
                                          <p:spTgt spid="102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 to="" calcmode="lin" valueType="num">
                                      <p:cBhvr>
                                        <p:cTn id="12" dur="1" fill="hold"/>
                                        <p:tgtEl>
                                          <p:spTgt spid="102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 to="" calcmode="lin" valueType="num">
                                      <p:cBhvr>
                                        <p:cTn id="17" dur="1" fill="hold"/>
                                        <p:tgtEl>
                                          <p:spTgt spid="10243">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 to="" calcmode="lin" valueType="num">
                                      <p:cBhvr>
                                        <p:cTn id="22" dur="1" fill="hold"/>
                                        <p:tgtEl>
                                          <p:spTgt spid="10243">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 to="" calcmode="lin" valueType="num">
                                      <p:cBhvr>
                                        <p:cTn id="27" dur="1" fill="hold"/>
                                        <p:tgtEl>
                                          <p:spTgt spid="10243">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 to="" calcmode="lin" valueType="num">
                                      <p:cBhvr>
                                        <p:cTn id="32" dur="1" fill="hold"/>
                                        <p:tgtEl>
                                          <p:spTgt spid="1024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800000"/>
            </a:gs>
            <a:gs pos="100000">
              <a:srgbClr val="060400"/>
            </a:gs>
          </a:gsLst>
          <a:lin ang="0" scaled="1"/>
        </a:gradFill>
        <a:effectLst/>
      </p:bgPr>
    </p:bg>
    <p:spTree>
      <p:nvGrpSpPr>
        <p:cNvPr id="1" name="">
          <a:extLst>
            <a:ext uri="{FF2B5EF4-FFF2-40B4-BE49-F238E27FC236}">
              <a16:creationId xmlns:a16="http://schemas.microsoft.com/office/drawing/2014/main" id="{B5FB92BF-3462-E1D0-A70F-C53D33B4C6F2}"/>
            </a:ext>
          </a:extLst>
        </p:cNvPr>
        <p:cNvGrpSpPr/>
        <p:nvPr/>
      </p:nvGrpSpPr>
      <p:grpSpPr>
        <a:xfrm>
          <a:off x="0" y="0"/>
          <a:ext cx="0" cy="0"/>
          <a:chOff x="0" y="0"/>
          <a:chExt cx="0" cy="0"/>
        </a:xfrm>
      </p:grpSpPr>
      <p:pic>
        <p:nvPicPr>
          <p:cNvPr id="2050" name="Picture 2" descr="Image result for jewish high priest">
            <a:extLst>
              <a:ext uri="{FF2B5EF4-FFF2-40B4-BE49-F238E27FC236}">
                <a16:creationId xmlns:a16="http://schemas.microsoft.com/office/drawing/2014/main" id="{AE3F5B90-17C9-0640-8D10-A9CFCAC4C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0"/>
            <a:ext cx="9252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2888D6CA-B457-286D-3C11-B4194B2FD2F6}"/>
              </a:ext>
            </a:extLst>
          </p:cNvPr>
          <p:cNvSpPr>
            <a:spLocks noGrp="1" noChangeArrowheads="1"/>
          </p:cNvSpPr>
          <p:nvPr>
            <p:ph type="title"/>
          </p:nvPr>
        </p:nvSpPr>
        <p:spPr>
          <a:xfrm>
            <a:off x="0" y="0"/>
            <a:ext cx="8686800" cy="1268760"/>
          </a:xfrm>
        </p:spPr>
        <p:txBody>
          <a:bodyPr/>
          <a:lstStyle/>
          <a:p>
            <a:pPr eaLnBrk="1" hangingPunct="1"/>
            <a:r>
              <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Uniqueness: How did Israel</a:t>
            </a:r>
            <a:r>
              <a:rPr lang="ja-JP" altLang="en-US" sz="3600" b="1">
                <a:solidFill>
                  <a:schemeClr val="tx1"/>
                </a:solidFill>
                <a:effectLst>
                  <a:glow rad="127000">
                    <a:schemeClr val="accent4">
                      <a:lumMod val="10000"/>
                    </a:schemeClr>
                  </a:glow>
                  <a:outerShdw blurRad="38100" dist="38100" dir="2700000" algn="tl">
                    <a:srgbClr val="000000"/>
                  </a:outerShdw>
                </a:effectLst>
                <a:latin typeface="Arial" pitchFamily="34" charset="0"/>
              </a:rPr>
              <a:t>’</a:t>
            </a:r>
            <a:r>
              <a:rPr lang="en-US" altLang="ja-JP" sz="3600" b="1" dirty="0">
                <a:solidFill>
                  <a:schemeClr val="tx1"/>
                </a:solidFill>
                <a:effectLst>
                  <a:glow rad="127000">
                    <a:schemeClr val="accent4">
                      <a:lumMod val="10000"/>
                    </a:schemeClr>
                  </a:glow>
                  <a:outerShdw blurRad="38100" dist="38100" dir="2700000" algn="tl">
                    <a:srgbClr val="000000"/>
                  </a:outerShdw>
                </a:effectLst>
                <a:latin typeface="Arial" pitchFamily="34" charset="0"/>
              </a:rPr>
              <a:t>s Priests Differ from Pagan Priesthoods?</a:t>
            </a:r>
            <a:endParaRPr lang="en-US" altLang="en-US" sz="3600" b="1" dirty="0">
              <a:solidFill>
                <a:schemeClr val="tx1"/>
              </a:solidFill>
              <a:effectLst>
                <a:glow rad="127000">
                  <a:schemeClr val="accent4">
                    <a:lumMod val="10000"/>
                  </a:schemeClr>
                </a:glow>
                <a:outerShdw blurRad="38100" dist="38100" dir="2700000" algn="tl">
                  <a:srgbClr val="000000"/>
                </a:outerShdw>
              </a:effectLst>
              <a:latin typeface="Arial" pitchFamily="34" charset="0"/>
            </a:endParaRPr>
          </a:p>
        </p:txBody>
      </p:sp>
      <p:sp>
        <p:nvSpPr>
          <p:cNvPr id="10243" name="Rectangle 3">
            <a:extLst>
              <a:ext uri="{FF2B5EF4-FFF2-40B4-BE49-F238E27FC236}">
                <a16:creationId xmlns:a16="http://schemas.microsoft.com/office/drawing/2014/main" id="{76F51A82-7107-4F6D-86D7-5D26E5B29368}"/>
              </a:ext>
            </a:extLst>
          </p:cNvPr>
          <p:cNvSpPr>
            <a:spLocks noGrp="1" noChangeArrowheads="1"/>
          </p:cNvSpPr>
          <p:nvPr>
            <p:ph type="body" sz="half" idx="1"/>
          </p:nvPr>
        </p:nvSpPr>
        <p:spPr>
          <a:xfrm>
            <a:off x="457200" y="2174875"/>
            <a:ext cx="5638800" cy="4530725"/>
          </a:xfrm>
        </p:spPr>
        <p:txBody>
          <a:bodyPr/>
          <a:lstStyle/>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Genealogically determined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Appointed by God</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Salary paid by worshippers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No tribal allotment</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High standards</a:t>
            </a:r>
          </a:p>
          <a:p>
            <a:pPr eaLnBrk="1" hangingPunct="1"/>
            <a:r>
              <a:rPr lang="en-US" altLang="en-US" sz="2800" b="1" dirty="0">
                <a:effectLst>
                  <a:glow rad="228600">
                    <a:schemeClr val="accent4">
                      <a:lumMod val="10000"/>
                      <a:alpha val="90000"/>
                    </a:schemeClr>
                  </a:glow>
                  <a:outerShdw blurRad="38100" dist="38100" dir="2700000" algn="tl">
                    <a:srgbClr val="000000"/>
                  </a:outerShdw>
                </a:effectLst>
                <a:latin typeface="Arial" pitchFamily="34" charset="0"/>
              </a:rPr>
              <a:t>Sacrificed two weeks annually</a:t>
            </a:r>
          </a:p>
        </p:txBody>
      </p:sp>
      <p:sp>
        <p:nvSpPr>
          <p:cNvPr id="10247" name="Text Box 7">
            <a:extLst>
              <a:ext uri="{FF2B5EF4-FFF2-40B4-BE49-F238E27FC236}">
                <a16:creationId xmlns:a16="http://schemas.microsoft.com/office/drawing/2014/main" id="{C42B6463-F243-3836-32DC-DE8EF3E982B1}"/>
              </a:ext>
            </a:extLst>
          </p:cNvPr>
          <p:cNvSpPr txBox="1">
            <a:spLocks noChangeArrowheads="1"/>
          </p:cNvSpPr>
          <p:nvPr/>
        </p:nvSpPr>
        <p:spPr bwMode="auto">
          <a:xfrm>
            <a:off x="8488362" y="76200"/>
            <a:ext cx="692150"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effectLst>
                  <a:outerShdw blurRad="38100" dist="38100" dir="2700000" algn="tl">
                    <a:srgbClr val="000000"/>
                  </a:outerShdw>
                </a:effectLst>
              </a:rPr>
              <a:t>179</a:t>
            </a:r>
          </a:p>
        </p:txBody>
      </p:sp>
      <p:sp>
        <p:nvSpPr>
          <p:cNvPr id="6" name="Text Box 4">
            <a:extLst>
              <a:ext uri="{FF2B5EF4-FFF2-40B4-BE49-F238E27FC236}">
                <a16:creationId xmlns:a16="http://schemas.microsoft.com/office/drawing/2014/main" id="{999A66B4-A6E5-DBF8-FE52-B344E1AD5C7D}"/>
              </a:ext>
            </a:extLst>
          </p:cNvPr>
          <p:cNvSpPr txBox="1">
            <a:spLocks noChangeArrowheads="1"/>
          </p:cNvSpPr>
          <p:nvPr/>
        </p:nvSpPr>
        <p:spPr bwMode="auto">
          <a:xfrm rot="20241503">
            <a:off x="2451907" y="3449978"/>
            <a:ext cx="7086600" cy="2308225"/>
          </a:xfrm>
          <a:prstGeom prst="rect">
            <a:avLst/>
          </a:prstGeom>
          <a:solidFill>
            <a:srgbClr val="FF00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en-US" sz="3600" b="1" dirty="0">
                <a:solidFill>
                  <a:srgbClr val="FFFFFF"/>
                </a:solidFill>
                <a:effectLst>
                  <a:outerShdw blurRad="38100" dist="38100" dir="2700000" algn="tl">
                    <a:srgbClr val="000000"/>
                  </a:outerShdw>
                </a:effectLst>
                <a:cs typeface="Arial" pitchFamily="34" charset="0"/>
              </a:rPr>
              <a:t>The point:</a:t>
            </a:r>
            <a:br>
              <a:rPr lang="en-US" altLang="en-US" sz="3600" b="1" dirty="0">
                <a:solidFill>
                  <a:srgbClr val="FFFFFF"/>
                </a:solidFill>
                <a:effectLst>
                  <a:outerShdw blurRad="38100" dist="38100" dir="2700000" algn="tl">
                    <a:srgbClr val="000000"/>
                  </a:outerShdw>
                </a:effectLst>
                <a:cs typeface="Arial" pitchFamily="34" charset="0"/>
              </a:rPr>
            </a:br>
            <a:r>
              <a:rPr lang="en-US" altLang="en-US" sz="3600" b="1" dirty="0">
                <a:solidFill>
                  <a:srgbClr val="FFFFFF"/>
                </a:solidFill>
                <a:effectLst>
                  <a:outerShdw blurRad="38100" dist="38100" dir="2700000" algn="tl">
                    <a:srgbClr val="000000"/>
                  </a:outerShdw>
                </a:effectLst>
                <a:cs typeface="Arial" pitchFamily="34" charset="0"/>
              </a:rPr>
              <a:t>Israel</a:t>
            </a:r>
            <a:r>
              <a:rPr lang="ja-JP" altLang="en-US" sz="3600" b="1">
                <a:solidFill>
                  <a:srgbClr val="FFFFFF"/>
                </a:solidFill>
                <a:effectLst>
                  <a:outerShdw blurRad="38100" dist="38100" dir="2700000" algn="tl">
                    <a:srgbClr val="000000"/>
                  </a:outerShdw>
                </a:effectLst>
                <a:cs typeface="Arial" pitchFamily="34" charset="0"/>
              </a:rPr>
              <a:t>’</a:t>
            </a:r>
            <a:r>
              <a:rPr lang="en-US" altLang="ja-JP" sz="3600" b="1" dirty="0">
                <a:solidFill>
                  <a:srgbClr val="FFFFFF"/>
                </a:solidFill>
                <a:effectLst>
                  <a:outerShdw blurRad="38100" dist="38100" dir="2700000" algn="tl">
                    <a:srgbClr val="000000"/>
                  </a:outerShdw>
                </a:effectLst>
                <a:cs typeface="Arial" pitchFamily="34" charset="0"/>
              </a:rPr>
              <a:t>s priesthood did not follow the patterns of the pagan nations</a:t>
            </a:r>
            <a:endParaRPr lang="en-US" altLang="en-US" sz="3600" b="1" dirty="0">
              <a:solidFill>
                <a:srgbClr val="FFFFFF"/>
              </a:solidFill>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23166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xfrm>
            <a:off x="250825" y="1268413"/>
            <a:ext cx="8435975" cy="4857750"/>
          </a:xfrm>
        </p:spPr>
        <p:txBody>
          <a:bodyPr/>
          <a:lstStyle/>
          <a:p>
            <a:pPr eaLnBrk="1" hangingPunct="1">
              <a:lnSpc>
                <a:spcPct val="80000"/>
              </a:lnSpc>
            </a:pPr>
            <a:r>
              <a:rPr lang="en-US" altLang="en-US" b="1" dirty="0"/>
              <a:t>Introduction/Background</a:t>
            </a:r>
          </a:p>
          <a:p>
            <a:pPr lvl="1" eaLnBrk="1" hangingPunct="1">
              <a:lnSpc>
                <a:spcPct val="80000"/>
              </a:lnSpc>
            </a:pPr>
            <a:r>
              <a:rPr lang="en-US" altLang="en-US" b="1" dirty="0"/>
              <a:t>In Numbers </a:t>
            </a:r>
          </a:p>
          <a:p>
            <a:pPr lvl="2" eaLnBrk="1" hangingPunct="1">
              <a:lnSpc>
                <a:spcPct val="80000"/>
              </a:lnSpc>
            </a:pPr>
            <a:r>
              <a:rPr lang="en-US" altLang="en-US" b="1" dirty="0"/>
              <a:t>Known as </a:t>
            </a:r>
            <a:r>
              <a:rPr lang="en-US" altLang="ja-JP" b="1" dirty="0"/>
              <a:t>"</a:t>
            </a:r>
            <a:r>
              <a:rPr lang="en-US" altLang="en-US" b="1" dirty="0"/>
              <a:t>the sons of Aaron</a:t>
            </a:r>
            <a:r>
              <a:rPr lang="en-US" altLang="ja-JP" b="1" dirty="0"/>
              <a:t>"</a:t>
            </a:r>
            <a:r>
              <a:rPr lang="en-US" altLang="en-US" b="1" dirty="0"/>
              <a:t> </a:t>
            </a:r>
          </a:p>
          <a:p>
            <a:pPr lvl="2" eaLnBrk="1" hangingPunct="1">
              <a:lnSpc>
                <a:spcPct val="80000"/>
              </a:lnSpc>
              <a:buFontTx/>
              <a:buNone/>
            </a:pPr>
            <a:endParaRPr lang="en-US" altLang="en-US" b="1" dirty="0"/>
          </a:p>
          <a:p>
            <a:pPr lvl="1" eaLnBrk="1" hangingPunct="1">
              <a:lnSpc>
                <a:spcPct val="80000"/>
              </a:lnSpc>
            </a:pPr>
            <a:r>
              <a:rPr lang="en-US" altLang="en-US" b="1" dirty="0"/>
              <a:t>In Deuteronomy</a:t>
            </a:r>
          </a:p>
          <a:p>
            <a:pPr lvl="2" eaLnBrk="1" hangingPunct="1">
              <a:lnSpc>
                <a:spcPct val="80000"/>
              </a:lnSpc>
            </a:pPr>
            <a:r>
              <a:rPr lang="en-US" altLang="en-US" b="1" dirty="0"/>
              <a:t>Known as </a:t>
            </a:r>
            <a:r>
              <a:rPr lang="en-US" altLang="ja-JP" b="1" dirty="0"/>
              <a:t>"</a:t>
            </a:r>
            <a:r>
              <a:rPr lang="en-US" altLang="en-US" b="1" dirty="0"/>
              <a:t>the priests, who are the Levites</a:t>
            </a:r>
            <a:r>
              <a:rPr lang="en-US" altLang="ja-JP" b="1" dirty="0"/>
              <a:t>"</a:t>
            </a:r>
            <a:r>
              <a:rPr lang="en-US" altLang="en-US" b="1" dirty="0"/>
              <a:t> (NIV) or </a:t>
            </a:r>
            <a:r>
              <a:rPr lang="en-US" altLang="ja-JP" b="1" dirty="0"/>
              <a:t>"</a:t>
            </a:r>
            <a:r>
              <a:rPr lang="en-US" altLang="en-US" b="1" dirty="0"/>
              <a:t>the priest the Levites</a:t>
            </a:r>
            <a:r>
              <a:rPr lang="en-US" altLang="ja-JP" b="1" dirty="0"/>
              <a:t>"</a:t>
            </a:r>
            <a:r>
              <a:rPr lang="en-US" altLang="en-US" b="1" dirty="0"/>
              <a:t> (KJV).  </a:t>
            </a:r>
          </a:p>
          <a:p>
            <a:pPr lvl="2" eaLnBrk="1" hangingPunct="1">
              <a:lnSpc>
                <a:spcPct val="80000"/>
              </a:lnSpc>
            </a:pPr>
            <a:r>
              <a:rPr lang="en-US" altLang="en-US" b="1" dirty="0"/>
              <a:t>In view that different portions are ascribed to the priests and Levites</a:t>
            </a:r>
          </a:p>
          <a:p>
            <a:pPr lvl="3" eaLnBrk="1" hangingPunct="1">
              <a:lnSpc>
                <a:spcPct val="80000"/>
              </a:lnSpc>
            </a:pPr>
            <a:r>
              <a:rPr lang="en-US" altLang="en-US" b="1" dirty="0"/>
              <a:t>Priests and Levites were still distinct</a:t>
            </a:r>
          </a:p>
          <a:p>
            <a:pPr lvl="3" eaLnBrk="1" hangingPunct="1">
              <a:lnSpc>
                <a:spcPct val="80000"/>
              </a:lnSpc>
              <a:buFontTx/>
              <a:buNone/>
            </a:pPr>
            <a:endParaRPr lang="en-US" altLang="en-US" b="1" dirty="0"/>
          </a:p>
          <a:p>
            <a:pPr lvl="1" eaLnBrk="1" hangingPunct="1">
              <a:lnSpc>
                <a:spcPct val="80000"/>
              </a:lnSpc>
            </a:pPr>
            <a:r>
              <a:rPr lang="en-US" altLang="en-US" b="1" dirty="0"/>
              <a:t>In Joshua</a:t>
            </a:r>
          </a:p>
          <a:p>
            <a:pPr lvl="2" eaLnBrk="1" hangingPunct="1">
              <a:lnSpc>
                <a:spcPct val="80000"/>
              </a:lnSpc>
            </a:pPr>
            <a:r>
              <a:rPr lang="en-US" altLang="en-US" b="1" dirty="0"/>
              <a:t>Distinction between the priests and Levites is clearly maintained</a:t>
            </a:r>
          </a:p>
        </p:txBody>
      </p:sp>
      <p:pic>
        <p:nvPicPr>
          <p:cNvPr id="3074" name="Picture 2" descr="Image result for jewish high priest">
            <a:extLst>
              <a:ext uri="{FF2B5EF4-FFF2-40B4-BE49-F238E27FC236}">
                <a16:creationId xmlns:a16="http://schemas.microsoft.com/office/drawing/2014/main" id="{C85BD47A-A39F-F442-8AC6-80A06ACDA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C2F303-A6E9-A31A-7017-2DCDF6D7CC92}"/>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35DD1-247A-B752-C381-3525D939C4F8}"/>
            </a:ext>
          </a:extLst>
        </p:cNvPr>
        <p:cNvGrpSpPr/>
        <p:nvPr/>
      </p:nvGrpSpPr>
      <p:grpSpPr>
        <a:xfrm>
          <a:off x="0" y="0"/>
          <a:ext cx="0" cy="0"/>
          <a:chOff x="0" y="0"/>
          <a:chExt cx="0" cy="0"/>
        </a:xfrm>
      </p:grpSpPr>
      <p:sp>
        <p:nvSpPr>
          <p:cNvPr id="274433" name="Rectangle 2">
            <a:extLst>
              <a:ext uri="{FF2B5EF4-FFF2-40B4-BE49-F238E27FC236}">
                <a16:creationId xmlns:a16="http://schemas.microsoft.com/office/drawing/2014/main" id="{EE951FAA-EBB4-2BB1-C315-E214652BC5A8}"/>
              </a:ext>
            </a:extLst>
          </p:cNvPr>
          <p:cNvSpPr>
            <a:spLocks noGrp="1" noChangeArrowheads="1"/>
          </p:cNvSpPr>
          <p:nvPr>
            <p:ph type="body" idx="1"/>
          </p:nvPr>
        </p:nvSpPr>
        <p:spPr>
          <a:xfrm>
            <a:off x="250825" y="1268413"/>
            <a:ext cx="8435975" cy="4857750"/>
          </a:xfrm>
        </p:spPr>
        <p:txBody>
          <a:bodyPr/>
          <a:lstStyle/>
          <a:p>
            <a:pPr eaLnBrk="1" hangingPunct="1">
              <a:lnSpc>
                <a:spcPct val="80000"/>
              </a:lnSpc>
            </a:pPr>
            <a:r>
              <a:rPr lang="en-US" altLang="en-US" b="1" dirty="0"/>
              <a:t>Introduction/Background</a:t>
            </a:r>
          </a:p>
          <a:p>
            <a:pPr lvl="1" eaLnBrk="1" hangingPunct="1">
              <a:lnSpc>
                <a:spcPct val="80000"/>
              </a:lnSpc>
            </a:pPr>
            <a:r>
              <a:rPr lang="en-US" altLang="en-US" b="1" dirty="0"/>
              <a:t>In Numbers </a:t>
            </a:r>
          </a:p>
          <a:p>
            <a:pPr lvl="2" eaLnBrk="1" hangingPunct="1">
              <a:lnSpc>
                <a:spcPct val="80000"/>
              </a:lnSpc>
            </a:pPr>
            <a:r>
              <a:rPr lang="en-US" altLang="en-US" b="1" dirty="0"/>
              <a:t>Known as </a:t>
            </a:r>
            <a:r>
              <a:rPr lang="en-US" altLang="ja-JP" b="1" dirty="0"/>
              <a:t>"</a:t>
            </a:r>
            <a:r>
              <a:rPr lang="en-US" altLang="en-US" b="1" dirty="0"/>
              <a:t>the sons of Aaron</a:t>
            </a:r>
            <a:r>
              <a:rPr lang="en-US" altLang="ja-JP" b="1" dirty="0"/>
              <a:t>"</a:t>
            </a:r>
            <a:r>
              <a:rPr lang="en-US" altLang="en-US" b="1" dirty="0"/>
              <a:t> </a:t>
            </a:r>
          </a:p>
          <a:p>
            <a:pPr lvl="2" eaLnBrk="1" hangingPunct="1">
              <a:lnSpc>
                <a:spcPct val="80000"/>
              </a:lnSpc>
              <a:buFontTx/>
              <a:buNone/>
            </a:pPr>
            <a:endParaRPr lang="en-US" altLang="en-US" b="1" dirty="0"/>
          </a:p>
          <a:p>
            <a:pPr lvl="1" eaLnBrk="1" hangingPunct="1">
              <a:lnSpc>
                <a:spcPct val="80000"/>
              </a:lnSpc>
            </a:pPr>
            <a:r>
              <a:rPr lang="en-US" altLang="en-US" b="1" dirty="0"/>
              <a:t>In Deuteronomy</a:t>
            </a:r>
          </a:p>
          <a:p>
            <a:pPr lvl="2" eaLnBrk="1" hangingPunct="1">
              <a:lnSpc>
                <a:spcPct val="80000"/>
              </a:lnSpc>
            </a:pPr>
            <a:r>
              <a:rPr lang="en-US" altLang="en-US" b="1" dirty="0"/>
              <a:t>Known as </a:t>
            </a:r>
            <a:r>
              <a:rPr lang="en-US" altLang="ja-JP" b="1" dirty="0"/>
              <a:t>"</a:t>
            </a:r>
            <a:r>
              <a:rPr lang="en-US" altLang="en-US" b="1" dirty="0"/>
              <a:t>the priests, who are the Levites</a:t>
            </a:r>
            <a:r>
              <a:rPr lang="en-US" altLang="ja-JP" b="1" dirty="0"/>
              <a:t>"</a:t>
            </a:r>
            <a:r>
              <a:rPr lang="en-US" altLang="en-US" b="1" dirty="0"/>
              <a:t> (NIV) or </a:t>
            </a:r>
            <a:r>
              <a:rPr lang="en-US" altLang="ja-JP" b="1" dirty="0"/>
              <a:t>"</a:t>
            </a:r>
            <a:r>
              <a:rPr lang="en-US" altLang="en-US" b="1" dirty="0"/>
              <a:t>the priest the Levites</a:t>
            </a:r>
            <a:r>
              <a:rPr lang="en-US" altLang="ja-JP" b="1" dirty="0"/>
              <a:t>"</a:t>
            </a:r>
            <a:r>
              <a:rPr lang="en-US" altLang="en-US" b="1" dirty="0"/>
              <a:t> (KJV).  </a:t>
            </a:r>
          </a:p>
          <a:p>
            <a:pPr lvl="2" eaLnBrk="1" hangingPunct="1">
              <a:lnSpc>
                <a:spcPct val="80000"/>
              </a:lnSpc>
            </a:pPr>
            <a:r>
              <a:rPr lang="en-US" altLang="en-US" b="1" dirty="0"/>
              <a:t>In view that different portions are ascribed to the priests and Levites</a:t>
            </a:r>
          </a:p>
          <a:p>
            <a:pPr lvl="3" eaLnBrk="1" hangingPunct="1">
              <a:lnSpc>
                <a:spcPct val="80000"/>
              </a:lnSpc>
            </a:pPr>
            <a:r>
              <a:rPr lang="en-US" altLang="en-US" b="1" dirty="0"/>
              <a:t>Priests and Levites were still distinct</a:t>
            </a:r>
          </a:p>
          <a:p>
            <a:pPr lvl="3" eaLnBrk="1" hangingPunct="1">
              <a:lnSpc>
                <a:spcPct val="80000"/>
              </a:lnSpc>
              <a:buFontTx/>
              <a:buNone/>
            </a:pPr>
            <a:endParaRPr lang="en-US" altLang="en-US" b="1" dirty="0"/>
          </a:p>
          <a:p>
            <a:pPr lvl="1" eaLnBrk="1" hangingPunct="1">
              <a:lnSpc>
                <a:spcPct val="80000"/>
              </a:lnSpc>
            </a:pPr>
            <a:r>
              <a:rPr lang="en-US" altLang="en-US" b="1" dirty="0"/>
              <a:t>In Joshua</a:t>
            </a:r>
          </a:p>
          <a:p>
            <a:pPr lvl="2" eaLnBrk="1" hangingPunct="1">
              <a:lnSpc>
                <a:spcPct val="80000"/>
              </a:lnSpc>
            </a:pPr>
            <a:r>
              <a:rPr lang="en-US" altLang="en-US" b="1" dirty="0"/>
              <a:t>Distinction between the priests and Levites is clearly maintained</a:t>
            </a:r>
          </a:p>
        </p:txBody>
      </p:sp>
      <p:pic>
        <p:nvPicPr>
          <p:cNvPr id="3074" name="Picture 2" descr="Image result for jewish high priest">
            <a:extLst>
              <a:ext uri="{FF2B5EF4-FFF2-40B4-BE49-F238E27FC236}">
                <a16:creationId xmlns:a16="http://schemas.microsoft.com/office/drawing/2014/main" id="{EF3BEA21-C0EC-EC4E-4262-E653BB37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7824"/>
            <a:ext cx="2400300" cy="275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117A1E-8E51-8E3A-6101-668E32FD2AA5}"/>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grpSp>
        <p:nvGrpSpPr>
          <p:cNvPr id="6" name="Group 5">
            <a:extLst>
              <a:ext uri="{FF2B5EF4-FFF2-40B4-BE49-F238E27FC236}">
                <a16:creationId xmlns:a16="http://schemas.microsoft.com/office/drawing/2014/main" id="{BD65FF9F-FDE3-7849-5B3F-DDA6C9C876BC}"/>
              </a:ext>
            </a:extLst>
          </p:cNvPr>
          <p:cNvGrpSpPr/>
          <p:nvPr/>
        </p:nvGrpSpPr>
        <p:grpSpPr>
          <a:xfrm>
            <a:off x="263891" y="2828925"/>
            <a:ext cx="8441959" cy="1752600"/>
            <a:chOff x="263891" y="2828925"/>
            <a:chExt cx="8441959" cy="1752600"/>
          </a:xfrm>
        </p:grpSpPr>
        <p:sp>
          <p:nvSpPr>
            <p:cNvPr id="274436" name="Oval 7">
              <a:extLst>
                <a:ext uri="{FF2B5EF4-FFF2-40B4-BE49-F238E27FC236}">
                  <a16:creationId xmlns:a16="http://schemas.microsoft.com/office/drawing/2014/main" id="{3008F992-76DF-D239-7EFE-48C30950F7FF}"/>
                </a:ext>
              </a:extLst>
            </p:cNvPr>
            <p:cNvSpPr>
              <a:spLocks noChangeArrowheads="1"/>
            </p:cNvSpPr>
            <p:nvPr/>
          </p:nvSpPr>
          <p:spPr bwMode="auto">
            <a:xfrm>
              <a:off x="323850" y="2828925"/>
              <a:ext cx="8382000" cy="1752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5" name="Rectangle 2">
              <a:extLst>
                <a:ext uri="{FF2B5EF4-FFF2-40B4-BE49-F238E27FC236}">
                  <a16:creationId xmlns:a16="http://schemas.microsoft.com/office/drawing/2014/main" id="{5245C71F-2C21-628A-141F-76E39AE65B7E}"/>
                </a:ext>
              </a:extLst>
            </p:cNvPr>
            <p:cNvSpPr txBox="1">
              <a:spLocks noChangeArrowheads="1"/>
            </p:cNvSpPr>
            <p:nvPr/>
          </p:nvSpPr>
          <p:spPr bwMode="auto">
            <a:xfrm>
              <a:off x="263891" y="3501008"/>
              <a:ext cx="8435975" cy="67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lnSpc>
                  <a:spcPct val="80000"/>
                </a:lnSpc>
                <a:buNone/>
              </a:pPr>
              <a:r>
                <a:rPr lang="en-US" altLang="en-US" b="1" kern="0" dirty="0"/>
                <a:t>Male descendants of Levi &amp; Aaron</a:t>
              </a:r>
            </a:p>
          </p:txBody>
        </p:sp>
      </p:grpSp>
    </p:spTree>
    <p:extLst>
      <p:ext uri="{BB962C8B-B14F-4D97-AF65-F5344CB8AC3E}">
        <p14:creationId xmlns:p14="http://schemas.microsoft.com/office/powerpoint/2010/main" val="3186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2708275"/>
            <a:ext cx="49974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2"/>
          <p:cNvSpPr>
            <a:spLocks noGrp="1" noChangeArrowheads="1"/>
          </p:cNvSpPr>
          <p:nvPr>
            <p:ph type="body" idx="1"/>
          </p:nvPr>
        </p:nvSpPr>
        <p:spPr>
          <a:xfrm>
            <a:off x="395288" y="908050"/>
            <a:ext cx="8229600" cy="4525963"/>
          </a:xfrm>
        </p:spPr>
        <p:txBody>
          <a:bodyPr/>
          <a:lstStyle/>
          <a:p>
            <a:pPr eaLnBrk="1" hangingPunct="1"/>
            <a:r>
              <a:rPr lang="en-US" altLang="en-US" sz="3600" b="1"/>
              <a:t>Ordination of Aaron and sons</a:t>
            </a:r>
          </a:p>
          <a:p>
            <a:pPr lvl="1" eaLnBrk="1" hangingPunct="1"/>
            <a:r>
              <a:rPr lang="en-US" altLang="en-US" sz="3200" b="1"/>
              <a:t>whole process took seven days </a:t>
            </a:r>
          </a:p>
          <a:p>
            <a:pPr lvl="1" eaLnBrk="1" hangingPunct="1"/>
            <a:r>
              <a:rPr lang="en-US" altLang="en-US" sz="3200" b="1"/>
              <a:t>Aaron and his sons were not to leave the sanctuary  </a:t>
            </a:r>
          </a:p>
          <a:p>
            <a:pPr lvl="1" eaLnBrk="1" hangingPunct="1"/>
            <a:r>
              <a:rPr lang="en-US" altLang="en-US" sz="3200" b="1"/>
              <a:t>Includes </a:t>
            </a:r>
            <a:br>
              <a:rPr lang="en-US" altLang="en-US" sz="3200" b="1"/>
            </a:br>
            <a:r>
              <a:rPr lang="en-US" altLang="en-US" sz="3200" b="1"/>
              <a:t>preparation, </a:t>
            </a:r>
            <a:br>
              <a:rPr lang="en-US" altLang="en-US" sz="3200" b="1"/>
            </a:br>
            <a:r>
              <a:rPr lang="en-US" altLang="en-US" sz="3200" b="1"/>
              <a:t>anointing </a:t>
            </a:r>
            <a:br>
              <a:rPr lang="en-US" altLang="en-US" sz="3200" b="1"/>
            </a:br>
            <a:r>
              <a:rPr lang="en-US" altLang="en-US" sz="3200" b="1"/>
              <a:t>the priests and </a:t>
            </a:r>
            <a:br>
              <a:rPr lang="en-US" altLang="en-US" sz="3200" b="1"/>
            </a:br>
            <a:r>
              <a:rPr lang="en-US" altLang="en-US" sz="3200" b="1"/>
              <a:t>offering of </a:t>
            </a:r>
            <a:br>
              <a:rPr lang="en-US" altLang="en-US" sz="3200" b="1"/>
            </a:br>
            <a:r>
              <a:rPr lang="en-US" altLang="en-US" sz="3200" b="1"/>
              <a:t>sacrifices</a:t>
            </a:r>
          </a:p>
        </p:txBody>
      </p:sp>
      <p:sp>
        <p:nvSpPr>
          <p:cNvPr id="2" name="TextBox 1">
            <a:extLst>
              <a:ext uri="{FF2B5EF4-FFF2-40B4-BE49-F238E27FC236}">
                <a16:creationId xmlns:a16="http://schemas.microsoft.com/office/drawing/2014/main" id="{EFE026CA-0A3E-5523-85A7-FDB8BE8F3B47}"/>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body" idx="1"/>
          </p:nvPr>
        </p:nvSpPr>
        <p:spPr>
          <a:extLst>
            <a:ext uri="{FAA26D3D-D897-4be2-8F04-BA451C77F1D7}">
              <ma14:placeholderFlag xmlns="" xmlns:ma14="http://schemas.microsoft.com/office/mac/drawingml/2011/main" val="1"/>
            </a:ext>
          </a:extLst>
        </p:spPr>
        <p:txBody>
          <a:bodyPr/>
          <a:lstStyle/>
          <a:p>
            <a:pPr eaLnBrk="1" hangingPunct="1">
              <a:defRPr/>
            </a:pPr>
            <a:r>
              <a:rPr lang="en-US" sz="3600" b="1" dirty="0">
                <a:solidFill>
                  <a:srgbClr val="FFFFFF"/>
                </a:solidFill>
                <a:effectLst>
                  <a:glow rad="203200">
                    <a:schemeClr val="tx1">
                      <a:alpha val="90000"/>
                    </a:schemeClr>
                  </a:glow>
                </a:effectLst>
                <a:ea typeface="ＭＳ Ｐゴシック" charset="0"/>
              </a:rPr>
              <a:t>Priests</a:t>
            </a:r>
            <a:r>
              <a:rPr lang="fr-FR" altLang="ja-JP" sz="3600" b="1" dirty="0">
                <a:solidFill>
                  <a:srgbClr val="FFFFFF"/>
                </a:solidFill>
                <a:effectLst>
                  <a:glow rad="203200">
                    <a:schemeClr val="tx1">
                      <a:alpha val="90000"/>
                    </a:schemeClr>
                  </a:glow>
                </a:effectLst>
                <a:ea typeface="ＭＳ Ｐゴシック" charset="0"/>
              </a:rPr>
              <a:t>'</a:t>
            </a:r>
            <a:r>
              <a:rPr lang="en-US" sz="3600" b="1" dirty="0">
                <a:solidFill>
                  <a:srgbClr val="FFFFFF"/>
                </a:solidFill>
                <a:effectLst>
                  <a:glow rad="203200">
                    <a:schemeClr val="tx1">
                      <a:alpha val="90000"/>
                    </a:schemeClr>
                  </a:glow>
                </a:effectLst>
                <a:ea typeface="ＭＳ Ｐゴシック" charset="0"/>
              </a:rPr>
              <a:t> Responsibilities </a:t>
            </a:r>
          </a:p>
          <a:p>
            <a:pPr lvl="1" eaLnBrk="1" hangingPunct="1">
              <a:defRPr/>
            </a:pPr>
            <a:r>
              <a:rPr lang="en-US" sz="3200" b="1" dirty="0">
                <a:solidFill>
                  <a:srgbClr val="FFFFFF"/>
                </a:solidFill>
                <a:effectLst>
                  <a:glow rad="203200">
                    <a:schemeClr val="tx1">
                      <a:alpha val="90000"/>
                    </a:schemeClr>
                  </a:glow>
                </a:effectLst>
                <a:ea typeface="ＭＳ Ｐゴシック" charset="0"/>
              </a:rPr>
              <a:t>To maintain ceremonial cleanliness</a:t>
            </a:r>
          </a:p>
          <a:p>
            <a:pPr lvl="1" eaLnBrk="1" hangingPunct="1">
              <a:defRPr/>
            </a:pPr>
            <a:r>
              <a:rPr lang="en-US" sz="3200" b="1" dirty="0">
                <a:solidFill>
                  <a:srgbClr val="FFFFFF"/>
                </a:solidFill>
                <a:effectLst>
                  <a:glow rad="203200">
                    <a:schemeClr val="tx1">
                      <a:alpha val="90000"/>
                    </a:schemeClr>
                  </a:glow>
                </a:effectLst>
                <a:ea typeface="ＭＳ Ｐゴシック" charset="0"/>
              </a:rPr>
              <a:t>To teach God</a:t>
            </a:r>
            <a:r>
              <a:rPr lang="fr-FR" altLang="ja-JP" sz="3200" b="1" dirty="0">
                <a:solidFill>
                  <a:srgbClr val="FFFFFF"/>
                </a:solidFill>
                <a:effectLst>
                  <a:glow rad="203200">
                    <a:schemeClr val="tx1">
                      <a:alpha val="90000"/>
                    </a:schemeClr>
                  </a:glow>
                </a:effectLst>
                <a:ea typeface="ＭＳ Ｐゴシック" charset="0"/>
              </a:rPr>
              <a:t>'</a:t>
            </a:r>
            <a:r>
              <a:rPr lang="en-US" sz="3200" b="1" dirty="0">
                <a:solidFill>
                  <a:srgbClr val="FFFFFF"/>
                </a:solidFill>
                <a:effectLst>
                  <a:glow rad="203200">
                    <a:schemeClr val="tx1">
                      <a:alpha val="90000"/>
                    </a:schemeClr>
                  </a:glow>
                </a:effectLst>
                <a:ea typeface="ＭＳ Ｐゴシック" charset="0"/>
              </a:rPr>
              <a:t>s law to the Israelites</a:t>
            </a:r>
          </a:p>
        </p:txBody>
      </p:sp>
      <p:sp>
        <p:nvSpPr>
          <p:cNvPr id="2" name="TextBox 1">
            <a:extLst>
              <a:ext uri="{FF2B5EF4-FFF2-40B4-BE49-F238E27FC236}">
                <a16:creationId xmlns:a16="http://schemas.microsoft.com/office/drawing/2014/main" id="{72A99C53-1953-9D88-7467-9B0A974938A2}"/>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xfrm>
            <a:off x="457200" y="1600200"/>
            <a:ext cx="6491288" cy="4997450"/>
          </a:xfrm>
        </p:spPr>
        <p:txBody>
          <a:bodyPr/>
          <a:lstStyle/>
          <a:p>
            <a:pPr eaLnBrk="1" hangingPunct="1"/>
            <a:r>
              <a:rPr lang="en-US" altLang="en-US" b="1"/>
              <a:t>Duties in addition to care of sanctuary: </a:t>
            </a:r>
          </a:p>
          <a:p>
            <a:pPr lvl="1" eaLnBrk="1" hangingPunct="1"/>
            <a:r>
              <a:rPr lang="en-US" altLang="en-US" b="1"/>
              <a:t>function as judges in difficult decisions</a:t>
            </a:r>
          </a:p>
          <a:p>
            <a:pPr lvl="1" eaLnBrk="1" hangingPunct="1"/>
            <a:r>
              <a:rPr lang="en-US" altLang="en-US" b="1"/>
              <a:t>regulate the control of lepers</a:t>
            </a:r>
          </a:p>
          <a:p>
            <a:pPr lvl="1" eaLnBrk="1" hangingPunct="1"/>
            <a:r>
              <a:rPr lang="en-US" altLang="en-US" b="1"/>
              <a:t>guard the book of law</a:t>
            </a:r>
          </a:p>
          <a:p>
            <a:pPr lvl="1" eaLnBrk="1" hangingPunct="1"/>
            <a:r>
              <a:rPr lang="en-US" altLang="en-US" b="1"/>
              <a:t>assist Moses with the ceremony of covenant renewal</a:t>
            </a:r>
          </a:p>
        </p:txBody>
      </p:sp>
      <p:pic>
        <p:nvPicPr>
          <p:cNvPr id="4098" name="Picture 2" descr="Image result for jewish priest garments">
            <a:extLst>
              <a:ext uri="{FF2B5EF4-FFF2-40B4-BE49-F238E27FC236}">
                <a16:creationId xmlns:a16="http://schemas.microsoft.com/office/drawing/2014/main" id="{F3AFF5E1-C210-D94A-B402-5A9E87E38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DB8A13-8CD3-8C0C-48E6-25B50E9A3120}"/>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4"/>
          <p:cNvSpPr>
            <a:spLocks noChangeArrowheads="1"/>
          </p:cNvSpPr>
          <p:nvPr/>
        </p:nvSpPr>
        <p:spPr bwMode="auto">
          <a:xfrm>
            <a:off x="468313" y="990600"/>
            <a:ext cx="62611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lnSpc>
                <a:spcPct val="120000"/>
              </a:lnSpc>
              <a:buFont typeface="Arial" pitchFamily="34" charset="0"/>
              <a:buChar char="–"/>
            </a:pPr>
            <a:r>
              <a:rPr lang="en-US" altLang="en-US" sz="2800" b="1"/>
              <a:t> receive restitution for wrong if the victim has no next of kin </a:t>
            </a:r>
          </a:p>
          <a:p>
            <a:pPr lvl="1" eaLnBrk="1" hangingPunct="1">
              <a:lnSpc>
                <a:spcPct val="120000"/>
              </a:lnSpc>
              <a:buFont typeface="Arial" pitchFamily="34" charset="0"/>
              <a:buChar char="–"/>
            </a:pPr>
            <a:r>
              <a:rPr lang="en-US" altLang="en-US" sz="2800" b="1"/>
              <a:t> conduct test for an unfaithful wife</a:t>
            </a:r>
          </a:p>
          <a:p>
            <a:pPr lvl="1" eaLnBrk="1" hangingPunct="1">
              <a:lnSpc>
                <a:spcPct val="120000"/>
              </a:lnSpc>
              <a:buFont typeface="Arial" pitchFamily="34" charset="0"/>
              <a:buChar char="–"/>
            </a:pPr>
            <a:r>
              <a:rPr lang="en-US" altLang="en-US" sz="2800" b="1"/>
              <a:t> teach God</a:t>
            </a:r>
            <a:r>
              <a:rPr lang="fr-FR" altLang="ja-JP" sz="2800" b="1"/>
              <a:t>'</a:t>
            </a:r>
            <a:r>
              <a:rPr lang="en-US" altLang="en-US" sz="2800" b="1"/>
              <a:t>s law to Israelites</a:t>
            </a:r>
          </a:p>
          <a:p>
            <a:pPr eaLnBrk="1" hangingPunct="1">
              <a:lnSpc>
                <a:spcPct val="120000"/>
              </a:lnSpc>
            </a:pPr>
            <a:endParaRPr lang="en-US" altLang="en-US" sz="2800" b="1"/>
          </a:p>
          <a:p>
            <a:pPr eaLnBrk="1" hangingPunct="1">
              <a:lnSpc>
                <a:spcPct val="120000"/>
              </a:lnSpc>
            </a:pPr>
            <a:r>
              <a:rPr lang="en-US" altLang="en-US" sz="2800" b="1"/>
              <a:t>In Joshua</a:t>
            </a:r>
            <a:r>
              <a:rPr lang="fr-FR" altLang="ja-JP" sz="2800" b="1"/>
              <a:t>'</a:t>
            </a:r>
            <a:r>
              <a:rPr lang="en-US" altLang="en-US" sz="2800" b="1"/>
              <a:t>s time, the priests carried the ark of the Lord.</a:t>
            </a:r>
          </a:p>
        </p:txBody>
      </p:sp>
      <p:pic>
        <p:nvPicPr>
          <p:cNvPr id="282626" name="Picture 2"/>
          <p:cNvPicPr>
            <a:picLocks noChangeAspect="1"/>
          </p:cNvPicPr>
          <p:nvPr/>
        </p:nvPicPr>
        <p:blipFill>
          <a:blip r:embed="rId3" cstate="screen">
            <a:extLst>
              <a:ext uri="{28A0092B-C50C-407E-A947-70E740481C1C}">
                <a14:useLocalDpi xmlns:a14="http://schemas.microsoft.com/office/drawing/2010/main" val="0"/>
              </a:ext>
            </a:extLst>
          </a:blip>
          <a:srcRect b="14667"/>
          <a:stretch>
            <a:fillRect/>
          </a:stretch>
        </p:blipFill>
        <p:spPr bwMode="auto">
          <a:xfrm>
            <a:off x="6859588" y="0"/>
            <a:ext cx="232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D2ED959-DD6E-E24F-FF3E-75C59CA85DF9}"/>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jewish priest garments">
            <a:extLst>
              <a:ext uri="{FF2B5EF4-FFF2-40B4-BE49-F238E27FC236}">
                <a16:creationId xmlns:a16="http://schemas.microsoft.com/office/drawing/2014/main" id="{755CB0BD-44A9-0C47-90C6-2B221ED31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
            <a:ext cx="2201627" cy="6705873"/>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2"/>
          <p:cNvSpPr>
            <a:spLocks noGrp="1" noChangeArrowheads="1"/>
          </p:cNvSpPr>
          <p:nvPr>
            <p:ph type="body" idx="1"/>
          </p:nvPr>
        </p:nvSpPr>
        <p:spPr>
          <a:xfrm>
            <a:off x="0" y="1196975"/>
            <a:ext cx="7235825" cy="4929188"/>
          </a:xfrm>
        </p:spPr>
        <p:txBody>
          <a:bodyPr/>
          <a:lstStyle/>
          <a:p>
            <a:pPr eaLnBrk="1" hangingPunct="1"/>
            <a:r>
              <a:rPr lang="en-US" altLang="en-US" b="1" dirty="0"/>
              <a:t>Consecration rules:</a:t>
            </a:r>
          </a:p>
          <a:p>
            <a:pPr lvl="1" eaLnBrk="1" hangingPunct="1"/>
            <a:r>
              <a:rPr lang="en-US" altLang="en-US" b="1" dirty="0"/>
              <a:t>Must be holy because they present the offering made to the L</a:t>
            </a:r>
            <a:r>
              <a:rPr lang="en-US" altLang="en-US" sz="2400" b="1" dirty="0"/>
              <a:t>ORD</a:t>
            </a:r>
            <a:r>
              <a:rPr lang="en-US" altLang="en-US" b="1" dirty="0"/>
              <a:t>  </a:t>
            </a:r>
          </a:p>
          <a:p>
            <a:pPr lvl="1" eaLnBrk="1" hangingPunct="1"/>
            <a:r>
              <a:rPr lang="en-US" altLang="en-US" b="1" dirty="0"/>
              <a:t>Must not shave their heads or edges of their beards or cut their bodies</a:t>
            </a:r>
          </a:p>
          <a:p>
            <a:pPr lvl="1" eaLnBrk="1" hangingPunct="1"/>
            <a:r>
              <a:rPr lang="en-US" altLang="en-US" b="1" dirty="0"/>
              <a:t>Must not marry divorcees or prostitutes   </a:t>
            </a:r>
          </a:p>
          <a:p>
            <a:pPr lvl="1" eaLnBrk="1" hangingPunct="1"/>
            <a:r>
              <a:rPr lang="en-US" altLang="en-US" b="1" dirty="0"/>
              <a:t>Must be without any defects </a:t>
            </a:r>
          </a:p>
          <a:p>
            <a:pPr lvl="1" eaLnBrk="1" hangingPunct="1"/>
            <a:r>
              <a:rPr lang="en-US" altLang="en-US" b="1" dirty="0"/>
              <a:t>Must refrain from alcohol before duty in the sanctuary</a:t>
            </a:r>
          </a:p>
        </p:txBody>
      </p:sp>
      <p:sp>
        <p:nvSpPr>
          <p:cNvPr id="2" name="TextBox 1">
            <a:extLst>
              <a:ext uri="{FF2B5EF4-FFF2-40B4-BE49-F238E27FC236}">
                <a16:creationId xmlns:a16="http://schemas.microsoft.com/office/drawing/2014/main" id="{AA3851EA-60F3-C686-0E11-227660347DA8}"/>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2452688"/>
            <a:ext cx="4572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2" name="Rectangle 2"/>
          <p:cNvSpPr>
            <a:spLocks noGrp="1" noChangeArrowheads="1"/>
          </p:cNvSpPr>
          <p:nvPr>
            <p:ph type="body" idx="1"/>
          </p:nvPr>
        </p:nvSpPr>
        <p:spPr>
          <a:xfrm>
            <a:off x="179388" y="1125538"/>
            <a:ext cx="5329237" cy="5732462"/>
          </a:xfrm>
        </p:spPr>
        <p:txBody>
          <a:bodyPr/>
          <a:lstStyle/>
          <a:p>
            <a:pPr eaLnBrk="1" hangingPunct="1"/>
            <a:r>
              <a:rPr lang="en-US" altLang="en-US" b="1"/>
              <a:t>Privileges</a:t>
            </a:r>
          </a:p>
          <a:p>
            <a:pPr lvl="1" eaLnBrk="1" hangingPunct="1"/>
            <a:r>
              <a:rPr lang="en-US" altLang="en-US" b="1"/>
              <a:t>had no land inheritance but had 13 towns from the tribes of Judah, Simeon and Benjamin </a:t>
            </a:r>
          </a:p>
          <a:p>
            <a:pPr lvl="1" eaLnBrk="1" hangingPunct="1"/>
            <a:r>
              <a:rPr lang="en-US" altLang="en-US" b="1"/>
              <a:t>received parts of the offering not consumed by sacrifice, firstlings of flocks and herds, and a tenth of Levitical tithes </a:t>
            </a:r>
          </a:p>
          <a:p>
            <a:pPr lvl="1" eaLnBrk="1" hangingPunct="1"/>
            <a:r>
              <a:rPr lang="en-US" altLang="en-US" b="1"/>
              <a:t>sometimes received the spoil of battles </a:t>
            </a:r>
          </a:p>
        </p:txBody>
      </p:sp>
      <p:sp>
        <p:nvSpPr>
          <p:cNvPr id="2" name="TextBox 1">
            <a:extLst>
              <a:ext uri="{FF2B5EF4-FFF2-40B4-BE49-F238E27FC236}">
                <a16:creationId xmlns:a16="http://schemas.microsoft.com/office/drawing/2014/main" id="{CC66490F-9195-CA8A-A5B6-BE69FB156A4A}"/>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body" idx="1"/>
          </p:nvPr>
        </p:nvSpPr>
        <p:spPr>
          <a:xfrm>
            <a:off x="457200" y="1600200"/>
            <a:ext cx="3970338" cy="4997450"/>
          </a:xfrm>
        </p:spPr>
        <p:txBody>
          <a:bodyPr/>
          <a:lstStyle/>
          <a:p>
            <a:pPr eaLnBrk="1" hangingPunct="1"/>
            <a:r>
              <a:rPr lang="en-US" altLang="en-US" b="1"/>
              <a:t>Election and types of priests</a:t>
            </a:r>
          </a:p>
          <a:p>
            <a:pPr eaLnBrk="1" hangingPunct="1"/>
            <a:r>
              <a:rPr lang="en-US" altLang="en-US" b="1"/>
              <a:t>Purification laws</a:t>
            </a:r>
          </a:p>
          <a:p>
            <a:pPr eaLnBrk="1" hangingPunct="1"/>
            <a:r>
              <a:rPr lang="en-US" altLang="en-US" b="1"/>
              <a:t>Duties</a:t>
            </a:r>
          </a:p>
        </p:txBody>
      </p:sp>
      <p:sp>
        <p:nvSpPr>
          <p:cNvPr id="200708"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pic>
        <p:nvPicPr>
          <p:cNvPr id="200707" name="Picture 6" descr="**http%3A%2F%2F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0013"/>
            <a:ext cx="4716462"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F208F2C-F909-20EC-050D-22CECD8AF852}"/>
              </a:ext>
            </a:extLst>
          </p:cNvPr>
          <p:cNvSpPr txBox="1"/>
          <p:nvPr/>
        </p:nvSpPr>
        <p:spPr>
          <a:xfrm>
            <a:off x="539019" y="476672"/>
            <a:ext cx="4392487" cy="584775"/>
          </a:xfrm>
          <a:prstGeom prst="rect">
            <a:avLst/>
          </a:prstGeom>
          <a:noFill/>
        </p:spPr>
        <p:txBody>
          <a:bodyPr wrap="square" rtlCol="0">
            <a:spAutoFit/>
          </a:bodyPr>
          <a:lstStyle/>
          <a:p>
            <a:pPr algn="ctr"/>
            <a:r>
              <a:rPr lang="en-US" sz="3200" b="1" dirty="0"/>
              <a:t>Egyptian Priesthood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51500" y="-26988"/>
            <a:ext cx="1238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body" idx="1"/>
          </p:nvPr>
        </p:nvSpPr>
        <p:spPr>
          <a:xfrm>
            <a:off x="34925" y="908050"/>
            <a:ext cx="8507413" cy="5949950"/>
          </a:xfrm>
        </p:spPr>
        <p:txBody>
          <a:bodyPr/>
          <a:lstStyle/>
          <a:p>
            <a:pPr eaLnBrk="1" hangingPunct="1">
              <a:lnSpc>
                <a:spcPct val="90000"/>
              </a:lnSpc>
            </a:pPr>
            <a:r>
              <a:rPr lang="en-US" altLang="en-US" sz="2800" b="1" dirty="0"/>
              <a:t>Ordination:</a:t>
            </a:r>
          </a:p>
          <a:p>
            <a:pPr lvl="1" eaLnBrk="1" hangingPunct="1">
              <a:lnSpc>
                <a:spcPct val="90000"/>
              </a:lnSpc>
            </a:pPr>
            <a:r>
              <a:rPr lang="en-US" altLang="en-US" sz="2400" b="1" dirty="0"/>
              <a:t>anointing oil poured on his head </a:t>
            </a:r>
          </a:p>
          <a:p>
            <a:pPr lvl="1" eaLnBrk="1" hangingPunct="1">
              <a:lnSpc>
                <a:spcPct val="90000"/>
              </a:lnSpc>
            </a:pPr>
            <a:r>
              <a:rPr lang="en-US" altLang="en-US" sz="2400" b="1" dirty="0"/>
              <a:t>wore priestly garments </a:t>
            </a:r>
          </a:p>
          <a:p>
            <a:pPr lvl="1" eaLnBrk="1" hangingPunct="1">
              <a:lnSpc>
                <a:spcPct val="90000"/>
              </a:lnSpc>
            </a:pPr>
            <a:endParaRPr lang="en-US" altLang="en-US" sz="2400" b="1" dirty="0"/>
          </a:p>
          <a:p>
            <a:pPr eaLnBrk="1" hangingPunct="1">
              <a:lnSpc>
                <a:spcPct val="90000"/>
              </a:lnSpc>
            </a:pPr>
            <a:r>
              <a:rPr lang="en-US" altLang="en-US" sz="2800" b="1" dirty="0"/>
              <a:t>Rules:</a:t>
            </a:r>
          </a:p>
          <a:p>
            <a:pPr lvl="1" eaLnBrk="1" hangingPunct="1">
              <a:lnSpc>
                <a:spcPct val="90000"/>
              </a:lnSpc>
            </a:pPr>
            <a:r>
              <a:rPr lang="en-US" altLang="en-US" sz="2400" b="1" dirty="0"/>
              <a:t>must not uncover his head or tear clothes</a:t>
            </a:r>
          </a:p>
          <a:p>
            <a:pPr lvl="1" eaLnBrk="1" hangingPunct="1">
              <a:lnSpc>
                <a:spcPct val="90000"/>
              </a:lnSpc>
            </a:pPr>
            <a:r>
              <a:rPr lang="en-US" altLang="en-US" sz="2400" b="1" dirty="0"/>
              <a:t>the woman he marries </a:t>
            </a:r>
          </a:p>
          <a:p>
            <a:pPr lvl="2" eaLnBrk="1" hangingPunct="1">
              <a:lnSpc>
                <a:spcPct val="90000"/>
              </a:lnSpc>
            </a:pPr>
            <a:r>
              <a:rPr lang="en-US" altLang="en-US" sz="2000" b="1" dirty="0"/>
              <a:t>must be a virgin of his own people</a:t>
            </a:r>
          </a:p>
          <a:p>
            <a:pPr lvl="2" eaLnBrk="1" hangingPunct="1">
              <a:lnSpc>
                <a:spcPct val="90000"/>
              </a:lnSpc>
            </a:pPr>
            <a:r>
              <a:rPr lang="en-US" altLang="en-US" sz="2000" b="1" dirty="0"/>
              <a:t>must not be a widow or divorced or defiled by prostitution</a:t>
            </a:r>
          </a:p>
          <a:p>
            <a:pPr lvl="2" eaLnBrk="1" hangingPunct="1">
              <a:lnSpc>
                <a:spcPct val="90000"/>
              </a:lnSpc>
            </a:pPr>
            <a:endParaRPr lang="en-US" altLang="en-US" sz="2000" b="1" dirty="0"/>
          </a:p>
          <a:p>
            <a:pPr eaLnBrk="1" hangingPunct="1">
              <a:lnSpc>
                <a:spcPct val="90000"/>
              </a:lnSpc>
            </a:pPr>
            <a:r>
              <a:rPr lang="en-US" altLang="en-US" sz="2800" b="1" dirty="0"/>
              <a:t>Duties:</a:t>
            </a:r>
          </a:p>
          <a:p>
            <a:pPr lvl="1" eaLnBrk="1" hangingPunct="1">
              <a:lnSpc>
                <a:spcPct val="90000"/>
              </a:lnSpc>
            </a:pPr>
            <a:r>
              <a:rPr lang="en-US" altLang="en-US" sz="2400" b="1" dirty="0"/>
              <a:t>routine duties like other priests</a:t>
            </a:r>
          </a:p>
          <a:p>
            <a:pPr lvl="1" eaLnBrk="1" hangingPunct="1">
              <a:lnSpc>
                <a:spcPct val="90000"/>
              </a:lnSpc>
            </a:pPr>
            <a:r>
              <a:rPr lang="en-US" altLang="en-US" sz="2400" b="1" dirty="0"/>
              <a:t>on the Day of Atonement </a:t>
            </a:r>
          </a:p>
          <a:p>
            <a:pPr lvl="2" eaLnBrk="1" hangingPunct="1">
              <a:lnSpc>
                <a:spcPct val="90000"/>
              </a:lnSpc>
            </a:pPr>
            <a:r>
              <a:rPr lang="en-US" altLang="en-US" sz="2000" b="1" dirty="0"/>
              <a:t>Represented people of Israel, sprinkling the blood of sacrificial goat on the mercy seat</a:t>
            </a:r>
          </a:p>
        </p:txBody>
      </p:sp>
      <p:grpSp>
        <p:nvGrpSpPr>
          <p:cNvPr id="288771" name="Group 11"/>
          <p:cNvGrpSpPr>
            <a:grpSpLocks/>
          </p:cNvGrpSpPr>
          <p:nvPr/>
        </p:nvGrpSpPr>
        <p:grpSpPr bwMode="auto">
          <a:xfrm>
            <a:off x="7140575" y="333375"/>
            <a:ext cx="1752600" cy="3276600"/>
            <a:chOff x="4560" y="768"/>
            <a:chExt cx="624" cy="1392"/>
          </a:xfrm>
        </p:grpSpPr>
        <p:sp>
          <p:nvSpPr>
            <p:cNvPr id="288775" name="AutoShape 3"/>
            <p:cNvSpPr>
              <a:spLocks noChangeArrowheads="1"/>
            </p:cNvSpPr>
            <p:nvPr/>
          </p:nvSpPr>
          <p:spPr bwMode="auto">
            <a:xfrm>
              <a:off x="4560" y="1248"/>
              <a:ext cx="576"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Eleaza</a:t>
              </a:r>
              <a:r>
                <a:rPr lang="en-US" altLang="en-US" sz="2800"/>
                <a:t>r</a:t>
              </a:r>
            </a:p>
          </p:txBody>
        </p:sp>
        <p:sp>
          <p:nvSpPr>
            <p:cNvPr id="288776" name="AutoShape 4"/>
            <p:cNvSpPr>
              <a:spLocks noChangeArrowheads="1"/>
            </p:cNvSpPr>
            <p:nvPr/>
          </p:nvSpPr>
          <p:spPr bwMode="auto">
            <a:xfrm>
              <a:off x="4560" y="768"/>
              <a:ext cx="528" cy="336"/>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800" b="1"/>
                <a:t>Aaron</a:t>
              </a:r>
              <a:r>
                <a:rPr lang="en-US" altLang="en-US" sz="1800"/>
                <a:t> </a:t>
              </a:r>
            </a:p>
          </p:txBody>
        </p:sp>
        <p:sp>
          <p:nvSpPr>
            <p:cNvPr id="288777" name="AutoShape 5"/>
            <p:cNvSpPr>
              <a:spLocks noChangeArrowheads="1"/>
            </p:cNvSpPr>
            <p:nvPr/>
          </p:nvSpPr>
          <p:spPr bwMode="auto">
            <a:xfrm>
              <a:off x="4560" y="1776"/>
              <a:ext cx="624" cy="384"/>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600" b="1"/>
                <a:t>Eldest Rep</a:t>
              </a:r>
              <a:r>
                <a:rPr lang="en-US" altLang="en-US" sz="1400"/>
                <a:t>.</a:t>
              </a:r>
            </a:p>
          </p:txBody>
        </p:sp>
        <p:sp>
          <p:nvSpPr>
            <p:cNvPr id="288778" name="Line 6"/>
            <p:cNvSpPr>
              <a:spLocks noChangeShapeType="1"/>
            </p:cNvSpPr>
            <p:nvPr/>
          </p:nvSpPr>
          <p:spPr bwMode="auto">
            <a:xfrm>
              <a:off x="4848" y="1104"/>
              <a:ext cx="0"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8779" name="Line 7"/>
            <p:cNvSpPr>
              <a:spLocks noChangeShapeType="1"/>
            </p:cNvSpPr>
            <p:nvPr/>
          </p:nvSpPr>
          <p:spPr bwMode="auto">
            <a:xfrm>
              <a:off x="4848" y="15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2" name="TextBox 1">
            <a:extLst>
              <a:ext uri="{FF2B5EF4-FFF2-40B4-BE49-F238E27FC236}">
                <a16:creationId xmlns:a16="http://schemas.microsoft.com/office/drawing/2014/main" id="{84091081-5640-1A53-C952-509FAB34D8DD}"/>
              </a:ext>
            </a:extLst>
          </p:cNvPr>
          <p:cNvSpPr txBox="1"/>
          <p:nvPr/>
        </p:nvSpPr>
        <p:spPr>
          <a:xfrm>
            <a:off x="0" y="-1"/>
            <a:ext cx="3021013" cy="707886"/>
          </a:xfrm>
          <a:prstGeom prst="rect">
            <a:avLst/>
          </a:prstGeom>
          <a:solidFill>
            <a:schemeClr val="tx1"/>
          </a:solidFill>
        </p:spPr>
        <p:txBody>
          <a:bodyPr wrap="square" rtlCol="0">
            <a:spAutoFit/>
          </a:bodyPr>
          <a:lstStyle/>
          <a:p>
            <a:pPr algn="ctr"/>
            <a:r>
              <a:rPr lang="en-US" sz="4000" b="1" dirty="0">
                <a:solidFill>
                  <a:schemeClr val="bg1"/>
                </a:solidFill>
              </a:rPr>
              <a:t>Priests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 calcmode="lin" valueType="num">
                                      <p:cBhvr additive="base">
                                        <p:cTn id="7" dur="500" fill="hold"/>
                                        <p:tgtEl>
                                          <p:spTgt spid="46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 calcmode="lin" valueType="num">
                                      <p:cBhvr additive="base">
                                        <p:cTn id="11" dur="500" fill="hold"/>
                                        <p:tgtEl>
                                          <p:spTgt spid="4608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8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anim calcmode="lin" valueType="num">
                                      <p:cBhvr additive="base">
                                        <p:cTn id="15" dur="500" fill="hold"/>
                                        <p:tgtEl>
                                          <p:spTgt spid="4608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46082">
                                            <p:txEl>
                                              <p:pRg st="4" end="4"/>
                                            </p:txEl>
                                          </p:spTgt>
                                        </p:tgtEl>
                                        <p:attrNameLst>
                                          <p:attrName>style.visibility</p:attrName>
                                        </p:attrNameLst>
                                      </p:cBhvr>
                                      <p:to>
                                        <p:strVal val="visible"/>
                                      </p:to>
                                    </p:set>
                                    <p:anim calcmode="lin" valueType="num">
                                      <p:cBhvr additive="base">
                                        <p:cTn id="21" dur="500" fill="hold"/>
                                        <p:tgtEl>
                                          <p:spTgt spid="46082">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6082">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6082">
                                            <p:txEl>
                                              <p:pRg st="5" end="5"/>
                                            </p:txEl>
                                          </p:spTgt>
                                        </p:tgtEl>
                                        <p:attrNameLst>
                                          <p:attrName>style.visibility</p:attrName>
                                        </p:attrNameLst>
                                      </p:cBhvr>
                                      <p:to>
                                        <p:strVal val="visible"/>
                                      </p:to>
                                    </p:set>
                                    <p:anim calcmode="lin" valueType="num">
                                      <p:cBhvr additive="base">
                                        <p:cTn id="25" dur="500" fill="hold"/>
                                        <p:tgtEl>
                                          <p:spTgt spid="4608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82">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46082">
                                            <p:txEl>
                                              <p:pRg st="6" end="6"/>
                                            </p:txEl>
                                          </p:spTgt>
                                        </p:tgtEl>
                                        <p:attrNameLst>
                                          <p:attrName>style.visibility</p:attrName>
                                        </p:attrNameLst>
                                      </p:cBhvr>
                                      <p:to>
                                        <p:strVal val="visible"/>
                                      </p:to>
                                    </p:set>
                                    <p:anim calcmode="lin" valueType="num">
                                      <p:cBhvr additive="base">
                                        <p:cTn id="29" dur="500" fill="hold"/>
                                        <p:tgtEl>
                                          <p:spTgt spid="46082">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6082">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46082">
                                            <p:txEl>
                                              <p:pRg st="7" end="7"/>
                                            </p:txEl>
                                          </p:spTgt>
                                        </p:tgtEl>
                                        <p:attrNameLst>
                                          <p:attrName>style.visibility</p:attrName>
                                        </p:attrNameLst>
                                      </p:cBhvr>
                                      <p:to>
                                        <p:strVal val="visible"/>
                                      </p:to>
                                    </p:set>
                                    <p:anim calcmode="lin" valueType="num">
                                      <p:cBhvr additive="base">
                                        <p:cTn id="33" dur="500" fill="hold"/>
                                        <p:tgtEl>
                                          <p:spTgt spid="46082">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6082">
                                            <p:txEl>
                                              <p:pRg st="7" end="7"/>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46082">
                                            <p:txEl>
                                              <p:pRg st="8" end="8"/>
                                            </p:txEl>
                                          </p:spTgt>
                                        </p:tgtEl>
                                        <p:attrNameLst>
                                          <p:attrName>style.visibility</p:attrName>
                                        </p:attrNameLst>
                                      </p:cBhvr>
                                      <p:to>
                                        <p:strVal val="visible"/>
                                      </p:to>
                                    </p:set>
                                    <p:anim calcmode="lin" valueType="num">
                                      <p:cBhvr additive="base">
                                        <p:cTn id="37" dur="500" fill="hold"/>
                                        <p:tgtEl>
                                          <p:spTgt spid="4608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8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46082">
                                            <p:txEl>
                                              <p:pRg st="10" end="10"/>
                                            </p:txEl>
                                          </p:spTgt>
                                        </p:tgtEl>
                                        <p:attrNameLst>
                                          <p:attrName>style.visibility</p:attrName>
                                        </p:attrNameLst>
                                      </p:cBhvr>
                                      <p:to>
                                        <p:strVal val="visible"/>
                                      </p:to>
                                    </p:set>
                                    <p:anim calcmode="lin" valueType="num">
                                      <p:cBhvr additive="base">
                                        <p:cTn id="43" dur="500" fill="hold"/>
                                        <p:tgtEl>
                                          <p:spTgt spid="46082">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82">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6082">
                                            <p:txEl>
                                              <p:pRg st="11" end="11"/>
                                            </p:txEl>
                                          </p:spTgt>
                                        </p:tgtEl>
                                        <p:attrNameLst>
                                          <p:attrName>style.visibility</p:attrName>
                                        </p:attrNameLst>
                                      </p:cBhvr>
                                      <p:to>
                                        <p:strVal val="visible"/>
                                      </p:to>
                                    </p:set>
                                    <p:anim calcmode="lin" valueType="num">
                                      <p:cBhvr additive="base">
                                        <p:cTn id="47" dur="500" fill="hold"/>
                                        <p:tgtEl>
                                          <p:spTgt spid="46082">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6082">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6082">
                                            <p:txEl>
                                              <p:pRg st="12" end="12"/>
                                            </p:txEl>
                                          </p:spTgt>
                                        </p:tgtEl>
                                        <p:attrNameLst>
                                          <p:attrName>style.visibility</p:attrName>
                                        </p:attrNameLst>
                                      </p:cBhvr>
                                      <p:to>
                                        <p:strVal val="visible"/>
                                      </p:to>
                                    </p:set>
                                    <p:anim calcmode="lin" valueType="num">
                                      <p:cBhvr additive="base">
                                        <p:cTn id="51" dur="500" fill="hold"/>
                                        <p:tgtEl>
                                          <p:spTgt spid="46082">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082">
                                            <p:txEl>
                                              <p:pRg st="12" end="12"/>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6082">
                                            <p:txEl>
                                              <p:pRg st="13" end="13"/>
                                            </p:txEl>
                                          </p:spTgt>
                                        </p:tgtEl>
                                        <p:attrNameLst>
                                          <p:attrName>style.visibility</p:attrName>
                                        </p:attrNameLst>
                                      </p:cBhvr>
                                      <p:to>
                                        <p:strVal val="visible"/>
                                      </p:to>
                                    </p:set>
                                    <p:anim calcmode="lin" valueType="num">
                                      <p:cBhvr additive="base">
                                        <p:cTn id="55" dur="500" fill="hold"/>
                                        <p:tgtEl>
                                          <p:spTgt spid="46082">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6082">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3" descr="Crown%20of%20Tho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C9FB886-11C7-3D3E-2B53-45B51EC73847}"/>
              </a:ext>
            </a:extLst>
          </p:cNvPr>
          <p:cNvSpPr txBox="1"/>
          <p:nvPr/>
        </p:nvSpPr>
        <p:spPr>
          <a:xfrm>
            <a:off x="0" y="-1"/>
            <a:ext cx="9144000" cy="707886"/>
          </a:xfrm>
          <a:prstGeom prst="rect">
            <a:avLst/>
          </a:prstGeom>
          <a:solidFill>
            <a:schemeClr val="tx1"/>
          </a:solidFill>
        </p:spPr>
        <p:txBody>
          <a:bodyPr wrap="square" rtlCol="0">
            <a:spAutoFit/>
          </a:bodyPr>
          <a:lstStyle/>
          <a:p>
            <a:pPr algn="ctr"/>
            <a:r>
              <a:rPr lang="en-US" sz="4000" b="1" dirty="0">
                <a:solidFill>
                  <a:schemeClr val="bg1"/>
                </a:solidFill>
              </a:rPr>
              <a:t>The Priesthood of Jesus Christ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5"/>
          <p:cNvSpPr txBox="1">
            <a:spLocks noChangeArrowheads="1"/>
          </p:cNvSpPr>
          <p:nvPr/>
        </p:nvSpPr>
        <p:spPr bwMode="auto">
          <a:xfrm>
            <a:off x="179388" y="1557338"/>
            <a:ext cx="33845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Appointed by God yet is God (Heb. 5:5)</a:t>
            </a:r>
          </a:p>
          <a:p>
            <a:pPr eaLnBrk="1" hangingPunct="1">
              <a:spcBef>
                <a:spcPct val="50000"/>
              </a:spcBef>
              <a:buFontTx/>
              <a:buAutoNum type="arabicParenR"/>
            </a:pPr>
            <a:r>
              <a:rPr lang="en-US" altLang="en-US" sz="3200" b="1"/>
              <a:t> Appointed by God</a:t>
            </a:r>
            <a:r>
              <a:rPr lang="fr-FR" altLang="ja-JP" sz="3200" b="1"/>
              <a:t>'</a:t>
            </a:r>
            <a:r>
              <a:rPr lang="en-US" altLang="en-US" sz="3200" b="1"/>
              <a:t>s oath (Heb. 7:21)</a:t>
            </a:r>
          </a:p>
        </p:txBody>
      </p:sp>
      <p:pic>
        <p:nvPicPr>
          <p:cNvPr id="292867" name="Picture 6" descr="Jesus as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302147"/>
            <a:ext cx="5583237"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803575D-CF07-79F6-7770-3132B9C0D748}"/>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Election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5"/>
          <p:cNvSpPr>
            <a:spLocks noChangeArrowheads="1"/>
          </p:cNvSpPr>
          <p:nvPr/>
        </p:nvSpPr>
        <p:spPr bwMode="auto">
          <a:xfrm>
            <a:off x="250825" y="1844675"/>
            <a:ext cx="35290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1813" indent="-53181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b="1"/>
              <a:t>1)	Atoned for sin to reconcile man and God</a:t>
            </a:r>
          </a:p>
          <a:p>
            <a:pPr eaLnBrk="1" hangingPunct="1">
              <a:buFontTx/>
              <a:buChar char="•"/>
            </a:pPr>
            <a:endParaRPr lang="en-US" altLang="en-US" sz="3200"/>
          </a:p>
          <a:p>
            <a:pPr eaLnBrk="1" hangingPunct="1"/>
            <a:r>
              <a:rPr lang="en-US" altLang="en-US" sz="3200" b="1"/>
              <a:t>2)	Intercedes for God</a:t>
            </a:r>
            <a:r>
              <a:rPr lang="fr-FR" altLang="ja-JP" sz="3200" b="1"/>
              <a:t>'</a:t>
            </a:r>
            <a:r>
              <a:rPr lang="en-US" altLang="en-US" sz="3200" b="1"/>
              <a:t>s people (Heb. 7:25)</a:t>
            </a:r>
          </a:p>
        </p:txBody>
      </p:sp>
      <p:pic>
        <p:nvPicPr>
          <p:cNvPr id="294916" name="Picture 6" descr="Jesus%20cross%20crucifixio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988"/>
            <a:ext cx="5148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78938A5-07F9-B3E7-3654-B897F7F50AC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Duties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91" name="Group 227"/>
          <p:cNvGraphicFramePr>
            <a:graphicFrameLocks noGrp="1"/>
          </p:cNvGraphicFramePr>
          <p:nvPr/>
        </p:nvGraphicFramePr>
        <p:xfrm>
          <a:off x="0" y="0"/>
          <a:ext cx="9180513" cy="6894515"/>
        </p:xfrm>
        <a:graphic>
          <a:graphicData uri="http://schemas.openxmlformats.org/drawingml/2006/table">
            <a:tbl>
              <a:tblPr/>
              <a:tblGrid>
                <a:gridCol w="1855788">
                  <a:extLst>
                    <a:ext uri="{9D8B030D-6E8A-4147-A177-3AD203B41FA5}">
                      <a16:colId xmlns:a16="http://schemas.microsoft.com/office/drawing/2014/main" val="20000"/>
                    </a:ext>
                  </a:extLst>
                </a:gridCol>
                <a:gridCol w="3457575">
                  <a:extLst>
                    <a:ext uri="{9D8B030D-6E8A-4147-A177-3AD203B41FA5}">
                      <a16:colId xmlns:a16="http://schemas.microsoft.com/office/drawing/2014/main" val="20001"/>
                    </a:ext>
                  </a:extLst>
                </a:gridCol>
                <a:gridCol w="3867150">
                  <a:extLst>
                    <a:ext uri="{9D8B030D-6E8A-4147-A177-3AD203B41FA5}">
                      <a16:colId xmlns:a16="http://schemas.microsoft.com/office/drawing/2014/main" val="20002"/>
                    </a:ext>
                  </a:extLst>
                </a:gridCol>
              </a:tblGrid>
              <a:tr h="45720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itchFamily="34" charset="0"/>
                        <a:ea typeface="MS PGothic" pitchFamily="34" charset="-128"/>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Aaronic priests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bg1"/>
                          </a:solidFill>
                          <a:effectLst/>
                          <a:latin typeface="Arial" pitchFamily="34" charset="0"/>
                          <a:ea typeface="SimSun" pitchFamily="2" charset="-122"/>
                        </a:rPr>
                        <a:t>Jesus Christ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Heredity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Must descend from Aaron from the tribe of Levi</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Descendant of Judah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Priestly order</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Aaron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Melchizedek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Appointed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without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by God on oath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Personality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Sinful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Sinless Son of Man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846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Tenure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Life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Eternity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Duties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animal sacrifices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Offered himself for atonement of sins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Place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Itinerant tabernacle or temple in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Outside Jerusalem</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Efficacy of sacrifice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Annual offering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Once for all</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319213">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Effect of service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Jews annually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Obtained forgiveness for the sins of the world forever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Opened access for all believers to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04850">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Current work</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None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742950" indent="-285750" eaLnBrk="0" hangingPunct="0">
                        <a:spcBef>
                          <a:spcPct val="20000"/>
                        </a:spcBef>
                        <a:defRPr sz="2400">
                          <a:solidFill>
                            <a:schemeClr val="tx1"/>
                          </a:solidFill>
                          <a:latin typeface="Arial" pitchFamily="34" charset="0"/>
                          <a:ea typeface="MS PGothic" pitchFamily="34" charset="-128"/>
                        </a:defRPr>
                      </a:lvl2pPr>
                      <a:lvl3pPr marL="1143000" indent="-228600" eaLnBrk="0" hangingPunct="0">
                        <a:spcBef>
                          <a:spcPct val="20000"/>
                        </a:spcBef>
                        <a:defRPr sz="2000">
                          <a:solidFill>
                            <a:schemeClr val="tx1"/>
                          </a:solidFill>
                          <a:latin typeface="Arial" pitchFamily="34" charset="0"/>
                          <a:ea typeface="MS PGothic" pitchFamily="34" charset="-128"/>
                        </a:defRPr>
                      </a:lvl3pPr>
                      <a:lvl4pPr marL="1600200" indent="-228600" eaLnBrk="0" hangingPunct="0">
                        <a:spcBef>
                          <a:spcPct val="20000"/>
                        </a:spcBef>
                        <a:defRPr>
                          <a:solidFill>
                            <a:schemeClr val="tx1"/>
                          </a:solidFill>
                          <a:latin typeface="Arial" pitchFamily="34" charset="0"/>
                          <a:ea typeface="MS PGothic" pitchFamily="34" charset="-128"/>
                        </a:defRPr>
                      </a:lvl4pPr>
                      <a:lvl5pPr marL="2057400" indent="-228600" eaLnBrk="0" hangingPunct="0">
                        <a:spcBef>
                          <a:spcPct val="20000"/>
                        </a:spcBef>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pitchFamily="34" charset="0"/>
                          <a:ea typeface="SimSun" pitchFamily="2" charset="-122"/>
                        </a:rPr>
                        <a:t>Intercession for believers at the right hand of God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descr="cho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312738"/>
            <a:ext cx="9901238"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9010" name="Group 2"/>
          <p:cNvGrpSpPr>
            <a:grpSpLocks/>
          </p:cNvGrpSpPr>
          <p:nvPr/>
        </p:nvGrpSpPr>
        <p:grpSpPr bwMode="auto">
          <a:xfrm>
            <a:off x="-36513" y="228600"/>
            <a:ext cx="8229601" cy="838200"/>
            <a:chOff x="288" y="144"/>
            <a:chExt cx="5184" cy="528"/>
          </a:xfrm>
        </p:grpSpPr>
        <p:sp>
          <p:nvSpPr>
            <p:cNvPr id="299011" name="AutoShape 3"/>
            <p:cNvSpPr>
              <a:spLocks noChangeArrowheads="1"/>
            </p:cNvSpPr>
            <p:nvPr/>
          </p:nvSpPr>
          <p:spPr bwMode="auto">
            <a:xfrm>
              <a:off x="288" y="144"/>
              <a:ext cx="5184" cy="528"/>
            </a:xfrm>
            <a:prstGeom prst="wedgeRectCallout">
              <a:avLst>
                <a:gd name="adj1" fmla="val -43750"/>
                <a:gd name="adj2" fmla="val 71782"/>
              </a:avLst>
            </a:prstGeom>
            <a:solidFill>
              <a:schemeClr val="bg1"/>
            </a:solidFill>
            <a:ln w="9525">
              <a:solidFill>
                <a:schemeClr val="tx1"/>
              </a:solidFill>
              <a:miter lim="800000"/>
              <a:headEnd/>
              <a:tailEnd/>
            </a:ln>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b="1"/>
            </a:p>
          </p:txBody>
        </p:sp>
        <p:sp>
          <p:nvSpPr>
            <p:cNvPr id="299012" name="WordArt 4"/>
            <p:cNvSpPr>
              <a:spLocks noChangeArrowheads="1" noChangeShapeType="1" noTextEdit="1"/>
            </p:cNvSpPr>
            <p:nvPr/>
          </p:nvSpPr>
          <p:spPr bwMode="auto">
            <a:xfrm>
              <a:off x="480" y="240"/>
              <a:ext cx="4872" cy="324"/>
            </a:xfrm>
            <a:prstGeom prst="rect">
              <a:avLst/>
            </a:prstGeom>
          </p:spPr>
          <p:txBody>
            <a:bodyPr wrap="none" fromWordArt="1">
              <a:prstTxWarp prst="textPlain">
                <a:avLst>
                  <a:gd name="adj" fmla="val 50000"/>
                </a:avLst>
              </a:prstTxWarp>
            </a:bodyPr>
            <a:lstStyle/>
            <a:p>
              <a:pPr algn="ctr"/>
              <a:r>
                <a:rPr lang="en-GB" sz="3600" b="1" kern="10">
                  <a:ln w="9525">
                    <a:solidFill>
                      <a:srgbClr val="000000"/>
                    </a:solidFill>
                    <a:round/>
                    <a:headEnd/>
                    <a:tailEnd/>
                  </a:ln>
                  <a:solidFill>
                    <a:srgbClr val="000000"/>
                  </a:solidFill>
                  <a:latin typeface="Courier New"/>
                  <a:cs typeface="Courier New"/>
                </a:rPr>
                <a:t>The Priesthood of believers</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5"/>
          <p:cNvSpPr txBox="1">
            <a:spLocks noChangeArrowheads="1"/>
          </p:cNvSpPr>
          <p:nvPr/>
        </p:nvSpPr>
        <p:spPr bwMode="auto">
          <a:xfrm>
            <a:off x="304800" y="1676400"/>
            <a:ext cx="419576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 Heirs of the promise the unchangeableness of his purpose (Heb. 6:17)</a:t>
            </a:r>
          </a:p>
          <a:p>
            <a:pPr eaLnBrk="1" hangingPunct="1">
              <a:spcBef>
                <a:spcPct val="50000"/>
              </a:spcBef>
              <a:buFontTx/>
              <a:buAutoNum type="arabicParenR"/>
            </a:pPr>
            <a:r>
              <a:rPr lang="en-US" altLang="en-US" sz="3200" b="1"/>
              <a:t> Royal Priesthood and chosen (1 Pet. 2:9)</a:t>
            </a:r>
          </a:p>
        </p:txBody>
      </p:sp>
      <p:pic>
        <p:nvPicPr>
          <p:cNvPr id="3010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0"/>
            <a:ext cx="361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BCF84FF-8855-E870-60AF-9A7D5BA5987B}"/>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Election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6" descr="Jesus and peo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56100" y="1735138"/>
            <a:ext cx="4824413"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Text Box 5"/>
          <p:cNvSpPr txBox="1">
            <a:spLocks noChangeArrowheads="1"/>
          </p:cNvSpPr>
          <p:nvPr/>
        </p:nvSpPr>
        <p:spPr bwMode="auto">
          <a:xfrm>
            <a:off x="107950" y="1322388"/>
            <a:ext cx="489585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buFontTx/>
              <a:buAutoNum type="arabicParenR"/>
            </a:pPr>
            <a:r>
              <a:rPr lang="en-US" altLang="en-US" sz="3200" b="1"/>
              <a:t>To offer spiritual sacrifices acceptable to God through Jesus Christ (1 Pet. 2:5) </a:t>
            </a:r>
          </a:p>
          <a:p>
            <a:pPr eaLnBrk="1" hangingPunct="1">
              <a:spcBef>
                <a:spcPct val="50000"/>
              </a:spcBef>
              <a:buFontTx/>
              <a:buAutoNum type="arabicParenR"/>
            </a:pPr>
            <a:r>
              <a:rPr lang="en-GB" altLang="en-US" sz="3200" b="1"/>
              <a:t>To declare God</a:t>
            </a:r>
            <a:r>
              <a:rPr lang="fr-FR" altLang="en-US" sz="3200" b="1"/>
              <a:t>'</a:t>
            </a:r>
            <a:r>
              <a:rPr lang="en-GB" altLang="en-US" sz="3200" b="1"/>
              <a:t>s wonderful deeds (1 Pet. 2:9) and share his salvation to the world (Matt. 28:19-20).</a:t>
            </a:r>
            <a:endParaRPr lang="en-US" altLang="en-US" sz="3200" b="1"/>
          </a:p>
        </p:txBody>
      </p:sp>
      <p:sp>
        <p:nvSpPr>
          <p:cNvPr id="2" name="TextBox 1">
            <a:extLst>
              <a:ext uri="{FF2B5EF4-FFF2-40B4-BE49-F238E27FC236}">
                <a16:creationId xmlns:a16="http://schemas.microsoft.com/office/drawing/2014/main" id="{F09C774B-DDF4-BD78-CC30-0CEC1AEE16F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Duties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Text Box 5"/>
          <p:cNvSpPr txBox="1">
            <a:spLocks noChangeArrowheads="1"/>
          </p:cNvSpPr>
          <p:nvPr/>
        </p:nvSpPr>
        <p:spPr bwMode="auto">
          <a:xfrm>
            <a:off x="323850" y="2792413"/>
            <a:ext cx="8666163"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90000"/>
              </a:lnSpc>
            </a:pPr>
            <a:r>
              <a:rPr lang="en-GB" altLang="en-US" sz="2800" b="1"/>
              <a:t>1) Inward purification of the believer by indwelling of Holy Spirit.</a:t>
            </a:r>
          </a:p>
          <a:p>
            <a:pPr eaLnBrk="1" hangingPunct="1">
              <a:lnSpc>
                <a:spcPct val="90000"/>
              </a:lnSpc>
              <a:buFontTx/>
              <a:buChar char="•"/>
            </a:pPr>
            <a:endParaRPr lang="en-GB" altLang="en-US" sz="2800" b="1"/>
          </a:p>
          <a:p>
            <a:pPr eaLnBrk="1" hangingPunct="1">
              <a:lnSpc>
                <a:spcPct val="90000"/>
              </a:lnSpc>
            </a:pPr>
            <a:r>
              <a:rPr lang="en-GB" altLang="en-US" sz="2800" b="1"/>
              <a:t>2) Outward purification of the believer by Spirit-led living.</a:t>
            </a:r>
          </a:p>
          <a:p>
            <a:pPr eaLnBrk="1" hangingPunct="1">
              <a:lnSpc>
                <a:spcPct val="90000"/>
              </a:lnSpc>
            </a:pPr>
            <a:endParaRPr lang="en-GB" altLang="en-US" sz="2800" b="1"/>
          </a:p>
          <a:p>
            <a:pPr eaLnBrk="1" hangingPunct="1">
              <a:lnSpc>
                <a:spcPct val="90000"/>
              </a:lnSpc>
            </a:pPr>
            <a:r>
              <a:rPr lang="en-GB" altLang="en-US" sz="2800" b="1"/>
              <a:t>The believer is exhorted to:</a:t>
            </a:r>
          </a:p>
          <a:p>
            <a:pPr eaLnBrk="1" hangingPunct="1">
              <a:lnSpc>
                <a:spcPct val="90000"/>
              </a:lnSpc>
            </a:pPr>
            <a:r>
              <a:rPr lang="en-GB" altLang="en-US" sz="2800" b="1"/>
              <a:t>	(a) Live for righteousness (1 Pet. 2:24)</a:t>
            </a:r>
          </a:p>
          <a:p>
            <a:pPr eaLnBrk="1" hangingPunct="1">
              <a:lnSpc>
                <a:spcPct val="90000"/>
              </a:lnSpc>
            </a:pPr>
            <a:r>
              <a:rPr lang="en-GB" altLang="en-US" sz="2800" b="1"/>
              <a:t>	(b) Live for holiness (1 Pet. 1:14-16)</a:t>
            </a:r>
            <a:endParaRPr lang="en-US" altLang="en-US" sz="2800" b="1"/>
          </a:p>
        </p:txBody>
      </p:sp>
      <p:sp>
        <p:nvSpPr>
          <p:cNvPr id="2" name="TextBox 1">
            <a:extLst>
              <a:ext uri="{FF2B5EF4-FFF2-40B4-BE49-F238E27FC236}">
                <a16:creationId xmlns:a16="http://schemas.microsoft.com/office/drawing/2014/main" id="{BBBF1579-44AF-4550-D13B-860B4F93B560}"/>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Laws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6" descr="Sanctua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p:cNvSpPr txBox="1">
            <a:spLocks noChangeArrowheads="1"/>
          </p:cNvSpPr>
          <p:nvPr/>
        </p:nvSpPr>
        <p:spPr bwMode="auto">
          <a:xfrm>
            <a:off x="609600" y="152400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266700">
                    <a:schemeClr val="tx1">
                      <a:alpha val="85000"/>
                    </a:schemeClr>
                  </a:glow>
                </a:effectLst>
              </a:rPr>
              <a:t>To be in the world but not of it (John 17:13-19)</a:t>
            </a:r>
          </a:p>
        </p:txBody>
      </p:sp>
      <p:sp>
        <p:nvSpPr>
          <p:cNvPr id="2" name="TextBox 1">
            <a:extLst>
              <a:ext uri="{FF2B5EF4-FFF2-40B4-BE49-F238E27FC236}">
                <a16:creationId xmlns:a16="http://schemas.microsoft.com/office/drawing/2014/main" id="{6C623BFE-F263-79CB-7800-2BC5EF3E2E7A}"/>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Our Dwelling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body" idx="1"/>
          </p:nvPr>
        </p:nvSpPr>
        <p:spPr>
          <a:xfrm>
            <a:off x="323528" y="1556792"/>
            <a:ext cx="8686800" cy="4525963"/>
          </a:xfrm>
          <a:extLst>
            <a:ext uri="{FAA26D3D-D897-4be2-8F04-BA451C77F1D7}">
              <ma14:placeholderFlag xmlns="" xmlns:ma14="http://schemas.microsoft.com/office/mac/drawingml/2011/main" val="1"/>
            </a:ext>
          </a:extLst>
        </p:spPr>
        <p:txBody>
          <a:bodyPr/>
          <a:lstStyle/>
          <a:p>
            <a:pPr eaLnBrk="1" hangingPunct="1">
              <a:buFontTx/>
              <a:buNone/>
              <a:defRPr/>
            </a:pPr>
            <a:r>
              <a:rPr lang="en-US" b="1" dirty="0">
                <a:solidFill>
                  <a:srgbClr val="FFFFFF"/>
                </a:solidFill>
                <a:effectLst>
                  <a:glow rad="241300">
                    <a:schemeClr val="tx1">
                      <a:alpha val="89000"/>
                    </a:schemeClr>
                  </a:glow>
                </a:effectLst>
                <a:ea typeface="ＭＳ Ｐゴシック" charset="0"/>
              </a:rPr>
              <a:t>Egyptian belief:</a:t>
            </a:r>
          </a:p>
          <a:p>
            <a:pPr eaLnBrk="1" hangingPunct="1">
              <a:defRPr/>
            </a:pPr>
            <a:r>
              <a:rPr lang="en-US" b="1" dirty="0">
                <a:solidFill>
                  <a:srgbClr val="FFFFFF"/>
                </a:solidFill>
                <a:effectLst>
                  <a:glow rad="241300">
                    <a:schemeClr val="tx1">
                      <a:alpha val="89000"/>
                    </a:schemeClr>
                  </a:glow>
                </a:effectLst>
                <a:ea typeface="ＭＳ Ｐゴシック" charset="0"/>
              </a:rPr>
              <a:t>World created, ordered and governed by gods through pharaoh</a:t>
            </a:r>
          </a:p>
          <a:p>
            <a:pPr eaLnBrk="1" hangingPunct="1">
              <a:defRPr/>
            </a:pPr>
            <a:r>
              <a:rPr lang="en-US" b="1" dirty="0">
                <a:solidFill>
                  <a:srgbClr val="FFFFFF"/>
                </a:solidFill>
                <a:effectLst>
                  <a:glow rad="241300">
                    <a:schemeClr val="tx1">
                      <a:alpha val="89000"/>
                    </a:schemeClr>
                  </a:glow>
                </a:effectLst>
                <a:ea typeface="ＭＳ Ｐゴシック" charset="0"/>
              </a:rPr>
              <a:t>A god for every aspect of life, even in putting on make-up</a:t>
            </a:r>
          </a:p>
          <a:p>
            <a:pPr eaLnBrk="1" hangingPunct="1">
              <a:defRPr/>
            </a:pPr>
            <a:r>
              <a:rPr lang="en-US" b="1" dirty="0">
                <a:solidFill>
                  <a:srgbClr val="FFFFFF"/>
                </a:solidFill>
                <a:effectLst>
                  <a:glow rad="241300">
                    <a:schemeClr val="tx1">
                      <a:alpha val="89000"/>
                    </a:schemeClr>
                  </a:glow>
                </a:effectLst>
                <a:ea typeface="ＭＳ Ｐゴシック" charset="0"/>
              </a:rPr>
              <a:t>The gods must be </a:t>
            </a:r>
            <a:r>
              <a:rPr lang="en-US" b="1" dirty="0" err="1">
                <a:solidFill>
                  <a:srgbClr val="FFFFFF"/>
                </a:solidFill>
                <a:effectLst>
                  <a:glow rad="241300">
                    <a:schemeClr val="tx1">
                      <a:alpha val="89000"/>
                    </a:schemeClr>
                  </a:glow>
                </a:effectLst>
                <a:ea typeface="ＭＳ Ｐゴシック" charset="0"/>
              </a:rPr>
              <a:t>honoured</a:t>
            </a:r>
            <a:r>
              <a:rPr lang="en-US" b="1" dirty="0">
                <a:solidFill>
                  <a:srgbClr val="FFFFFF"/>
                </a:solidFill>
                <a:effectLst>
                  <a:glow rad="241300">
                    <a:schemeClr val="tx1">
                      <a:alpha val="89000"/>
                    </a:schemeClr>
                  </a:glow>
                </a:effectLst>
                <a:ea typeface="ＭＳ Ｐゴシック" charset="0"/>
              </a:rPr>
              <a:t> and attended to every day or life is threatened</a:t>
            </a:r>
          </a:p>
        </p:txBody>
      </p:sp>
      <p:sp>
        <p:nvSpPr>
          <p:cNvPr id="202756" name="AutoShape 4"/>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2" name="TextBox 1">
            <a:extLst>
              <a:ext uri="{FF2B5EF4-FFF2-40B4-BE49-F238E27FC236}">
                <a16:creationId xmlns:a16="http://schemas.microsoft.com/office/drawing/2014/main" id="{07816422-94AA-0BBD-DFA5-CD379BA3BEBF}"/>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013"/>
            <a:ext cx="9255126" cy="718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457200" y="1524000"/>
            <a:ext cx="8382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1. Christians, male and female, are called believer priests today.</a:t>
            </a:r>
          </a:p>
          <a:p>
            <a:pPr marL="447675" indent="-447675" eaLnBrk="1" hangingPunct="1">
              <a:spcBef>
                <a:spcPct val="50000"/>
              </a:spcBef>
              <a:defRPr/>
            </a:pPr>
            <a:r>
              <a:rPr lang="en-GB" altLang="zh-CN" sz="3600" b="1" dirty="0">
                <a:solidFill>
                  <a:srgbClr val="FFFFFF"/>
                </a:solidFill>
                <a:effectLst>
                  <a:glow rad="241300">
                    <a:schemeClr val="tx1">
                      <a:alpha val="88000"/>
                    </a:schemeClr>
                  </a:glow>
                </a:effectLst>
                <a:ea typeface="SimSun" charset="0"/>
                <a:cs typeface="SimSun" charset="0"/>
              </a:rPr>
              <a:t>2. The NT priesthood functions are simpler than those of pagan and OT priesthoods.</a:t>
            </a:r>
          </a:p>
        </p:txBody>
      </p:sp>
      <p:sp>
        <p:nvSpPr>
          <p:cNvPr id="2" name="TextBox 1">
            <a:extLst>
              <a:ext uri="{FF2B5EF4-FFF2-40B4-BE49-F238E27FC236}">
                <a16:creationId xmlns:a16="http://schemas.microsoft.com/office/drawing/2014/main" id="{C670F525-79B4-7810-278D-B0EEC82B8FC1}"/>
              </a:ext>
            </a:extLst>
          </p:cNvPr>
          <p:cNvSpPr txBox="1"/>
          <p:nvPr/>
        </p:nvSpPr>
        <p:spPr>
          <a:xfrm>
            <a:off x="0" y="-1"/>
            <a:ext cx="3563938" cy="707886"/>
          </a:xfrm>
          <a:prstGeom prst="rect">
            <a:avLst/>
          </a:prstGeom>
          <a:solidFill>
            <a:schemeClr val="tx1"/>
          </a:solidFill>
        </p:spPr>
        <p:txBody>
          <a:bodyPr wrap="square" rtlCol="0">
            <a:spAutoFit/>
          </a:bodyPr>
          <a:lstStyle/>
          <a:p>
            <a:pPr algn="ctr"/>
            <a:r>
              <a:rPr lang="en-US" sz="4000" b="1" dirty="0">
                <a:solidFill>
                  <a:schemeClr val="bg1"/>
                </a:solidFill>
              </a:rPr>
              <a:t>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blinds(horizontal)">
                                      <p:cBhvr>
                                        <p:cTn id="7" dur="500"/>
                                        <p:tgtEl>
                                          <p:spTgt spid="1146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12" dur="500"/>
                                        <p:tgtEl>
                                          <p:spTgt spid="1146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AutoShape 5"/>
          <p:cNvSpPr>
            <a:spLocks noChangeArrowheads="1"/>
          </p:cNvSpPr>
          <p:nvPr/>
        </p:nvSpPr>
        <p:spPr bwMode="auto">
          <a:xfrm rot="10800000">
            <a:off x="0" y="228600"/>
            <a:ext cx="9144000" cy="6324600"/>
          </a:xfrm>
          <a:prstGeom prst="verticalScroll">
            <a:avLst>
              <a:gd name="adj" fmla="val 2852"/>
            </a:avLst>
          </a:prstGeom>
          <a:solidFill>
            <a:srgbClr val="FFFF99"/>
          </a:solidFill>
          <a:ln w="9525">
            <a:solidFill>
              <a:schemeClr val="tx1"/>
            </a:solidFill>
            <a:round/>
            <a:headEnd/>
            <a:tailEnd/>
          </a:ln>
        </p:spPr>
        <p:txBody>
          <a:bodyPr vert="eaVert"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11298" name="Rectangle 4"/>
          <p:cNvSpPr>
            <a:spLocks noChangeArrowheads="1"/>
          </p:cNvSpPr>
          <p:nvPr/>
        </p:nvSpPr>
        <p:spPr bwMode="auto">
          <a:xfrm>
            <a:off x="250825" y="381000"/>
            <a:ext cx="8763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b="1" u="sng">
                <a:ea typeface="SimSun" pitchFamily="2" charset="-122"/>
              </a:rPr>
              <a:t>Essentials of the NT priesthood:</a:t>
            </a:r>
          </a:p>
          <a:p>
            <a:pPr eaLnBrk="1" hangingPunct="1">
              <a:spcBef>
                <a:spcPct val="50000"/>
              </a:spcBef>
            </a:pPr>
            <a:endParaRPr lang="en-GB" altLang="zh-CN" sz="1200" b="1">
              <a:ea typeface="SimSun" pitchFamily="2" charset="-122"/>
            </a:endParaRPr>
          </a:p>
          <a:p>
            <a:pPr eaLnBrk="1" hangingPunct="1">
              <a:buFontTx/>
              <a:buAutoNum type="alphaLcParenR"/>
            </a:pPr>
            <a:r>
              <a:rPr lang="en-GB" altLang="zh-CN" b="1">
                <a:ea typeface="SimSun" pitchFamily="2" charset="-122"/>
              </a:rPr>
              <a:t>No need for human mediator between man and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Direct and personal relationship with God</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Serve one supreme God, not a pantheon of gods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Moral standing from a moral God who justifies</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No need for animal sacrifices to atone for sins; sacrifices are praise and prayer and godly living</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A priesthood that celebrates life as a sacrifice, not death</a:t>
            </a:r>
          </a:p>
          <a:p>
            <a:pPr eaLnBrk="1" hangingPunct="1">
              <a:buFontTx/>
              <a:buAutoNum type="alphaLcParenR"/>
            </a:pPr>
            <a:endParaRPr lang="en-GB" altLang="zh-CN" b="1">
              <a:ea typeface="SimSun" pitchFamily="2" charset="-122"/>
            </a:endParaRPr>
          </a:p>
          <a:p>
            <a:pPr eaLnBrk="1" hangingPunct="1">
              <a:buFontTx/>
              <a:buAutoNum type="alphaLcParenR"/>
            </a:pPr>
            <a:r>
              <a:rPr lang="en-GB" altLang="zh-CN" b="1">
                <a:ea typeface="SimSun" pitchFamily="2" charset="-122"/>
              </a:rPr>
              <a:t>The duty and privilege to keep in step with the Spirit</a:t>
            </a:r>
            <a:endParaRPr lang="en-US" altLang="en-US" b="1">
              <a:ea typeface="SimSun"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4"/>
          <p:cNvSpPr txBox="1">
            <a:spLocks noChangeArrowheads="1"/>
          </p:cNvSpPr>
          <p:nvPr/>
        </p:nvSpPr>
        <p:spPr bwMode="auto">
          <a:xfrm>
            <a:off x="250825" y="3806825"/>
            <a:ext cx="8642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GB" altLang="zh-CN" sz="3600" b="1">
                <a:cs typeface="Arial" pitchFamily="34" charset="0"/>
              </a:rPr>
              <a:t>Christ’s yoke was heavy, but the yoke he gives to us is easy and the burden light. May we in our busy schedules and lifestyles find rest even as we serve God in our lives.</a:t>
            </a:r>
            <a:endParaRPr lang="en-US" altLang="en-US" sz="3600" b="1">
              <a:cs typeface="Arial" pitchFamily="34" charset="0"/>
            </a:endParaRPr>
          </a:p>
        </p:txBody>
      </p:sp>
      <p:pic>
        <p:nvPicPr>
          <p:cNvPr id="3133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959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26988"/>
            <a:ext cx="398621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cs typeface="Arial" pitchFamily="34" charset="0"/>
            </a:endParaRPr>
          </a:p>
        </p:txBody>
      </p:sp>
      <p:sp>
        <p:nvSpPr>
          <p:cNvPr id="115716" name="Text Box 4"/>
          <p:cNvSpPr txBox="1">
            <a:spLocks noChangeArrowheads="1"/>
          </p:cNvSpPr>
          <p:nvPr/>
        </p:nvSpPr>
        <p:spPr bwMode="auto">
          <a:xfrm>
            <a:off x="304800" y="4114800"/>
            <a:ext cx="8839200" cy="1766637"/>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en-US" sz="3200" dirty="0">
                <a:effectLst>
                  <a:glow rad="254000">
                    <a:srgbClr val="000000">
                      <a:alpha val="88000"/>
                    </a:srgbClr>
                  </a:glow>
                </a:effectLst>
              </a:rPr>
              <a:t>“You also, like living stones, are being built into a spiritual house to be a holy priesthood, offering spiritual sacrifices acceptable to God through Jesus Christ.” </a:t>
            </a:r>
          </a:p>
        </p:txBody>
      </p:sp>
      <p:sp>
        <p:nvSpPr>
          <p:cNvPr id="315396" name="Rectangle 5"/>
          <p:cNvSpPr>
            <a:spLocks noGrp="1" noChangeArrowheads="1"/>
          </p:cNvSpPr>
          <p:nvPr>
            <p:ph type="title" idx="4294967295"/>
          </p:nvPr>
        </p:nvSpPr>
        <p:spPr/>
        <p:txBody>
          <a:bodyPr/>
          <a:lstStyle/>
          <a:p>
            <a:pPr eaLnBrk="1" hangingPunct="1"/>
            <a:r>
              <a:rPr lang="en-US" altLang="en-US" sz="3200" b="1">
                <a:solidFill>
                  <a:schemeClr val="bg1"/>
                </a:solidFill>
                <a:latin typeface="Arial" pitchFamily="34" charset="0"/>
                <a:cs typeface="Times New Roman" pitchFamily="18" charset="0"/>
              </a:rPr>
              <a:t>1 Peter 2:5  </a:t>
            </a:r>
            <a:r>
              <a:rPr lang="en-US" altLang="en-US" sz="2400" b="1">
                <a:solidFill>
                  <a:schemeClr val="bg1"/>
                </a:solidFill>
                <a:latin typeface="Arial" pitchFamily="34" charset="0"/>
                <a:cs typeface="Times New Roman" pitchFamily="18" charset="0"/>
              </a:rPr>
              <a:t>(NIV)</a:t>
            </a:r>
            <a:endParaRPr lang="en-US" altLang="en-US">
              <a:latin typeface="Arial" pitchFamily="34" charset="0"/>
              <a:cs typeface="Arial" pitchFamily="34" charset="0"/>
            </a:endParaRPr>
          </a:p>
        </p:txBody>
      </p:sp>
      <p:sp>
        <p:nvSpPr>
          <p:cNvPr id="6" name="Text Box 13"/>
          <p:cNvSpPr txBox="1">
            <a:spLocks noChangeArrowheads="1"/>
          </p:cNvSpPr>
          <p:nvPr/>
        </p:nvSpPr>
        <p:spPr bwMode="auto">
          <a:xfrm>
            <a:off x="8366125" y="76200"/>
            <a:ext cx="6985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171</a:t>
            </a:r>
            <a:endParaRPr lang="en-US" altLang="en-US" sz="1800">
              <a:solidFill>
                <a:srgbClr val="FFFFFF"/>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1571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17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p:cTn id="7" dur="500" fill="hold"/>
                                        <p:tgtEl>
                                          <p:spTgt spid="1157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571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57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57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571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15715">
                                            <p:txEl>
                                              <p:pRg st="1" end="1"/>
                                            </p:txEl>
                                          </p:spTgt>
                                        </p:tgtEl>
                                        <p:attrNameLst>
                                          <p:attrName>style.visibility</p:attrName>
                                        </p:attrNameLst>
                                      </p:cBhvr>
                                      <p:to>
                                        <p:strVal val="visible"/>
                                      </p:to>
                                    </p:set>
                                    <p:anim calcmode="lin" valueType="num">
                                      <p:cBhvr>
                                        <p:cTn id="16" dur="500" fill="hold"/>
                                        <p:tgtEl>
                                          <p:spTgt spid="11571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1571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1571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1571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157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371600" y="2286000"/>
            <a:ext cx="6400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Rectangle 3"/>
          <p:cNvSpPr>
            <a:spLocks noGrp="1" noChangeArrowheads="1"/>
          </p:cNvSpPr>
          <p:nvPr>
            <p:ph type="title"/>
          </p:nvPr>
        </p:nvSpPr>
        <p:spPr>
          <a:xfrm>
            <a:off x="0" y="533400"/>
            <a:ext cx="8991600" cy="2362200"/>
          </a:xfrm>
          <a:noFill/>
        </p:spPr>
        <p:txBody>
          <a:bodyPr/>
          <a:lstStyle/>
          <a:p>
            <a:r>
              <a:rPr lang="en-US" altLang="en-US" sz="5400" b="1">
                <a:solidFill>
                  <a:schemeClr val="bg1"/>
                </a:solidFill>
                <a:latin typeface="Arial" pitchFamily="34" charset="0"/>
                <a:cs typeface="Arial" pitchFamily="34" charset="0"/>
              </a:rPr>
              <a:t>I. Ultimate authority in the local church rests with the</a:t>
            </a:r>
            <a:br>
              <a:rPr lang="en-US" altLang="en-US" sz="5400" b="1">
                <a:solidFill>
                  <a:schemeClr val="bg1"/>
                </a:solidFill>
                <a:latin typeface="Arial" pitchFamily="34" charset="0"/>
                <a:cs typeface="Arial" pitchFamily="34" charset="0"/>
              </a:rPr>
            </a:br>
            <a:r>
              <a:rPr lang="en-US" altLang="en-US" sz="5400" b="1">
                <a:latin typeface="Arial" pitchFamily="34" charset="0"/>
                <a:cs typeface="Arial" pitchFamily="34" charset="0"/>
              </a:rPr>
              <a:t>congregation</a:t>
            </a:r>
            <a:endParaRPr lang="en-US" altLang="en-US" sz="5400" u="sng">
              <a:solidFill>
                <a:schemeClr val="tx1"/>
              </a:solidFill>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Grp="1" noChangeArrowheads="1"/>
          </p:cNvSpPr>
          <p:nvPr>
            <p:ph type="title"/>
          </p:nvPr>
        </p:nvSpPr>
        <p:spPr>
          <a:xfrm>
            <a:off x="0" y="228600"/>
            <a:ext cx="8991600" cy="990600"/>
          </a:xfrm>
          <a:noFill/>
        </p:spPr>
        <p:txBody>
          <a:bodyPr/>
          <a:lstStyle/>
          <a:p>
            <a:r>
              <a:rPr lang="en-US" altLang="en-US" sz="5400" b="1">
                <a:latin typeface="Arial" pitchFamily="34" charset="0"/>
                <a:cs typeface="Arial" pitchFamily="34" charset="0"/>
              </a:rPr>
              <a:t>Congregational Authority</a:t>
            </a:r>
            <a:endParaRPr lang="en-US" altLang="en-US" sz="5400" u="sng">
              <a:solidFill>
                <a:schemeClr val="tx1"/>
              </a:solidFill>
              <a:latin typeface="Arial" pitchFamily="34" charset="0"/>
              <a:cs typeface="Arial" pitchFamily="34" charset="0"/>
            </a:endParaRPr>
          </a:p>
        </p:txBody>
      </p:sp>
      <p:sp>
        <p:nvSpPr>
          <p:cNvPr id="119812" name="Text Box 4"/>
          <p:cNvSpPr txBox="1">
            <a:spLocks noChangeArrowheads="1"/>
          </p:cNvSpPr>
          <p:nvPr/>
        </p:nvSpPr>
        <p:spPr bwMode="auto">
          <a:xfrm>
            <a:off x="381000" y="1295400"/>
            <a:ext cx="85344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Church</a:t>
            </a:r>
            <a:r>
              <a:rPr lang="en-US" altLang="en-US" sz="3200" b="1" u="sng">
                <a:solidFill>
                  <a:srgbClr val="000000"/>
                </a:solidFill>
                <a:cs typeface="Arial" pitchFamily="34" charset="0"/>
              </a:rPr>
              <a:t> </a:t>
            </a:r>
            <a:r>
              <a:rPr lang="en-US" altLang="en-US" sz="3600" b="1" u="sng">
                <a:solidFill>
                  <a:srgbClr val="000000"/>
                </a:solidFill>
                <a:cs typeface="Arial" pitchFamily="34" charset="0"/>
              </a:rPr>
              <a:t>Discipline</a:t>
            </a:r>
            <a:r>
              <a:rPr lang="en-US" altLang="en-US" sz="3200" b="1">
                <a:solidFill>
                  <a:srgbClr val="000000"/>
                </a:solidFill>
                <a:cs typeface="Arial" pitchFamily="34" charset="0"/>
              </a:rPr>
              <a:t> (Matt. 18:17)</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Take it to the church…</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3" name="Text Box 5"/>
          <p:cNvSpPr txBox="1">
            <a:spLocks noChangeArrowheads="1"/>
          </p:cNvSpPr>
          <p:nvPr/>
        </p:nvSpPr>
        <p:spPr bwMode="auto">
          <a:xfrm>
            <a:off x="381000" y="273685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512763"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Leader</a:t>
            </a:r>
            <a:r>
              <a:rPr lang="en-US" altLang="en-US" sz="3200" b="1" u="sng">
                <a:solidFill>
                  <a:srgbClr val="000000"/>
                </a:solidFill>
                <a:cs typeface="Arial" pitchFamily="34" charset="0"/>
              </a:rPr>
              <a:t> Selection</a:t>
            </a:r>
            <a:r>
              <a:rPr lang="en-US" altLang="en-US" sz="3200" b="1">
                <a:solidFill>
                  <a:srgbClr val="000000"/>
                </a:solidFill>
                <a:cs typeface="Arial" pitchFamily="34" charset="0"/>
              </a:rPr>
              <a:t> (Acts 6:3)</a:t>
            </a:r>
          </a:p>
          <a:p>
            <a:pPr lvl="1" eaLnBrk="1" hangingPunct="1"/>
            <a:r>
              <a:rPr lang="ja-JP" altLang="en-US" sz="3200" b="1" i="1">
                <a:solidFill>
                  <a:srgbClr val="000000"/>
                </a:solidFill>
                <a:cs typeface="Arial" pitchFamily="34" charset="0"/>
              </a:rPr>
              <a:t>“</a:t>
            </a:r>
            <a:r>
              <a:rPr lang="en-US" altLang="ja-JP" sz="3200" b="1" i="1">
                <a:solidFill>
                  <a:srgbClr val="000000"/>
                </a:solidFill>
                <a:cs typeface="Arial" pitchFamily="34" charset="0"/>
              </a:rPr>
              <a:t>Choose… from among you…</a:t>
            </a:r>
            <a:r>
              <a:rPr lang="ja-JP" altLang="en-US" sz="3200" b="1" i="1">
                <a:solidFill>
                  <a:srgbClr val="000000"/>
                </a:solidFill>
                <a:cs typeface="Arial" pitchFamily="34" charset="0"/>
              </a:rPr>
              <a:t>”</a:t>
            </a:r>
            <a:endParaRPr lang="en-US" altLang="en-US" sz="3200" b="1">
              <a:solidFill>
                <a:srgbClr val="000000"/>
              </a:solidFill>
              <a:cs typeface="Arial" pitchFamily="34" charset="0"/>
            </a:endParaRPr>
          </a:p>
        </p:txBody>
      </p:sp>
      <p:sp>
        <p:nvSpPr>
          <p:cNvPr id="119814" name="Text Box 6"/>
          <p:cNvSpPr txBox="1">
            <a:spLocks noChangeArrowheads="1"/>
          </p:cNvSpPr>
          <p:nvPr/>
        </p:nvSpPr>
        <p:spPr bwMode="auto">
          <a:xfrm>
            <a:off x="381000" y="4116388"/>
            <a:ext cx="85344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Tx/>
              <a:buChar char="•"/>
            </a:pPr>
            <a:r>
              <a:rPr lang="en-US" altLang="en-US" sz="3200" b="1">
                <a:solidFill>
                  <a:srgbClr val="000000"/>
                </a:solidFill>
                <a:cs typeface="Arial" pitchFamily="34" charset="0"/>
              </a:rPr>
              <a:t>In Maintaining True </a:t>
            </a:r>
            <a:r>
              <a:rPr lang="en-US" altLang="en-US" sz="3200" b="1" u="sng">
                <a:solidFill>
                  <a:srgbClr val="000000"/>
                </a:solidFill>
                <a:cs typeface="Arial" pitchFamily="34" charset="0"/>
              </a:rPr>
              <a:t>Doctrine</a:t>
            </a:r>
            <a:r>
              <a:rPr lang="en-US" altLang="en-US" sz="3200" b="1">
                <a:solidFill>
                  <a:srgbClr val="000000"/>
                </a:solidFill>
                <a:cs typeface="Arial" pitchFamily="34" charset="0"/>
              </a:rPr>
              <a:t>:</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For I received from the Lord what I also passed on to you…</a:t>
            </a:r>
            <a:r>
              <a:rPr lang="ja-JP" altLang="en-US" sz="3200" b="1" i="1">
                <a:solidFill>
                  <a:srgbClr val="000000"/>
                </a:solidFill>
                <a:cs typeface="Arial" pitchFamily="34" charset="0"/>
              </a:rPr>
              <a:t>”</a:t>
            </a:r>
            <a:r>
              <a:rPr lang="en-US" altLang="ja-JP" sz="3200" b="1" i="1">
                <a:solidFill>
                  <a:srgbClr val="000000"/>
                </a:solidFill>
                <a:cs typeface="Arial" pitchFamily="34" charset="0"/>
              </a:rPr>
              <a:t> (1 Cor. 11:23)</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Friends… test the spirits</a:t>
            </a:r>
            <a:r>
              <a:rPr lang="ja-JP" altLang="en-US" sz="3200" b="1" i="1">
                <a:solidFill>
                  <a:srgbClr val="000000"/>
                </a:solidFill>
                <a:cs typeface="Arial" pitchFamily="34" charset="0"/>
              </a:rPr>
              <a:t>”</a:t>
            </a:r>
            <a:r>
              <a:rPr lang="en-US" altLang="ja-JP" sz="3200" b="1" i="1">
                <a:solidFill>
                  <a:srgbClr val="000000"/>
                </a:solidFill>
                <a:cs typeface="Arial" pitchFamily="34" charset="0"/>
              </a:rPr>
              <a:t> (1 John 4:1)</a:t>
            </a:r>
          </a:p>
          <a:p>
            <a:pPr eaLnBrk="1" hangingPunct="1"/>
            <a:r>
              <a:rPr lang="en-US" altLang="en-US" sz="3200" b="1" i="1">
                <a:solidFill>
                  <a:srgbClr val="000000"/>
                </a:solidFill>
                <a:cs typeface="Arial" pitchFamily="34" charset="0"/>
              </a:rPr>
              <a:t>	</a:t>
            </a:r>
            <a:r>
              <a:rPr lang="ja-JP" altLang="en-US" sz="3200" b="1" i="1">
                <a:solidFill>
                  <a:srgbClr val="000000"/>
                </a:solidFill>
                <a:cs typeface="Arial" pitchFamily="34" charset="0"/>
              </a:rPr>
              <a:t>“</a:t>
            </a:r>
            <a:r>
              <a:rPr lang="en-US" altLang="ja-JP" sz="3200" b="1" i="1">
                <a:solidFill>
                  <a:srgbClr val="000000"/>
                </a:solidFill>
                <a:cs typeface="Arial" pitchFamily="34" charset="0"/>
              </a:rPr>
              <a:t>Contend for the faith</a:t>
            </a:r>
            <a:r>
              <a:rPr lang="ja-JP" altLang="en-US" sz="3200" b="1" i="1">
                <a:solidFill>
                  <a:srgbClr val="000000"/>
                </a:solidFill>
                <a:cs typeface="Arial" pitchFamily="34" charset="0"/>
              </a:rPr>
              <a:t>”</a:t>
            </a:r>
            <a:r>
              <a:rPr lang="en-US" altLang="ja-JP" sz="3200" b="1" i="1">
                <a:solidFill>
                  <a:srgbClr val="000000"/>
                </a:solidFill>
                <a:cs typeface="Arial" pitchFamily="34" charset="0"/>
              </a:rPr>
              <a:t> (Jude 3)</a:t>
            </a:r>
            <a:endParaRPr lang="en-US" altLang="en-US" sz="3200" b="1">
              <a:solidFill>
                <a:srgbClr val="00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dissolve">
                                      <p:cBhvr>
                                        <p:cTn id="7" dur="5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dissolve">
                                      <p:cBhvr>
                                        <p:cTn id="12" dur="5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9814">
                                            <p:txEl>
                                              <p:pRg st="0" end="0"/>
                                            </p:txEl>
                                          </p:spTgt>
                                        </p:tgtEl>
                                        <p:attrNameLst>
                                          <p:attrName>style.visibility</p:attrName>
                                        </p:attrNameLst>
                                      </p:cBhvr>
                                      <p:to>
                                        <p:strVal val="visible"/>
                                      </p:to>
                                    </p:set>
                                    <p:animEffect transition="in" filter="dissolve">
                                      <p:cBhvr>
                                        <p:cTn id="17" dur="500"/>
                                        <p:tgtEl>
                                          <p:spTgt spid="1198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9814">
                                            <p:txEl>
                                              <p:pRg st="1" end="1"/>
                                            </p:txEl>
                                          </p:spTgt>
                                        </p:tgtEl>
                                        <p:attrNameLst>
                                          <p:attrName>style.visibility</p:attrName>
                                        </p:attrNameLst>
                                      </p:cBhvr>
                                      <p:to>
                                        <p:strVal val="visible"/>
                                      </p:to>
                                    </p:set>
                                    <p:animEffect transition="in" filter="dissolve">
                                      <p:cBhvr>
                                        <p:cTn id="22" dur="500"/>
                                        <p:tgtEl>
                                          <p:spTgt spid="11981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9814">
                                            <p:txEl>
                                              <p:pRg st="2" end="2"/>
                                            </p:txEl>
                                          </p:spTgt>
                                        </p:tgtEl>
                                        <p:attrNameLst>
                                          <p:attrName>style.visibility</p:attrName>
                                        </p:attrNameLst>
                                      </p:cBhvr>
                                      <p:to>
                                        <p:strVal val="visible"/>
                                      </p:to>
                                    </p:set>
                                    <p:animEffect transition="in" filter="dissolve">
                                      <p:cBhvr>
                                        <p:cTn id="27" dur="500"/>
                                        <p:tgtEl>
                                          <p:spTgt spid="11981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9814">
                                            <p:txEl>
                                              <p:pRg st="3" end="3"/>
                                            </p:txEl>
                                          </p:spTgt>
                                        </p:tgtEl>
                                        <p:attrNameLst>
                                          <p:attrName>style.visibility</p:attrName>
                                        </p:attrNameLst>
                                      </p:cBhvr>
                                      <p:to>
                                        <p:strVal val="visible"/>
                                      </p:to>
                                    </p:set>
                                    <p:animEffect transition="in" filter="dissolve">
                                      <p:cBhvr>
                                        <p:cTn id="32" dur="500"/>
                                        <p:tgtEl>
                                          <p:spTgt spid="1198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3" grpId="0"/>
      <p:bldP spid="11981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2"/>
          <p:cNvSpPr>
            <a:spLocks noChangeShapeType="1"/>
          </p:cNvSpPr>
          <p:nvPr/>
        </p:nvSpPr>
        <p:spPr bwMode="auto">
          <a:xfrm>
            <a:off x="5772150" y="1765300"/>
            <a:ext cx="0" cy="673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7" name="Line 3"/>
          <p:cNvSpPr>
            <a:spLocks noChangeShapeType="1"/>
          </p:cNvSpPr>
          <p:nvPr/>
        </p:nvSpPr>
        <p:spPr bwMode="auto">
          <a:xfrm>
            <a:off x="5797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8" name="Line 4"/>
          <p:cNvSpPr>
            <a:spLocks noChangeShapeType="1"/>
          </p:cNvSpPr>
          <p:nvPr/>
        </p:nvSpPr>
        <p:spPr bwMode="auto">
          <a:xfrm>
            <a:off x="5797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09" name="Rectangle 5"/>
          <p:cNvSpPr>
            <a:spLocks noGrp="1" noChangeArrowheads="1"/>
          </p:cNvSpPr>
          <p:nvPr>
            <p:ph type="title"/>
          </p:nvPr>
        </p:nvSpPr>
        <p:spPr>
          <a:xfrm>
            <a:off x="76200" y="76200"/>
            <a:ext cx="3657600" cy="2895600"/>
          </a:xfrm>
          <a:effectLst>
            <a:outerShdw blurRad="63500" dist="107763" dir="13500000" algn="ctr" rotWithShape="0">
              <a:srgbClr val="000000">
                <a:alpha val="74997"/>
              </a:srgbClr>
            </a:outerShdw>
          </a:effectLst>
        </p:spPr>
        <p:txBody>
          <a:bodyPr/>
          <a:lstStyle/>
          <a:p>
            <a:pPr eaLnBrk="1" hangingPunct="1">
              <a:defRPr/>
            </a:pPr>
            <a:r>
              <a:rPr kumimoji="0" lang="en-US">
                <a:ea typeface="+mj-ea"/>
              </a:rPr>
              <a:t>Episcopal Church</a:t>
            </a:r>
            <a:br>
              <a:rPr kumimoji="0" lang="en-US">
                <a:ea typeface="+mj-ea"/>
              </a:rPr>
            </a:br>
            <a:r>
              <a:rPr kumimoji="0" lang="en-US">
                <a:ea typeface="+mj-ea"/>
              </a:rPr>
              <a:t>Structure</a:t>
            </a:r>
            <a:br>
              <a:rPr kumimoji="0" lang="en-US">
                <a:ea typeface="+mj-ea"/>
              </a:rPr>
            </a:br>
            <a:r>
              <a:rPr kumimoji="0" lang="en-US">
                <a:ea typeface="+mj-ea"/>
              </a:rPr>
              <a:t>(Simplified)</a:t>
            </a:r>
          </a:p>
        </p:txBody>
      </p:sp>
      <p:sp>
        <p:nvSpPr>
          <p:cNvPr id="123910" name="Line 6"/>
          <p:cNvSpPr>
            <a:spLocks noChangeShapeType="1"/>
          </p:cNvSpPr>
          <p:nvPr/>
        </p:nvSpPr>
        <p:spPr bwMode="auto">
          <a:xfrm>
            <a:off x="5772150" y="25908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1" name="Text Box 7"/>
          <p:cNvSpPr txBox="1">
            <a:spLocks noChangeArrowheads="1"/>
          </p:cNvSpPr>
          <p:nvPr/>
        </p:nvSpPr>
        <p:spPr bwMode="auto">
          <a:xfrm>
            <a:off x="4876800" y="2209800"/>
            <a:ext cx="1790700"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Bishop</a:t>
            </a:r>
          </a:p>
        </p:txBody>
      </p:sp>
      <p:sp>
        <p:nvSpPr>
          <p:cNvPr id="123912" name="Text Box 8"/>
          <p:cNvSpPr txBox="1">
            <a:spLocks noChangeArrowheads="1"/>
          </p:cNvSpPr>
          <p:nvPr/>
        </p:nvSpPr>
        <p:spPr bwMode="auto">
          <a:xfrm>
            <a:off x="5116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13" name="Picture 9"/>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4775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14" name="Text Box 10"/>
          <p:cNvSpPr txBox="1">
            <a:spLocks noChangeArrowheads="1"/>
          </p:cNvSpPr>
          <p:nvPr/>
        </p:nvSpPr>
        <p:spPr bwMode="auto">
          <a:xfrm>
            <a:off x="4956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pic>
        <p:nvPicPr>
          <p:cNvPr id="1239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6" name="Text Box 12"/>
          <p:cNvSpPr txBox="1">
            <a:spLocks noChangeArrowheads="1"/>
          </p:cNvSpPr>
          <p:nvPr/>
        </p:nvSpPr>
        <p:spPr bwMode="auto">
          <a:xfrm>
            <a:off x="4724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17" name="Text Box 13"/>
          <p:cNvSpPr txBox="1">
            <a:spLocks noChangeArrowheads="1"/>
          </p:cNvSpPr>
          <p:nvPr/>
        </p:nvSpPr>
        <p:spPr bwMode="auto">
          <a:xfrm>
            <a:off x="457200" y="3352800"/>
            <a:ext cx="1863725" cy="2227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2800" b="1">
                <a:solidFill>
                  <a:srgbClr val="FFFFFF"/>
                </a:solidFill>
                <a:latin typeface="Arial" charset="0"/>
                <a:ea typeface="Arial" charset="0"/>
                <a:cs typeface="Arial" charset="0"/>
              </a:rPr>
              <a:t>Anglican</a:t>
            </a:r>
          </a:p>
          <a:p>
            <a:pPr>
              <a:defRPr/>
            </a:pPr>
            <a:r>
              <a:rPr lang="en-US" sz="2800" b="1">
                <a:solidFill>
                  <a:srgbClr val="FFFFFF"/>
                </a:solidFill>
                <a:latin typeface="Arial" charset="0"/>
                <a:ea typeface="Arial" charset="0"/>
                <a:cs typeface="Arial" charset="0"/>
              </a:rPr>
              <a:t>Lutheran</a:t>
            </a:r>
          </a:p>
          <a:p>
            <a:pPr>
              <a:defRPr/>
            </a:pPr>
            <a:r>
              <a:rPr lang="en-US" sz="2800" b="1">
                <a:solidFill>
                  <a:srgbClr val="FFFFFF"/>
                </a:solidFill>
                <a:latin typeface="Arial" charset="0"/>
                <a:ea typeface="Arial" charset="0"/>
                <a:cs typeface="Arial" charset="0"/>
              </a:rPr>
              <a:t>Methodist</a:t>
            </a:r>
          </a:p>
          <a:p>
            <a:pPr>
              <a:defRPr/>
            </a:pPr>
            <a:r>
              <a:rPr lang="en-US" sz="2800" b="1">
                <a:solidFill>
                  <a:srgbClr val="FFFFFF"/>
                </a:solidFill>
                <a:latin typeface="Arial" charset="0"/>
                <a:ea typeface="Arial" charset="0"/>
                <a:cs typeface="Arial" charset="0"/>
              </a:rPr>
              <a:t>Orthodox</a:t>
            </a:r>
          </a:p>
          <a:p>
            <a:pPr>
              <a:defRPr/>
            </a:pPr>
            <a:r>
              <a:rPr lang="en-US" sz="2800" b="1">
                <a:solidFill>
                  <a:srgbClr val="FFFFFF"/>
                </a:solidFill>
                <a:latin typeface="Arial" charset="0"/>
                <a:ea typeface="Arial" charset="0"/>
                <a:cs typeface="Arial" charset="0"/>
              </a:rPr>
              <a:t>Catholic</a:t>
            </a:r>
          </a:p>
        </p:txBody>
      </p:sp>
      <p:sp>
        <p:nvSpPr>
          <p:cNvPr id="123918" name="Line 14"/>
          <p:cNvSpPr>
            <a:spLocks noChangeShapeType="1"/>
          </p:cNvSpPr>
          <p:nvPr/>
        </p:nvSpPr>
        <p:spPr bwMode="auto">
          <a:xfrm>
            <a:off x="8069263"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19" name="Line 15"/>
          <p:cNvSpPr>
            <a:spLocks noChangeShapeType="1"/>
          </p:cNvSpPr>
          <p:nvPr/>
        </p:nvSpPr>
        <p:spPr bwMode="auto">
          <a:xfrm>
            <a:off x="8069263"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0" name="Text Box 16"/>
          <p:cNvSpPr txBox="1">
            <a:spLocks noChangeArrowheads="1"/>
          </p:cNvSpPr>
          <p:nvPr/>
        </p:nvSpPr>
        <p:spPr bwMode="auto">
          <a:xfrm>
            <a:off x="7388225" y="3317875"/>
            <a:ext cx="13604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1" name="Picture 17"/>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l="1917"/>
          <a:stretch>
            <a:fillRect/>
          </a:stretch>
        </p:blipFill>
        <p:spPr bwMode="auto">
          <a:xfrm>
            <a:off x="7046913"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2" name="Text Box 18"/>
          <p:cNvSpPr txBox="1">
            <a:spLocks noChangeArrowheads="1"/>
          </p:cNvSpPr>
          <p:nvPr/>
        </p:nvSpPr>
        <p:spPr bwMode="auto">
          <a:xfrm>
            <a:off x="7227888"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23" name="Text Box 19"/>
          <p:cNvSpPr txBox="1">
            <a:spLocks noChangeArrowheads="1"/>
          </p:cNvSpPr>
          <p:nvPr/>
        </p:nvSpPr>
        <p:spPr bwMode="auto">
          <a:xfrm>
            <a:off x="6996113" y="4308475"/>
            <a:ext cx="21478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24" name="Line 20"/>
          <p:cNvSpPr>
            <a:spLocks noChangeShapeType="1"/>
          </p:cNvSpPr>
          <p:nvPr/>
        </p:nvSpPr>
        <p:spPr bwMode="auto">
          <a:xfrm>
            <a:off x="3511550" y="36353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5" name="Line 21"/>
          <p:cNvSpPr>
            <a:spLocks noChangeShapeType="1"/>
          </p:cNvSpPr>
          <p:nvPr/>
        </p:nvSpPr>
        <p:spPr bwMode="auto">
          <a:xfrm>
            <a:off x="3511550" y="4625975"/>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6" name="Line 22"/>
          <p:cNvSpPr>
            <a:spLocks noChangeShapeType="1"/>
          </p:cNvSpPr>
          <p:nvPr/>
        </p:nvSpPr>
        <p:spPr bwMode="auto">
          <a:xfrm flipH="1">
            <a:off x="3587750" y="3048000"/>
            <a:ext cx="7938"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27" name="Text Box 23"/>
          <p:cNvSpPr txBox="1">
            <a:spLocks noChangeArrowheads="1"/>
          </p:cNvSpPr>
          <p:nvPr/>
        </p:nvSpPr>
        <p:spPr bwMode="auto">
          <a:xfrm>
            <a:off x="2830513" y="3317875"/>
            <a:ext cx="1360487"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Vicar</a:t>
            </a:r>
          </a:p>
        </p:txBody>
      </p:sp>
      <p:pic>
        <p:nvPicPr>
          <p:cNvPr id="123928" name="Picture 24"/>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a:stretch>
            <a:fillRect/>
          </a:stretch>
        </p:blipFill>
        <p:spPr bwMode="auto">
          <a:xfrm>
            <a:off x="2489200" y="5387975"/>
            <a:ext cx="2057400" cy="13938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29" name="Text Box 25"/>
          <p:cNvSpPr txBox="1">
            <a:spLocks noChangeArrowheads="1"/>
          </p:cNvSpPr>
          <p:nvPr/>
        </p:nvSpPr>
        <p:spPr bwMode="auto">
          <a:xfrm>
            <a:off x="2670175" y="5584825"/>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3930" name="Text Box 26"/>
          <p:cNvSpPr txBox="1">
            <a:spLocks noChangeArrowheads="1"/>
          </p:cNvSpPr>
          <p:nvPr/>
        </p:nvSpPr>
        <p:spPr bwMode="auto">
          <a:xfrm>
            <a:off x="2438400" y="4308475"/>
            <a:ext cx="2147888" cy="698500"/>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b="1">
                <a:solidFill>
                  <a:srgbClr val="BBE0E3"/>
                </a:solidFill>
                <a:cs typeface="Arial" pitchFamily="34" charset="0"/>
              </a:rPr>
              <a:t>Deacons</a:t>
            </a:r>
          </a:p>
        </p:txBody>
      </p:sp>
      <p:sp>
        <p:nvSpPr>
          <p:cNvPr id="123931" name="Line 27"/>
          <p:cNvSpPr>
            <a:spLocks noChangeShapeType="1"/>
          </p:cNvSpPr>
          <p:nvPr/>
        </p:nvSpPr>
        <p:spPr bwMode="auto">
          <a:xfrm>
            <a:off x="8077200" y="3048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932" name="Line 28"/>
          <p:cNvSpPr>
            <a:spLocks noChangeShapeType="1"/>
          </p:cNvSpPr>
          <p:nvPr/>
        </p:nvSpPr>
        <p:spPr bwMode="auto">
          <a:xfrm rot="5400000" flipV="1">
            <a:off x="5810250" y="819150"/>
            <a:ext cx="38100" cy="449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dissolve">
                                      <p:cBhvr>
                                        <p:cTn id="7" dur="500"/>
                                        <p:tgtEl>
                                          <p:spTgt spid="12390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3911"/>
                                        </p:tgtEl>
                                        <p:attrNameLst>
                                          <p:attrName>style.visibility</p:attrName>
                                        </p:attrNameLst>
                                      </p:cBhvr>
                                      <p:to>
                                        <p:strVal val="visible"/>
                                      </p:to>
                                    </p:set>
                                    <p:animEffect transition="in" filter="dissolve">
                                      <p:cBhvr>
                                        <p:cTn id="11" dur="500"/>
                                        <p:tgtEl>
                                          <p:spTgt spid="12391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3910"/>
                                        </p:tgtEl>
                                        <p:attrNameLst>
                                          <p:attrName>style.visibility</p:attrName>
                                        </p:attrNameLst>
                                      </p:cBhvr>
                                      <p:to>
                                        <p:strVal val="visible"/>
                                      </p:to>
                                    </p:set>
                                    <p:animEffect transition="in" filter="dissolve">
                                      <p:cBhvr>
                                        <p:cTn id="15" dur="500"/>
                                        <p:tgtEl>
                                          <p:spTgt spid="1239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3912"/>
                                        </p:tgtEl>
                                        <p:attrNameLst>
                                          <p:attrName>style.visibility</p:attrName>
                                        </p:attrNameLst>
                                      </p:cBhvr>
                                      <p:to>
                                        <p:strVal val="visible"/>
                                      </p:to>
                                    </p:set>
                                    <p:animEffect transition="in" filter="dissolve">
                                      <p:cBhvr>
                                        <p:cTn id="18" dur="500"/>
                                        <p:tgtEl>
                                          <p:spTgt spid="123912"/>
                                        </p:tgtEl>
                                      </p:cBhvr>
                                    </p:animEffect>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23907"/>
                                        </p:tgtEl>
                                        <p:attrNameLst>
                                          <p:attrName>style.visibility</p:attrName>
                                        </p:attrNameLst>
                                      </p:cBhvr>
                                      <p:to>
                                        <p:strVal val="visible"/>
                                      </p:to>
                                    </p:set>
                                    <p:animEffect transition="in" filter="dissolve">
                                      <p:cBhvr>
                                        <p:cTn id="22" dur="500"/>
                                        <p:tgtEl>
                                          <p:spTgt spid="12390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3916"/>
                                        </p:tgtEl>
                                        <p:attrNameLst>
                                          <p:attrName>style.visibility</p:attrName>
                                        </p:attrNameLst>
                                      </p:cBhvr>
                                      <p:to>
                                        <p:strVal val="visible"/>
                                      </p:to>
                                    </p:set>
                                    <p:animEffect transition="in" filter="dissolve">
                                      <p:cBhvr>
                                        <p:cTn id="25" dur="500"/>
                                        <p:tgtEl>
                                          <p:spTgt spid="123916"/>
                                        </p:tgtEl>
                                      </p:cBhvr>
                                    </p:animEffect>
                                  </p:childTnLst>
                                </p:cTn>
                              </p:par>
                            </p:childTnLst>
                          </p:cTn>
                        </p:par>
                        <p:par>
                          <p:cTn id="26" fill="hold" nodeType="afterGroup">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123908"/>
                                        </p:tgtEl>
                                        <p:attrNameLst>
                                          <p:attrName>style.visibility</p:attrName>
                                        </p:attrNameLst>
                                      </p:cBhvr>
                                      <p:to>
                                        <p:strVal val="visible"/>
                                      </p:to>
                                    </p:set>
                                    <p:animEffect transition="in" filter="dissolve">
                                      <p:cBhvr>
                                        <p:cTn id="29" dur="500"/>
                                        <p:tgtEl>
                                          <p:spTgt spid="123908"/>
                                        </p:tgtEl>
                                      </p:cBhvr>
                                    </p:animEffect>
                                  </p:childTnLst>
                                </p:cTn>
                              </p:par>
                              <p:par>
                                <p:cTn id="30" presetID="9" presetClass="entr" presetSubtype="0" fill="hold" nodeType="withEffect">
                                  <p:stCondLst>
                                    <p:cond delay="0"/>
                                  </p:stCondLst>
                                  <p:childTnLst>
                                    <p:set>
                                      <p:cBhvr>
                                        <p:cTn id="31" dur="1" fill="hold">
                                          <p:stCondLst>
                                            <p:cond delay="0"/>
                                          </p:stCondLst>
                                        </p:cTn>
                                        <p:tgtEl>
                                          <p:spTgt spid="123913"/>
                                        </p:tgtEl>
                                        <p:attrNameLst>
                                          <p:attrName>style.visibility</p:attrName>
                                        </p:attrNameLst>
                                      </p:cBhvr>
                                      <p:to>
                                        <p:strVal val="visible"/>
                                      </p:to>
                                    </p:set>
                                    <p:animEffect transition="in" filter="dissolve">
                                      <p:cBhvr>
                                        <p:cTn id="32" dur="500"/>
                                        <p:tgtEl>
                                          <p:spTgt spid="1239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3914"/>
                                        </p:tgtEl>
                                        <p:attrNameLst>
                                          <p:attrName>style.visibility</p:attrName>
                                        </p:attrNameLst>
                                      </p:cBhvr>
                                      <p:to>
                                        <p:strVal val="visible"/>
                                      </p:to>
                                    </p:set>
                                    <p:animEffect transition="in" filter="dissolve">
                                      <p:cBhvr>
                                        <p:cTn id="35" dur="500"/>
                                        <p:tgtEl>
                                          <p:spTgt spid="123914"/>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23917"/>
                                        </p:tgtEl>
                                        <p:attrNameLst>
                                          <p:attrName>style.visibility</p:attrName>
                                        </p:attrNameLst>
                                      </p:cBhvr>
                                      <p:to>
                                        <p:strVal val="visible"/>
                                      </p:to>
                                    </p:set>
                                    <p:animEffect transition="in" filter="dissolve">
                                      <p:cBhvr>
                                        <p:cTn id="39" dur="500"/>
                                        <p:tgtEl>
                                          <p:spTgt spid="1239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23920"/>
                                        </p:tgtEl>
                                        <p:attrNameLst>
                                          <p:attrName>style.visibility</p:attrName>
                                        </p:attrNameLst>
                                      </p:cBhvr>
                                      <p:to>
                                        <p:strVal val="visible"/>
                                      </p:to>
                                    </p:set>
                                    <p:animEffect transition="in" filter="dissolve">
                                      <p:cBhvr>
                                        <p:cTn id="42" dur="500"/>
                                        <p:tgtEl>
                                          <p:spTgt spid="123920"/>
                                        </p:tgtEl>
                                      </p:cBhvr>
                                    </p:animEffect>
                                  </p:childTnLst>
                                </p:cTn>
                              </p:par>
                            </p:childTnLst>
                          </p:cTn>
                        </p:par>
                        <p:par>
                          <p:cTn id="43" fill="hold" nodeType="afterGroup">
                            <p:stCondLst>
                              <p:cond delay="3000"/>
                            </p:stCondLst>
                            <p:childTnLst>
                              <p:par>
                                <p:cTn id="44" presetID="9" presetClass="entr" presetSubtype="0" fill="hold" grpId="0" nodeType="afterEffect">
                                  <p:stCondLst>
                                    <p:cond delay="0"/>
                                  </p:stCondLst>
                                  <p:childTnLst>
                                    <p:set>
                                      <p:cBhvr>
                                        <p:cTn id="45" dur="1" fill="hold">
                                          <p:stCondLst>
                                            <p:cond delay="0"/>
                                          </p:stCondLst>
                                        </p:cTn>
                                        <p:tgtEl>
                                          <p:spTgt spid="123918"/>
                                        </p:tgtEl>
                                        <p:attrNameLst>
                                          <p:attrName>style.visibility</p:attrName>
                                        </p:attrNameLst>
                                      </p:cBhvr>
                                      <p:to>
                                        <p:strVal val="visible"/>
                                      </p:to>
                                    </p:set>
                                    <p:animEffect transition="in" filter="dissolve">
                                      <p:cBhvr>
                                        <p:cTn id="46" dur="500"/>
                                        <p:tgtEl>
                                          <p:spTgt spid="12391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23923"/>
                                        </p:tgtEl>
                                        <p:attrNameLst>
                                          <p:attrName>style.visibility</p:attrName>
                                        </p:attrNameLst>
                                      </p:cBhvr>
                                      <p:to>
                                        <p:strVal val="visible"/>
                                      </p:to>
                                    </p:set>
                                    <p:animEffect transition="in" filter="dissolve">
                                      <p:cBhvr>
                                        <p:cTn id="49" dur="500"/>
                                        <p:tgtEl>
                                          <p:spTgt spid="123923"/>
                                        </p:tgtEl>
                                      </p:cBhvr>
                                    </p:animEffect>
                                  </p:childTnLst>
                                </p:cTn>
                              </p:par>
                            </p:childTnLst>
                          </p:cTn>
                        </p:par>
                        <p:par>
                          <p:cTn id="50" fill="hold" nodeType="afterGroup">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123919"/>
                                        </p:tgtEl>
                                        <p:attrNameLst>
                                          <p:attrName>style.visibility</p:attrName>
                                        </p:attrNameLst>
                                      </p:cBhvr>
                                      <p:to>
                                        <p:strVal val="visible"/>
                                      </p:to>
                                    </p:set>
                                    <p:animEffect transition="in" filter="dissolve">
                                      <p:cBhvr>
                                        <p:cTn id="53" dur="500"/>
                                        <p:tgtEl>
                                          <p:spTgt spid="123919"/>
                                        </p:tgtEl>
                                      </p:cBhvr>
                                    </p:animEffect>
                                  </p:childTnLst>
                                </p:cTn>
                              </p:par>
                              <p:par>
                                <p:cTn id="54" presetID="9" presetClass="entr" presetSubtype="0" fill="hold" nodeType="withEffect">
                                  <p:stCondLst>
                                    <p:cond delay="0"/>
                                  </p:stCondLst>
                                  <p:childTnLst>
                                    <p:set>
                                      <p:cBhvr>
                                        <p:cTn id="55" dur="1" fill="hold">
                                          <p:stCondLst>
                                            <p:cond delay="0"/>
                                          </p:stCondLst>
                                        </p:cTn>
                                        <p:tgtEl>
                                          <p:spTgt spid="123921"/>
                                        </p:tgtEl>
                                        <p:attrNameLst>
                                          <p:attrName>style.visibility</p:attrName>
                                        </p:attrNameLst>
                                      </p:cBhvr>
                                      <p:to>
                                        <p:strVal val="visible"/>
                                      </p:to>
                                    </p:set>
                                    <p:animEffect transition="in" filter="dissolve">
                                      <p:cBhvr>
                                        <p:cTn id="56" dur="500"/>
                                        <p:tgtEl>
                                          <p:spTgt spid="12392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23922"/>
                                        </p:tgtEl>
                                        <p:attrNameLst>
                                          <p:attrName>style.visibility</p:attrName>
                                        </p:attrNameLst>
                                      </p:cBhvr>
                                      <p:to>
                                        <p:strVal val="visible"/>
                                      </p:to>
                                    </p:set>
                                    <p:animEffect transition="in" filter="dissolve">
                                      <p:cBhvr>
                                        <p:cTn id="59" dur="500"/>
                                        <p:tgtEl>
                                          <p:spTgt spid="123922"/>
                                        </p:tgtEl>
                                      </p:cBhvr>
                                    </p:animEffect>
                                  </p:childTnLst>
                                </p:cTn>
                              </p:par>
                            </p:childTnLst>
                          </p:cTn>
                        </p:par>
                        <p:par>
                          <p:cTn id="60" fill="hold" nodeType="afterGroup">
                            <p:stCondLst>
                              <p:cond delay="4000"/>
                            </p:stCondLst>
                            <p:childTnLst>
                              <p:par>
                                <p:cTn id="61" presetID="9" presetClass="entr" presetSubtype="0" fill="hold" grpId="0" nodeType="afterEffect">
                                  <p:stCondLst>
                                    <p:cond delay="0"/>
                                  </p:stCondLst>
                                  <p:childTnLst>
                                    <p:set>
                                      <p:cBhvr>
                                        <p:cTn id="62" dur="1" fill="hold">
                                          <p:stCondLst>
                                            <p:cond delay="0"/>
                                          </p:stCondLst>
                                        </p:cTn>
                                        <p:tgtEl>
                                          <p:spTgt spid="123926"/>
                                        </p:tgtEl>
                                        <p:attrNameLst>
                                          <p:attrName>style.visibility</p:attrName>
                                        </p:attrNameLst>
                                      </p:cBhvr>
                                      <p:to>
                                        <p:strVal val="visible"/>
                                      </p:to>
                                    </p:set>
                                    <p:animEffect transition="in" filter="dissolve">
                                      <p:cBhvr>
                                        <p:cTn id="63" dur="500"/>
                                        <p:tgtEl>
                                          <p:spTgt spid="12392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23927"/>
                                        </p:tgtEl>
                                        <p:attrNameLst>
                                          <p:attrName>style.visibility</p:attrName>
                                        </p:attrNameLst>
                                      </p:cBhvr>
                                      <p:to>
                                        <p:strVal val="visible"/>
                                      </p:to>
                                    </p:set>
                                    <p:animEffect transition="in" filter="dissolve">
                                      <p:cBhvr>
                                        <p:cTn id="66" dur="500"/>
                                        <p:tgtEl>
                                          <p:spTgt spid="123927"/>
                                        </p:tgtEl>
                                      </p:cBhvr>
                                    </p:animEffect>
                                  </p:childTnLst>
                                </p:cTn>
                              </p:par>
                            </p:childTnLst>
                          </p:cTn>
                        </p:par>
                        <p:par>
                          <p:cTn id="67" fill="hold" nodeType="afterGroup">
                            <p:stCondLst>
                              <p:cond delay="4500"/>
                            </p:stCondLst>
                            <p:childTnLst>
                              <p:par>
                                <p:cTn id="68" presetID="9" presetClass="entr" presetSubtype="0" fill="hold" grpId="0" nodeType="afterEffect">
                                  <p:stCondLst>
                                    <p:cond delay="0"/>
                                  </p:stCondLst>
                                  <p:childTnLst>
                                    <p:set>
                                      <p:cBhvr>
                                        <p:cTn id="69" dur="1" fill="hold">
                                          <p:stCondLst>
                                            <p:cond delay="0"/>
                                          </p:stCondLst>
                                        </p:cTn>
                                        <p:tgtEl>
                                          <p:spTgt spid="123924"/>
                                        </p:tgtEl>
                                        <p:attrNameLst>
                                          <p:attrName>style.visibility</p:attrName>
                                        </p:attrNameLst>
                                      </p:cBhvr>
                                      <p:to>
                                        <p:strVal val="visible"/>
                                      </p:to>
                                    </p:set>
                                    <p:animEffect transition="in" filter="dissolve">
                                      <p:cBhvr>
                                        <p:cTn id="70" dur="500"/>
                                        <p:tgtEl>
                                          <p:spTgt spid="12392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23930"/>
                                        </p:tgtEl>
                                        <p:attrNameLst>
                                          <p:attrName>style.visibility</p:attrName>
                                        </p:attrNameLst>
                                      </p:cBhvr>
                                      <p:to>
                                        <p:strVal val="visible"/>
                                      </p:to>
                                    </p:set>
                                    <p:animEffect transition="in" filter="dissolve">
                                      <p:cBhvr>
                                        <p:cTn id="73" dur="500"/>
                                        <p:tgtEl>
                                          <p:spTgt spid="123930"/>
                                        </p:tgtEl>
                                      </p:cBhvr>
                                    </p:animEffect>
                                  </p:childTnLst>
                                </p:cTn>
                              </p:par>
                            </p:childTnLst>
                          </p:cTn>
                        </p:par>
                        <p:par>
                          <p:cTn id="74" fill="hold" nodeType="afterGroup">
                            <p:stCondLst>
                              <p:cond delay="5000"/>
                            </p:stCondLst>
                            <p:childTnLst>
                              <p:par>
                                <p:cTn id="75" presetID="9" presetClass="entr" presetSubtype="0" fill="hold" grpId="0" nodeType="afterEffect">
                                  <p:stCondLst>
                                    <p:cond delay="0"/>
                                  </p:stCondLst>
                                  <p:childTnLst>
                                    <p:set>
                                      <p:cBhvr>
                                        <p:cTn id="76" dur="1" fill="hold">
                                          <p:stCondLst>
                                            <p:cond delay="0"/>
                                          </p:stCondLst>
                                        </p:cTn>
                                        <p:tgtEl>
                                          <p:spTgt spid="123925"/>
                                        </p:tgtEl>
                                        <p:attrNameLst>
                                          <p:attrName>style.visibility</p:attrName>
                                        </p:attrNameLst>
                                      </p:cBhvr>
                                      <p:to>
                                        <p:strVal val="visible"/>
                                      </p:to>
                                    </p:set>
                                    <p:animEffect transition="in" filter="dissolve">
                                      <p:cBhvr>
                                        <p:cTn id="77" dur="500"/>
                                        <p:tgtEl>
                                          <p:spTgt spid="123925"/>
                                        </p:tgtEl>
                                      </p:cBhvr>
                                    </p:animEffect>
                                  </p:childTnLst>
                                </p:cTn>
                              </p:par>
                              <p:par>
                                <p:cTn id="78" presetID="9" presetClass="entr" presetSubtype="0" fill="hold" nodeType="withEffect">
                                  <p:stCondLst>
                                    <p:cond delay="0"/>
                                  </p:stCondLst>
                                  <p:childTnLst>
                                    <p:set>
                                      <p:cBhvr>
                                        <p:cTn id="79" dur="1" fill="hold">
                                          <p:stCondLst>
                                            <p:cond delay="0"/>
                                          </p:stCondLst>
                                        </p:cTn>
                                        <p:tgtEl>
                                          <p:spTgt spid="123928"/>
                                        </p:tgtEl>
                                        <p:attrNameLst>
                                          <p:attrName>style.visibility</p:attrName>
                                        </p:attrNameLst>
                                      </p:cBhvr>
                                      <p:to>
                                        <p:strVal val="visible"/>
                                      </p:to>
                                    </p:set>
                                    <p:animEffect transition="in" filter="dissolve">
                                      <p:cBhvr>
                                        <p:cTn id="80" dur="500"/>
                                        <p:tgtEl>
                                          <p:spTgt spid="12392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23929"/>
                                        </p:tgtEl>
                                        <p:attrNameLst>
                                          <p:attrName>style.visibility</p:attrName>
                                        </p:attrNameLst>
                                      </p:cBhvr>
                                      <p:to>
                                        <p:strVal val="visible"/>
                                      </p:to>
                                    </p:set>
                                    <p:animEffect transition="in" filter="dissolve">
                                      <p:cBhvr>
                                        <p:cTn id="83" dur="500"/>
                                        <p:tgtEl>
                                          <p:spTgt spid="123929"/>
                                        </p:tgtEl>
                                      </p:cBhvr>
                                    </p:animEffect>
                                  </p:childTnLst>
                                </p:cTn>
                              </p:par>
                            </p:childTnLst>
                          </p:cTn>
                        </p:par>
                        <p:par>
                          <p:cTn id="84" fill="hold" nodeType="afterGroup">
                            <p:stCondLst>
                              <p:cond delay="5500"/>
                            </p:stCondLst>
                            <p:childTnLst>
                              <p:par>
                                <p:cTn id="85" presetID="9" presetClass="entr" presetSubtype="0" fill="hold" grpId="0" nodeType="afterEffect">
                                  <p:stCondLst>
                                    <p:cond delay="0"/>
                                  </p:stCondLst>
                                  <p:childTnLst>
                                    <p:set>
                                      <p:cBhvr>
                                        <p:cTn id="86" dur="1" fill="hold">
                                          <p:stCondLst>
                                            <p:cond delay="0"/>
                                          </p:stCondLst>
                                        </p:cTn>
                                        <p:tgtEl>
                                          <p:spTgt spid="123931"/>
                                        </p:tgtEl>
                                        <p:attrNameLst>
                                          <p:attrName>style.visibility</p:attrName>
                                        </p:attrNameLst>
                                      </p:cBhvr>
                                      <p:to>
                                        <p:strVal val="visible"/>
                                      </p:to>
                                    </p:set>
                                    <p:animEffect transition="in" filter="dissolve">
                                      <p:cBhvr>
                                        <p:cTn id="87" dur="500"/>
                                        <p:tgtEl>
                                          <p:spTgt spid="123931"/>
                                        </p:tgtEl>
                                      </p:cBhvr>
                                    </p:animEffect>
                                  </p:childTnLst>
                                </p:cTn>
                              </p:par>
                            </p:childTnLst>
                          </p:cTn>
                        </p:par>
                        <p:par>
                          <p:cTn id="88" fill="hold" nodeType="afterGroup">
                            <p:stCondLst>
                              <p:cond delay="6000"/>
                            </p:stCondLst>
                            <p:childTnLst>
                              <p:par>
                                <p:cTn id="89" presetID="9" presetClass="entr" presetSubtype="0" fill="hold" grpId="0" nodeType="afterEffect">
                                  <p:stCondLst>
                                    <p:cond delay="0"/>
                                  </p:stCondLst>
                                  <p:childTnLst>
                                    <p:set>
                                      <p:cBhvr>
                                        <p:cTn id="90" dur="1" fill="hold">
                                          <p:stCondLst>
                                            <p:cond delay="0"/>
                                          </p:stCondLst>
                                        </p:cTn>
                                        <p:tgtEl>
                                          <p:spTgt spid="123932"/>
                                        </p:tgtEl>
                                        <p:attrNameLst>
                                          <p:attrName>style.visibility</p:attrName>
                                        </p:attrNameLst>
                                      </p:cBhvr>
                                      <p:to>
                                        <p:strVal val="visible"/>
                                      </p:to>
                                    </p:set>
                                    <p:animEffect transition="in" filter="dissolve">
                                      <p:cBhvr>
                                        <p:cTn id="91" dur="500"/>
                                        <p:tgtEl>
                                          <p:spTgt spid="123932"/>
                                        </p:tgtEl>
                                      </p:cBhvr>
                                    </p:animEffect>
                                  </p:childTnLst>
                                </p:cTn>
                              </p:par>
                            </p:childTnLst>
                          </p:cTn>
                        </p:par>
                        <p:par>
                          <p:cTn id="92" fill="hold" nodeType="afterGroup">
                            <p:stCondLst>
                              <p:cond delay="6500"/>
                            </p:stCondLst>
                            <p:childTnLst>
                              <p:par>
                                <p:cTn id="93" presetID="9" presetClass="entr" presetSubtype="0" fill="hold" grpId="0" nodeType="afterEffect">
                                  <p:stCondLst>
                                    <p:cond delay="0"/>
                                  </p:stCondLst>
                                  <p:childTnLst>
                                    <p:set>
                                      <p:cBhvr>
                                        <p:cTn id="94" dur="1" fill="hold">
                                          <p:stCondLst>
                                            <p:cond delay="0"/>
                                          </p:stCondLst>
                                        </p:cTn>
                                        <p:tgtEl>
                                          <p:spTgt spid="123906"/>
                                        </p:tgtEl>
                                        <p:attrNameLst>
                                          <p:attrName>style.visibility</p:attrName>
                                        </p:attrNameLst>
                                      </p:cBhvr>
                                      <p:to>
                                        <p:strVal val="visible"/>
                                      </p:to>
                                    </p:set>
                                    <p:animEffect transition="in" filter="dissolve">
                                      <p:cBhvr>
                                        <p:cTn id="95" dur="3000"/>
                                        <p:tgtEl>
                                          <p:spTgt spid="123906"/>
                                        </p:tgtEl>
                                      </p:cBhvr>
                                    </p:animEffect>
                                  </p:childTnLst>
                                </p:cTn>
                              </p:par>
                              <p:par>
                                <p:cTn id="96" presetID="9" presetClass="entr" presetSubtype="0" fill="hold" nodeType="withEffect">
                                  <p:stCondLst>
                                    <p:cond delay="0"/>
                                  </p:stCondLst>
                                  <p:childTnLst>
                                    <p:set>
                                      <p:cBhvr>
                                        <p:cTn id="97" dur="1" fill="hold">
                                          <p:stCondLst>
                                            <p:cond delay="0"/>
                                          </p:stCondLst>
                                        </p:cTn>
                                        <p:tgtEl>
                                          <p:spTgt spid="123915"/>
                                        </p:tgtEl>
                                        <p:attrNameLst>
                                          <p:attrName>style.visibility</p:attrName>
                                        </p:attrNameLst>
                                      </p:cBhvr>
                                      <p:to>
                                        <p:strVal val="visible"/>
                                      </p:to>
                                    </p:set>
                                    <p:animEffect transition="in" filter="dissolve">
                                      <p:cBhvr>
                                        <p:cTn id="98" dur="500"/>
                                        <p:tgtEl>
                                          <p:spTgt spid="123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7" grpId="0" animBg="1"/>
      <p:bldP spid="123908" grpId="0" animBg="1"/>
      <p:bldP spid="123909" grpId="0"/>
      <p:bldP spid="123910" grpId="0" animBg="1"/>
      <p:bldP spid="123911" grpId="0" animBg="1"/>
      <p:bldP spid="123912" grpId="0" animBg="1"/>
      <p:bldP spid="123914" grpId="0"/>
      <p:bldP spid="123916" grpId="0" animBg="1"/>
      <p:bldP spid="123917" grpId="0"/>
      <p:bldP spid="123918" grpId="0" animBg="1"/>
      <p:bldP spid="123919" grpId="0" animBg="1"/>
      <p:bldP spid="123920" grpId="0" animBg="1"/>
      <p:bldP spid="123922" grpId="0"/>
      <p:bldP spid="123923" grpId="0" animBg="1"/>
      <p:bldP spid="123924" grpId="0" animBg="1"/>
      <p:bldP spid="123925" grpId="0" animBg="1"/>
      <p:bldP spid="123926" grpId="0" animBg="1"/>
      <p:bldP spid="123927" grpId="0" animBg="1"/>
      <p:bldP spid="123929" grpId="0"/>
      <p:bldP spid="123930" grpId="0" animBg="1"/>
      <p:bldP spid="123931" grpId="0" animBg="1"/>
      <p:bldP spid="1239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5954" name="Line 2"/>
          <p:cNvSpPr>
            <a:spLocks noChangeShapeType="1"/>
          </p:cNvSpPr>
          <p:nvPr/>
        </p:nvSpPr>
        <p:spPr bwMode="auto">
          <a:xfrm>
            <a:off x="7086600"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55" name="Line 3"/>
          <p:cNvSpPr>
            <a:spLocks noChangeShapeType="1"/>
          </p:cNvSpPr>
          <p:nvPr/>
        </p:nvSpPr>
        <p:spPr bwMode="auto">
          <a:xfrm>
            <a:off x="7085013" y="45656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56" name="Picture 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08713" y="52514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6243638" y="54483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58" name="Text Box 6"/>
          <p:cNvSpPr txBox="1">
            <a:spLocks noChangeArrowheads="1"/>
          </p:cNvSpPr>
          <p:nvPr/>
        </p:nvSpPr>
        <p:spPr bwMode="auto">
          <a:xfrm>
            <a:off x="5935663" y="35623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59" name="Line 7"/>
          <p:cNvSpPr>
            <a:spLocks noChangeShapeType="1"/>
          </p:cNvSpPr>
          <p:nvPr/>
        </p:nvSpPr>
        <p:spPr bwMode="auto">
          <a:xfrm>
            <a:off x="46529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0"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7766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1" name="Text Box 9"/>
          <p:cNvSpPr txBox="1">
            <a:spLocks noChangeArrowheads="1"/>
          </p:cNvSpPr>
          <p:nvPr/>
        </p:nvSpPr>
        <p:spPr bwMode="auto">
          <a:xfrm>
            <a:off x="38115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2" name="Text Box 10"/>
          <p:cNvSpPr txBox="1">
            <a:spLocks noChangeArrowheads="1"/>
          </p:cNvSpPr>
          <p:nvPr/>
        </p:nvSpPr>
        <p:spPr bwMode="auto">
          <a:xfrm>
            <a:off x="35036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3" name="Line 11"/>
          <p:cNvSpPr>
            <a:spLocks noChangeShapeType="1"/>
          </p:cNvSpPr>
          <p:nvPr/>
        </p:nvSpPr>
        <p:spPr bwMode="auto">
          <a:xfrm>
            <a:off x="2201863" y="4578350"/>
            <a:ext cx="0" cy="685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25964" name="Picture 12"/>
          <p:cNvPicPr>
            <a:picLocks noChangeAspect="1" noChangeArrowheads="1"/>
          </p:cNvPicPr>
          <p:nvPr/>
        </p:nvPicPr>
        <p:blipFill>
          <a:blip r:embed="rId5" cstate="screen">
            <a:lum bright="-42000"/>
            <a:extLst>
              <a:ext uri="{28A0092B-C50C-407E-A947-70E740481C1C}">
                <a14:useLocalDpi xmlns:a14="http://schemas.microsoft.com/office/drawing/2010/main" val="0"/>
              </a:ext>
            </a:extLst>
          </a:blip>
          <a:srcRect l="1917"/>
          <a:stretch>
            <a:fillRect/>
          </a:stretch>
        </p:blipFill>
        <p:spPr bwMode="auto">
          <a:xfrm>
            <a:off x="1325563" y="5264150"/>
            <a:ext cx="1790700" cy="121285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65" name="Text Box 13"/>
          <p:cNvSpPr txBox="1">
            <a:spLocks noChangeArrowheads="1"/>
          </p:cNvSpPr>
          <p:nvPr/>
        </p:nvSpPr>
        <p:spPr bwMode="auto">
          <a:xfrm>
            <a:off x="1360488" y="5461000"/>
            <a:ext cx="1682750" cy="641350"/>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3600" b="1">
                <a:solidFill>
                  <a:srgbClr val="FFFFFF"/>
                </a:solidFill>
                <a:latin typeface="Arial" charset="0"/>
                <a:ea typeface="Arial" charset="0"/>
                <a:cs typeface="Arial" charset="0"/>
              </a:rPr>
              <a:t>People</a:t>
            </a:r>
          </a:p>
        </p:txBody>
      </p:sp>
      <p:sp>
        <p:nvSpPr>
          <p:cNvPr id="125966" name="Text Box 14"/>
          <p:cNvSpPr txBox="1">
            <a:spLocks noChangeArrowheads="1"/>
          </p:cNvSpPr>
          <p:nvPr/>
        </p:nvSpPr>
        <p:spPr bwMode="auto">
          <a:xfrm>
            <a:off x="1052513" y="3575050"/>
            <a:ext cx="2298700" cy="124777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808080"/>
                  </a:outerShdw>
                </a:effectLst>
                <a:cs typeface="Arial" pitchFamily="34" charset="0"/>
              </a:rPr>
              <a:t>Elders </a:t>
            </a:r>
            <a:br>
              <a:rPr lang="en-US" altLang="en-US" sz="3600" b="1">
                <a:solidFill>
                  <a:srgbClr val="FFFFFF"/>
                </a:solidFill>
                <a:effectLst>
                  <a:outerShdw blurRad="38100" dist="38100" dir="2700000" algn="tl">
                    <a:srgbClr val="808080"/>
                  </a:outerShdw>
                </a:effectLst>
                <a:cs typeface="Arial" pitchFamily="34" charset="0"/>
              </a:rPr>
            </a:br>
            <a:r>
              <a:rPr lang="en-US" altLang="en-US" sz="3600" b="1">
                <a:solidFill>
                  <a:srgbClr val="FFFFFF"/>
                </a:solidFill>
                <a:effectLst>
                  <a:outerShdw blurRad="38100" dist="38100" dir="2700000" algn="tl">
                    <a:srgbClr val="808080"/>
                  </a:outerShdw>
                </a:effectLst>
                <a:cs typeface="Arial" pitchFamily="34" charset="0"/>
              </a:rPr>
              <a:t>(Session)</a:t>
            </a:r>
          </a:p>
        </p:txBody>
      </p:sp>
      <p:sp>
        <p:nvSpPr>
          <p:cNvPr id="125967" name="Text Box 15"/>
          <p:cNvSpPr txBox="1">
            <a:spLocks noChangeArrowheads="1"/>
          </p:cNvSpPr>
          <p:nvPr/>
        </p:nvSpPr>
        <p:spPr bwMode="auto">
          <a:xfrm>
            <a:off x="836613" y="2508250"/>
            <a:ext cx="7551737"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5968" name="Line 16"/>
          <p:cNvSpPr>
            <a:spLocks noChangeShapeType="1"/>
          </p:cNvSpPr>
          <p:nvPr/>
        </p:nvSpPr>
        <p:spPr bwMode="auto">
          <a:xfrm>
            <a:off x="45704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69" name="Line 17"/>
          <p:cNvSpPr>
            <a:spLocks noChangeShapeType="1"/>
          </p:cNvSpPr>
          <p:nvPr/>
        </p:nvSpPr>
        <p:spPr bwMode="auto">
          <a:xfrm>
            <a:off x="2132013" y="3194050"/>
            <a:ext cx="0"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5970" name="Rectangle 18"/>
          <p:cNvSpPr>
            <a:spLocks noGrp="1" noChangeArrowheads="1"/>
          </p:cNvSpPr>
          <p:nvPr>
            <p:ph type="title" idx="4294967295"/>
          </p:nvPr>
        </p:nvSpPr>
        <p:spPr>
          <a:xfrm>
            <a:off x="0" y="715963"/>
            <a:ext cx="9144000" cy="838200"/>
          </a:xfrm>
        </p:spPr>
        <p:txBody>
          <a:bodyPr anchor="b"/>
          <a:lstStyle/>
          <a:p>
            <a:pPr>
              <a:lnSpc>
                <a:spcPct val="130000"/>
              </a:lnSpc>
            </a:pPr>
            <a:r>
              <a:rPr lang="en-US" altLang="en-US" b="1" i="1">
                <a:solidFill>
                  <a:schemeClr val="bg1"/>
                </a:solidFill>
                <a:effectLst>
                  <a:outerShdw blurRad="38100" dist="38100" dir="2700000" algn="tl">
                    <a:srgbClr val="C0C0C0"/>
                  </a:outerShdw>
                </a:effectLst>
                <a:latin typeface="Arial" pitchFamily="34" charset="0"/>
                <a:cs typeface="Arial" pitchFamily="34" charset="0"/>
              </a:rPr>
              <a:t>Lower Presbyterian 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dissolve">
                                      <p:cBhvr>
                                        <p:cTn id="7" dur="500"/>
                                        <p:tgtEl>
                                          <p:spTgt spid="12595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5955"/>
                                        </p:tgtEl>
                                        <p:attrNameLst>
                                          <p:attrName>style.visibility</p:attrName>
                                        </p:attrNameLst>
                                      </p:cBhvr>
                                      <p:to>
                                        <p:strVal val="visible"/>
                                      </p:to>
                                    </p:set>
                                    <p:animEffect transition="in" filter="dissolve">
                                      <p:cBhvr>
                                        <p:cTn id="11" dur="500"/>
                                        <p:tgtEl>
                                          <p:spTgt spid="125955"/>
                                        </p:tgtEl>
                                      </p:cBhvr>
                                    </p:animEffect>
                                  </p:childTnLst>
                                </p:cTn>
                              </p:par>
                              <p:par>
                                <p:cTn id="12" presetID="9" presetClass="entr" presetSubtype="0" fill="hold" nodeType="withEffect">
                                  <p:stCondLst>
                                    <p:cond delay="0"/>
                                  </p:stCondLst>
                                  <p:childTnLst>
                                    <p:set>
                                      <p:cBhvr>
                                        <p:cTn id="13" dur="1" fill="hold">
                                          <p:stCondLst>
                                            <p:cond delay="0"/>
                                          </p:stCondLst>
                                        </p:cTn>
                                        <p:tgtEl>
                                          <p:spTgt spid="125956"/>
                                        </p:tgtEl>
                                        <p:attrNameLst>
                                          <p:attrName>style.visibility</p:attrName>
                                        </p:attrNameLst>
                                      </p:cBhvr>
                                      <p:to>
                                        <p:strVal val="visible"/>
                                      </p:to>
                                    </p:set>
                                    <p:animEffect transition="in" filter="dissolve">
                                      <p:cBhvr>
                                        <p:cTn id="14" dur="500"/>
                                        <p:tgtEl>
                                          <p:spTgt spid="12595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dissolve">
                                      <p:cBhvr>
                                        <p:cTn id="17" dur="500"/>
                                        <p:tgtEl>
                                          <p:spTgt spid="125957"/>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25962"/>
                                        </p:tgtEl>
                                        <p:attrNameLst>
                                          <p:attrName>style.visibility</p:attrName>
                                        </p:attrNameLst>
                                      </p:cBhvr>
                                      <p:to>
                                        <p:strVal val="visible"/>
                                      </p:to>
                                    </p:set>
                                    <p:animEffect transition="in" filter="dissolve">
                                      <p:cBhvr>
                                        <p:cTn id="21" dur="500"/>
                                        <p:tgtEl>
                                          <p:spTgt spid="12596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5959"/>
                                        </p:tgtEl>
                                        <p:attrNameLst>
                                          <p:attrName>style.visibility</p:attrName>
                                        </p:attrNameLst>
                                      </p:cBhvr>
                                      <p:to>
                                        <p:strVal val="visible"/>
                                      </p:to>
                                    </p:set>
                                    <p:animEffect transition="in" filter="dissolve">
                                      <p:cBhvr>
                                        <p:cTn id="24" dur="500"/>
                                        <p:tgtEl>
                                          <p:spTgt spid="125959"/>
                                        </p:tgtEl>
                                      </p:cBhvr>
                                    </p:animEffect>
                                  </p:childTnLst>
                                </p:cTn>
                              </p:par>
                              <p:par>
                                <p:cTn id="25" presetID="9" presetClass="entr" presetSubtype="0" fill="hold" nodeType="withEffect">
                                  <p:stCondLst>
                                    <p:cond delay="0"/>
                                  </p:stCondLst>
                                  <p:childTnLst>
                                    <p:set>
                                      <p:cBhvr>
                                        <p:cTn id="26" dur="1" fill="hold">
                                          <p:stCondLst>
                                            <p:cond delay="0"/>
                                          </p:stCondLst>
                                        </p:cTn>
                                        <p:tgtEl>
                                          <p:spTgt spid="125960"/>
                                        </p:tgtEl>
                                        <p:attrNameLst>
                                          <p:attrName>style.visibility</p:attrName>
                                        </p:attrNameLst>
                                      </p:cBhvr>
                                      <p:to>
                                        <p:strVal val="visible"/>
                                      </p:to>
                                    </p:set>
                                    <p:animEffect transition="in" filter="dissolve">
                                      <p:cBhvr>
                                        <p:cTn id="27" dur="500"/>
                                        <p:tgtEl>
                                          <p:spTgt spid="12596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5961"/>
                                        </p:tgtEl>
                                        <p:attrNameLst>
                                          <p:attrName>style.visibility</p:attrName>
                                        </p:attrNameLst>
                                      </p:cBhvr>
                                      <p:to>
                                        <p:strVal val="visible"/>
                                      </p:to>
                                    </p:set>
                                    <p:animEffect transition="in" filter="dissolve">
                                      <p:cBhvr>
                                        <p:cTn id="30" dur="500"/>
                                        <p:tgtEl>
                                          <p:spTgt spid="125961"/>
                                        </p:tgtEl>
                                      </p:cBhvr>
                                    </p:animEffect>
                                  </p:childTnLst>
                                </p:cTn>
                              </p:par>
                            </p:childTnLst>
                          </p:cTn>
                        </p:par>
                        <p:par>
                          <p:cTn id="31" fill="hold" nodeType="afterGroup">
                            <p:stCondLst>
                              <p:cond delay="1500"/>
                            </p:stCondLst>
                            <p:childTnLst>
                              <p:par>
                                <p:cTn id="32" presetID="9" presetClass="entr" presetSubtype="0" fill="hold" grpId="0" nodeType="afterEffect">
                                  <p:stCondLst>
                                    <p:cond delay="0"/>
                                  </p:stCondLst>
                                  <p:childTnLst>
                                    <p:set>
                                      <p:cBhvr>
                                        <p:cTn id="33" dur="1" fill="hold">
                                          <p:stCondLst>
                                            <p:cond delay="0"/>
                                          </p:stCondLst>
                                        </p:cTn>
                                        <p:tgtEl>
                                          <p:spTgt spid="125966"/>
                                        </p:tgtEl>
                                        <p:attrNameLst>
                                          <p:attrName>style.visibility</p:attrName>
                                        </p:attrNameLst>
                                      </p:cBhvr>
                                      <p:to>
                                        <p:strVal val="visible"/>
                                      </p:to>
                                    </p:set>
                                    <p:animEffect transition="in" filter="dissolve">
                                      <p:cBhvr>
                                        <p:cTn id="34" dur="500"/>
                                        <p:tgtEl>
                                          <p:spTgt spid="12596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5963"/>
                                        </p:tgtEl>
                                        <p:attrNameLst>
                                          <p:attrName>style.visibility</p:attrName>
                                        </p:attrNameLst>
                                      </p:cBhvr>
                                      <p:to>
                                        <p:strVal val="visible"/>
                                      </p:to>
                                    </p:set>
                                    <p:animEffect transition="in" filter="dissolve">
                                      <p:cBhvr>
                                        <p:cTn id="37" dur="500"/>
                                        <p:tgtEl>
                                          <p:spTgt spid="125963"/>
                                        </p:tgtEl>
                                      </p:cBhvr>
                                    </p:animEffect>
                                  </p:childTnLst>
                                </p:cTn>
                              </p:par>
                              <p:par>
                                <p:cTn id="38" presetID="9" presetClass="entr" presetSubtype="0" fill="hold" nodeType="withEffect">
                                  <p:stCondLst>
                                    <p:cond delay="0"/>
                                  </p:stCondLst>
                                  <p:childTnLst>
                                    <p:set>
                                      <p:cBhvr>
                                        <p:cTn id="39" dur="1" fill="hold">
                                          <p:stCondLst>
                                            <p:cond delay="0"/>
                                          </p:stCondLst>
                                        </p:cTn>
                                        <p:tgtEl>
                                          <p:spTgt spid="125964"/>
                                        </p:tgtEl>
                                        <p:attrNameLst>
                                          <p:attrName>style.visibility</p:attrName>
                                        </p:attrNameLst>
                                      </p:cBhvr>
                                      <p:to>
                                        <p:strVal val="visible"/>
                                      </p:to>
                                    </p:set>
                                    <p:animEffect transition="in" filter="dissolve">
                                      <p:cBhvr>
                                        <p:cTn id="40" dur="500"/>
                                        <p:tgtEl>
                                          <p:spTgt spid="12596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5965"/>
                                        </p:tgtEl>
                                        <p:attrNameLst>
                                          <p:attrName>style.visibility</p:attrName>
                                        </p:attrNameLst>
                                      </p:cBhvr>
                                      <p:to>
                                        <p:strVal val="visible"/>
                                      </p:to>
                                    </p:set>
                                    <p:animEffect transition="in" filter="dissolve">
                                      <p:cBhvr>
                                        <p:cTn id="43" dur="500"/>
                                        <p:tgtEl>
                                          <p:spTgt spid="125965"/>
                                        </p:tgtEl>
                                      </p:cBhvr>
                                    </p:animEffect>
                                  </p:childTnLst>
                                </p:cTn>
                              </p:par>
                            </p:childTnLst>
                          </p:cTn>
                        </p:par>
                        <p:par>
                          <p:cTn id="44" fill="hold" nodeType="afterGroup">
                            <p:stCondLst>
                              <p:cond delay="2000"/>
                            </p:stCondLst>
                            <p:childTnLst>
                              <p:par>
                                <p:cTn id="45" presetID="9" presetClass="entr" presetSubtype="0" fill="hold" grpId="0" nodeType="afterEffect">
                                  <p:stCondLst>
                                    <p:cond delay="0"/>
                                  </p:stCondLst>
                                  <p:childTnLst>
                                    <p:set>
                                      <p:cBhvr>
                                        <p:cTn id="46" dur="1" fill="hold">
                                          <p:stCondLst>
                                            <p:cond delay="0"/>
                                          </p:stCondLst>
                                        </p:cTn>
                                        <p:tgtEl>
                                          <p:spTgt spid="125968"/>
                                        </p:tgtEl>
                                        <p:attrNameLst>
                                          <p:attrName>style.visibility</p:attrName>
                                        </p:attrNameLst>
                                      </p:cBhvr>
                                      <p:to>
                                        <p:strVal val="visible"/>
                                      </p:to>
                                    </p:set>
                                    <p:animEffect transition="in" filter="dissolve">
                                      <p:cBhvr>
                                        <p:cTn id="47" dur="2000"/>
                                        <p:tgtEl>
                                          <p:spTgt spid="12596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25969"/>
                                        </p:tgtEl>
                                        <p:attrNameLst>
                                          <p:attrName>style.visibility</p:attrName>
                                        </p:attrNameLst>
                                      </p:cBhvr>
                                      <p:to>
                                        <p:strVal val="visible"/>
                                      </p:to>
                                    </p:set>
                                    <p:animEffect transition="in" filter="dissolve">
                                      <p:cBhvr>
                                        <p:cTn id="50" dur="500"/>
                                        <p:tgtEl>
                                          <p:spTgt spid="12596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25954"/>
                                        </p:tgtEl>
                                        <p:attrNameLst>
                                          <p:attrName>style.visibility</p:attrName>
                                        </p:attrNameLst>
                                      </p:cBhvr>
                                      <p:to>
                                        <p:strVal val="visible"/>
                                      </p:to>
                                    </p:set>
                                    <p:animEffect transition="in" filter="dissolve">
                                      <p:cBhvr>
                                        <p:cTn id="53" dur="500"/>
                                        <p:tgtEl>
                                          <p:spTgt spid="12595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25967"/>
                                        </p:tgtEl>
                                        <p:attrNameLst>
                                          <p:attrName>style.visibility</p:attrName>
                                        </p:attrNameLst>
                                      </p:cBhvr>
                                      <p:to>
                                        <p:strVal val="visible"/>
                                      </p:to>
                                    </p:set>
                                    <p:animEffect transition="in" filter="dissolve">
                                      <p:cBhvr>
                                        <p:cTn id="56" dur="500"/>
                                        <p:tgtEl>
                                          <p:spTgt spid="125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P spid="125955" grpId="0" animBg="1"/>
      <p:bldP spid="125957" grpId="0"/>
      <p:bldP spid="125958" grpId="0" animBg="1"/>
      <p:bldP spid="125959" grpId="0" animBg="1"/>
      <p:bldP spid="125961" grpId="0"/>
      <p:bldP spid="125962" grpId="0" animBg="1"/>
      <p:bldP spid="125963" grpId="0" animBg="1"/>
      <p:bldP spid="125965" grpId="0"/>
      <p:bldP spid="125966" grpId="0" animBg="1"/>
      <p:bldP spid="125967" grpId="0" animBg="1"/>
      <p:bldP spid="125968" grpId="0" animBg="1"/>
      <p:bldP spid="12596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8002" name="Line 2"/>
          <p:cNvSpPr>
            <a:spLocks noChangeShapeType="1"/>
          </p:cNvSpPr>
          <p:nvPr/>
        </p:nvSpPr>
        <p:spPr bwMode="auto">
          <a:xfrm>
            <a:off x="8229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3" name="Line 3"/>
          <p:cNvSpPr>
            <a:spLocks noChangeShapeType="1"/>
          </p:cNvSpPr>
          <p:nvPr/>
        </p:nvSpPr>
        <p:spPr bwMode="auto">
          <a:xfrm>
            <a:off x="67056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4" name="Line 4"/>
          <p:cNvSpPr>
            <a:spLocks noChangeShapeType="1"/>
          </p:cNvSpPr>
          <p:nvPr/>
        </p:nvSpPr>
        <p:spPr bwMode="auto">
          <a:xfrm>
            <a:off x="53340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5" name="Line 5"/>
          <p:cNvSpPr>
            <a:spLocks noChangeShapeType="1"/>
          </p:cNvSpPr>
          <p:nvPr/>
        </p:nvSpPr>
        <p:spPr bwMode="auto">
          <a:xfrm>
            <a:off x="3733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06" name="Text Box 6"/>
          <p:cNvSpPr txBox="1">
            <a:spLocks noChangeArrowheads="1"/>
          </p:cNvSpPr>
          <p:nvPr/>
        </p:nvSpPr>
        <p:spPr bwMode="auto">
          <a:xfrm>
            <a:off x="1676400" y="2362200"/>
            <a:ext cx="58674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327687" name="Line 7"/>
          <p:cNvSpPr>
            <a:spLocks noChangeShapeType="1"/>
          </p:cNvSpPr>
          <p:nvPr/>
        </p:nvSpPr>
        <p:spPr bwMode="auto">
          <a:xfrm>
            <a:off x="8299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88" name="Picture 8"/>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835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9" name="Text Box 9"/>
          <p:cNvSpPr txBox="1">
            <a:spLocks noChangeArrowheads="1"/>
          </p:cNvSpPr>
          <p:nvPr/>
        </p:nvSpPr>
        <p:spPr bwMode="auto">
          <a:xfrm>
            <a:off x="7835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0" name="Text Box 10"/>
          <p:cNvSpPr txBox="1">
            <a:spLocks noChangeArrowheads="1"/>
          </p:cNvSpPr>
          <p:nvPr/>
        </p:nvSpPr>
        <p:spPr bwMode="auto">
          <a:xfrm>
            <a:off x="7607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11" name="Text Box 11"/>
          <p:cNvSpPr txBox="1">
            <a:spLocks noChangeArrowheads="1"/>
          </p:cNvSpPr>
          <p:nvPr/>
        </p:nvSpPr>
        <p:spPr bwMode="auto">
          <a:xfrm>
            <a:off x="762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12" name="Line 12"/>
          <p:cNvSpPr>
            <a:spLocks noChangeShapeType="1"/>
          </p:cNvSpPr>
          <p:nvPr/>
        </p:nvSpPr>
        <p:spPr bwMode="auto">
          <a:xfrm>
            <a:off x="2209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13" name="Line 13"/>
          <p:cNvSpPr>
            <a:spLocks noChangeShapeType="1"/>
          </p:cNvSpPr>
          <p:nvPr/>
        </p:nvSpPr>
        <p:spPr bwMode="auto">
          <a:xfrm>
            <a:off x="8382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327694" name="Line 14"/>
          <p:cNvSpPr>
            <a:spLocks noChangeShapeType="1"/>
          </p:cNvSpPr>
          <p:nvPr/>
        </p:nvSpPr>
        <p:spPr bwMode="auto">
          <a:xfrm>
            <a:off x="6788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5" name="Picture 1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324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6" name="Text Box 16"/>
          <p:cNvSpPr txBox="1">
            <a:spLocks noChangeArrowheads="1"/>
          </p:cNvSpPr>
          <p:nvPr/>
        </p:nvSpPr>
        <p:spPr bwMode="auto">
          <a:xfrm>
            <a:off x="6324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697" name="Text Box 17"/>
          <p:cNvSpPr txBox="1">
            <a:spLocks noChangeArrowheads="1"/>
          </p:cNvSpPr>
          <p:nvPr/>
        </p:nvSpPr>
        <p:spPr bwMode="auto">
          <a:xfrm>
            <a:off x="6096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698" name="Line 18"/>
          <p:cNvSpPr>
            <a:spLocks noChangeShapeType="1"/>
          </p:cNvSpPr>
          <p:nvPr/>
        </p:nvSpPr>
        <p:spPr bwMode="auto">
          <a:xfrm>
            <a:off x="5264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699"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800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0" name="Text Box 20"/>
          <p:cNvSpPr txBox="1">
            <a:spLocks noChangeArrowheads="1"/>
          </p:cNvSpPr>
          <p:nvPr/>
        </p:nvSpPr>
        <p:spPr bwMode="auto">
          <a:xfrm>
            <a:off x="4800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1" name="Text Box 21"/>
          <p:cNvSpPr txBox="1">
            <a:spLocks noChangeArrowheads="1"/>
          </p:cNvSpPr>
          <p:nvPr/>
        </p:nvSpPr>
        <p:spPr bwMode="auto">
          <a:xfrm>
            <a:off x="4572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2" name="Line 22"/>
          <p:cNvSpPr>
            <a:spLocks noChangeShapeType="1"/>
          </p:cNvSpPr>
          <p:nvPr/>
        </p:nvSpPr>
        <p:spPr bwMode="auto">
          <a:xfrm>
            <a:off x="3727450" y="533558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3" name="Picture 23"/>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263900" y="579120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4" name="Text Box 24"/>
          <p:cNvSpPr txBox="1">
            <a:spLocks noChangeArrowheads="1"/>
          </p:cNvSpPr>
          <p:nvPr/>
        </p:nvSpPr>
        <p:spPr bwMode="auto">
          <a:xfrm>
            <a:off x="3263900" y="594360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5" name="Text Box 25"/>
          <p:cNvSpPr txBox="1">
            <a:spLocks noChangeArrowheads="1"/>
          </p:cNvSpPr>
          <p:nvPr/>
        </p:nvSpPr>
        <p:spPr bwMode="auto">
          <a:xfrm>
            <a:off x="3035300" y="484505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06" name="Line 26"/>
          <p:cNvSpPr>
            <a:spLocks noChangeShapeType="1"/>
          </p:cNvSpPr>
          <p:nvPr/>
        </p:nvSpPr>
        <p:spPr bwMode="auto">
          <a:xfrm>
            <a:off x="2216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07" name="Picture 2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752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28" name="Text Box 28"/>
          <p:cNvSpPr txBox="1">
            <a:spLocks noChangeArrowheads="1"/>
          </p:cNvSpPr>
          <p:nvPr/>
        </p:nvSpPr>
        <p:spPr bwMode="auto">
          <a:xfrm>
            <a:off x="1752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09" name="Text Box 29"/>
          <p:cNvSpPr txBox="1">
            <a:spLocks noChangeArrowheads="1"/>
          </p:cNvSpPr>
          <p:nvPr/>
        </p:nvSpPr>
        <p:spPr bwMode="auto">
          <a:xfrm>
            <a:off x="152400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327710" name="Line 30"/>
          <p:cNvSpPr>
            <a:spLocks noChangeShapeType="1"/>
          </p:cNvSpPr>
          <p:nvPr/>
        </p:nvSpPr>
        <p:spPr bwMode="auto">
          <a:xfrm>
            <a:off x="692150" y="5367338"/>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327711" name="Picture 3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28600" y="5822950"/>
            <a:ext cx="960438" cy="830263"/>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32" name="Text Box 32"/>
          <p:cNvSpPr txBox="1">
            <a:spLocks noChangeArrowheads="1"/>
          </p:cNvSpPr>
          <p:nvPr/>
        </p:nvSpPr>
        <p:spPr bwMode="auto">
          <a:xfrm>
            <a:off x="228600" y="5975350"/>
            <a:ext cx="1017588" cy="3968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2000" b="1">
                <a:solidFill>
                  <a:srgbClr val="FFFFFF"/>
                </a:solidFill>
                <a:latin typeface="Arial" charset="0"/>
                <a:ea typeface="Arial" charset="0"/>
                <a:cs typeface="Arial" charset="0"/>
              </a:rPr>
              <a:t>People</a:t>
            </a:r>
          </a:p>
        </p:txBody>
      </p:sp>
      <p:sp>
        <p:nvSpPr>
          <p:cNvPr id="327713" name="Text Box 33"/>
          <p:cNvSpPr txBox="1">
            <a:spLocks noChangeArrowheads="1"/>
          </p:cNvSpPr>
          <p:nvPr/>
        </p:nvSpPr>
        <p:spPr bwMode="auto">
          <a:xfrm>
            <a:off x="0" y="4876800"/>
            <a:ext cx="1384300" cy="758825"/>
          </a:xfrm>
          <a:prstGeom prst="rect">
            <a:avLst/>
          </a:prstGeom>
          <a:solidFill>
            <a:srgbClr val="000000"/>
          </a:solidFill>
          <a:ln w="57150">
            <a:solidFill>
              <a:schemeClr val="tx1"/>
            </a:solidFill>
            <a:miter lim="800000"/>
            <a:headEnd/>
            <a:tailEnd/>
          </a:ln>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2000" b="1">
                <a:solidFill>
                  <a:srgbClr val="FFFFFF"/>
                </a:solidFill>
                <a:cs typeface="Arial" pitchFamily="34" charset="0"/>
              </a:rPr>
              <a:t>Elders </a:t>
            </a:r>
            <a:br>
              <a:rPr lang="en-US" altLang="en-US" sz="2000" b="1">
                <a:solidFill>
                  <a:srgbClr val="FFFFFF"/>
                </a:solidFill>
                <a:cs typeface="Arial" pitchFamily="34" charset="0"/>
              </a:rPr>
            </a:br>
            <a:r>
              <a:rPr lang="en-US" altLang="en-US" sz="2000" b="1">
                <a:solidFill>
                  <a:srgbClr val="FFFFFF"/>
                </a:solidFill>
                <a:cs typeface="Arial" pitchFamily="34" charset="0"/>
              </a:rPr>
              <a:t>(Session)</a:t>
            </a:r>
          </a:p>
        </p:txBody>
      </p:sp>
      <p:sp>
        <p:nvSpPr>
          <p:cNvPr id="128034" name="Text Box 34"/>
          <p:cNvSpPr txBox="1">
            <a:spLocks noChangeArrowheads="1"/>
          </p:cNvSpPr>
          <p:nvPr/>
        </p:nvSpPr>
        <p:spPr bwMode="auto">
          <a:xfrm>
            <a:off x="4572000" y="3733800"/>
            <a:ext cx="4191000" cy="64611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Presbytery</a:t>
            </a:r>
          </a:p>
        </p:txBody>
      </p:sp>
      <p:sp>
        <p:nvSpPr>
          <p:cNvPr id="128035" name="Line 35"/>
          <p:cNvSpPr>
            <a:spLocks noChangeShapeType="1"/>
          </p:cNvSpPr>
          <p:nvPr/>
        </p:nvSpPr>
        <p:spPr bwMode="auto">
          <a:xfrm>
            <a:off x="67056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6" name="Line 36"/>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28037" name="Rectangle 37"/>
          <p:cNvSpPr>
            <a:spLocks noGrp="1" noChangeArrowheads="1"/>
          </p:cNvSpPr>
          <p:nvPr>
            <p:ph type="title" idx="4294967295"/>
          </p:nvPr>
        </p:nvSpPr>
        <p:spPr>
          <a:xfrm>
            <a:off x="0" y="457200"/>
            <a:ext cx="91440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Middle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dissolve">
                                      <p:cBhvr>
                                        <p:cTn id="7" dur="500"/>
                                        <p:tgtEl>
                                          <p:spTgt spid="1280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8012"/>
                                        </p:tgtEl>
                                        <p:attrNameLst>
                                          <p:attrName>style.visibility</p:attrName>
                                        </p:attrNameLst>
                                      </p:cBhvr>
                                      <p:to>
                                        <p:strVal val="visible"/>
                                      </p:to>
                                    </p:set>
                                    <p:animEffect transition="in" filter="dissolve">
                                      <p:cBhvr>
                                        <p:cTn id="10" dur="500"/>
                                        <p:tgtEl>
                                          <p:spTgt spid="1280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8013"/>
                                        </p:tgtEl>
                                        <p:attrNameLst>
                                          <p:attrName>style.visibility</p:attrName>
                                        </p:attrNameLst>
                                      </p:cBhvr>
                                      <p:to>
                                        <p:strVal val="visible"/>
                                      </p:to>
                                    </p:set>
                                    <p:animEffect transition="in" filter="dissolve">
                                      <p:cBhvr>
                                        <p:cTn id="13" dur="500"/>
                                        <p:tgtEl>
                                          <p:spTgt spid="128013"/>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28011"/>
                                        </p:tgtEl>
                                        <p:attrNameLst>
                                          <p:attrName>style.visibility</p:attrName>
                                        </p:attrNameLst>
                                      </p:cBhvr>
                                      <p:to>
                                        <p:strVal val="visible"/>
                                      </p:to>
                                    </p:set>
                                    <p:animEffect transition="in" filter="dissolve">
                                      <p:cBhvr>
                                        <p:cTn id="17" dur="500"/>
                                        <p:tgtEl>
                                          <p:spTgt spid="1280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8002"/>
                                        </p:tgtEl>
                                        <p:attrNameLst>
                                          <p:attrName>style.visibility</p:attrName>
                                        </p:attrNameLst>
                                      </p:cBhvr>
                                      <p:to>
                                        <p:strVal val="visible"/>
                                      </p:to>
                                    </p:set>
                                    <p:animEffect transition="in" filter="dissolve">
                                      <p:cBhvr>
                                        <p:cTn id="20" dur="500"/>
                                        <p:tgtEl>
                                          <p:spTgt spid="12800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8003"/>
                                        </p:tgtEl>
                                        <p:attrNameLst>
                                          <p:attrName>style.visibility</p:attrName>
                                        </p:attrNameLst>
                                      </p:cBhvr>
                                      <p:to>
                                        <p:strVal val="visible"/>
                                      </p:to>
                                    </p:set>
                                    <p:animEffect transition="in" filter="dissolve">
                                      <p:cBhvr>
                                        <p:cTn id="23" dur="500"/>
                                        <p:tgtEl>
                                          <p:spTgt spid="12800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8004"/>
                                        </p:tgtEl>
                                        <p:attrNameLst>
                                          <p:attrName>style.visibility</p:attrName>
                                        </p:attrNameLst>
                                      </p:cBhvr>
                                      <p:to>
                                        <p:strVal val="visible"/>
                                      </p:to>
                                    </p:set>
                                    <p:animEffect transition="in" filter="dissolve">
                                      <p:cBhvr>
                                        <p:cTn id="26" dur="500"/>
                                        <p:tgtEl>
                                          <p:spTgt spid="128004"/>
                                        </p:tgtEl>
                                      </p:cBhvr>
                                    </p:animEffect>
                                  </p:childTnLst>
                                </p:cTn>
                              </p:par>
                            </p:childTnLst>
                          </p:cTn>
                        </p:par>
                        <p:par>
                          <p:cTn id="27" fill="hold" nodeType="afterGroup">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128034"/>
                                        </p:tgtEl>
                                        <p:attrNameLst>
                                          <p:attrName>style.visibility</p:attrName>
                                        </p:attrNameLst>
                                      </p:cBhvr>
                                      <p:to>
                                        <p:strVal val="visible"/>
                                      </p:to>
                                    </p:set>
                                    <p:animEffect transition="in" filter="dissolve">
                                      <p:cBhvr>
                                        <p:cTn id="30" dur="500"/>
                                        <p:tgtEl>
                                          <p:spTgt spid="1280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28035"/>
                                        </p:tgtEl>
                                        <p:attrNameLst>
                                          <p:attrName>style.visibility</p:attrName>
                                        </p:attrNameLst>
                                      </p:cBhvr>
                                      <p:to>
                                        <p:strVal val="visible"/>
                                      </p:to>
                                    </p:set>
                                    <p:animEffect transition="in" filter="dissolve">
                                      <p:cBhvr>
                                        <p:cTn id="33" dur="500"/>
                                        <p:tgtEl>
                                          <p:spTgt spid="12803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8036"/>
                                        </p:tgtEl>
                                        <p:attrNameLst>
                                          <p:attrName>style.visibility</p:attrName>
                                        </p:attrNameLst>
                                      </p:cBhvr>
                                      <p:to>
                                        <p:strVal val="visible"/>
                                      </p:to>
                                    </p:set>
                                    <p:animEffect transition="in" filter="dissolve">
                                      <p:cBhvr>
                                        <p:cTn id="36" dur="500"/>
                                        <p:tgtEl>
                                          <p:spTgt spid="12803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28006"/>
                                        </p:tgtEl>
                                        <p:attrNameLst>
                                          <p:attrName>style.visibility</p:attrName>
                                        </p:attrNameLst>
                                      </p:cBhvr>
                                      <p:to>
                                        <p:strVal val="visible"/>
                                      </p:to>
                                    </p:set>
                                    <p:animEffect transition="in" filter="dissolve">
                                      <p:cBhvr>
                                        <p:cTn id="39" dur="5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P spid="128003" grpId="0" animBg="1"/>
      <p:bldP spid="128004" grpId="0" animBg="1"/>
      <p:bldP spid="128005" grpId="0" animBg="1"/>
      <p:bldP spid="128006" grpId="0" animBg="1" autoUpdateAnimBg="0"/>
      <p:bldP spid="128011" grpId="0" animBg="1" autoUpdateAnimBg="0"/>
      <p:bldP spid="128012" grpId="0" animBg="1"/>
      <p:bldP spid="128013" grpId="0" animBg="1"/>
      <p:bldP spid="128034" grpId="0" animBg="1" autoUpdateAnimBg="0"/>
      <p:bldP spid="128035" grpId="0" animBg="1"/>
      <p:bldP spid="1280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250825" y="1600200"/>
            <a:ext cx="4764088" cy="5141913"/>
          </a:xfrm>
        </p:spPr>
        <p:txBody>
          <a:bodyPr/>
          <a:lstStyle/>
          <a:p>
            <a:pPr eaLnBrk="1" hangingPunct="1">
              <a:buFontTx/>
              <a:buNone/>
              <a:defRPr/>
            </a:pPr>
            <a:r>
              <a:rPr lang="en-US" b="1" dirty="0">
                <a:ea typeface="ＭＳ Ｐゴシック" charset="0"/>
              </a:rPr>
              <a:t>Priesthood may be:</a:t>
            </a:r>
          </a:p>
          <a:p>
            <a:pPr eaLnBrk="1" hangingPunct="1">
              <a:defRPr/>
            </a:pPr>
            <a:r>
              <a:rPr lang="en-US" b="1" dirty="0">
                <a:ea typeface="ＭＳ Ｐゴシック" charset="0"/>
              </a:rPr>
              <a:t>Conferred by the pharaoh</a:t>
            </a:r>
          </a:p>
          <a:p>
            <a:pPr eaLnBrk="1" hangingPunct="1">
              <a:defRPr/>
            </a:pPr>
            <a:r>
              <a:rPr lang="en-US" b="1" dirty="0">
                <a:ea typeface="ＭＳ Ｐゴシック" charset="0"/>
              </a:rPr>
              <a:t>Inherited from father by son, grandson or other family member</a:t>
            </a:r>
          </a:p>
          <a:p>
            <a:pPr eaLnBrk="1" hangingPunct="1">
              <a:defRPr/>
            </a:pPr>
            <a:r>
              <a:rPr lang="en-US" b="1" dirty="0">
                <a:ea typeface="ＭＳ Ｐゴシック" charset="0"/>
              </a:rPr>
              <a:t>Purchased</a:t>
            </a:r>
          </a:p>
          <a:p>
            <a:pPr marL="0" indent="0" eaLnBrk="1" hangingPunct="1">
              <a:buFontTx/>
              <a:buNone/>
              <a:defRPr/>
            </a:pPr>
            <a:r>
              <a:rPr lang="en-US" b="1" dirty="0">
                <a:ea typeface="ＭＳ Ｐゴシック" charset="0"/>
              </a:rPr>
              <a:t>Priesthood coveted for its privileges &amp; prestige</a:t>
            </a:r>
          </a:p>
        </p:txBody>
      </p:sp>
      <p:pic>
        <p:nvPicPr>
          <p:cNvPr id="204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4763"/>
            <a:ext cx="393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32BE00B6-BF68-902F-7C4B-6999A5FA953D}"/>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3D1A9A26-5308-DE52-4B14-8FF61A359605}"/>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304800" y="2362200"/>
            <a:ext cx="8305800" cy="646113"/>
          </a:xfrm>
          <a:prstGeom prst="rect">
            <a:avLst/>
          </a:prstGeom>
          <a:gradFill rotWithShape="0">
            <a:gsLst>
              <a:gs pos="0">
                <a:srgbClr val="990099"/>
              </a:gs>
              <a:gs pos="100000">
                <a:srgbClr val="470047"/>
              </a:gs>
            </a:gsLst>
            <a:path path="shape">
              <a:fillToRect l="50000" t="50000" r="50000" b="50000"/>
            </a:path>
          </a:gra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General Assembly</a:t>
            </a:r>
          </a:p>
        </p:txBody>
      </p:sp>
      <p:sp>
        <p:nvSpPr>
          <p:cNvPr id="130051" name="Text Box 3"/>
          <p:cNvSpPr txBox="1">
            <a:spLocks noChangeArrowheads="1"/>
          </p:cNvSpPr>
          <p:nvPr/>
        </p:nvSpPr>
        <p:spPr bwMode="auto">
          <a:xfrm>
            <a:off x="152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32" name="Line 4"/>
          <p:cNvSpPr>
            <a:spLocks noChangeShapeType="1"/>
          </p:cNvSpPr>
          <p:nvPr/>
        </p:nvSpPr>
        <p:spPr bwMode="auto">
          <a:xfrm>
            <a:off x="317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33" name="Line 5"/>
          <p:cNvSpPr>
            <a:spLocks noChangeShapeType="1"/>
          </p:cNvSpPr>
          <p:nvPr/>
        </p:nvSpPr>
        <p:spPr bwMode="auto">
          <a:xfrm>
            <a:off x="317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34" name="Picture 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52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5" name="Text Box 7"/>
          <p:cNvSpPr txBox="1">
            <a:spLocks noChangeArrowheads="1"/>
          </p:cNvSpPr>
          <p:nvPr/>
        </p:nvSpPr>
        <p:spPr bwMode="auto">
          <a:xfrm>
            <a:off x="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36" name="Text Box 8"/>
          <p:cNvSpPr txBox="1">
            <a:spLocks noChangeArrowheads="1"/>
          </p:cNvSpPr>
          <p:nvPr/>
        </p:nvSpPr>
        <p:spPr bwMode="auto">
          <a:xfrm>
            <a:off x="12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57" name="Line 9"/>
          <p:cNvSpPr>
            <a:spLocks noChangeShapeType="1"/>
          </p:cNvSpPr>
          <p:nvPr/>
        </p:nvSpPr>
        <p:spPr bwMode="auto">
          <a:xfrm>
            <a:off x="3352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8" name="Line 10"/>
          <p:cNvSpPr>
            <a:spLocks noChangeShapeType="1"/>
          </p:cNvSpPr>
          <p:nvPr/>
        </p:nvSpPr>
        <p:spPr bwMode="auto">
          <a:xfrm>
            <a:off x="1066800" y="44958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059" name="Rectangle 11"/>
          <p:cNvSpPr>
            <a:spLocks noGrp="1" noChangeArrowheads="1"/>
          </p:cNvSpPr>
          <p:nvPr>
            <p:ph type="title" idx="4294967295"/>
          </p:nvPr>
        </p:nvSpPr>
        <p:spPr>
          <a:xfrm>
            <a:off x="-152400" y="457200"/>
            <a:ext cx="9296400" cy="1143000"/>
          </a:xfrm>
        </p:spPr>
        <p:txBody>
          <a:bodyPr/>
          <a:lstStyle/>
          <a:p>
            <a:r>
              <a:rPr lang="en-US" altLang="en-US" b="1" i="1">
                <a:solidFill>
                  <a:schemeClr val="bg1"/>
                </a:solidFill>
                <a:effectLst>
                  <a:outerShdw blurRad="38100" dist="38100" dir="2700000" algn="tl">
                    <a:srgbClr val="C0C0C0"/>
                  </a:outerShdw>
                </a:effectLst>
                <a:latin typeface="Arial" pitchFamily="34" charset="0"/>
                <a:cs typeface="Arial" pitchFamily="34" charset="0"/>
              </a:rPr>
              <a:t>Highest Presbyterian Structure</a:t>
            </a:r>
            <a:endParaRPr lang="en-US" altLang="en-US" b="1">
              <a:effectLst>
                <a:outerShdw blurRad="38100" dist="38100" dir="2700000" algn="tl">
                  <a:srgbClr val="C0C0C0"/>
                </a:outerShdw>
              </a:effectLst>
              <a:latin typeface="Arial" pitchFamily="34" charset="0"/>
              <a:cs typeface="Arial" pitchFamily="34" charset="0"/>
            </a:endParaRPr>
          </a:p>
        </p:txBody>
      </p:sp>
      <p:sp>
        <p:nvSpPr>
          <p:cNvPr id="329740" name="Line 12"/>
          <p:cNvSpPr>
            <a:spLocks noChangeShapeType="1"/>
          </p:cNvSpPr>
          <p:nvPr/>
        </p:nvSpPr>
        <p:spPr bwMode="auto">
          <a:xfrm>
            <a:off x="106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1" name="Line 13"/>
          <p:cNvSpPr>
            <a:spLocks noChangeShapeType="1"/>
          </p:cNvSpPr>
          <p:nvPr/>
        </p:nvSpPr>
        <p:spPr bwMode="auto">
          <a:xfrm>
            <a:off x="106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2" name="Picture 14"/>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90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3" name="Text Box 15"/>
          <p:cNvSpPr txBox="1">
            <a:spLocks noChangeArrowheads="1"/>
          </p:cNvSpPr>
          <p:nvPr/>
        </p:nvSpPr>
        <p:spPr bwMode="auto">
          <a:xfrm>
            <a:off x="74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4" name="Text Box 16"/>
          <p:cNvSpPr txBox="1">
            <a:spLocks noChangeArrowheads="1"/>
          </p:cNvSpPr>
          <p:nvPr/>
        </p:nvSpPr>
        <p:spPr bwMode="auto">
          <a:xfrm>
            <a:off x="76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45" name="Line 17"/>
          <p:cNvSpPr>
            <a:spLocks noChangeShapeType="1"/>
          </p:cNvSpPr>
          <p:nvPr/>
        </p:nvSpPr>
        <p:spPr bwMode="auto">
          <a:xfrm>
            <a:off x="182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46" name="Line 18"/>
          <p:cNvSpPr>
            <a:spLocks noChangeShapeType="1"/>
          </p:cNvSpPr>
          <p:nvPr/>
        </p:nvSpPr>
        <p:spPr bwMode="auto">
          <a:xfrm>
            <a:off x="182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47" name="Picture 19"/>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166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68" name="Text Box 20"/>
          <p:cNvSpPr txBox="1">
            <a:spLocks noChangeArrowheads="1"/>
          </p:cNvSpPr>
          <p:nvPr/>
        </p:nvSpPr>
        <p:spPr bwMode="auto">
          <a:xfrm>
            <a:off x="151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49" name="Text Box 21"/>
          <p:cNvSpPr txBox="1">
            <a:spLocks noChangeArrowheads="1"/>
          </p:cNvSpPr>
          <p:nvPr/>
        </p:nvSpPr>
        <p:spPr bwMode="auto">
          <a:xfrm>
            <a:off x="152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70" name="Text Box 22"/>
          <p:cNvSpPr txBox="1">
            <a:spLocks noChangeArrowheads="1"/>
          </p:cNvSpPr>
          <p:nvPr/>
        </p:nvSpPr>
        <p:spPr bwMode="auto">
          <a:xfrm>
            <a:off x="2438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51" name="Line 23"/>
          <p:cNvSpPr>
            <a:spLocks noChangeShapeType="1"/>
          </p:cNvSpPr>
          <p:nvPr/>
        </p:nvSpPr>
        <p:spPr bwMode="auto">
          <a:xfrm>
            <a:off x="2603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2" name="Line 24"/>
          <p:cNvSpPr>
            <a:spLocks noChangeShapeType="1"/>
          </p:cNvSpPr>
          <p:nvPr/>
        </p:nvSpPr>
        <p:spPr bwMode="auto">
          <a:xfrm>
            <a:off x="2603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3" name="Picture 2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2438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4" name="Text Box 26"/>
          <p:cNvSpPr txBox="1">
            <a:spLocks noChangeArrowheads="1"/>
          </p:cNvSpPr>
          <p:nvPr/>
        </p:nvSpPr>
        <p:spPr bwMode="auto">
          <a:xfrm>
            <a:off x="2286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55" name="Text Box 27"/>
          <p:cNvSpPr txBox="1">
            <a:spLocks noChangeArrowheads="1"/>
          </p:cNvSpPr>
          <p:nvPr/>
        </p:nvSpPr>
        <p:spPr bwMode="auto">
          <a:xfrm>
            <a:off x="2298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56" name="Line 28"/>
          <p:cNvSpPr>
            <a:spLocks noChangeShapeType="1"/>
          </p:cNvSpPr>
          <p:nvPr/>
        </p:nvSpPr>
        <p:spPr bwMode="auto">
          <a:xfrm>
            <a:off x="3352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57" name="Line 29"/>
          <p:cNvSpPr>
            <a:spLocks noChangeShapeType="1"/>
          </p:cNvSpPr>
          <p:nvPr/>
        </p:nvSpPr>
        <p:spPr bwMode="auto">
          <a:xfrm>
            <a:off x="3352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58" name="Picture 30"/>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187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79" name="Text Box 31"/>
          <p:cNvSpPr txBox="1">
            <a:spLocks noChangeArrowheads="1"/>
          </p:cNvSpPr>
          <p:nvPr/>
        </p:nvSpPr>
        <p:spPr bwMode="auto">
          <a:xfrm>
            <a:off x="3035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0" name="Text Box 32"/>
          <p:cNvSpPr txBox="1">
            <a:spLocks noChangeArrowheads="1"/>
          </p:cNvSpPr>
          <p:nvPr/>
        </p:nvSpPr>
        <p:spPr bwMode="auto">
          <a:xfrm>
            <a:off x="3048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61" name="Line 33"/>
          <p:cNvSpPr>
            <a:spLocks noChangeShapeType="1"/>
          </p:cNvSpPr>
          <p:nvPr/>
        </p:nvSpPr>
        <p:spPr bwMode="auto">
          <a:xfrm>
            <a:off x="411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2" name="Line 34"/>
          <p:cNvSpPr>
            <a:spLocks noChangeShapeType="1"/>
          </p:cNvSpPr>
          <p:nvPr/>
        </p:nvSpPr>
        <p:spPr bwMode="auto">
          <a:xfrm>
            <a:off x="411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3" name="Picture 35"/>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84" name="Text Box 36"/>
          <p:cNvSpPr txBox="1">
            <a:spLocks noChangeArrowheads="1"/>
          </p:cNvSpPr>
          <p:nvPr/>
        </p:nvSpPr>
        <p:spPr bwMode="auto">
          <a:xfrm>
            <a:off x="379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65" name="Text Box 37"/>
          <p:cNvSpPr txBox="1">
            <a:spLocks noChangeArrowheads="1"/>
          </p:cNvSpPr>
          <p:nvPr/>
        </p:nvSpPr>
        <p:spPr bwMode="auto">
          <a:xfrm>
            <a:off x="381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086" name="Text Box 38"/>
          <p:cNvSpPr txBox="1">
            <a:spLocks noChangeArrowheads="1"/>
          </p:cNvSpPr>
          <p:nvPr/>
        </p:nvSpPr>
        <p:spPr bwMode="auto">
          <a:xfrm>
            <a:off x="4724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67" name="Line 39"/>
          <p:cNvSpPr>
            <a:spLocks noChangeShapeType="1"/>
          </p:cNvSpPr>
          <p:nvPr/>
        </p:nvSpPr>
        <p:spPr bwMode="auto">
          <a:xfrm>
            <a:off x="4889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68" name="Line 40"/>
          <p:cNvSpPr>
            <a:spLocks noChangeShapeType="1"/>
          </p:cNvSpPr>
          <p:nvPr/>
        </p:nvSpPr>
        <p:spPr bwMode="auto">
          <a:xfrm>
            <a:off x="4889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69" name="Picture 4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4724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0" name="Text Box 42"/>
          <p:cNvSpPr txBox="1">
            <a:spLocks noChangeArrowheads="1"/>
          </p:cNvSpPr>
          <p:nvPr/>
        </p:nvSpPr>
        <p:spPr bwMode="auto">
          <a:xfrm>
            <a:off x="4572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1" name="Text Box 43"/>
          <p:cNvSpPr txBox="1">
            <a:spLocks noChangeArrowheads="1"/>
          </p:cNvSpPr>
          <p:nvPr/>
        </p:nvSpPr>
        <p:spPr bwMode="auto">
          <a:xfrm>
            <a:off x="4584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2" name="Line 44"/>
          <p:cNvSpPr>
            <a:spLocks noChangeShapeType="1"/>
          </p:cNvSpPr>
          <p:nvPr/>
        </p:nvSpPr>
        <p:spPr bwMode="auto">
          <a:xfrm>
            <a:off x="5638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3" name="Line 45"/>
          <p:cNvSpPr>
            <a:spLocks noChangeShapeType="1"/>
          </p:cNvSpPr>
          <p:nvPr/>
        </p:nvSpPr>
        <p:spPr bwMode="auto">
          <a:xfrm>
            <a:off x="5638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4" name="Picture 46"/>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5473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5" name="Text Box 47"/>
          <p:cNvSpPr txBox="1">
            <a:spLocks noChangeArrowheads="1"/>
          </p:cNvSpPr>
          <p:nvPr/>
        </p:nvSpPr>
        <p:spPr bwMode="auto">
          <a:xfrm>
            <a:off x="5321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76" name="Text Box 48"/>
          <p:cNvSpPr txBox="1">
            <a:spLocks noChangeArrowheads="1"/>
          </p:cNvSpPr>
          <p:nvPr/>
        </p:nvSpPr>
        <p:spPr bwMode="auto">
          <a:xfrm>
            <a:off x="5334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77" name="Line 49"/>
          <p:cNvSpPr>
            <a:spLocks noChangeShapeType="1"/>
          </p:cNvSpPr>
          <p:nvPr/>
        </p:nvSpPr>
        <p:spPr bwMode="auto">
          <a:xfrm>
            <a:off x="6400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78" name="Line 50"/>
          <p:cNvSpPr>
            <a:spLocks noChangeShapeType="1"/>
          </p:cNvSpPr>
          <p:nvPr/>
        </p:nvSpPr>
        <p:spPr bwMode="auto">
          <a:xfrm>
            <a:off x="6400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79" name="Picture 51"/>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6235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0" name="Text Box 52"/>
          <p:cNvSpPr txBox="1">
            <a:spLocks noChangeArrowheads="1"/>
          </p:cNvSpPr>
          <p:nvPr/>
        </p:nvSpPr>
        <p:spPr bwMode="auto">
          <a:xfrm>
            <a:off x="6083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1" name="Text Box 53"/>
          <p:cNvSpPr txBox="1">
            <a:spLocks noChangeArrowheads="1"/>
          </p:cNvSpPr>
          <p:nvPr/>
        </p:nvSpPr>
        <p:spPr bwMode="auto">
          <a:xfrm>
            <a:off x="6096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02" name="Text Box 54"/>
          <p:cNvSpPr txBox="1">
            <a:spLocks noChangeArrowheads="1"/>
          </p:cNvSpPr>
          <p:nvPr/>
        </p:nvSpPr>
        <p:spPr bwMode="auto">
          <a:xfrm>
            <a:off x="7010400" y="4953000"/>
            <a:ext cx="1905000" cy="461963"/>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a:solidFill>
                  <a:srgbClr val="FFFFFF"/>
                </a:solidFill>
                <a:effectLst>
                  <a:outerShdw blurRad="38100" dist="38100" dir="2700000" algn="tl">
                    <a:srgbClr val="000000"/>
                  </a:outerShdw>
                </a:effectLst>
                <a:cs typeface="Arial" pitchFamily="34" charset="0"/>
              </a:rPr>
              <a:t>Presbytery</a:t>
            </a:r>
          </a:p>
        </p:txBody>
      </p:sp>
      <p:sp>
        <p:nvSpPr>
          <p:cNvPr id="329783" name="Line 55"/>
          <p:cNvSpPr>
            <a:spLocks noChangeShapeType="1"/>
          </p:cNvSpPr>
          <p:nvPr/>
        </p:nvSpPr>
        <p:spPr bwMode="auto">
          <a:xfrm>
            <a:off x="71755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4" name="Line 56"/>
          <p:cNvSpPr>
            <a:spLocks noChangeShapeType="1"/>
          </p:cNvSpPr>
          <p:nvPr/>
        </p:nvSpPr>
        <p:spPr bwMode="auto">
          <a:xfrm>
            <a:off x="71755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85" name="Picture 5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0104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06" name="Text Box 58"/>
          <p:cNvSpPr txBox="1">
            <a:spLocks noChangeArrowheads="1"/>
          </p:cNvSpPr>
          <p:nvPr/>
        </p:nvSpPr>
        <p:spPr bwMode="auto">
          <a:xfrm>
            <a:off x="68580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87" name="Text Box 59"/>
          <p:cNvSpPr txBox="1">
            <a:spLocks noChangeArrowheads="1"/>
          </p:cNvSpPr>
          <p:nvPr/>
        </p:nvSpPr>
        <p:spPr bwMode="auto">
          <a:xfrm>
            <a:off x="68707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88" name="Line 60"/>
          <p:cNvSpPr>
            <a:spLocks noChangeShapeType="1"/>
          </p:cNvSpPr>
          <p:nvPr/>
        </p:nvSpPr>
        <p:spPr bwMode="auto">
          <a:xfrm>
            <a:off x="7924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89" name="Line 61"/>
          <p:cNvSpPr>
            <a:spLocks noChangeShapeType="1"/>
          </p:cNvSpPr>
          <p:nvPr/>
        </p:nvSpPr>
        <p:spPr bwMode="auto">
          <a:xfrm>
            <a:off x="7924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0" name="Picture 62"/>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7759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1" name="Text Box 63"/>
          <p:cNvSpPr txBox="1">
            <a:spLocks noChangeArrowheads="1"/>
          </p:cNvSpPr>
          <p:nvPr/>
        </p:nvSpPr>
        <p:spPr bwMode="auto">
          <a:xfrm>
            <a:off x="7607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2" name="Text Box 64"/>
          <p:cNvSpPr txBox="1">
            <a:spLocks noChangeArrowheads="1"/>
          </p:cNvSpPr>
          <p:nvPr/>
        </p:nvSpPr>
        <p:spPr bwMode="auto">
          <a:xfrm>
            <a:off x="7620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329793" name="Line 65"/>
          <p:cNvSpPr>
            <a:spLocks noChangeShapeType="1"/>
          </p:cNvSpPr>
          <p:nvPr/>
        </p:nvSpPr>
        <p:spPr bwMode="auto">
          <a:xfrm>
            <a:off x="8686800" y="5943600"/>
            <a:ext cx="1588" cy="4699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9794" name="Line 66"/>
          <p:cNvSpPr>
            <a:spLocks noChangeShapeType="1"/>
          </p:cNvSpPr>
          <p:nvPr/>
        </p:nvSpPr>
        <p:spPr bwMode="auto">
          <a:xfrm>
            <a:off x="8686800" y="5486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pic>
        <p:nvPicPr>
          <p:cNvPr id="329795" name="Picture 67"/>
          <p:cNvPicPr>
            <a:picLocks noChangeAspect="1" noChangeArrowheads="1"/>
          </p:cNvPicPr>
          <p:nvPr/>
        </p:nvPicPr>
        <p:blipFill>
          <a:blip r:embed="rId4" cstate="screen">
            <a:lum bright="-42000"/>
            <a:extLst>
              <a:ext uri="{28A0092B-C50C-407E-A947-70E740481C1C}">
                <a14:useLocalDpi xmlns:a14="http://schemas.microsoft.com/office/drawing/2010/main" val="0"/>
              </a:ext>
            </a:extLst>
          </a:blip>
          <a:srcRect/>
          <a:stretch>
            <a:fillRect/>
          </a:stretch>
        </p:blipFill>
        <p:spPr bwMode="auto">
          <a:xfrm>
            <a:off x="8521700" y="6400800"/>
            <a:ext cx="317500" cy="27463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116" name="Text Box 68"/>
          <p:cNvSpPr txBox="1">
            <a:spLocks noChangeArrowheads="1"/>
          </p:cNvSpPr>
          <p:nvPr/>
        </p:nvSpPr>
        <p:spPr bwMode="auto">
          <a:xfrm>
            <a:off x="8369300" y="6373813"/>
            <a:ext cx="615950" cy="244475"/>
          </a:xfrm>
          <a:prstGeom prst="rect">
            <a:avLst/>
          </a:prstGeom>
          <a:noFill/>
          <a:ln w="57150">
            <a:noFill/>
            <a:miter lim="800000"/>
            <a:headEnd/>
            <a:tailEnd/>
          </a:ln>
          <a:effectLst>
            <a:outerShdw blurRad="63500" dist="81320" dir="2319588" algn="ctr" rotWithShape="0">
              <a:srgbClr val="000000">
                <a:alpha val="74998"/>
              </a:srgbClr>
            </a:outerShdw>
          </a:effectLst>
        </p:spPr>
        <p:txBody>
          <a:bodyPr wrap="none">
            <a:spAutoFit/>
          </a:bodyPr>
          <a:lstStyle/>
          <a:p>
            <a:pPr>
              <a:defRPr/>
            </a:pPr>
            <a:r>
              <a:rPr lang="en-US" sz="1000" b="1">
                <a:solidFill>
                  <a:srgbClr val="FFFFFF"/>
                </a:solidFill>
                <a:latin typeface="Arial" charset="0"/>
                <a:ea typeface="Arial" charset="0"/>
                <a:cs typeface="Arial" charset="0"/>
              </a:rPr>
              <a:t>People</a:t>
            </a:r>
          </a:p>
        </p:txBody>
      </p:sp>
      <p:sp>
        <p:nvSpPr>
          <p:cNvPr id="329797" name="Text Box 69"/>
          <p:cNvSpPr txBox="1">
            <a:spLocks noChangeArrowheads="1"/>
          </p:cNvSpPr>
          <p:nvPr/>
        </p:nvSpPr>
        <p:spPr bwMode="auto">
          <a:xfrm>
            <a:off x="8382000" y="5838825"/>
            <a:ext cx="609600" cy="333375"/>
          </a:xfrm>
          <a:prstGeom prst="rect">
            <a:avLst/>
          </a:prstGeom>
          <a:solidFill>
            <a:srgbClr val="000000"/>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600" b="1">
                <a:solidFill>
                  <a:srgbClr val="FFFFFF"/>
                </a:solidFill>
                <a:cs typeface="Arial" pitchFamily="34" charset="0"/>
              </a:rPr>
              <a:t>Elders </a:t>
            </a:r>
            <a:br>
              <a:rPr lang="en-US" altLang="en-US" sz="600" b="1">
                <a:solidFill>
                  <a:srgbClr val="FFFFFF"/>
                </a:solidFill>
                <a:cs typeface="Arial" pitchFamily="34" charset="0"/>
              </a:rPr>
            </a:br>
            <a:r>
              <a:rPr lang="en-US" altLang="en-US" sz="600" b="1">
                <a:solidFill>
                  <a:srgbClr val="FFFFFF"/>
                </a:solidFill>
                <a:cs typeface="Arial" pitchFamily="34" charset="0"/>
              </a:rPr>
              <a:t>(Session)</a:t>
            </a:r>
          </a:p>
        </p:txBody>
      </p:sp>
      <p:sp>
        <p:nvSpPr>
          <p:cNvPr id="130118" name="Text Box 70"/>
          <p:cNvSpPr txBox="1">
            <a:spLocks noChangeArrowheads="1"/>
          </p:cNvSpPr>
          <p:nvPr/>
        </p:nvSpPr>
        <p:spPr bwMode="auto">
          <a:xfrm>
            <a:off x="228600" y="37211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19" name="Line 71"/>
          <p:cNvSpPr>
            <a:spLocks noChangeShapeType="1"/>
          </p:cNvSpPr>
          <p:nvPr/>
        </p:nvSpPr>
        <p:spPr bwMode="auto">
          <a:xfrm>
            <a:off x="7848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0" name="Line 72"/>
          <p:cNvSpPr>
            <a:spLocks noChangeShapeType="1"/>
          </p:cNvSpPr>
          <p:nvPr/>
        </p:nvSpPr>
        <p:spPr bwMode="auto">
          <a:xfrm>
            <a:off x="5562600" y="45085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1" name="Text Box 73"/>
          <p:cNvSpPr txBox="1">
            <a:spLocks noChangeArrowheads="1"/>
          </p:cNvSpPr>
          <p:nvPr/>
        </p:nvSpPr>
        <p:spPr bwMode="auto">
          <a:xfrm>
            <a:off x="4724400" y="3733800"/>
            <a:ext cx="3810000" cy="646113"/>
          </a:xfrm>
          <a:prstGeom prst="rect">
            <a:avLst/>
          </a:prstGeom>
          <a:solidFill>
            <a:srgbClr val="000082"/>
          </a:solidFill>
          <a:ln w="57150">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Synod</a:t>
            </a:r>
          </a:p>
        </p:txBody>
      </p:sp>
      <p:sp>
        <p:nvSpPr>
          <p:cNvPr id="130122" name="Line 74"/>
          <p:cNvSpPr>
            <a:spLocks noChangeShapeType="1"/>
          </p:cNvSpPr>
          <p:nvPr/>
        </p:nvSpPr>
        <p:spPr bwMode="auto">
          <a:xfrm>
            <a:off x="64770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0123" name="Line 75"/>
          <p:cNvSpPr>
            <a:spLocks noChangeShapeType="1"/>
          </p:cNvSpPr>
          <p:nvPr/>
        </p:nvSpPr>
        <p:spPr bwMode="auto">
          <a:xfrm>
            <a:off x="2209800" y="3200400"/>
            <a:ext cx="1588" cy="3810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0070"/>
                                        </p:tgtEl>
                                        <p:attrNameLst>
                                          <p:attrName>style.visibility</p:attrName>
                                        </p:attrNameLst>
                                      </p:cBhvr>
                                      <p:to>
                                        <p:strVal val="visible"/>
                                      </p:to>
                                    </p:set>
                                    <p:animEffect transition="in" filter="dissolve">
                                      <p:cBhvr>
                                        <p:cTn id="11" dur="500"/>
                                        <p:tgtEl>
                                          <p:spTgt spid="13007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30086"/>
                                        </p:tgtEl>
                                        <p:attrNameLst>
                                          <p:attrName>style.visibility</p:attrName>
                                        </p:attrNameLst>
                                      </p:cBhvr>
                                      <p:to>
                                        <p:strVal val="visible"/>
                                      </p:to>
                                    </p:set>
                                    <p:animEffect transition="in" filter="dissolve">
                                      <p:cBhvr>
                                        <p:cTn id="15" dur="500"/>
                                        <p:tgtEl>
                                          <p:spTgt spid="13008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0102"/>
                                        </p:tgtEl>
                                        <p:attrNameLst>
                                          <p:attrName>style.visibility</p:attrName>
                                        </p:attrNameLst>
                                      </p:cBhvr>
                                      <p:to>
                                        <p:strVal val="visible"/>
                                      </p:to>
                                    </p:set>
                                    <p:animEffect transition="in" filter="dissolve">
                                      <p:cBhvr>
                                        <p:cTn id="19" dur="500"/>
                                        <p:tgtEl>
                                          <p:spTgt spid="13010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0057"/>
                                        </p:tgtEl>
                                        <p:attrNameLst>
                                          <p:attrName>style.visibility</p:attrName>
                                        </p:attrNameLst>
                                      </p:cBhvr>
                                      <p:to>
                                        <p:strVal val="visible"/>
                                      </p:to>
                                    </p:set>
                                    <p:animEffect transition="in" filter="dissolve">
                                      <p:cBhvr>
                                        <p:cTn id="22" dur="500"/>
                                        <p:tgtEl>
                                          <p:spTgt spid="13005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0058"/>
                                        </p:tgtEl>
                                        <p:attrNameLst>
                                          <p:attrName>style.visibility</p:attrName>
                                        </p:attrNameLst>
                                      </p:cBhvr>
                                      <p:to>
                                        <p:strVal val="visible"/>
                                      </p:to>
                                    </p:set>
                                    <p:animEffect transition="in" filter="dissolve">
                                      <p:cBhvr>
                                        <p:cTn id="25" dur="500"/>
                                        <p:tgtEl>
                                          <p:spTgt spid="13005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0118"/>
                                        </p:tgtEl>
                                        <p:attrNameLst>
                                          <p:attrName>style.visibility</p:attrName>
                                        </p:attrNameLst>
                                      </p:cBhvr>
                                      <p:to>
                                        <p:strVal val="visible"/>
                                      </p:to>
                                    </p:set>
                                    <p:animEffect transition="in" filter="dissolve">
                                      <p:cBhvr>
                                        <p:cTn id="28" dur="500"/>
                                        <p:tgtEl>
                                          <p:spTgt spid="1301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0119"/>
                                        </p:tgtEl>
                                        <p:attrNameLst>
                                          <p:attrName>style.visibility</p:attrName>
                                        </p:attrNameLst>
                                      </p:cBhvr>
                                      <p:to>
                                        <p:strVal val="visible"/>
                                      </p:to>
                                    </p:set>
                                    <p:animEffect transition="in" filter="dissolve">
                                      <p:cBhvr>
                                        <p:cTn id="31" dur="500"/>
                                        <p:tgtEl>
                                          <p:spTgt spid="13011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0120"/>
                                        </p:tgtEl>
                                        <p:attrNameLst>
                                          <p:attrName>style.visibility</p:attrName>
                                        </p:attrNameLst>
                                      </p:cBhvr>
                                      <p:to>
                                        <p:strVal val="visible"/>
                                      </p:to>
                                    </p:set>
                                    <p:animEffect transition="in" filter="dissolve">
                                      <p:cBhvr>
                                        <p:cTn id="34" dur="500"/>
                                        <p:tgtEl>
                                          <p:spTgt spid="1301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0121"/>
                                        </p:tgtEl>
                                        <p:attrNameLst>
                                          <p:attrName>style.visibility</p:attrName>
                                        </p:attrNameLst>
                                      </p:cBhvr>
                                      <p:to>
                                        <p:strVal val="visible"/>
                                      </p:to>
                                    </p:set>
                                    <p:animEffect transition="in" filter="dissolve">
                                      <p:cBhvr>
                                        <p:cTn id="37" dur="500"/>
                                        <p:tgtEl>
                                          <p:spTgt spid="13012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0122"/>
                                        </p:tgtEl>
                                        <p:attrNameLst>
                                          <p:attrName>style.visibility</p:attrName>
                                        </p:attrNameLst>
                                      </p:cBhvr>
                                      <p:to>
                                        <p:strVal val="visible"/>
                                      </p:to>
                                    </p:set>
                                    <p:animEffect transition="in" filter="dissolve">
                                      <p:cBhvr>
                                        <p:cTn id="40" dur="500"/>
                                        <p:tgtEl>
                                          <p:spTgt spid="1301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0123"/>
                                        </p:tgtEl>
                                        <p:attrNameLst>
                                          <p:attrName>style.visibility</p:attrName>
                                        </p:attrNameLst>
                                      </p:cBhvr>
                                      <p:to>
                                        <p:strVal val="visible"/>
                                      </p:to>
                                    </p:set>
                                    <p:animEffect transition="in" filter="dissolve">
                                      <p:cBhvr>
                                        <p:cTn id="43" dur="500"/>
                                        <p:tgtEl>
                                          <p:spTgt spid="13012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0050"/>
                                        </p:tgtEl>
                                        <p:attrNameLst>
                                          <p:attrName>style.visibility</p:attrName>
                                        </p:attrNameLst>
                                      </p:cBhvr>
                                      <p:to>
                                        <p:strVal val="visible"/>
                                      </p:to>
                                    </p:set>
                                    <p:animEffect transition="in" filter="dissolve">
                                      <p:cBhvr>
                                        <p:cTn id="46" dur="5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animBg="1" autoUpdateAnimBg="0"/>
      <p:bldP spid="130051" grpId="0" animBg="1" autoUpdateAnimBg="0"/>
      <p:bldP spid="130057" grpId="0" animBg="1"/>
      <p:bldP spid="130058" grpId="0" animBg="1"/>
      <p:bldP spid="130070" grpId="0" animBg="1" autoUpdateAnimBg="0"/>
      <p:bldP spid="130086" grpId="0" animBg="1" autoUpdateAnimBg="0"/>
      <p:bldP spid="130102" grpId="0" animBg="1" autoUpdateAnimBg="0"/>
      <p:bldP spid="130118" grpId="0" animBg="1" autoUpdateAnimBg="0"/>
      <p:bldP spid="130119" grpId="0" animBg="1"/>
      <p:bldP spid="130120" grpId="0" animBg="1"/>
      <p:bldP spid="130121" grpId="0" animBg="1" autoUpdateAnimBg="0"/>
      <p:bldP spid="130122" grpId="0" animBg="1"/>
      <p:bldP spid="13012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914400"/>
            <a:ext cx="8001000" cy="2362200"/>
          </a:xfrm>
        </p:spPr>
        <p:txBody>
          <a:bodyPr/>
          <a:lstStyle/>
          <a:p>
            <a:pPr eaLnBrk="1" hangingPunct="1"/>
            <a:r>
              <a:rPr kumimoji="0" lang="en-US" altLang="en-US" sz="7200" b="1"/>
              <a:t>What About Baptists? </a:t>
            </a:r>
            <a:endParaRPr kumimoji="0" lang="en-US" altLang="en-US" sz="6000"/>
          </a:p>
        </p:txBody>
      </p:sp>
      <p:sp>
        <p:nvSpPr>
          <p:cNvPr id="134147" name="Text Box 3"/>
          <p:cNvSpPr txBox="1">
            <a:spLocks noChangeArrowheads="1"/>
          </p:cNvSpPr>
          <p:nvPr/>
        </p:nvSpPr>
        <p:spPr bwMode="auto">
          <a:xfrm>
            <a:off x="2057400" y="4419600"/>
            <a:ext cx="6553200" cy="17462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kumimoji="1" lang="en-US" altLang="en-US" sz="5400">
                <a:solidFill>
                  <a:srgbClr val="CCFFFF"/>
                </a:solidFill>
                <a:effectLst>
                  <a:outerShdw blurRad="38100" dist="38100" dir="2700000" algn="tl">
                    <a:srgbClr val="000000"/>
                  </a:outerShdw>
                </a:effectLst>
                <a:latin typeface="Tahoma" pitchFamily="34" charset="0"/>
              </a:rPr>
              <a:t>The Autonomy of the Local Church</a:t>
            </a:r>
          </a:p>
        </p:txBody>
      </p:sp>
      <p:pic>
        <p:nvPicPr>
          <p:cNvPr id="134148" name="Picture 4" descr="church of HolyCross"/>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52400" y="3733800"/>
            <a:ext cx="21066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par>
                                <p:cTn id="8" presetID="3" presetClass="entr" presetSubtype="10" fill="hold" nodeType="withEffect">
                                  <p:stCondLst>
                                    <p:cond delay="0"/>
                                  </p:stCondLst>
                                  <p:childTnLst>
                                    <p:set>
                                      <p:cBhvr>
                                        <p:cTn id="9" dur="1" fill="hold">
                                          <p:stCondLst>
                                            <p:cond delay="0"/>
                                          </p:stCondLst>
                                        </p:cTn>
                                        <p:tgtEl>
                                          <p:spTgt spid="134148"/>
                                        </p:tgtEl>
                                        <p:attrNameLst>
                                          <p:attrName>style.visibility</p:attrName>
                                        </p:attrNameLst>
                                      </p:cBhvr>
                                      <p:to>
                                        <p:strVal val="visible"/>
                                      </p:to>
                                    </p:set>
                                    <p:animEffect transition="in" filter="blinds(horizontal)">
                                      <p:cBhvr>
                                        <p:cTn id="10"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ctrTitle"/>
          </p:nvPr>
        </p:nvSpPr>
        <p:spPr>
          <a:xfrm>
            <a:off x="457200" y="381000"/>
            <a:ext cx="8534400" cy="1295400"/>
          </a:xfrm>
        </p:spPr>
        <p:txBody>
          <a:bodyPr/>
          <a:lstStyle/>
          <a:p>
            <a:pPr eaLnBrk="1" hangingPunct="1"/>
            <a:r>
              <a:rPr lang="en-US" altLang="en-US" sz="6600" b="1"/>
              <a:t>Two Questions:</a:t>
            </a:r>
            <a:endParaRPr lang="en-US" altLang="en-US" b="1"/>
          </a:p>
        </p:txBody>
      </p:sp>
      <p:sp>
        <p:nvSpPr>
          <p:cNvPr id="136195" name="Rectangle 3"/>
          <p:cNvSpPr>
            <a:spLocks noGrp="1" noChangeArrowheads="1"/>
          </p:cNvSpPr>
          <p:nvPr>
            <p:ph type="subTitle" idx="1"/>
          </p:nvPr>
        </p:nvSpPr>
        <p:spPr>
          <a:xfrm>
            <a:off x="608013" y="1905000"/>
            <a:ext cx="8383587" cy="3200400"/>
          </a:xfrm>
        </p:spPr>
        <p:txBody>
          <a:bodyPr/>
          <a:lstStyle/>
          <a:p>
            <a:pPr marL="609600" indent="-609600" algn="l" eaLnBrk="1" hangingPunct="1">
              <a:buFont typeface="Arial" pitchFamily="34" charset="0"/>
              <a:buAutoNum type="arabicPeriod"/>
            </a:pPr>
            <a:r>
              <a:rPr lang="en-US" altLang="en-US" sz="4400">
                <a:latin typeface="Arial Rounded MT Bold" pitchFamily="34" charset="0"/>
              </a:rPr>
              <a:t>Who has the ultimate say in the church?</a:t>
            </a:r>
          </a:p>
          <a:p>
            <a:pPr marL="609600" indent="-609600" algn="l" eaLnBrk="1" hangingPunct="1">
              <a:buFont typeface="Arial" pitchFamily="34" charset="0"/>
              <a:buAutoNum type="arabicPeriod"/>
            </a:pPr>
            <a:r>
              <a:rPr lang="en-US" altLang="en-US" sz="4400">
                <a:latin typeface="Arial Rounded MT Bold" pitchFamily="34" charset="0"/>
              </a:rPr>
              <a:t>What is the biblical pattern for church leadership?</a:t>
            </a:r>
          </a:p>
        </p:txBody>
      </p:sp>
      <p:pic>
        <p:nvPicPr>
          <p:cNvPr id="333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51425"/>
            <a:ext cx="8915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619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619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619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619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36195">
                                            <p:txEl>
                                              <p:pRg st="1" end="1"/>
                                            </p:txEl>
                                          </p:spTgt>
                                        </p:tgtEl>
                                        <p:attrNameLst>
                                          <p:attrName>style.visibility</p:attrName>
                                        </p:attrNameLst>
                                      </p:cBhvr>
                                      <p:to>
                                        <p:strVal val="visible"/>
                                      </p:to>
                                    </p:set>
                                    <p:anim calcmode="lin" valueType="num">
                                      <p:cBhvr>
                                        <p:cTn id="16" dur="500" fill="hold"/>
                                        <p:tgtEl>
                                          <p:spTgt spid="13619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36195">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3619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3619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361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277813"/>
            <a:ext cx="9144000" cy="2693987"/>
          </a:xfrm>
        </p:spPr>
        <p:txBody>
          <a:bodyPr/>
          <a:lstStyle/>
          <a:p>
            <a:pPr eaLnBrk="1" hangingPunct="1"/>
            <a:r>
              <a:rPr lang="en-US" altLang="en-US" sz="5400" b="1"/>
              <a:t>II. The biblical pattern is church leadership by </a:t>
            </a:r>
            <a:r>
              <a:rPr lang="en-US" altLang="en-US" sz="5400" b="1" u="sng"/>
              <a:t>elders.</a:t>
            </a:r>
            <a:endParaRPr lang="en-US" altLang="en-US" sz="4800" u="sng">
              <a:solidFill>
                <a:schemeClr val="tx1"/>
              </a:solidFill>
              <a:latin typeface="Times New Roman" pitchFamily="18" charset="0"/>
            </a:endParaRPr>
          </a:p>
        </p:txBody>
      </p:sp>
      <p:pic>
        <p:nvPicPr>
          <p:cNvPr id="335874" name="Picture 3" descr="Eld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p:nvPr>
        </p:nvSpPr>
        <p:spPr>
          <a:xfrm>
            <a:off x="0" y="228600"/>
            <a:ext cx="9144000" cy="1676400"/>
          </a:xfrm>
        </p:spPr>
        <p:txBody>
          <a:bodyPr/>
          <a:lstStyle/>
          <a:p>
            <a:pPr eaLnBrk="1" hangingPunct="1"/>
            <a:r>
              <a:rPr kumimoji="0" lang="en-US" altLang="zh-CN" sz="5400" b="0">
                <a:ea typeface="SimSun" pitchFamily="2" charset="-122"/>
              </a:rPr>
              <a:t>Scriptural support for a </a:t>
            </a:r>
            <a:r>
              <a:rPr kumimoji="0" lang="en-US" altLang="zh-CN" sz="5400" b="0">
                <a:solidFill>
                  <a:srgbClr val="FFFF43"/>
                </a:solidFill>
                <a:ea typeface="SimSun" pitchFamily="2" charset="-122"/>
              </a:rPr>
              <a:t>plurality</a:t>
            </a:r>
            <a:r>
              <a:rPr kumimoji="0" lang="en-US" altLang="zh-CN" sz="5400" b="0">
                <a:ea typeface="SimSun" pitchFamily="2" charset="-122"/>
              </a:rPr>
              <a:t> of elders:</a:t>
            </a:r>
            <a:endParaRPr kumimoji="0" lang="en-US" altLang="en-US" b="0">
              <a:ea typeface="SimSun" pitchFamily="2" charset="-122"/>
            </a:endParaRPr>
          </a:p>
        </p:txBody>
      </p:sp>
      <p:sp>
        <p:nvSpPr>
          <p:cNvPr id="142339" name="Rectangle 3"/>
          <p:cNvSpPr>
            <a:spLocks noChangeArrowheads="1"/>
          </p:cNvSpPr>
          <p:nvPr/>
        </p:nvSpPr>
        <p:spPr bwMode="auto">
          <a:xfrm>
            <a:off x="4953000" y="2997200"/>
            <a:ext cx="287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But Many…</a:t>
            </a:r>
            <a:endParaRPr lang="en-US" altLang="en-US" sz="3200" b="1">
              <a:solidFill>
                <a:srgbClr val="FFFFFF"/>
              </a:solidFill>
            </a:endParaRPr>
          </a:p>
        </p:txBody>
      </p:sp>
      <p:pic>
        <p:nvPicPr>
          <p:cNvPr id="14234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5"/>
          <p:cNvSpPr>
            <a:spLocks noChangeArrowheads="1"/>
          </p:cNvSpPr>
          <p:nvPr/>
        </p:nvSpPr>
        <p:spPr bwMode="auto">
          <a:xfrm>
            <a:off x="228600" y="29972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MS PGothic" pitchFamily="34" charset="-128"/>
              </a:defRPr>
            </a:lvl1pPr>
            <a:lvl2pPr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1" eaLnBrk="1" hangingPunct="1">
              <a:spcBef>
                <a:spcPct val="20000"/>
              </a:spcBef>
              <a:buClr>
                <a:srgbClr val="FFFF99"/>
              </a:buClr>
            </a:pPr>
            <a:r>
              <a:rPr lang="en-US" altLang="zh-CN" sz="3200" b="1">
                <a:solidFill>
                  <a:srgbClr val="FFFFFF"/>
                </a:solidFill>
                <a:ea typeface="SimSun" pitchFamily="2" charset="-122"/>
              </a:rPr>
              <a:t>Not One Elder…</a:t>
            </a:r>
            <a:endParaRPr lang="en-US" altLang="en-US" sz="3200" b="1">
              <a:solidFill>
                <a:srgbClr val="FFFFFF"/>
              </a:solidFill>
            </a:endParaRPr>
          </a:p>
        </p:txBody>
      </p:sp>
      <p:sp>
        <p:nvSpPr>
          <p:cNvPr id="142342" name="Rectangle 6"/>
          <p:cNvSpPr>
            <a:spLocks noChangeArrowheads="1"/>
          </p:cNvSpPr>
          <p:nvPr/>
        </p:nvSpPr>
        <p:spPr bwMode="auto">
          <a:xfrm>
            <a:off x="2100263" y="1371600"/>
            <a:ext cx="2547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sp>
        <p:nvSpPr>
          <p:cNvPr id="142343" name="Rectangle 7"/>
          <p:cNvSpPr>
            <a:spLocks noChangeArrowheads="1"/>
          </p:cNvSpPr>
          <p:nvPr/>
        </p:nvSpPr>
        <p:spPr bwMode="auto">
          <a:xfrm>
            <a:off x="2438400" y="1828800"/>
            <a:ext cx="2547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5400">
                <a:solidFill>
                  <a:srgbClr val="FFFF43"/>
                </a:solidFill>
                <a:latin typeface="Helvetica" charset="0"/>
                <a:ea typeface="SimSun" pitchFamily="2" charset="-122"/>
              </a:rPr>
              <a:t>plurality</a:t>
            </a:r>
            <a:endParaRPr lang="en-US" altLang="en-US" sz="5400">
              <a:solidFill>
                <a:srgbClr val="FFFF43"/>
              </a:solidFill>
              <a:latin typeface="Helvetica" charset="0"/>
              <a:ea typeface="SimSun" pitchFamily="2" charset="-122"/>
            </a:endParaRPr>
          </a:p>
        </p:txBody>
      </p:sp>
      <p:pic>
        <p:nvPicPr>
          <p:cNvPr id="142344"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58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006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3962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47244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29400" y="49530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2342"/>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234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2341"/>
                                        </p:tgtEl>
                                        <p:attrNameLst>
                                          <p:attrName>style.visibility</p:attrName>
                                        </p:attrNameLst>
                                      </p:cBhvr>
                                      <p:to>
                                        <p:strVal val="visible"/>
                                      </p:to>
                                    </p:set>
                                    <p:animEffect transition="in" filter="wipe(down)">
                                      <p:cBhvr>
                                        <p:cTn id="14" dur="580">
                                          <p:stCondLst>
                                            <p:cond delay="0"/>
                                          </p:stCondLst>
                                        </p:cTn>
                                        <p:tgtEl>
                                          <p:spTgt spid="142341"/>
                                        </p:tgtEl>
                                      </p:cBhvr>
                                    </p:animEffect>
                                    <p:anim calcmode="lin" valueType="num">
                                      <p:cBhvr>
                                        <p:cTn id="15" dur="1822" tmFilter="0,0; 0.14,0.36; 0.43,0.73; 0.71,0.91; 1.0,1.0">
                                          <p:stCondLst>
                                            <p:cond delay="0"/>
                                          </p:stCondLst>
                                        </p:cTn>
                                        <p:tgtEl>
                                          <p:spTgt spid="142341"/>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2341"/>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2341"/>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2341"/>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2341"/>
                                        </p:tgtEl>
                                        <p:attrNameLst>
                                          <p:attrName>ppt_y</p:attrName>
                                        </p:attrNameLst>
                                      </p:cBhvr>
                                      <p:tavLst>
                                        <p:tav tm="0" fmla="#ppt_y-sin(pi*$)/81">
                                          <p:val>
                                            <p:fltVal val="0"/>
                                          </p:val>
                                        </p:tav>
                                        <p:tav tm="100000">
                                          <p:val>
                                            <p:fltVal val="1"/>
                                          </p:val>
                                        </p:tav>
                                      </p:tavLst>
                                    </p:anim>
                                    <p:animScale>
                                      <p:cBhvr>
                                        <p:cTn id="20" dur="26">
                                          <p:stCondLst>
                                            <p:cond delay="650"/>
                                          </p:stCondLst>
                                        </p:cTn>
                                        <p:tgtEl>
                                          <p:spTgt spid="142341"/>
                                        </p:tgtEl>
                                      </p:cBhvr>
                                      <p:to x="100000" y="60000"/>
                                    </p:animScale>
                                    <p:animScale>
                                      <p:cBhvr>
                                        <p:cTn id="21" dur="166" decel="50000">
                                          <p:stCondLst>
                                            <p:cond delay="676"/>
                                          </p:stCondLst>
                                        </p:cTn>
                                        <p:tgtEl>
                                          <p:spTgt spid="142341"/>
                                        </p:tgtEl>
                                      </p:cBhvr>
                                      <p:to x="100000" y="100000"/>
                                    </p:animScale>
                                    <p:animScale>
                                      <p:cBhvr>
                                        <p:cTn id="22" dur="26">
                                          <p:stCondLst>
                                            <p:cond delay="1312"/>
                                          </p:stCondLst>
                                        </p:cTn>
                                        <p:tgtEl>
                                          <p:spTgt spid="142341"/>
                                        </p:tgtEl>
                                      </p:cBhvr>
                                      <p:to x="100000" y="80000"/>
                                    </p:animScale>
                                    <p:animScale>
                                      <p:cBhvr>
                                        <p:cTn id="23" dur="166" decel="50000">
                                          <p:stCondLst>
                                            <p:cond delay="1338"/>
                                          </p:stCondLst>
                                        </p:cTn>
                                        <p:tgtEl>
                                          <p:spTgt spid="142341"/>
                                        </p:tgtEl>
                                      </p:cBhvr>
                                      <p:to x="100000" y="100000"/>
                                    </p:animScale>
                                    <p:animScale>
                                      <p:cBhvr>
                                        <p:cTn id="24" dur="26">
                                          <p:stCondLst>
                                            <p:cond delay="1642"/>
                                          </p:stCondLst>
                                        </p:cTn>
                                        <p:tgtEl>
                                          <p:spTgt spid="142341"/>
                                        </p:tgtEl>
                                      </p:cBhvr>
                                      <p:to x="100000" y="90000"/>
                                    </p:animScale>
                                    <p:animScale>
                                      <p:cBhvr>
                                        <p:cTn id="25" dur="166" decel="50000">
                                          <p:stCondLst>
                                            <p:cond delay="1668"/>
                                          </p:stCondLst>
                                        </p:cTn>
                                        <p:tgtEl>
                                          <p:spTgt spid="142341"/>
                                        </p:tgtEl>
                                      </p:cBhvr>
                                      <p:to x="100000" y="100000"/>
                                    </p:animScale>
                                    <p:animScale>
                                      <p:cBhvr>
                                        <p:cTn id="26" dur="26">
                                          <p:stCondLst>
                                            <p:cond delay="1808"/>
                                          </p:stCondLst>
                                        </p:cTn>
                                        <p:tgtEl>
                                          <p:spTgt spid="142341"/>
                                        </p:tgtEl>
                                      </p:cBhvr>
                                      <p:to x="100000" y="95000"/>
                                    </p:animScale>
                                    <p:animScale>
                                      <p:cBhvr>
                                        <p:cTn id="27" dur="166" decel="50000">
                                          <p:stCondLst>
                                            <p:cond delay="1834"/>
                                          </p:stCondLst>
                                        </p:cTn>
                                        <p:tgtEl>
                                          <p:spTgt spid="142341"/>
                                        </p:tgtEl>
                                      </p:cBhvr>
                                      <p:to x="100000" y="100000"/>
                                    </p:animScale>
                                  </p:childTnLst>
                                </p:cTn>
                              </p:par>
                            </p:childTnLst>
                          </p:cTn>
                        </p:par>
                        <p:par>
                          <p:cTn id="28" fill="hold" nodeType="afterGroup">
                            <p:stCondLst>
                              <p:cond delay="2000"/>
                            </p:stCondLst>
                            <p:childTnLst>
                              <p:par>
                                <p:cTn id="29" presetID="8" presetClass="entr" presetSubtype="16" fill="hold" nodeType="afterEffect">
                                  <p:stCondLst>
                                    <p:cond delay="0"/>
                                  </p:stCondLst>
                                  <p:childTnLst>
                                    <p:set>
                                      <p:cBhvr>
                                        <p:cTn id="30" dur="1" fill="hold">
                                          <p:stCondLst>
                                            <p:cond delay="0"/>
                                          </p:stCondLst>
                                        </p:cTn>
                                        <p:tgtEl>
                                          <p:spTgt spid="142340"/>
                                        </p:tgtEl>
                                        <p:attrNameLst>
                                          <p:attrName>style.visibility</p:attrName>
                                        </p:attrNameLst>
                                      </p:cBhvr>
                                      <p:to>
                                        <p:strVal val="visible"/>
                                      </p:to>
                                    </p:set>
                                    <p:animEffect transition="in" filter="diamond(in)">
                                      <p:cBhvr>
                                        <p:cTn id="31" dur="2000"/>
                                        <p:tgtEl>
                                          <p:spTgt spid="142340"/>
                                        </p:tgtEl>
                                      </p:cBhvr>
                                    </p:animEffect>
                                  </p:childTnLst>
                                </p:cTn>
                              </p:par>
                            </p:childTnLst>
                          </p:cTn>
                        </p:par>
                        <p:par>
                          <p:cTn id="32" fill="hold" nodeType="afterGroup">
                            <p:stCondLst>
                              <p:cond delay="4000"/>
                            </p:stCondLst>
                            <p:childTnLst>
                              <p:par>
                                <p:cTn id="33" presetID="26" presetClass="entr" presetSubtype="0" fill="hold" grpId="0" nodeType="afterEffect">
                                  <p:stCondLst>
                                    <p:cond delay="0"/>
                                  </p:stCondLst>
                                  <p:childTnLst>
                                    <p:set>
                                      <p:cBhvr>
                                        <p:cTn id="34" dur="1" fill="hold">
                                          <p:stCondLst>
                                            <p:cond delay="0"/>
                                          </p:stCondLst>
                                        </p:cTn>
                                        <p:tgtEl>
                                          <p:spTgt spid="142339"/>
                                        </p:tgtEl>
                                        <p:attrNameLst>
                                          <p:attrName>style.visibility</p:attrName>
                                        </p:attrNameLst>
                                      </p:cBhvr>
                                      <p:to>
                                        <p:strVal val="visible"/>
                                      </p:to>
                                    </p:set>
                                    <p:animEffect transition="in" filter="wipe(down)">
                                      <p:cBhvr>
                                        <p:cTn id="35" dur="580">
                                          <p:stCondLst>
                                            <p:cond delay="0"/>
                                          </p:stCondLst>
                                        </p:cTn>
                                        <p:tgtEl>
                                          <p:spTgt spid="142339"/>
                                        </p:tgtEl>
                                      </p:cBhvr>
                                    </p:animEffect>
                                    <p:anim calcmode="lin" valueType="num">
                                      <p:cBhvr>
                                        <p:cTn id="36" dur="1822" tmFilter="0,0; 0.14,0.36; 0.43,0.73; 0.71,0.91; 1.0,1.0">
                                          <p:stCondLst>
                                            <p:cond delay="0"/>
                                          </p:stCondLst>
                                        </p:cTn>
                                        <p:tgtEl>
                                          <p:spTgt spid="14233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233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233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233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2339"/>
                                        </p:tgtEl>
                                        <p:attrNameLst>
                                          <p:attrName>ppt_y</p:attrName>
                                        </p:attrNameLst>
                                      </p:cBhvr>
                                      <p:tavLst>
                                        <p:tav tm="0" fmla="#ppt_y-sin(pi*$)/81">
                                          <p:val>
                                            <p:fltVal val="0"/>
                                          </p:val>
                                        </p:tav>
                                        <p:tav tm="100000">
                                          <p:val>
                                            <p:fltVal val="1"/>
                                          </p:val>
                                        </p:tav>
                                      </p:tavLst>
                                    </p:anim>
                                    <p:animScale>
                                      <p:cBhvr>
                                        <p:cTn id="41" dur="26">
                                          <p:stCondLst>
                                            <p:cond delay="650"/>
                                          </p:stCondLst>
                                        </p:cTn>
                                        <p:tgtEl>
                                          <p:spTgt spid="142339"/>
                                        </p:tgtEl>
                                      </p:cBhvr>
                                      <p:to x="100000" y="60000"/>
                                    </p:animScale>
                                    <p:animScale>
                                      <p:cBhvr>
                                        <p:cTn id="42" dur="166" decel="50000">
                                          <p:stCondLst>
                                            <p:cond delay="676"/>
                                          </p:stCondLst>
                                        </p:cTn>
                                        <p:tgtEl>
                                          <p:spTgt spid="142339"/>
                                        </p:tgtEl>
                                      </p:cBhvr>
                                      <p:to x="100000" y="100000"/>
                                    </p:animScale>
                                    <p:animScale>
                                      <p:cBhvr>
                                        <p:cTn id="43" dur="26">
                                          <p:stCondLst>
                                            <p:cond delay="1312"/>
                                          </p:stCondLst>
                                        </p:cTn>
                                        <p:tgtEl>
                                          <p:spTgt spid="142339"/>
                                        </p:tgtEl>
                                      </p:cBhvr>
                                      <p:to x="100000" y="80000"/>
                                    </p:animScale>
                                    <p:animScale>
                                      <p:cBhvr>
                                        <p:cTn id="44" dur="166" decel="50000">
                                          <p:stCondLst>
                                            <p:cond delay="1338"/>
                                          </p:stCondLst>
                                        </p:cTn>
                                        <p:tgtEl>
                                          <p:spTgt spid="142339"/>
                                        </p:tgtEl>
                                      </p:cBhvr>
                                      <p:to x="100000" y="100000"/>
                                    </p:animScale>
                                    <p:animScale>
                                      <p:cBhvr>
                                        <p:cTn id="45" dur="26">
                                          <p:stCondLst>
                                            <p:cond delay="1642"/>
                                          </p:stCondLst>
                                        </p:cTn>
                                        <p:tgtEl>
                                          <p:spTgt spid="142339"/>
                                        </p:tgtEl>
                                      </p:cBhvr>
                                      <p:to x="100000" y="90000"/>
                                    </p:animScale>
                                    <p:animScale>
                                      <p:cBhvr>
                                        <p:cTn id="46" dur="166" decel="50000">
                                          <p:stCondLst>
                                            <p:cond delay="1668"/>
                                          </p:stCondLst>
                                        </p:cTn>
                                        <p:tgtEl>
                                          <p:spTgt spid="142339"/>
                                        </p:tgtEl>
                                      </p:cBhvr>
                                      <p:to x="100000" y="100000"/>
                                    </p:animScale>
                                    <p:animScale>
                                      <p:cBhvr>
                                        <p:cTn id="47" dur="26">
                                          <p:stCondLst>
                                            <p:cond delay="1808"/>
                                          </p:stCondLst>
                                        </p:cTn>
                                        <p:tgtEl>
                                          <p:spTgt spid="142339"/>
                                        </p:tgtEl>
                                      </p:cBhvr>
                                      <p:to x="100000" y="95000"/>
                                    </p:animScale>
                                    <p:animScale>
                                      <p:cBhvr>
                                        <p:cTn id="48" dur="166" decel="50000">
                                          <p:stCondLst>
                                            <p:cond delay="1834"/>
                                          </p:stCondLst>
                                        </p:cTn>
                                        <p:tgtEl>
                                          <p:spTgt spid="142339"/>
                                        </p:tgtEl>
                                      </p:cBhvr>
                                      <p:to x="100000" y="100000"/>
                                    </p:animScale>
                                  </p:childTnLst>
                                </p:cTn>
                              </p:par>
                            </p:childTnLst>
                          </p:cTn>
                        </p:par>
                        <p:par>
                          <p:cTn id="49" fill="hold" nodeType="afterGroup">
                            <p:stCondLst>
                              <p:cond delay="6000"/>
                            </p:stCondLst>
                            <p:childTnLst>
                              <p:par>
                                <p:cTn id="50" presetID="8" presetClass="entr" presetSubtype="16" fill="hold" nodeType="afterEffect">
                                  <p:stCondLst>
                                    <p:cond delay="0"/>
                                  </p:stCondLst>
                                  <p:childTnLst>
                                    <p:set>
                                      <p:cBhvr>
                                        <p:cTn id="51" dur="1" fill="hold">
                                          <p:stCondLst>
                                            <p:cond delay="0"/>
                                          </p:stCondLst>
                                        </p:cTn>
                                        <p:tgtEl>
                                          <p:spTgt spid="142344"/>
                                        </p:tgtEl>
                                        <p:attrNameLst>
                                          <p:attrName>style.visibility</p:attrName>
                                        </p:attrNameLst>
                                      </p:cBhvr>
                                      <p:to>
                                        <p:strVal val="visible"/>
                                      </p:to>
                                    </p:set>
                                    <p:animEffect transition="in" filter="diamond(in)">
                                      <p:cBhvr>
                                        <p:cTn id="52" dur="500"/>
                                        <p:tgtEl>
                                          <p:spTgt spid="142344"/>
                                        </p:tgtEl>
                                      </p:cBhvr>
                                    </p:animEffect>
                                  </p:childTnLst>
                                </p:cTn>
                              </p:par>
                            </p:childTnLst>
                          </p:cTn>
                        </p:par>
                        <p:par>
                          <p:cTn id="53" fill="hold" nodeType="afterGroup">
                            <p:stCondLst>
                              <p:cond delay="6500"/>
                            </p:stCondLst>
                            <p:childTnLst>
                              <p:par>
                                <p:cTn id="54" presetID="8" presetClass="entr" presetSubtype="16" fill="hold" nodeType="afterEffect">
                                  <p:stCondLst>
                                    <p:cond delay="0"/>
                                  </p:stCondLst>
                                  <p:childTnLst>
                                    <p:set>
                                      <p:cBhvr>
                                        <p:cTn id="55" dur="1" fill="hold">
                                          <p:stCondLst>
                                            <p:cond delay="0"/>
                                          </p:stCondLst>
                                        </p:cTn>
                                        <p:tgtEl>
                                          <p:spTgt spid="142345"/>
                                        </p:tgtEl>
                                        <p:attrNameLst>
                                          <p:attrName>style.visibility</p:attrName>
                                        </p:attrNameLst>
                                      </p:cBhvr>
                                      <p:to>
                                        <p:strVal val="visible"/>
                                      </p:to>
                                    </p:set>
                                    <p:animEffect transition="in" filter="diamond(in)">
                                      <p:cBhvr>
                                        <p:cTn id="56" dur="500"/>
                                        <p:tgtEl>
                                          <p:spTgt spid="142345"/>
                                        </p:tgtEl>
                                      </p:cBhvr>
                                    </p:animEffect>
                                  </p:childTnLst>
                                </p:cTn>
                              </p:par>
                            </p:childTnLst>
                          </p:cTn>
                        </p:par>
                        <p:par>
                          <p:cTn id="57" fill="hold" nodeType="afterGroup">
                            <p:stCondLst>
                              <p:cond delay="7000"/>
                            </p:stCondLst>
                            <p:childTnLst>
                              <p:par>
                                <p:cTn id="58" presetID="8" presetClass="entr" presetSubtype="16" fill="hold" nodeType="afterEffect">
                                  <p:stCondLst>
                                    <p:cond delay="0"/>
                                  </p:stCondLst>
                                  <p:childTnLst>
                                    <p:set>
                                      <p:cBhvr>
                                        <p:cTn id="59" dur="1" fill="hold">
                                          <p:stCondLst>
                                            <p:cond delay="0"/>
                                          </p:stCondLst>
                                        </p:cTn>
                                        <p:tgtEl>
                                          <p:spTgt spid="142346"/>
                                        </p:tgtEl>
                                        <p:attrNameLst>
                                          <p:attrName>style.visibility</p:attrName>
                                        </p:attrNameLst>
                                      </p:cBhvr>
                                      <p:to>
                                        <p:strVal val="visible"/>
                                      </p:to>
                                    </p:set>
                                    <p:animEffect transition="in" filter="diamond(in)">
                                      <p:cBhvr>
                                        <p:cTn id="60" dur="500"/>
                                        <p:tgtEl>
                                          <p:spTgt spid="142346"/>
                                        </p:tgtEl>
                                      </p:cBhvr>
                                    </p:animEffect>
                                  </p:childTnLst>
                                </p:cTn>
                              </p:par>
                            </p:childTnLst>
                          </p:cTn>
                        </p:par>
                        <p:par>
                          <p:cTn id="61" fill="hold" nodeType="afterGroup">
                            <p:stCondLst>
                              <p:cond delay="7500"/>
                            </p:stCondLst>
                            <p:childTnLst>
                              <p:par>
                                <p:cTn id="62" presetID="8" presetClass="entr" presetSubtype="16" fill="hold" nodeType="afterEffect">
                                  <p:stCondLst>
                                    <p:cond delay="0"/>
                                  </p:stCondLst>
                                  <p:childTnLst>
                                    <p:set>
                                      <p:cBhvr>
                                        <p:cTn id="63" dur="1" fill="hold">
                                          <p:stCondLst>
                                            <p:cond delay="0"/>
                                          </p:stCondLst>
                                        </p:cTn>
                                        <p:tgtEl>
                                          <p:spTgt spid="142347"/>
                                        </p:tgtEl>
                                        <p:attrNameLst>
                                          <p:attrName>style.visibility</p:attrName>
                                        </p:attrNameLst>
                                      </p:cBhvr>
                                      <p:to>
                                        <p:strVal val="visible"/>
                                      </p:to>
                                    </p:set>
                                    <p:animEffect transition="in" filter="diamond(in)">
                                      <p:cBhvr>
                                        <p:cTn id="64" dur="500"/>
                                        <p:tgtEl>
                                          <p:spTgt spid="142347"/>
                                        </p:tgtEl>
                                      </p:cBhvr>
                                    </p:animEffect>
                                  </p:childTnLst>
                                </p:cTn>
                              </p:par>
                            </p:childTnLst>
                          </p:cTn>
                        </p:par>
                        <p:par>
                          <p:cTn id="65" fill="hold" nodeType="afterGroup">
                            <p:stCondLst>
                              <p:cond delay="8000"/>
                            </p:stCondLst>
                            <p:childTnLst>
                              <p:par>
                                <p:cTn id="66" presetID="8" presetClass="entr" presetSubtype="16" fill="hold" nodeType="afterEffect">
                                  <p:stCondLst>
                                    <p:cond delay="0"/>
                                  </p:stCondLst>
                                  <p:childTnLst>
                                    <p:set>
                                      <p:cBhvr>
                                        <p:cTn id="67" dur="1" fill="hold">
                                          <p:stCondLst>
                                            <p:cond delay="0"/>
                                          </p:stCondLst>
                                        </p:cTn>
                                        <p:tgtEl>
                                          <p:spTgt spid="142348"/>
                                        </p:tgtEl>
                                        <p:attrNameLst>
                                          <p:attrName>style.visibility</p:attrName>
                                        </p:attrNameLst>
                                      </p:cBhvr>
                                      <p:to>
                                        <p:strVal val="visible"/>
                                      </p:to>
                                    </p:set>
                                    <p:animEffect transition="in" filter="diamond(in)">
                                      <p:cBhvr>
                                        <p:cTn id="68" dur="500"/>
                                        <p:tgtEl>
                                          <p:spTgt spid="142348"/>
                                        </p:tgtEl>
                                      </p:cBhvr>
                                    </p:animEffect>
                                  </p:childTnLst>
                                </p:cTn>
                              </p:par>
                            </p:childTnLst>
                          </p:cTn>
                        </p:par>
                        <p:par>
                          <p:cTn id="69" fill="hold" nodeType="afterGroup">
                            <p:stCondLst>
                              <p:cond delay="8500"/>
                            </p:stCondLst>
                            <p:childTnLst>
                              <p:par>
                                <p:cTn id="70" presetID="8" presetClass="entr" presetSubtype="16" fill="hold" nodeType="afterEffect">
                                  <p:stCondLst>
                                    <p:cond delay="0"/>
                                  </p:stCondLst>
                                  <p:childTnLst>
                                    <p:set>
                                      <p:cBhvr>
                                        <p:cTn id="71" dur="1" fill="hold">
                                          <p:stCondLst>
                                            <p:cond delay="0"/>
                                          </p:stCondLst>
                                        </p:cTn>
                                        <p:tgtEl>
                                          <p:spTgt spid="142349"/>
                                        </p:tgtEl>
                                        <p:attrNameLst>
                                          <p:attrName>style.visibility</p:attrName>
                                        </p:attrNameLst>
                                      </p:cBhvr>
                                      <p:to>
                                        <p:strVal val="visible"/>
                                      </p:to>
                                    </p:set>
                                    <p:animEffect transition="in" filter="diamond(in)">
                                      <p:cBhvr>
                                        <p:cTn id="72" dur="500"/>
                                        <p:tgtEl>
                                          <p:spTgt spid="142349"/>
                                        </p:tgtEl>
                                      </p:cBhvr>
                                    </p:animEffect>
                                  </p:childTnLst>
                                </p:cTn>
                              </p:par>
                            </p:childTnLst>
                          </p:cTn>
                        </p:par>
                        <p:par>
                          <p:cTn id="73" fill="hold" nodeType="afterGroup">
                            <p:stCondLst>
                              <p:cond delay="9000"/>
                            </p:stCondLst>
                            <p:childTnLst>
                              <p:par>
                                <p:cTn id="74" presetID="8" presetClass="entr" presetSubtype="16" fill="hold" nodeType="afterEffect">
                                  <p:stCondLst>
                                    <p:cond delay="0"/>
                                  </p:stCondLst>
                                  <p:childTnLst>
                                    <p:set>
                                      <p:cBhvr>
                                        <p:cTn id="75" dur="1" fill="hold">
                                          <p:stCondLst>
                                            <p:cond delay="0"/>
                                          </p:stCondLst>
                                        </p:cTn>
                                        <p:tgtEl>
                                          <p:spTgt spid="142350"/>
                                        </p:tgtEl>
                                        <p:attrNameLst>
                                          <p:attrName>style.visibility</p:attrName>
                                        </p:attrNameLst>
                                      </p:cBhvr>
                                      <p:to>
                                        <p:strVal val="visible"/>
                                      </p:to>
                                    </p:set>
                                    <p:animEffect transition="in" filter="diamond(in)">
                                      <p:cBhvr>
                                        <p:cTn id="76" dur="500"/>
                                        <p:tgtEl>
                                          <p:spTgt spid="142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p:bldP spid="142341" grpId="0"/>
      <p:bldP spid="142342" grpId="0"/>
      <p:bldP spid="14234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Grp="1" noChangeArrowheads="1"/>
          </p:cNvSpPr>
          <p:nvPr>
            <p:ph type="title"/>
          </p:nvPr>
        </p:nvSpPr>
        <p:spPr>
          <a:xfrm>
            <a:off x="0" y="-76200"/>
            <a:ext cx="9144000" cy="1371600"/>
          </a:xfrm>
        </p:spPr>
        <p:txBody>
          <a:bodyPr/>
          <a:lstStyle/>
          <a:p>
            <a:pPr algn="l" eaLnBrk="1" hangingPunct="1"/>
            <a:r>
              <a:rPr lang="en-US" altLang="en-US"/>
              <a:t>Elders led from the time of Moses</a:t>
            </a:r>
          </a:p>
        </p:txBody>
      </p:sp>
      <p:sp>
        <p:nvSpPr>
          <p:cNvPr id="144388"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33997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33997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FFFFFF"/>
              </a:solidFill>
              <a:cs typeface="Arial" pitchFamily="34" charset="0"/>
            </a:endParaRPr>
          </a:p>
        </p:txBody>
      </p:sp>
      <p:sp>
        <p:nvSpPr>
          <p:cNvPr id="144391"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en-US" altLang="en-US" sz="1800">
              <a:solidFill>
                <a:srgbClr val="FFFFFF"/>
              </a:solidFill>
              <a:cs typeface="Arial" pitchFamily="34" charset="0"/>
            </a:endParaRPr>
          </a:p>
        </p:txBody>
      </p:sp>
      <p:sp>
        <p:nvSpPr>
          <p:cNvPr id="144392" name="Text Box 8"/>
          <p:cNvSpPr txBox="1">
            <a:spLocks noChangeArrowheads="1"/>
          </p:cNvSpPr>
          <p:nvPr/>
        </p:nvSpPr>
        <p:spPr bwMode="auto">
          <a:xfrm>
            <a:off x="4038600" y="3429000"/>
            <a:ext cx="4495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ja-JP" altLang="en-US" sz="3200" b="1">
                <a:solidFill>
                  <a:srgbClr val="01000A"/>
                </a:solidFill>
                <a:cs typeface="Arial" pitchFamily="34" charset="0"/>
              </a:rPr>
              <a:t>“</a:t>
            </a:r>
            <a:r>
              <a:rPr lang="en-US" altLang="ja-JP" sz="3200" b="1" dirty="0">
                <a:solidFill>
                  <a:srgbClr val="01000A"/>
                </a:solidFill>
                <a:cs typeface="Arial" pitchFamily="34" charset="0"/>
              </a:rPr>
              <a:t>Go, assemble the elders of Israel and say to them…</a:t>
            </a:r>
            <a:r>
              <a:rPr lang="ja-JP" altLang="en-US" sz="3200" b="1">
                <a:solidFill>
                  <a:srgbClr val="01000A"/>
                </a:solidFill>
                <a:cs typeface="Arial" pitchFamily="34" charset="0"/>
              </a:rPr>
              <a:t>”</a:t>
            </a:r>
            <a:r>
              <a:rPr lang="en-US" altLang="ja-JP" sz="3200" b="1" dirty="0">
                <a:solidFill>
                  <a:srgbClr val="01000A"/>
                </a:solidFill>
                <a:cs typeface="Arial" pitchFamily="34" charset="0"/>
              </a:rPr>
              <a:t> </a:t>
            </a:r>
            <a:br>
              <a:rPr lang="en-US" altLang="ja-JP" sz="3200" b="1" dirty="0">
                <a:solidFill>
                  <a:srgbClr val="01000A"/>
                </a:solidFill>
                <a:cs typeface="Arial" pitchFamily="34" charset="0"/>
              </a:rPr>
            </a:br>
            <a:r>
              <a:rPr lang="en-US" altLang="ja-JP" sz="3200" b="1" dirty="0">
                <a:solidFill>
                  <a:srgbClr val="01000A"/>
                </a:solidFill>
                <a:cs typeface="Arial" pitchFamily="34" charset="0"/>
              </a:rPr>
              <a:t>(Exod. 3:16)</a:t>
            </a:r>
            <a:endParaRPr lang="en-US" altLang="en-US" sz="3200" b="1" dirty="0">
              <a:solidFill>
                <a:srgbClr val="01000A"/>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ssolve">
                                      <p:cBhvr>
                                        <p:cTn id="7" dur="500"/>
                                        <p:tgtEl>
                                          <p:spTgt spid="14438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391"/>
                                        </p:tgtEl>
                                        <p:attrNameLst>
                                          <p:attrName>style.visibility</p:attrName>
                                        </p:attrNameLst>
                                      </p:cBhvr>
                                      <p:to>
                                        <p:strVal val="visible"/>
                                      </p:to>
                                    </p:set>
                                    <p:animEffect transition="in" filter="wipe(left)">
                                      <p:cBhvr>
                                        <p:cTn id="11" dur="500"/>
                                        <p:tgtEl>
                                          <p:spTgt spid="14439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4392"/>
                                        </p:tgtEl>
                                        <p:attrNameLst>
                                          <p:attrName>style.visibility</p:attrName>
                                        </p:attrNameLst>
                                      </p:cBhvr>
                                      <p:to>
                                        <p:strVal val="visible"/>
                                      </p:to>
                                    </p:set>
                                    <p:animEffect transition="in" filter="wipe(up)">
                                      <p:cBhvr>
                                        <p:cTn id="15"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autoUpdateAnimBg="0"/>
      <p:bldP spid="144391" grpId="0" animBg="1"/>
      <p:bldP spid="14439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synagogueatmeiron(reconstr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p:cNvSpPr>
            <a:spLocks noGrp="1" noChangeArrowheads="1"/>
          </p:cNvSpPr>
          <p:nvPr>
            <p:ph type="title"/>
          </p:nvPr>
        </p:nvSpPr>
        <p:spPr>
          <a:xfrm>
            <a:off x="76200" y="76200"/>
            <a:ext cx="7391400" cy="1017588"/>
          </a:xfrm>
        </p:spPr>
        <p:txBody>
          <a:bodyPr/>
          <a:lstStyle/>
          <a:p>
            <a:pPr eaLnBrk="1" hangingPunct="1"/>
            <a:r>
              <a:rPr lang="en-US" altLang="en-US">
                <a:solidFill>
                  <a:srgbClr val="060400"/>
                </a:solidFill>
                <a:effectLst>
                  <a:outerShdw blurRad="38100" dist="38100" dir="2700000" algn="tl">
                    <a:srgbClr val="FFFFFF"/>
                  </a:outerShdw>
                </a:effectLst>
              </a:rPr>
              <a:t>Who Led the Synagogue?</a:t>
            </a:r>
          </a:p>
        </p:txBody>
      </p:sp>
      <p:sp>
        <p:nvSpPr>
          <p:cNvPr id="148484"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48485" name="AutoShape 5"/>
          <p:cNvSpPr>
            <a:spLocks noChangeArrowheads="1"/>
          </p:cNvSpPr>
          <p:nvPr/>
        </p:nvSpPr>
        <p:spPr bwMode="auto">
          <a:xfrm>
            <a:off x="2667000" y="3276600"/>
            <a:ext cx="2895600" cy="2514600"/>
          </a:xfrm>
          <a:prstGeom prst="homePlate">
            <a:avLst>
              <a:gd name="adj" fmla="val 28788"/>
            </a:avLst>
          </a:prstGeom>
          <a:solidFill>
            <a:schemeClr val="accent5">
              <a:lumMod val="25000"/>
            </a:schemeClr>
          </a:solidFill>
          <a:ln w="9525">
            <a:solidFill>
              <a:schemeClr val="tx1"/>
            </a:solidFill>
            <a:miter lim="800000"/>
            <a:headEnd/>
            <a:tailEnd/>
          </a:ln>
          <a:effectLst/>
        </p:spPr>
        <p:txBody>
          <a:bodyPr wrap="none" anchor="ctr"/>
          <a:lstStyle/>
          <a:p>
            <a:pPr algn="ctr">
              <a:defRPr/>
            </a:pPr>
            <a:r>
              <a:rPr lang="en-US" sz="3200" b="1">
                <a:solidFill>
                  <a:srgbClr val="FFFFFF"/>
                </a:solidFill>
                <a:latin typeface="Arial" charset="0"/>
                <a:ea typeface="Arial" charset="0"/>
                <a:cs typeface="Arial" charset="0"/>
              </a:rPr>
              <a:t>Elders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led</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Synagogues</a:t>
            </a:r>
            <a:br>
              <a:rPr lang="en-US" sz="3200" b="1">
                <a:solidFill>
                  <a:srgbClr val="FFFFFF"/>
                </a:solidFill>
                <a:latin typeface="Arial" charset="0"/>
                <a:ea typeface="Arial" charset="0"/>
                <a:cs typeface="Arial" charset="0"/>
              </a:rPr>
            </a:br>
            <a:r>
              <a:rPr lang="en-US" sz="3200" b="1">
                <a:solidFill>
                  <a:srgbClr val="FFFFFF"/>
                </a:solidFill>
                <a:latin typeface="Arial" charset="0"/>
                <a:ea typeface="Arial" charset="0"/>
                <a:cs typeface="Arial" charset="0"/>
              </a:rPr>
              <a:t>600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wipe(left)">
                                      <p:cBhvr>
                                        <p:cTn id="11" dur="3000"/>
                                        <p:tgtEl>
                                          <p:spTgt spid="148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nimBg="1"/>
      <p:bldP spid="14848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Paula at Ro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a:xfrm>
            <a:off x="152400" y="228600"/>
            <a:ext cx="4876800" cy="2590800"/>
          </a:xfrm>
        </p:spPr>
        <p:txBody>
          <a:bodyPr/>
          <a:lstStyle/>
          <a:p>
            <a:pPr algn="l" eaLnBrk="1" hangingPunct="1"/>
            <a:r>
              <a:rPr lang="en-US" altLang="en-US" b="1">
                <a:latin typeface="Arail" charset="0"/>
              </a:rPr>
              <a:t>God has advocated group leadership through the ages</a:t>
            </a:r>
          </a:p>
        </p:txBody>
      </p:sp>
      <p:sp>
        <p:nvSpPr>
          <p:cNvPr id="150532"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b="1">
                <a:solidFill>
                  <a:srgbClr val="060400"/>
                </a:solidFill>
                <a:cs typeface="Arial" pitchFamily="34" charset="0"/>
              </a:rPr>
              <a:t>Elders</a:t>
            </a:r>
            <a:br>
              <a:rPr lang="en-US" altLang="en-US" sz="3600" b="1">
                <a:solidFill>
                  <a:srgbClr val="060400"/>
                </a:solidFill>
                <a:cs typeface="Arial" pitchFamily="34" charset="0"/>
              </a:rPr>
            </a:br>
            <a:r>
              <a:rPr lang="en-US" altLang="en-US" sz="3600" b="1">
                <a:solidFill>
                  <a:srgbClr val="060400"/>
                </a:solidFill>
                <a:cs typeface="Arial" pitchFamily="34" charset="0"/>
              </a:rPr>
              <a:t>led with</a:t>
            </a:r>
            <a:br>
              <a:rPr lang="en-US" altLang="en-US" sz="3600" b="1">
                <a:solidFill>
                  <a:srgbClr val="060400"/>
                </a:solidFill>
                <a:cs typeface="Arial" pitchFamily="34" charset="0"/>
              </a:rPr>
            </a:br>
            <a:r>
              <a:rPr lang="en-US" altLang="en-US" sz="3600" b="1">
                <a:solidFill>
                  <a:srgbClr val="060400"/>
                </a:solidFill>
                <a:cs typeface="Arial" pitchFamily="34" charset="0"/>
              </a:rPr>
              <a:t>Moses</a:t>
            </a:r>
          </a:p>
          <a:p>
            <a:pPr algn="ctr" eaLnBrk="1" hangingPunct="1"/>
            <a:r>
              <a:rPr lang="en-US" altLang="en-US" sz="3200" b="1">
                <a:solidFill>
                  <a:srgbClr val="060400"/>
                </a:solidFill>
                <a:cs typeface="Arial" pitchFamily="34" charset="0"/>
              </a:rPr>
              <a:t>1400 BC</a:t>
            </a:r>
            <a:endParaRPr lang="en-US" altLang="en-US" sz="1800">
              <a:solidFill>
                <a:srgbClr val="060400"/>
              </a:solidFill>
              <a:cs typeface="Arial" pitchFamily="34" charset="0"/>
            </a:endParaRPr>
          </a:p>
        </p:txBody>
      </p:sp>
      <p:sp>
        <p:nvSpPr>
          <p:cNvPr id="150533" name="AutoShape 5"/>
          <p:cNvSpPr>
            <a:spLocks noChangeArrowheads="1"/>
          </p:cNvSpPr>
          <p:nvPr/>
        </p:nvSpPr>
        <p:spPr bwMode="auto">
          <a:xfrm>
            <a:off x="2667000" y="3276600"/>
            <a:ext cx="2895600" cy="2514600"/>
          </a:xfrm>
          <a:prstGeom prst="homePlate">
            <a:avLst>
              <a:gd name="adj" fmla="val 28788"/>
            </a:avLst>
          </a:prstGeom>
          <a:solidFill>
            <a:srgbClr val="6A04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Elders</a:t>
            </a:r>
            <a:br>
              <a:rPr lang="en-US" altLang="en-US" sz="3200" b="1">
                <a:solidFill>
                  <a:srgbClr val="FFFFFF"/>
                </a:solidFill>
                <a:cs typeface="Arial" pitchFamily="34" charset="0"/>
              </a:rPr>
            </a:br>
            <a:r>
              <a:rPr lang="en-US" altLang="en-US" sz="3200" b="1">
                <a:solidFill>
                  <a:srgbClr val="FFFFFF"/>
                </a:solidFill>
                <a:cs typeface="Arial" pitchFamily="34" charset="0"/>
              </a:rPr>
              <a:t>led</a:t>
            </a:r>
            <a:br>
              <a:rPr lang="en-US" altLang="en-US" sz="3200" b="1">
                <a:solidFill>
                  <a:srgbClr val="FFFFFF"/>
                </a:solidFill>
                <a:cs typeface="Arial" pitchFamily="34" charset="0"/>
              </a:rPr>
            </a:br>
            <a:r>
              <a:rPr lang="en-US" altLang="en-US" sz="3200" b="1">
                <a:solidFill>
                  <a:srgbClr val="FFFFFF"/>
                </a:solidFill>
                <a:cs typeface="Arial" pitchFamily="34" charset="0"/>
              </a:rPr>
              <a:t>Synagogues</a:t>
            </a:r>
            <a:br>
              <a:rPr lang="en-US" altLang="en-US" sz="3200" b="1">
                <a:solidFill>
                  <a:srgbClr val="FFFFFF"/>
                </a:solidFill>
                <a:cs typeface="Arial" pitchFamily="34" charset="0"/>
              </a:rPr>
            </a:br>
            <a:r>
              <a:rPr lang="en-US" altLang="en-US" sz="3200" b="1">
                <a:solidFill>
                  <a:srgbClr val="FFFFFF"/>
                </a:solidFill>
                <a:cs typeface="Arial" pitchFamily="34"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4407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Tahoma" pitchFamily="34" charset="0"/>
              </a:endParaRPr>
            </a:p>
          </p:txBody>
        </p:sp>
        <p:sp>
          <p:nvSpPr>
            <p:cNvPr id="344072"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200" b="1">
                  <a:solidFill>
                    <a:srgbClr val="FFFFFF"/>
                  </a:solidFill>
                  <a:cs typeface="Arial" pitchFamily="34" charset="0"/>
                </a:rPr>
                <a:t>NT</a:t>
              </a:r>
              <a:br>
                <a:rPr lang="en-US" altLang="en-US" sz="3200" b="1">
                  <a:solidFill>
                    <a:srgbClr val="FFFFFF"/>
                  </a:solidFill>
                  <a:cs typeface="Arial" pitchFamily="34" charset="0"/>
                </a:rPr>
              </a:br>
              <a:r>
                <a:rPr lang="en-US" altLang="en-US" sz="3200" b="1">
                  <a:solidFill>
                    <a:srgbClr val="FFFFFF"/>
                  </a:solidFill>
                  <a:cs typeface="Arial" pitchFamily="34" charset="0"/>
                </a:rPr>
                <a:t>Elders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0532"/>
                                        </p:tgtEl>
                                        <p:attrNameLst>
                                          <p:attrName>style.visibility</p:attrName>
                                        </p:attrNameLst>
                                      </p:cBhvr>
                                      <p:to>
                                        <p:strVal val="visible"/>
                                      </p:to>
                                    </p:set>
                                    <p:animEffect transition="in" filter="dissolve">
                                      <p:cBhvr>
                                        <p:cTn id="7" dur="500"/>
                                        <p:tgtEl>
                                          <p:spTgt spid="15053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wipe(left)">
                                      <p:cBhvr>
                                        <p:cTn id="11" dur="2000"/>
                                        <p:tgtEl>
                                          <p:spTgt spid="150533"/>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p:bldP spid="1505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745F-1BBC-B988-4684-628FF9B79C62}"/>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B29B2237-C010-6F4B-8E53-93525F7E979A}"/>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6BE5990E-DC0B-D361-D61D-07A3E13B9ED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994331FD-777A-6F88-7BF0-D24CECA805EA}"/>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40BB7BB3-2B7A-0984-185E-FEB6CF9522FD}"/>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9" name="Text Box 9">
            <a:extLst>
              <a:ext uri="{FF2B5EF4-FFF2-40B4-BE49-F238E27FC236}">
                <a16:creationId xmlns:a16="http://schemas.microsoft.com/office/drawing/2014/main" id="{BB765F20-A7EC-A960-4B9D-F45FD9DDE6B5}"/>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5" name="Oval 15">
            <a:extLst>
              <a:ext uri="{FF2B5EF4-FFF2-40B4-BE49-F238E27FC236}">
                <a16:creationId xmlns:a16="http://schemas.microsoft.com/office/drawing/2014/main" id="{3FBB72B7-F520-74D3-A63B-B57B8BB452DD}"/>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a:extLst>
              <a:ext uri="{FF2B5EF4-FFF2-40B4-BE49-F238E27FC236}">
                <a16:creationId xmlns:a16="http://schemas.microsoft.com/office/drawing/2014/main" id="{66461F6D-BC86-A786-FB3E-E2E2DECEB20F}"/>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70053049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15"/>
                                        </p:tgtEl>
                                        <p:attrNameLst>
                                          <p:attrName>style.visibility</p:attrName>
                                        </p:attrNameLst>
                                      </p:cBhvr>
                                      <p:to>
                                        <p:strVal val="visible"/>
                                      </p:to>
                                    </p:set>
                                    <p:anim calcmode="lin" valueType="num">
                                      <p:cBhvr>
                                        <p:cTn id="7" dur="500" fill="hold"/>
                                        <p:tgtEl>
                                          <p:spTgt spid="1536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15"/>
                                        </p:tgtEl>
                                        <p:attrNameLst>
                                          <p:attrName>ppt_x</p:attrName>
                                        </p:attrNameLst>
                                      </p:cBhvr>
                                      <p:tavLst>
                                        <p:tav tm="0">
                                          <p:val>
                                            <p:fltVal val="0.5"/>
                                          </p:val>
                                        </p:tav>
                                        <p:tav tm="100000">
                                          <p:val>
                                            <p:strVal val="#ppt_x"/>
                                          </p:val>
                                        </p:tav>
                                      </p:tavLst>
                                    </p:anim>
                                    <p:anim calcmode="lin" valueType="num">
                                      <p:cBhvr>
                                        <p:cTn id="10" dur="500" fill="hold"/>
                                        <p:tgtEl>
                                          <p:spTgt spid="153615"/>
                                        </p:tgtEl>
                                        <p:attrNameLst>
                                          <p:attrName>ppt_y</p:attrName>
                                        </p:attrNameLst>
                                      </p:cBhvr>
                                      <p:tavLst>
                                        <p:tav tm="0">
                                          <p:val>
                                            <p:strVal val="1+(6*min(max(#ppt_w*#ppt_h,.3),1)-7.4)/-.7*#ppt_h/2"/>
                                          </p:val>
                                        </p:tav>
                                        <p:tav tm="100000">
                                          <p:val>
                                            <p:strVal val="#ppt_y"/>
                                          </p:val>
                                        </p:tav>
                                      </p:tavLst>
                                    </p:anim>
                                  </p:childTnLst>
                                </p:cTn>
                              </p:par>
                            </p:childTnLst>
                          </p:cTn>
                        </p:par>
                        <p:par>
                          <p:cTn id="11" fill="hold" nodeType="with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53605"/>
                                        </p:tgtEl>
                                        <p:attrNameLst>
                                          <p:attrName>style.visibility</p:attrName>
                                        </p:attrNameLst>
                                      </p:cBhvr>
                                      <p:to>
                                        <p:strVal val="visible"/>
                                      </p:to>
                                    </p:set>
                                    <p:animEffect transition="in" filter="wipe(up)">
                                      <p:cBhvr>
                                        <p:cTn id="14" dur="500"/>
                                        <p:tgtEl>
                                          <p:spTgt spid="153605"/>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3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9" grpId="0" animBg="1"/>
      <p:bldP spid="1536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A75E6-B542-8B20-81EC-7C0E8987E07D}"/>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B43CC8A8-BBA0-172B-1094-35F71B195DA7}"/>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CB94C3C6-DBB8-8071-1666-0C55AC93159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A6396A8D-B151-C265-800A-0877FA80A021}"/>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2721B8EA-7A6D-992F-FBA5-5BAFAB4E9EF7}"/>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a:extLst>
              <a:ext uri="{FF2B5EF4-FFF2-40B4-BE49-F238E27FC236}">
                <a16:creationId xmlns:a16="http://schemas.microsoft.com/office/drawing/2014/main" id="{9F7FCCC7-DCBC-732E-95C3-5EEE50C3B513}"/>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a:extLst>
              <a:ext uri="{FF2B5EF4-FFF2-40B4-BE49-F238E27FC236}">
                <a16:creationId xmlns:a16="http://schemas.microsoft.com/office/drawing/2014/main" id="{1B9979C7-F705-4498-8F66-156372FA2DFF}"/>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a:extLst>
              <a:ext uri="{FF2B5EF4-FFF2-40B4-BE49-F238E27FC236}">
                <a16:creationId xmlns:a16="http://schemas.microsoft.com/office/drawing/2014/main" id="{B9DC2142-935C-C337-F18F-65FBE31FAC0A}"/>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5" name="Oval 15">
            <a:extLst>
              <a:ext uri="{FF2B5EF4-FFF2-40B4-BE49-F238E27FC236}">
                <a16:creationId xmlns:a16="http://schemas.microsoft.com/office/drawing/2014/main" id="{7E2077AC-CC6F-8593-3109-9A43909D1134}"/>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8" name="Line 18">
            <a:extLst>
              <a:ext uri="{FF2B5EF4-FFF2-40B4-BE49-F238E27FC236}">
                <a16:creationId xmlns:a16="http://schemas.microsoft.com/office/drawing/2014/main" id="{9AF8C925-690E-AD6A-3AF0-7E09B88BB14F}"/>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33" name="Rectangle 33">
            <a:extLst>
              <a:ext uri="{FF2B5EF4-FFF2-40B4-BE49-F238E27FC236}">
                <a16:creationId xmlns:a16="http://schemas.microsoft.com/office/drawing/2014/main" id="{07630EEB-86B6-8258-2D20-1E9D8DCAD970}"/>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313202544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06"/>
                                        </p:tgtEl>
                                        <p:attrNameLst>
                                          <p:attrName>style.visibility</p:attrName>
                                        </p:attrNameLst>
                                      </p:cBhvr>
                                      <p:to>
                                        <p:strVal val="visible"/>
                                      </p:to>
                                    </p:set>
                                    <p:anim calcmode="lin" valueType="num">
                                      <p:cBhvr>
                                        <p:cTn id="7" dur="500" fill="hold"/>
                                        <p:tgtEl>
                                          <p:spTgt spid="153606"/>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06"/>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06"/>
                                        </p:tgtEl>
                                        <p:attrNameLst>
                                          <p:attrName>ppt_x</p:attrName>
                                        </p:attrNameLst>
                                      </p:cBhvr>
                                      <p:tavLst>
                                        <p:tav tm="0">
                                          <p:val>
                                            <p:fltVal val="0.5"/>
                                          </p:val>
                                        </p:tav>
                                        <p:tav tm="100000">
                                          <p:val>
                                            <p:strVal val="#ppt_x"/>
                                          </p:val>
                                        </p:tav>
                                      </p:tavLst>
                                    </p:anim>
                                    <p:anim calcmode="lin" valueType="num">
                                      <p:cBhvr>
                                        <p:cTn id="10" dur="500" fill="hold"/>
                                        <p:tgtEl>
                                          <p:spTgt spid="15360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153618"/>
                                        </p:tgtEl>
                                        <p:attrNameLst>
                                          <p:attrName>style.visibility</p:attrName>
                                        </p:attrNameLst>
                                      </p:cBhvr>
                                      <p:to>
                                        <p:strVal val="visible"/>
                                      </p:to>
                                    </p:set>
                                    <p:animEffect transition="in" filter="wipe(down)">
                                      <p:cBhvr>
                                        <p:cTn id="14" dur="500"/>
                                        <p:tgtEl>
                                          <p:spTgt spid="153618"/>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ChangeArrowheads="1"/>
          </p:cNvSpPr>
          <p:nvPr>
            <p:ph type="body" idx="1"/>
          </p:nvPr>
        </p:nvSpPr>
        <p:spPr>
          <a:xfrm>
            <a:off x="179388" y="1600200"/>
            <a:ext cx="5040312" cy="5257800"/>
          </a:xfrm>
        </p:spPr>
        <p:txBody>
          <a:bodyPr/>
          <a:lstStyle/>
          <a:p>
            <a:pPr eaLnBrk="1" hangingPunct="1"/>
            <a:r>
              <a:rPr lang="en-US" altLang="en-US" sz="2800" b="1"/>
              <a:t>Chief priest – Pharaoh</a:t>
            </a:r>
          </a:p>
          <a:p>
            <a:pPr eaLnBrk="1" hangingPunct="1"/>
            <a:r>
              <a:rPr lang="en-US" altLang="en-US" sz="2800" b="1"/>
              <a:t>High priest – Pharaoh</a:t>
            </a:r>
            <a:r>
              <a:rPr lang="fr-FR" altLang="ja-JP" sz="2800" b="1"/>
              <a:t>'</a:t>
            </a:r>
            <a:r>
              <a:rPr lang="en-US" altLang="en-US" sz="2800" b="1"/>
              <a:t>s political advisor; oversees magical rites and ceremonies</a:t>
            </a:r>
          </a:p>
          <a:p>
            <a:pPr eaLnBrk="1" hangingPunct="1"/>
            <a:r>
              <a:rPr lang="en-US" altLang="en-US" sz="2800" b="1"/>
              <a:t>Lector priest (</a:t>
            </a:r>
            <a:r>
              <a:rPr lang="en-US" altLang="en-US" sz="2800" b="1" i="1"/>
              <a:t>kher heb</a:t>
            </a:r>
            <a:r>
              <a:rPr lang="en-US" altLang="en-US" sz="2800" b="1"/>
              <a:t>) – recites sacred ritual and religious texts</a:t>
            </a:r>
          </a:p>
          <a:p>
            <a:pPr eaLnBrk="1" hangingPunct="1"/>
            <a:r>
              <a:rPr lang="en-US" altLang="en-US" sz="2800" b="1"/>
              <a:t>"Specialist" priests – in charge of horology, astrology and healing</a:t>
            </a:r>
          </a:p>
        </p:txBody>
      </p:sp>
      <p:pic>
        <p:nvPicPr>
          <p:cNvPr id="2068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9275"/>
            <a:ext cx="3937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4">
            <a:extLst>
              <a:ext uri="{FF2B5EF4-FFF2-40B4-BE49-F238E27FC236}">
                <a16:creationId xmlns:a16="http://schemas.microsoft.com/office/drawing/2014/main" id="{4FE54319-59A2-E449-92D8-73EBCBD626A3}"/>
              </a:ext>
            </a:extLst>
          </p:cNvPr>
          <p:cNvSpPr>
            <a:spLocks noChangeArrowheads="1"/>
          </p:cNvSpPr>
          <p:nvPr/>
        </p:nvSpPr>
        <p:spPr bwMode="auto">
          <a:xfrm>
            <a:off x="395288" y="260350"/>
            <a:ext cx="4679950" cy="1081088"/>
          </a:xfrm>
          <a:prstGeom prst="bevel">
            <a:avLst>
              <a:gd name="adj" fmla="val 12500"/>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3" name="TextBox 2">
            <a:extLst>
              <a:ext uri="{FF2B5EF4-FFF2-40B4-BE49-F238E27FC236}">
                <a16:creationId xmlns:a16="http://schemas.microsoft.com/office/drawing/2014/main" id="{8152E0DD-F3AB-CAD5-6BDD-1CF00BFC08CB}"/>
              </a:ext>
            </a:extLst>
          </p:cNvPr>
          <p:cNvSpPr txBox="1"/>
          <p:nvPr/>
        </p:nvSpPr>
        <p:spPr>
          <a:xfrm>
            <a:off x="539019" y="390524"/>
            <a:ext cx="4392487" cy="707886"/>
          </a:xfrm>
          <a:prstGeom prst="rect">
            <a:avLst/>
          </a:prstGeom>
          <a:noFill/>
        </p:spPr>
        <p:txBody>
          <a:bodyPr wrap="square" rtlCol="0">
            <a:spAutoFit/>
          </a:bodyPr>
          <a:lstStyle/>
          <a:p>
            <a:pPr algn="ctr"/>
            <a:r>
              <a:rPr lang="en-US" sz="4000" b="1" dirty="0"/>
              <a:t>Election &amp; Types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D971C-F79B-BB8F-C582-1EC1F230FBA2}"/>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A6EAF59F-8479-8930-3303-844DAD6AB844}"/>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B4C8DA67-751D-E375-A606-2FCC5EF22AE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5A3728BD-24E0-1D07-BC11-9ED38F98CB06}"/>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3C0E6540-0D6D-A09D-5C15-B0B4FBE4C7BA}"/>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a:extLst>
              <a:ext uri="{FF2B5EF4-FFF2-40B4-BE49-F238E27FC236}">
                <a16:creationId xmlns:a16="http://schemas.microsoft.com/office/drawing/2014/main" id="{E8DCB6C6-749B-0619-E026-1208E86878BA}"/>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a:extLst>
              <a:ext uri="{FF2B5EF4-FFF2-40B4-BE49-F238E27FC236}">
                <a16:creationId xmlns:a16="http://schemas.microsoft.com/office/drawing/2014/main" id="{7DB8EE82-05EE-AE78-6C54-6CFA38D3154F}"/>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a:extLst>
              <a:ext uri="{FF2B5EF4-FFF2-40B4-BE49-F238E27FC236}">
                <a16:creationId xmlns:a16="http://schemas.microsoft.com/office/drawing/2014/main" id="{2CE7F9D6-BD52-632E-1FFC-8112D6A5F2AC}"/>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a:extLst>
              <a:ext uri="{FF2B5EF4-FFF2-40B4-BE49-F238E27FC236}">
                <a16:creationId xmlns:a16="http://schemas.microsoft.com/office/drawing/2014/main" id="{CE0DFB54-3962-684F-07A1-58D0EF967930}"/>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a:extLst>
              <a:ext uri="{FF2B5EF4-FFF2-40B4-BE49-F238E27FC236}">
                <a16:creationId xmlns:a16="http://schemas.microsoft.com/office/drawing/2014/main" id="{B204DD56-1B0D-1473-586F-1F0FDE63EAEA}"/>
              </a:ext>
            </a:extLst>
          </p:cNvPr>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5" name="Oval 15">
            <a:extLst>
              <a:ext uri="{FF2B5EF4-FFF2-40B4-BE49-F238E27FC236}">
                <a16:creationId xmlns:a16="http://schemas.microsoft.com/office/drawing/2014/main" id="{4BDE932A-9501-8057-4F15-9376F89E0FBC}"/>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7" name="Line 17">
            <a:extLst>
              <a:ext uri="{FF2B5EF4-FFF2-40B4-BE49-F238E27FC236}">
                <a16:creationId xmlns:a16="http://schemas.microsoft.com/office/drawing/2014/main" id="{C6B6FB2D-E64F-B3B0-3445-CE15095594DF}"/>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a:extLst>
              <a:ext uri="{FF2B5EF4-FFF2-40B4-BE49-F238E27FC236}">
                <a16:creationId xmlns:a16="http://schemas.microsoft.com/office/drawing/2014/main" id="{97DBF507-AA9C-08F8-BD3D-FCB3ED79A0D1}"/>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5" name="Oval 25">
            <a:extLst>
              <a:ext uri="{FF2B5EF4-FFF2-40B4-BE49-F238E27FC236}">
                <a16:creationId xmlns:a16="http://schemas.microsoft.com/office/drawing/2014/main" id="{A4B1FB37-BC52-6450-6DC2-6B9383631148}"/>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a:extLst>
              <a:ext uri="{FF2B5EF4-FFF2-40B4-BE49-F238E27FC236}">
                <a16:creationId xmlns:a16="http://schemas.microsoft.com/office/drawing/2014/main" id="{D410D603-D91C-C670-0461-0ADB0C64B8C9}"/>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a:extLst>
              <a:ext uri="{FF2B5EF4-FFF2-40B4-BE49-F238E27FC236}">
                <a16:creationId xmlns:a16="http://schemas.microsoft.com/office/drawing/2014/main" id="{F9C3C7DE-D9BD-5D1E-5EFF-338A7937E6CC}"/>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a:extLst>
              <a:ext uri="{FF2B5EF4-FFF2-40B4-BE49-F238E27FC236}">
                <a16:creationId xmlns:a16="http://schemas.microsoft.com/office/drawing/2014/main" id="{80BEA17B-400E-9513-544D-F763E92232A2}"/>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43165103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 calcmode="lin" valueType="num">
                                      <p:cBhvr>
                                        <p:cTn id="7" dur="500" fill="hold"/>
                                        <p:tgtEl>
                                          <p:spTgt spid="15360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0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07"/>
                                        </p:tgtEl>
                                        <p:attrNameLst>
                                          <p:attrName>ppt_x</p:attrName>
                                        </p:attrNameLst>
                                      </p:cBhvr>
                                      <p:tavLst>
                                        <p:tav tm="0">
                                          <p:val>
                                            <p:fltVal val="0.5"/>
                                          </p:val>
                                        </p:tav>
                                        <p:tav tm="100000">
                                          <p:val>
                                            <p:strVal val="#ppt_x"/>
                                          </p:val>
                                        </p:tav>
                                      </p:tavLst>
                                    </p:anim>
                                    <p:anim calcmode="lin" valueType="num">
                                      <p:cBhvr>
                                        <p:cTn id="10" dur="500" fill="hold"/>
                                        <p:tgtEl>
                                          <p:spTgt spid="15360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153625"/>
                                        </p:tgtEl>
                                        <p:attrNameLst>
                                          <p:attrName>style.visibility</p:attrName>
                                        </p:attrNameLst>
                                      </p:cBhvr>
                                      <p:to>
                                        <p:strVal val="visible"/>
                                      </p:to>
                                    </p:set>
                                    <p:anim calcmode="lin" valueType="num">
                                      <p:cBhvr>
                                        <p:cTn id="14" dur="500" fill="hold"/>
                                        <p:tgtEl>
                                          <p:spTgt spid="153625"/>
                                        </p:tgtEl>
                                        <p:attrNameLst>
                                          <p:attrName>ppt_w</p:attrName>
                                        </p:attrNameLst>
                                      </p:cBhvr>
                                      <p:tavLst>
                                        <p:tav tm="0">
                                          <p:val>
                                            <p:strVal val="(6*min(max(#ppt_w*#ppt_h,.3),1)-7.4)/-.7*#ppt_w"/>
                                          </p:val>
                                        </p:tav>
                                        <p:tav tm="100000">
                                          <p:val>
                                            <p:strVal val="#ppt_w"/>
                                          </p:val>
                                        </p:tav>
                                      </p:tavLst>
                                    </p:anim>
                                    <p:anim calcmode="lin" valueType="num">
                                      <p:cBhvr>
                                        <p:cTn id="15" dur="500" fill="hold"/>
                                        <p:tgtEl>
                                          <p:spTgt spid="153625"/>
                                        </p:tgtEl>
                                        <p:attrNameLst>
                                          <p:attrName>ppt_h</p:attrName>
                                        </p:attrNameLst>
                                      </p:cBhvr>
                                      <p:tavLst>
                                        <p:tav tm="0">
                                          <p:val>
                                            <p:strVal val="(6*min(max(#ppt_w*#ppt_h,.3),1)-7.4)/-.7*#ppt_h"/>
                                          </p:val>
                                        </p:tav>
                                        <p:tav tm="100000">
                                          <p:val>
                                            <p:strVal val="#ppt_h"/>
                                          </p:val>
                                        </p:tav>
                                      </p:tavLst>
                                    </p:anim>
                                    <p:anim calcmode="lin" valueType="num">
                                      <p:cBhvr>
                                        <p:cTn id="16" dur="500" fill="hold"/>
                                        <p:tgtEl>
                                          <p:spTgt spid="153625"/>
                                        </p:tgtEl>
                                        <p:attrNameLst>
                                          <p:attrName>ppt_x</p:attrName>
                                        </p:attrNameLst>
                                      </p:cBhvr>
                                      <p:tavLst>
                                        <p:tav tm="0">
                                          <p:val>
                                            <p:fltVal val="0.5"/>
                                          </p:val>
                                        </p:tav>
                                        <p:tav tm="100000">
                                          <p:val>
                                            <p:strVal val="#ppt_x"/>
                                          </p:val>
                                        </p:tav>
                                      </p:tavLst>
                                    </p:anim>
                                    <p:anim calcmode="lin" valueType="num">
                                      <p:cBhvr>
                                        <p:cTn id="17" dur="500" fill="hold"/>
                                        <p:tgtEl>
                                          <p:spTgt spid="153625"/>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153626"/>
                                        </p:tgtEl>
                                        <p:attrNameLst>
                                          <p:attrName>style.visibility</p:attrName>
                                        </p:attrNameLst>
                                      </p:cBhvr>
                                      <p:to>
                                        <p:strVal val="visible"/>
                                      </p:to>
                                    </p:set>
                                    <p:anim calcmode="lin" valueType="num">
                                      <p:cBhvr>
                                        <p:cTn id="21" dur="500" fill="hold"/>
                                        <p:tgtEl>
                                          <p:spTgt spid="153626"/>
                                        </p:tgtEl>
                                        <p:attrNameLst>
                                          <p:attrName>ppt_w</p:attrName>
                                        </p:attrNameLst>
                                      </p:cBhvr>
                                      <p:tavLst>
                                        <p:tav tm="0">
                                          <p:val>
                                            <p:strVal val="(6*min(max(#ppt_w*#ppt_h,.3),1)-7.4)/-.7*#ppt_w"/>
                                          </p:val>
                                        </p:tav>
                                        <p:tav tm="100000">
                                          <p:val>
                                            <p:strVal val="#ppt_w"/>
                                          </p:val>
                                        </p:tav>
                                      </p:tavLst>
                                    </p:anim>
                                    <p:anim calcmode="lin" valueType="num">
                                      <p:cBhvr>
                                        <p:cTn id="22" dur="500" fill="hold"/>
                                        <p:tgtEl>
                                          <p:spTgt spid="153626"/>
                                        </p:tgtEl>
                                        <p:attrNameLst>
                                          <p:attrName>ppt_h</p:attrName>
                                        </p:attrNameLst>
                                      </p:cBhvr>
                                      <p:tavLst>
                                        <p:tav tm="0">
                                          <p:val>
                                            <p:strVal val="(6*min(max(#ppt_w*#ppt_h,.3),1)-7.4)/-.7*#ppt_h"/>
                                          </p:val>
                                        </p:tav>
                                        <p:tav tm="100000">
                                          <p:val>
                                            <p:strVal val="#ppt_h"/>
                                          </p:val>
                                        </p:tav>
                                      </p:tavLst>
                                    </p:anim>
                                    <p:anim calcmode="lin" valueType="num">
                                      <p:cBhvr>
                                        <p:cTn id="23" dur="500" fill="hold"/>
                                        <p:tgtEl>
                                          <p:spTgt spid="153626"/>
                                        </p:tgtEl>
                                        <p:attrNameLst>
                                          <p:attrName>ppt_x</p:attrName>
                                        </p:attrNameLst>
                                      </p:cBhvr>
                                      <p:tavLst>
                                        <p:tav tm="0">
                                          <p:val>
                                            <p:fltVal val="0.5"/>
                                          </p:val>
                                        </p:tav>
                                        <p:tav tm="100000">
                                          <p:val>
                                            <p:strVal val="#ppt_x"/>
                                          </p:val>
                                        </p:tav>
                                      </p:tavLst>
                                    </p:anim>
                                    <p:anim calcmode="lin" valueType="num">
                                      <p:cBhvr>
                                        <p:cTn id="24" dur="500" fill="hold"/>
                                        <p:tgtEl>
                                          <p:spTgt spid="153626"/>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153627"/>
                                        </p:tgtEl>
                                        <p:attrNameLst>
                                          <p:attrName>style.visibility</p:attrName>
                                        </p:attrNameLst>
                                      </p:cBhvr>
                                      <p:to>
                                        <p:strVal val="visible"/>
                                      </p:to>
                                    </p:set>
                                    <p:anim calcmode="lin" valueType="num">
                                      <p:cBhvr>
                                        <p:cTn id="28" dur="500" fill="hold"/>
                                        <p:tgtEl>
                                          <p:spTgt spid="153627"/>
                                        </p:tgtEl>
                                        <p:attrNameLst>
                                          <p:attrName>ppt_w</p:attrName>
                                        </p:attrNameLst>
                                      </p:cBhvr>
                                      <p:tavLst>
                                        <p:tav tm="0">
                                          <p:val>
                                            <p:strVal val="(6*min(max(#ppt_w*#ppt_h,.3),1)-7.4)/-.7*#ppt_w"/>
                                          </p:val>
                                        </p:tav>
                                        <p:tav tm="100000">
                                          <p:val>
                                            <p:strVal val="#ppt_w"/>
                                          </p:val>
                                        </p:tav>
                                      </p:tavLst>
                                    </p:anim>
                                    <p:anim calcmode="lin" valueType="num">
                                      <p:cBhvr>
                                        <p:cTn id="29" dur="500" fill="hold"/>
                                        <p:tgtEl>
                                          <p:spTgt spid="153627"/>
                                        </p:tgtEl>
                                        <p:attrNameLst>
                                          <p:attrName>ppt_h</p:attrName>
                                        </p:attrNameLst>
                                      </p:cBhvr>
                                      <p:tavLst>
                                        <p:tav tm="0">
                                          <p:val>
                                            <p:strVal val="(6*min(max(#ppt_w*#ppt_h,.3),1)-7.4)/-.7*#ppt_h"/>
                                          </p:val>
                                        </p:tav>
                                        <p:tav tm="100000">
                                          <p:val>
                                            <p:strVal val="#ppt_h"/>
                                          </p:val>
                                        </p:tav>
                                      </p:tavLst>
                                    </p:anim>
                                    <p:anim calcmode="lin" valueType="num">
                                      <p:cBhvr>
                                        <p:cTn id="30" dur="500" fill="hold"/>
                                        <p:tgtEl>
                                          <p:spTgt spid="153627"/>
                                        </p:tgtEl>
                                        <p:attrNameLst>
                                          <p:attrName>ppt_x</p:attrName>
                                        </p:attrNameLst>
                                      </p:cBhvr>
                                      <p:tavLst>
                                        <p:tav tm="0">
                                          <p:val>
                                            <p:fltVal val="0.5"/>
                                          </p:val>
                                        </p:tav>
                                        <p:tav tm="100000">
                                          <p:val>
                                            <p:strVal val="#ppt_x"/>
                                          </p:val>
                                        </p:tav>
                                      </p:tavLst>
                                    </p:anim>
                                    <p:anim calcmode="lin" valueType="num">
                                      <p:cBhvr>
                                        <p:cTn id="31" dur="500" fill="hold"/>
                                        <p:tgtEl>
                                          <p:spTgt spid="153627"/>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2" presetClass="entr" presetSubtype="4" fill="hold" nodeType="afterEffect">
                                  <p:stCondLst>
                                    <p:cond delay="0"/>
                                  </p:stCondLst>
                                  <p:childTnLst>
                                    <p:set>
                                      <p:cBhvr>
                                        <p:cTn id="34" dur="1" fill="hold">
                                          <p:stCondLst>
                                            <p:cond delay="0"/>
                                          </p:stCondLst>
                                        </p:cTn>
                                        <p:tgtEl>
                                          <p:spTgt spid="153617"/>
                                        </p:tgtEl>
                                        <p:attrNameLst>
                                          <p:attrName>style.visibility</p:attrName>
                                        </p:attrNameLst>
                                      </p:cBhvr>
                                      <p:to>
                                        <p:strVal val="visible"/>
                                      </p:to>
                                    </p:set>
                                    <p:animEffect transition="in" filter="wipe(down)">
                                      <p:cBhvr>
                                        <p:cTn id="35" dur="500"/>
                                        <p:tgtEl>
                                          <p:spTgt spid="153617"/>
                                        </p:tgtEl>
                                      </p:cBhvr>
                                    </p:animEffect>
                                  </p:childTnLst>
                                </p:cTn>
                              </p:par>
                            </p:childTnLst>
                          </p:cTn>
                        </p:par>
                        <p:par>
                          <p:cTn id="36" fill="hold" nodeType="afterGroup">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153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p:bldP spid="153611" grpId="0" animBg="1"/>
      <p:bldP spid="153625" grpId="0" animBg="1"/>
      <p:bldP spid="153626" grpId="0" animBg="1"/>
      <p:bldP spid="15362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5F8F-1899-E9AC-510E-EB2CEE6D6327}"/>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38136EC3-519C-D442-18E3-898FEBB5BF83}"/>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60972838-4328-22FB-8B99-4A21A79AF66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6E1F4539-D4C0-97F6-21E8-A75335FB7D36}"/>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C35DA1BF-8062-E65D-AD48-177DCA328B1A}"/>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a:extLst>
              <a:ext uri="{FF2B5EF4-FFF2-40B4-BE49-F238E27FC236}">
                <a16:creationId xmlns:a16="http://schemas.microsoft.com/office/drawing/2014/main" id="{5236B1F5-0AA0-51C4-AF7A-EC64E2A9C1D5}"/>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a:extLst>
              <a:ext uri="{FF2B5EF4-FFF2-40B4-BE49-F238E27FC236}">
                <a16:creationId xmlns:a16="http://schemas.microsoft.com/office/drawing/2014/main" id="{9DC50F56-708B-F8BF-2DC0-1F4024FB7DDC}"/>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a:extLst>
              <a:ext uri="{FF2B5EF4-FFF2-40B4-BE49-F238E27FC236}">
                <a16:creationId xmlns:a16="http://schemas.microsoft.com/office/drawing/2014/main" id="{CD841B55-B5A9-25A5-15F6-8D1C39AFFCC0}"/>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a:extLst>
              <a:ext uri="{FF2B5EF4-FFF2-40B4-BE49-F238E27FC236}">
                <a16:creationId xmlns:a16="http://schemas.microsoft.com/office/drawing/2014/main" id="{18B86E75-A49C-BA34-F48B-B1ABD4CF98ED}"/>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a:extLst>
              <a:ext uri="{FF2B5EF4-FFF2-40B4-BE49-F238E27FC236}">
                <a16:creationId xmlns:a16="http://schemas.microsoft.com/office/drawing/2014/main" id="{EB9D5028-8431-D78A-F9E7-6383FD35D834}"/>
              </a:ext>
            </a:extLst>
          </p:cNvPr>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2" name="Text Box 12">
            <a:extLst>
              <a:ext uri="{FF2B5EF4-FFF2-40B4-BE49-F238E27FC236}">
                <a16:creationId xmlns:a16="http://schemas.microsoft.com/office/drawing/2014/main" id="{2010B144-FF85-7A30-AE18-87D1239DA735}"/>
              </a:ext>
            </a:extLst>
          </p:cNvPr>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Crete (AD 66):</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Titus 1:5 The reason I left you in Crete was that you might straighten out what was left unfinished and appoint {or ordain} elders in every town, as I directed you.</a:t>
            </a:r>
            <a:endParaRPr lang="en-US" altLang="en-US" sz="1800">
              <a:solidFill>
                <a:srgbClr val="000000"/>
              </a:solidFill>
              <a:cs typeface="Arial" pitchFamily="34" charset="0"/>
            </a:endParaRPr>
          </a:p>
        </p:txBody>
      </p:sp>
      <p:sp>
        <p:nvSpPr>
          <p:cNvPr id="153615" name="Oval 15">
            <a:extLst>
              <a:ext uri="{FF2B5EF4-FFF2-40B4-BE49-F238E27FC236}">
                <a16:creationId xmlns:a16="http://schemas.microsoft.com/office/drawing/2014/main" id="{A788D49E-D799-FF33-4FBD-74108CB02AD0}"/>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6" name="Line 16">
            <a:extLst>
              <a:ext uri="{FF2B5EF4-FFF2-40B4-BE49-F238E27FC236}">
                <a16:creationId xmlns:a16="http://schemas.microsoft.com/office/drawing/2014/main" id="{A9297112-77D0-B976-4701-4A11696291DD}"/>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7" name="Line 17">
            <a:extLst>
              <a:ext uri="{FF2B5EF4-FFF2-40B4-BE49-F238E27FC236}">
                <a16:creationId xmlns:a16="http://schemas.microsoft.com/office/drawing/2014/main" id="{70268661-5072-EFFF-528F-D8FCC8BDEFC2}"/>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a:extLst>
              <a:ext uri="{FF2B5EF4-FFF2-40B4-BE49-F238E27FC236}">
                <a16:creationId xmlns:a16="http://schemas.microsoft.com/office/drawing/2014/main" id="{8B2D748C-F373-931C-8E4E-D58D58F10DAF}"/>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5" name="Oval 25">
            <a:extLst>
              <a:ext uri="{FF2B5EF4-FFF2-40B4-BE49-F238E27FC236}">
                <a16:creationId xmlns:a16="http://schemas.microsoft.com/office/drawing/2014/main" id="{2CA99EAB-743F-8395-B220-FC9C8B8744EF}"/>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a:extLst>
              <a:ext uri="{FF2B5EF4-FFF2-40B4-BE49-F238E27FC236}">
                <a16:creationId xmlns:a16="http://schemas.microsoft.com/office/drawing/2014/main" id="{EE6349E6-4863-3BC9-4F75-9EC8A283EC9D}"/>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a:extLst>
              <a:ext uri="{FF2B5EF4-FFF2-40B4-BE49-F238E27FC236}">
                <a16:creationId xmlns:a16="http://schemas.microsoft.com/office/drawing/2014/main" id="{81C79F6D-85B3-5037-5AF7-7B7557625B33}"/>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8" name="Oval 28">
            <a:extLst>
              <a:ext uri="{FF2B5EF4-FFF2-40B4-BE49-F238E27FC236}">
                <a16:creationId xmlns:a16="http://schemas.microsoft.com/office/drawing/2014/main" id="{F813FE06-744D-C820-2BB2-69BA9EE3F5F7}"/>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9" name="Oval 29">
            <a:extLst>
              <a:ext uri="{FF2B5EF4-FFF2-40B4-BE49-F238E27FC236}">
                <a16:creationId xmlns:a16="http://schemas.microsoft.com/office/drawing/2014/main" id="{91113468-9266-DAB7-76DD-BDE9F37C2BC3}"/>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0" name="Oval 30">
            <a:extLst>
              <a:ext uri="{FF2B5EF4-FFF2-40B4-BE49-F238E27FC236}">
                <a16:creationId xmlns:a16="http://schemas.microsoft.com/office/drawing/2014/main" id="{D1434EB3-7A49-7D0D-3B15-A31480797BC2}"/>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a:extLst>
              <a:ext uri="{FF2B5EF4-FFF2-40B4-BE49-F238E27FC236}">
                <a16:creationId xmlns:a16="http://schemas.microsoft.com/office/drawing/2014/main" id="{CC821DA9-1FA3-F9D9-6DB1-BD8F51FD1272}"/>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6395356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30"/>
                                        </p:tgtEl>
                                        <p:attrNameLst>
                                          <p:attrName>style.visibility</p:attrName>
                                        </p:attrNameLst>
                                      </p:cBhvr>
                                      <p:to>
                                        <p:strVal val="visible"/>
                                      </p:to>
                                    </p:set>
                                    <p:anim calcmode="lin" valueType="num">
                                      <p:cBhvr>
                                        <p:cTn id="7" dur="500" fill="hold"/>
                                        <p:tgtEl>
                                          <p:spTgt spid="153630"/>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30"/>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30"/>
                                        </p:tgtEl>
                                        <p:attrNameLst>
                                          <p:attrName>ppt_x</p:attrName>
                                        </p:attrNameLst>
                                      </p:cBhvr>
                                      <p:tavLst>
                                        <p:tav tm="0">
                                          <p:val>
                                            <p:fltVal val="0.5"/>
                                          </p:val>
                                        </p:tav>
                                        <p:tav tm="100000">
                                          <p:val>
                                            <p:strVal val="#ppt_x"/>
                                          </p:val>
                                        </p:tav>
                                      </p:tavLst>
                                    </p:anim>
                                    <p:anim calcmode="lin" valueType="num">
                                      <p:cBhvr>
                                        <p:cTn id="10" dur="500" fill="hold"/>
                                        <p:tgtEl>
                                          <p:spTgt spid="153630"/>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153628"/>
                                        </p:tgtEl>
                                        <p:attrNameLst>
                                          <p:attrName>style.visibility</p:attrName>
                                        </p:attrNameLst>
                                      </p:cBhvr>
                                      <p:to>
                                        <p:strVal val="visible"/>
                                      </p:to>
                                    </p:set>
                                    <p:anim calcmode="lin" valueType="num">
                                      <p:cBhvr>
                                        <p:cTn id="14" dur="500" fill="hold"/>
                                        <p:tgtEl>
                                          <p:spTgt spid="153628"/>
                                        </p:tgtEl>
                                        <p:attrNameLst>
                                          <p:attrName>ppt_w</p:attrName>
                                        </p:attrNameLst>
                                      </p:cBhvr>
                                      <p:tavLst>
                                        <p:tav tm="0">
                                          <p:val>
                                            <p:strVal val="(6*min(max(#ppt_w*#ppt_h,.3),1)-7.4)/-.7*#ppt_w"/>
                                          </p:val>
                                        </p:tav>
                                        <p:tav tm="100000">
                                          <p:val>
                                            <p:strVal val="#ppt_w"/>
                                          </p:val>
                                        </p:tav>
                                      </p:tavLst>
                                    </p:anim>
                                    <p:anim calcmode="lin" valueType="num">
                                      <p:cBhvr>
                                        <p:cTn id="15" dur="500" fill="hold"/>
                                        <p:tgtEl>
                                          <p:spTgt spid="153628"/>
                                        </p:tgtEl>
                                        <p:attrNameLst>
                                          <p:attrName>ppt_h</p:attrName>
                                        </p:attrNameLst>
                                      </p:cBhvr>
                                      <p:tavLst>
                                        <p:tav tm="0">
                                          <p:val>
                                            <p:strVal val="(6*min(max(#ppt_w*#ppt_h,.3),1)-7.4)/-.7*#ppt_h"/>
                                          </p:val>
                                        </p:tav>
                                        <p:tav tm="100000">
                                          <p:val>
                                            <p:strVal val="#ppt_h"/>
                                          </p:val>
                                        </p:tav>
                                      </p:tavLst>
                                    </p:anim>
                                    <p:anim calcmode="lin" valueType="num">
                                      <p:cBhvr>
                                        <p:cTn id="16" dur="500" fill="hold"/>
                                        <p:tgtEl>
                                          <p:spTgt spid="153628"/>
                                        </p:tgtEl>
                                        <p:attrNameLst>
                                          <p:attrName>ppt_x</p:attrName>
                                        </p:attrNameLst>
                                      </p:cBhvr>
                                      <p:tavLst>
                                        <p:tav tm="0">
                                          <p:val>
                                            <p:fltVal val="0.5"/>
                                          </p:val>
                                        </p:tav>
                                        <p:tav tm="100000">
                                          <p:val>
                                            <p:strVal val="#ppt_x"/>
                                          </p:val>
                                        </p:tav>
                                      </p:tavLst>
                                    </p:anim>
                                    <p:anim calcmode="lin" valueType="num">
                                      <p:cBhvr>
                                        <p:cTn id="17" dur="500" fill="hold"/>
                                        <p:tgtEl>
                                          <p:spTgt spid="15362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153629"/>
                                        </p:tgtEl>
                                        <p:attrNameLst>
                                          <p:attrName>style.visibility</p:attrName>
                                        </p:attrNameLst>
                                      </p:cBhvr>
                                      <p:to>
                                        <p:strVal val="visible"/>
                                      </p:to>
                                    </p:set>
                                    <p:anim calcmode="lin" valueType="num">
                                      <p:cBhvr>
                                        <p:cTn id="21" dur="500" fill="hold"/>
                                        <p:tgtEl>
                                          <p:spTgt spid="153629"/>
                                        </p:tgtEl>
                                        <p:attrNameLst>
                                          <p:attrName>ppt_w</p:attrName>
                                        </p:attrNameLst>
                                      </p:cBhvr>
                                      <p:tavLst>
                                        <p:tav tm="0">
                                          <p:val>
                                            <p:strVal val="(6*min(max(#ppt_w*#ppt_h,.3),1)-7.4)/-.7*#ppt_w"/>
                                          </p:val>
                                        </p:tav>
                                        <p:tav tm="100000">
                                          <p:val>
                                            <p:strVal val="#ppt_w"/>
                                          </p:val>
                                        </p:tav>
                                      </p:tavLst>
                                    </p:anim>
                                    <p:anim calcmode="lin" valueType="num">
                                      <p:cBhvr>
                                        <p:cTn id="22" dur="500" fill="hold"/>
                                        <p:tgtEl>
                                          <p:spTgt spid="153629"/>
                                        </p:tgtEl>
                                        <p:attrNameLst>
                                          <p:attrName>ppt_h</p:attrName>
                                        </p:attrNameLst>
                                      </p:cBhvr>
                                      <p:tavLst>
                                        <p:tav tm="0">
                                          <p:val>
                                            <p:strVal val="(6*min(max(#ppt_w*#ppt_h,.3),1)-7.4)/-.7*#ppt_h"/>
                                          </p:val>
                                        </p:tav>
                                        <p:tav tm="100000">
                                          <p:val>
                                            <p:strVal val="#ppt_h"/>
                                          </p:val>
                                        </p:tav>
                                      </p:tavLst>
                                    </p:anim>
                                    <p:anim calcmode="lin" valueType="num">
                                      <p:cBhvr>
                                        <p:cTn id="23" dur="500" fill="hold"/>
                                        <p:tgtEl>
                                          <p:spTgt spid="153629"/>
                                        </p:tgtEl>
                                        <p:attrNameLst>
                                          <p:attrName>ppt_x</p:attrName>
                                        </p:attrNameLst>
                                      </p:cBhvr>
                                      <p:tavLst>
                                        <p:tav tm="0">
                                          <p:val>
                                            <p:fltVal val="0.5"/>
                                          </p:val>
                                        </p:tav>
                                        <p:tav tm="100000">
                                          <p:val>
                                            <p:strVal val="#ppt_x"/>
                                          </p:val>
                                        </p:tav>
                                      </p:tavLst>
                                    </p:anim>
                                    <p:anim calcmode="lin" valueType="num">
                                      <p:cBhvr>
                                        <p:cTn id="24" dur="500" fill="hold"/>
                                        <p:tgtEl>
                                          <p:spTgt spid="153629"/>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2" presetClass="entr" presetSubtype="4" fill="hold" nodeType="afterEffect">
                                  <p:stCondLst>
                                    <p:cond delay="0"/>
                                  </p:stCondLst>
                                  <p:childTnLst>
                                    <p:set>
                                      <p:cBhvr>
                                        <p:cTn id="27" dur="1" fill="hold">
                                          <p:stCondLst>
                                            <p:cond delay="0"/>
                                          </p:stCondLst>
                                        </p:cTn>
                                        <p:tgtEl>
                                          <p:spTgt spid="153616"/>
                                        </p:tgtEl>
                                        <p:attrNameLst>
                                          <p:attrName>style.visibility</p:attrName>
                                        </p:attrNameLst>
                                      </p:cBhvr>
                                      <p:to>
                                        <p:strVal val="visible"/>
                                      </p:to>
                                    </p:set>
                                    <p:animEffect transition="in" filter="wipe(down)">
                                      <p:cBhvr>
                                        <p:cTn id="28" dur="500"/>
                                        <p:tgtEl>
                                          <p:spTgt spid="153616"/>
                                        </p:tgtEl>
                                      </p:cBhvr>
                                    </p:animEffec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53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nimBg="1"/>
      <p:bldP spid="153628" grpId="0" animBg="1"/>
      <p:bldP spid="153629" grpId="0" animBg="1"/>
      <p:bldP spid="15363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267C-F08A-9BF5-5A3D-28FBFEE4CD22}"/>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177DE651-2178-4A05-A23F-E95219678867}"/>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95FC581B-89C1-16B9-83CF-9447FE602A2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3FE07CDA-0B90-38D6-ABCB-BFA81EBAB378}"/>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4E69DE1C-8AFF-F039-A6BA-A317E1103FD0}"/>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a:extLst>
              <a:ext uri="{FF2B5EF4-FFF2-40B4-BE49-F238E27FC236}">
                <a16:creationId xmlns:a16="http://schemas.microsoft.com/office/drawing/2014/main" id="{6724A640-7FFD-2601-C54E-8DC0A2EA9162}"/>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a:extLst>
              <a:ext uri="{FF2B5EF4-FFF2-40B4-BE49-F238E27FC236}">
                <a16:creationId xmlns:a16="http://schemas.microsoft.com/office/drawing/2014/main" id="{7085F46B-1871-97C2-8484-62F19DA87D99}"/>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a:extLst>
              <a:ext uri="{FF2B5EF4-FFF2-40B4-BE49-F238E27FC236}">
                <a16:creationId xmlns:a16="http://schemas.microsoft.com/office/drawing/2014/main" id="{C4A4C6E0-7BA0-D114-3E85-3581C0B5ED0C}"/>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a:extLst>
              <a:ext uri="{FF2B5EF4-FFF2-40B4-BE49-F238E27FC236}">
                <a16:creationId xmlns:a16="http://schemas.microsoft.com/office/drawing/2014/main" id="{105CD178-4D05-2565-A66F-BB375E1629B1}"/>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a:extLst>
              <a:ext uri="{FF2B5EF4-FFF2-40B4-BE49-F238E27FC236}">
                <a16:creationId xmlns:a16="http://schemas.microsoft.com/office/drawing/2014/main" id="{11CCAEDA-DDF5-CDFA-1801-CC762AAEDBCE}"/>
              </a:ext>
            </a:extLst>
          </p:cNvPr>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2" name="Text Box 12">
            <a:extLst>
              <a:ext uri="{FF2B5EF4-FFF2-40B4-BE49-F238E27FC236}">
                <a16:creationId xmlns:a16="http://schemas.microsoft.com/office/drawing/2014/main" id="{2D73037C-91F9-45BD-37E6-03C029349B4D}"/>
              </a:ext>
            </a:extLst>
          </p:cNvPr>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Crete (AD 66):</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Titus 1:5 The reason I left you in Crete was that you might straighten out what was left unfinished and appoint {or ordain} elders in every town, as I directed you.</a:t>
            </a:r>
            <a:endParaRPr lang="en-US" altLang="en-US" sz="1800">
              <a:solidFill>
                <a:srgbClr val="000000"/>
              </a:solidFill>
              <a:cs typeface="Arial" pitchFamily="34" charset="0"/>
            </a:endParaRPr>
          </a:p>
        </p:txBody>
      </p:sp>
      <p:sp>
        <p:nvSpPr>
          <p:cNvPr id="153613" name="Text Box 13">
            <a:extLst>
              <a:ext uri="{FF2B5EF4-FFF2-40B4-BE49-F238E27FC236}">
                <a16:creationId xmlns:a16="http://schemas.microsoft.com/office/drawing/2014/main" id="{14EB6C91-9383-89BF-1921-7CFE5913E04B}"/>
              </a:ext>
            </a:extLst>
          </p:cNvPr>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Philippi (AD 62):</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Philippians 1:1 Paul and Timothy, servants of Christ Jesus, To all the saints in Christ Jesus at Philippi, together with the overseers and deacons:</a:t>
            </a:r>
            <a:endParaRPr lang="en-US" altLang="en-US" sz="1800">
              <a:solidFill>
                <a:srgbClr val="000000"/>
              </a:solidFill>
              <a:cs typeface="Arial" pitchFamily="34" charset="0"/>
            </a:endParaRPr>
          </a:p>
        </p:txBody>
      </p:sp>
      <p:sp>
        <p:nvSpPr>
          <p:cNvPr id="153615" name="Oval 15">
            <a:extLst>
              <a:ext uri="{FF2B5EF4-FFF2-40B4-BE49-F238E27FC236}">
                <a16:creationId xmlns:a16="http://schemas.microsoft.com/office/drawing/2014/main" id="{9F19FF5E-93C1-70E7-37E6-71CC48E8B2EA}"/>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6" name="Line 16">
            <a:extLst>
              <a:ext uri="{FF2B5EF4-FFF2-40B4-BE49-F238E27FC236}">
                <a16:creationId xmlns:a16="http://schemas.microsoft.com/office/drawing/2014/main" id="{2FA4CB1B-CBD6-47C7-398A-8F5FF8D2D4B7}"/>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7" name="Line 17">
            <a:extLst>
              <a:ext uri="{FF2B5EF4-FFF2-40B4-BE49-F238E27FC236}">
                <a16:creationId xmlns:a16="http://schemas.microsoft.com/office/drawing/2014/main" id="{349961D3-1CAD-F500-9B57-AE99034E42DB}"/>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a:extLst>
              <a:ext uri="{FF2B5EF4-FFF2-40B4-BE49-F238E27FC236}">
                <a16:creationId xmlns:a16="http://schemas.microsoft.com/office/drawing/2014/main" id="{BA67967A-8323-13CC-D5F2-E4CE5F608A81}"/>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9" name="Line 19">
            <a:extLst>
              <a:ext uri="{FF2B5EF4-FFF2-40B4-BE49-F238E27FC236}">
                <a16:creationId xmlns:a16="http://schemas.microsoft.com/office/drawing/2014/main" id="{BB9E7BA8-2665-66A5-755E-9F33EB29B23B}"/>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5" name="Oval 25">
            <a:extLst>
              <a:ext uri="{FF2B5EF4-FFF2-40B4-BE49-F238E27FC236}">
                <a16:creationId xmlns:a16="http://schemas.microsoft.com/office/drawing/2014/main" id="{F676AD60-B7F9-49CC-19D5-797485BC8B99}"/>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a:extLst>
              <a:ext uri="{FF2B5EF4-FFF2-40B4-BE49-F238E27FC236}">
                <a16:creationId xmlns:a16="http://schemas.microsoft.com/office/drawing/2014/main" id="{1C79E330-C24B-9E56-9C1D-A1F864564856}"/>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a:extLst>
              <a:ext uri="{FF2B5EF4-FFF2-40B4-BE49-F238E27FC236}">
                <a16:creationId xmlns:a16="http://schemas.microsoft.com/office/drawing/2014/main" id="{138655DB-BA69-B152-FC5D-9D3FDF2FFC0D}"/>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8" name="Oval 28">
            <a:extLst>
              <a:ext uri="{FF2B5EF4-FFF2-40B4-BE49-F238E27FC236}">
                <a16:creationId xmlns:a16="http://schemas.microsoft.com/office/drawing/2014/main" id="{D19B90B7-E56F-650C-75B9-2A3663BB33B7}"/>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9" name="Oval 29">
            <a:extLst>
              <a:ext uri="{FF2B5EF4-FFF2-40B4-BE49-F238E27FC236}">
                <a16:creationId xmlns:a16="http://schemas.microsoft.com/office/drawing/2014/main" id="{C28C7D91-B856-6448-1F2B-41FF95C47C48}"/>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0" name="Oval 30">
            <a:extLst>
              <a:ext uri="{FF2B5EF4-FFF2-40B4-BE49-F238E27FC236}">
                <a16:creationId xmlns:a16="http://schemas.microsoft.com/office/drawing/2014/main" id="{236C1696-233E-EB54-0825-7A0CAC53B7DA}"/>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1" name="Text Box 31">
            <a:extLst>
              <a:ext uri="{FF2B5EF4-FFF2-40B4-BE49-F238E27FC236}">
                <a16:creationId xmlns:a16="http://schemas.microsoft.com/office/drawing/2014/main" id="{C4926035-0F92-EA23-956A-F464B3D332EE}"/>
              </a:ext>
            </a:extLst>
          </p:cNvPr>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000000"/>
                </a:solidFill>
                <a:cs typeface="Arial" pitchFamily="34" charset="0"/>
              </a:rPr>
              <a:t>elders = overseers = bishops = pastors</a:t>
            </a:r>
            <a:endParaRPr lang="en-US" altLang="en-US" sz="1800">
              <a:solidFill>
                <a:srgbClr val="000000"/>
              </a:solidFill>
              <a:cs typeface="Arial" pitchFamily="34" charset="0"/>
            </a:endParaRPr>
          </a:p>
        </p:txBody>
      </p:sp>
      <p:sp>
        <p:nvSpPr>
          <p:cNvPr id="153632" name="Oval 32">
            <a:extLst>
              <a:ext uri="{FF2B5EF4-FFF2-40B4-BE49-F238E27FC236}">
                <a16:creationId xmlns:a16="http://schemas.microsoft.com/office/drawing/2014/main" id="{243A3C82-8B26-6A17-A76C-9F19F3EB2DFE}"/>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a:extLst>
              <a:ext uri="{FF2B5EF4-FFF2-40B4-BE49-F238E27FC236}">
                <a16:creationId xmlns:a16="http://schemas.microsoft.com/office/drawing/2014/main" id="{0E13DDC3-FE46-BAE5-6D85-F80C0BB7489E}"/>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250113072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32"/>
                                        </p:tgtEl>
                                        <p:attrNameLst>
                                          <p:attrName>style.visibility</p:attrName>
                                        </p:attrNameLst>
                                      </p:cBhvr>
                                      <p:to>
                                        <p:strVal val="visible"/>
                                      </p:to>
                                    </p:set>
                                    <p:anim calcmode="lin" valueType="num">
                                      <p:cBhvr>
                                        <p:cTn id="7" dur="500" fill="hold"/>
                                        <p:tgtEl>
                                          <p:spTgt spid="153632"/>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32"/>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32"/>
                                        </p:tgtEl>
                                        <p:attrNameLst>
                                          <p:attrName>ppt_x</p:attrName>
                                        </p:attrNameLst>
                                      </p:cBhvr>
                                      <p:tavLst>
                                        <p:tav tm="0">
                                          <p:val>
                                            <p:fltVal val="0.5"/>
                                          </p:val>
                                        </p:tav>
                                        <p:tav tm="100000">
                                          <p:val>
                                            <p:strVal val="#ppt_x"/>
                                          </p:val>
                                        </p:tav>
                                      </p:tavLst>
                                    </p:anim>
                                    <p:anim calcmode="lin" valueType="num">
                                      <p:cBhvr>
                                        <p:cTn id="10" dur="500" fill="hold"/>
                                        <p:tgtEl>
                                          <p:spTgt spid="1536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153619"/>
                                        </p:tgtEl>
                                        <p:attrNameLst>
                                          <p:attrName>style.visibility</p:attrName>
                                        </p:attrNameLst>
                                      </p:cBhvr>
                                      <p:to>
                                        <p:strVal val="visible"/>
                                      </p:to>
                                    </p:set>
                                    <p:animEffect transition="in" filter="wipe(down)">
                                      <p:cBhvr>
                                        <p:cTn id="14" dur="500"/>
                                        <p:tgtEl>
                                          <p:spTgt spid="15361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3613"/>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5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3" grpId="0" animBg="1"/>
      <p:bldP spid="153631" grpId="0" animBg="1"/>
      <p:bldP spid="15363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65057-ACEA-0FC8-85FC-FBDB301954F1}"/>
            </a:ext>
          </a:extLst>
        </p:cNvPr>
        <p:cNvGrpSpPr/>
        <p:nvPr/>
      </p:nvGrpSpPr>
      <p:grpSpPr>
        <a:xfrm>
          <a:off x="0" y="0"/>
          <a:ext cx="0" cy="0"/>
          <a:chOff x="0" y="0"/>
          <a:chExt cx="0" cy="0"/>
        </a:xfrm>
      </p:grpSpPr>
      <p:grpSp>
        <p:nvGrpSpPr>
          <p:cNvPr id="346113" name="Group 2">
            <a:extLst>
              <a:ext uri="{FF2B5EF4-FFF2-40B4-BE49-F238E27FC236}">
                <a16:creationId xmlns:a16="http://schemas.microsoft.com/office/drawing/2014/main" id="{5EED50CF-DBF3-F397-49DE-3D886141103C}"/>
              </a:ext>
            </a:extLst>
          </p:cNvPr>
          <p:cNvGrpSpPr>
            <a:grpSpLocks/>
          </p:cNvGrpSpPr>
          <p:nvPr/>
        </p:nvGrpSpPr>
        <p:grpSpPr bwMode="auto">
          <a:xfrm>
            <a:off x="457200" y="0"/>
            <a:ext cx="8221663" cy="6858000"/>
            <a:chOff x="319" y="0"/>
            <a:chExt cx="5697" cy="4896"/>
          </a:xfrm>
        </p:grpSpPr>
        <p:pic>
          <p:nvPicPr>
            <p:cNvPr id="346143" name="Picture 3">
              <a:extLst>
                <a:ext uri="{FF2B5EF4-FFF2-40B4-BE49-F238E27FC236}">
                  <a16:creationId xmlns:a16="http://schemas.microsoft.com/office/drawing/2014/main" id="{E7ACFF48-AE7F-E590-9978-D7AAD2609B6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6144" name="Rectangle 4">
              <a:extLst>
                <a:ext uri="{FF2B5EF4-FFF2-40B4-BE49-F238E27FC236}">
                  <a16:creationId xmlns:a16="http://schemas.microsoft.com/office/drawing/2014/main" id="{FC9B75F4-57DC-9A21-E36E-340E5E4A720E}"/>
                </a:ext>
              </a:extLst>
            </p:cNvPr>
            <p:cNvSpPr>
              <a:spLocks noChangeArrowheads="1"/>
            </p:cNvSpPr>
            <p:nvPr/>
          </p:nvSpPr>
          <p:spPr bwMode="auto">
            <a:xfrm>
              <a:off x="677" y="2022"/>
              <a:ext cx="281" cy="264"/>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grpSp>
      <p:sp>
        <p:nvSpPr>
          <p:cNvPr id="153605" name="Line 5">
            <a:extLst>
              <a:ext uri="{FF2B5EF4-FFF2-40B4-BE49-F238E27FC236}">
                <a16:creationId xmlns:a16="http://schemas.microsoft.com/office/drawing/2014/main" id="{CEEE972C-FC98-BFB6-1E69-0F2F3936B807}"/>
              </a:ext>
            </a:extLst>
          </p:cNvPr>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06" name="Oval 6">
            <a:extLst>
              <a:ext uri="{FF2B5EF4-FFF2-40B4-BE49-F238E27FC236}">
                <a16:creationId xmlns:a16="http://schemas.microsoft.com/office/drawing/2014/main" id="{142599A4-9D7C-350F-4E54-551CEEE1FB1E}"/>
              </a:ext>
            </a:extLst>
          </p:cNvPr>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7" name="Oval 7">
            <a:extLst>
              <a:ext uri="{FF2B5EF4-FFF2-40B4-BE49-F238E27FC236}">
                <a16:creationId xmlns:a16="http://schemas.microsoft.com/office/drawing/2014/main" id="{0BF795FC-CA2F-2702-1163-3FBBF7626D9B}"/>
              </a:ext>
            </a:extLst>
          </p:cNvPr>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8" name="Oval 8">
            <a:extLst>
              <a:ext uri="{FF2B5EF4-FFF2-40B4-BE49-F238E27FC236}">
                <a16:creationId xmlns:a16="http://schemas.microsoft.com/office/drawing/2014/main" id="{C6F2AA56-7FA4-5397-EC52-21472710E65C}"/>
              </a:ext>
            </a:extLst>
          </p:cNvPr>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09" name="Text Box 9">
            <a:extLst>
              <a:ext uri="{FF2B5EF4-FFF2-40B4-BE49-F238E27FC236}">
                <a16:creationId xmlns:a16="http://schemas.microsoft.com/office/drawing/2014/main" id="{9158B21D-AB7F-350A-BFF3-150D32BFF95B}"/>
              </a:ext>
            </a:extLst>
          </p:cNvPr>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Jerusalem (AD 47):</a:t>
            </a:r>
          </a:p>
          <a:p>
            <a:pPr eaLnBrk="1" hangingPunct="1">
              <a:spcBef>
                <a:spcPct val="50000"/>
              </a:spcBef>
            </a:pPr>
            <a:r>
              <a:rPr lang="en-US" altLang="en-US" sz="2000" b="1">
                <a:solidFill>
                  <a:srgbClr val="FFFFFF"/>
                </a:solidFill>
                <a:cs typeface="Arial" pitchFamily="34" charset="0"/>
              </a:rPr>
              <a:t>NIV Acts 11:30 This they did, sending their gift to the elders by Barnabas and Saul.</a:t>
            </a:r>
            <a:endParaRPr lang="en-US" altLang="en-US" sz="1800">
              <a:solidFill>
                <a:srgbClr val="000000"/>
              </a:solidFill>
              <a:cs typeface="Arial" pitchFamily="34" charset="0"/>
            </a:endParaRPr>
          </a:p>
        </p:txBody>
      </p:sp>
      <p:sp>
        <p:nvSpPr>
          <p:cNvPr id="153610" name="Text Box 10">
            <a:extLst>
              <a:ext uri="{FF2B5EF4-FFF2-40B4-BE49-F238E27FC236}">
                <a16:creationId xmlns:a16="http://schemas.microsoft.com/office/drawing/2014/main" id="{BBBF2EC7-06D0-8344-9FF4-3CB8353FFE41}"/>
              </a:ext>
            </a:extLst>
          </p:cNvPr>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Ephesus (AD 57):</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Acts 20:17 From Miletus, Paul sent to Ephesus for the elders of the church.</a:t>
            </a:r>
            <a:endParaRPr lang="en-US" altLang="en-US" sz="1800">
              <a:solidFill>
                <a:srgbClr val="000000"/>
              </a:solidFill>
              <a:cs typeface="Arial" pitchFamily="34" charset="0"/>
            </a:endParaRPr>
          </a:p>
        </p:txBody>
      </p:sp>
      <p:sp>
        <p:nvSpPr>
          <p:cNvPr id="153611" name="Text Box 11">
            <a:extLst>
              <a:ext uri="{FF2B5EF4-FFF2-40B4-BE49-F238E27FC236}">
                <a16:creationId xmlns:a16="http://schemas.microsoft.com/office/drawing/2014/main" id="{0AEC4465-C2AA-6D3B-AC29-EEDF85A527E5}"/>
              </a:ext>
            </a:extLst>
          </p:cNvPr>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Galatia (AD 48):</a:t>
            </a:r>
          </a:p>
          <a:p>
            <a:pPr eaLnBrk="1" hangingPunct="1">
              <a:spcBef>
                <a:spcPct val="50000"/>
              </a:spcBef>
            </a:pPr>
            <a:r>
              <a:rPr lang="en-US" altLang="en-US" sz="2000" b="1">
                <a:solidFill>
                  <a:srgbClr val="FFFFFF"/>
                </a:solidFill>
                <a:cs typeface="Arial" pitchFamily="34" charset="0"/>
              </a:rPr>
              <a:t>NIV Acts 14:23 Paul and Barnabas appointed elders {or Barnabas ordained elders; or Barnabas had elders elected} for them in each church</a:t>
            </a:r>
            <a:endParaRPr lang="en-US" altLang="en-US" sz="1800">
              <a:solidFill>
                <a:srgbClr val="000000"/>
              </a:solidFill>
              <a:latin typeface="Tahoma" pitchFamily="34" charset="0"/>
              <a:cs typeface="Arial" pitchFamily="34" charset="0"/>
            </a:endParaRPr>
          </a:p>
        </p:txBody>
      </p:sp>
      <p:sp>
        <p:nvSpPr>
          <p:cNvPr id="153612" name="Text Box 12">
            <a:extLst>
              <a:ext uri="{FF2B5EF4-FFF2-40B4-BE49-F238E27FC236}">
                <a16:creationId xmlns:a16="http://schemas.microsoft.com/office/drawing/2014/main" id="{3CDACD4C-B41A-EC70-5D0D-BB0C73D0C03D}"/>
              </a:ext>
            </a:extLst>
          </p:cNvPr>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Crete (AD 66):</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Titus 1:5 The reason I left you in Crete was that you might straighten out what was left unfinished and appoint {or ordain} elders in every town, as I directed you.</a:t>
            </a:r>
            <a:endParaRPr lang="en-US" altLang="en-US" sz="1800">
              <a:solidFill>
                <a:srgbClr val="000000"/>
              </a:solidFill>
              <a:cs typeface="Arial" pitchFamily="34" charset="0"/>
            </a:endParaRPr>
          </a:p>
        </p:txBody>
      </p:sp>
      <p:sp>
        <p:nvSpPr>
          <p:cNvPr id="153613" name="Text Box 13">
            <a:extLst>
              <a:ext uri="{FF2B5EF4-FFF2-40B4-BE49-F238E27FC236}">
                <a16:creationId xmlns:a16="http://schemas.microsoft.com/office/drawing/2014/main" id="{5CE89432-1FD8-4E37-B457-9CB23F24DEC3}"/>
              </a:ext>
            </a:extLst>
          </p:cNvPr>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FFFFFF"/>
                </a:solidFill>
                <a:cs typeface="Arial" pitchFamily="34" charset="0"/>
              </a:rPr>
              <a:t>Philippi (AD 62):</a:t>
            </a:r>
          </a:p>
          <a:p>
            <a:pPr eaLnBrk="1" hangingPunct="1"/>
            <a:endParaRPr lang="en-US" altLang="en-US" sz="2000" b="1">
              <a:solidFill>
                <a:srgbClr val="FFFFFF"/>
              </a:solidFill>
              <a:cs typeface="Arial" pitchFamily="34" charset="0"/>
            </a:endParaRPr>
          </a:p>
          <a:p>
            <a:pPr eaLnBrk="1" hangingPunct="1"/>
            <a:r>
              <a:rPr lang="en-US" altLang="en-US" sz="2000" b="1">
                <a:solidFill>
                  <a:srgbClr val="FFFFFF"/>
                </a:solidFill>
                <a:cs typeface="Arial" pitchFamily="34" charset="0"/>
              </a:rPr>
              <a:t>NIV Philippians 1:1 Paul and Timothy, servants of Christ Jesus, To all the saints in Christ Jesus at Philippi, together with the overseers and deacons:</a:t>
            </a:r>
            <a:endParaRPr lang="en-US" altLang="en-US" sz="1800">
              <a:solidFill>
                <a:srgbClr val="000000"/>
              </a:solidFill>
              <a:cs typeface="Arial" pitchFamily="34" charset="0"/>
            </a:endParaRPr>
          </a:p>
        </p:txBody>
      </p:sp>
      <p:sp>
        <p:nvSpPr>
          <p:cNvPr id="153614" name="Text Box 14">
            <a:extLst>
              <a:ext uri="{FF2B5EF4-FFF2-40B4-BE49-F238E27FC236}">
                <a16:creationId xmlns:a16="http://schemas.microsoft.com/office/drawing/2014/main" id="{32463F6D-3914-8995-7823-2B19DCF916FD}"/>
              </a:ext>
            </a:extLst>
          </p:cNvPr>
          <p:cNvSpPr txBox="1">
            <a:spLocks noChangeArrowheads="1"/>
          </p:cNvSpPr>
          <p:nvPr/>
        </p:nvSpPr>
        <p:spPr bwMode="auto">
          <a:xfrm>
            <a:off x="457200" y="5241925"/>
            <a:ext cx="6705600" cy="13112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dirty="0">
                <a:solidFill>
                  <a:srgbClr val="FFFFFF"/>
                </a:solidFill>
                <a:cs typeface="Arial" pitchFamily="34" charset="0"/>
              </a:rPr>
              <a:t>Pontus, Galatia, Cappadocia, Asia</a:t>
            </a:r>
            <a:r>
              <a:rPr lang="en-US" altLang="en-US" sz="1800" dirty="0">
                <a:solidFill>
                  <a:srgbClr val="000000"/>
                </a:solidFill>
                <a:cs typeface="Arial" pitchFamily="34" charset="0"/>
              </a:rPr>
              <a:t> </a:t>
            </a:r>
            <a:r>
              <a:rPr lang="en-US" altLang="en-US" sz="2000" b="1" dirty="0">
                <a:solidFill>
                  <a:srgbClr val="FFFFFF"/>
                </a:solidFill>
                <a:cs typeface="Arial" pitchFamily="34" charset="0"/>
              </a:rPr>
              <a:t>&amp; Bithynia (AD 64)</a:t>
            </a:r>
          </a:p>
          <a:p>
            <a:pPr eaLnBrk="1" hangingPunct="1"/>
            <a:r>
              <a:rPr lang="en-US" altLang="en-US" sz="2000" b="1" dirty="0">
                <a:solidFill>
                  <a:srgbClr val="FFFFFF"/>
                </a:solidFill>
                <a:cs typeface="Arial" pitchFamily="34" charset="0"/>
              </a:rPr>
              <a:t>NIV 1 Peter 5:1 To the elders among you, I appeal as a fellow elder… (cf. 1:1)</a:t>
            </a:r>
          </a:p>
        </p:txBody>
      </p:sp>
      <p:sp>
        <p:nvSpPr>
          <p:cNvPr id="153615" name="Oval 15">
            <a:extLst>
              <a:ext uri="{FF2B5EF4-FFF2-40B4-BE49-F238E27FC236}">
                <a16:creationId xmlns:a16="http://schemas.microsoft.com/office/drawing/2014/main" id="{0E9AFDE4-F3AE-FAFA-D6FC-9F47E8720DEC}"/>
              </a:ext>
            </a:extLst>
          </p:cNvPr>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16" name="Line 16">
            <a:extLst>
              <a:ext uri="{FF2B5EF4-FFF2-40B4-BE49-F238E27FC236}">
                <a16:creationId xmlns:a16="http://schemas.microsoft.com/office/drawing/2014/main" id="{AFCBE055-0FA0-4FA8-98FC-59301D9C218C}"/>
              </a:ext>
            </a:extLst>
          </p:cNvPr>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7" name="Line 17">
            <a:extLst>
              <a:ext uri="{FF2B5EF4-FFF2-40B4-BE49-F238E27FC236}">
                <a16:creationId xmlns:a16="http://schemas.microsoft.com/office/drawing/2014/main" id="{434B6854-978A-9A1B-A2AC-FF25E528A25D}"/>
              </a:ext>
            </a:extLst>
          </p:cNvPr>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8" name="Line 18">
            <a:extLst>
              <a:ext uri="{FF2B5EF4-FFF2-40B4-BE49-F238E27FC236}">
                <a16:creationId xmlns:a16="http://schemas.microsoft.com/office/drawing/2014/main" id="{A7C75C41-2128-0109-304E-9168C78FD791}"/>
              </a:ext>
            </a:extLst>
          </p:cNvPr>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19" name="Line 19">
            <a:extLst>
              <a:ext uri="{FF2B5EF4-FFF2-40B4-BE49-F238E27FC236}">
                <a16:creationId xmlns:a16="http://schemas.microsoft.com/office/drawing/2014/main" id="{DCB0A97A-AE36-64C7-363A-1977F8E3E4F1}"/>
              </a:ext>
            </a:extLst>
          </p:cNvPr>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0" name="Line 20">
            <a:extLst>
              <a:ext uri="{FF2B5EF4-FFF2-40B4-BE49-F238E27FC236}">
                <a16:creationId xmlns:a16="http://schemas.microsoft.com/office/drawing/2014/main" id="{F12AC653-8DC8-95D6-E06E-B365BB646AAE}"/>
              </a:ext>
            </a:extLst>
          </p:cNvPr>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eaLnBrk="0" hangingPunct="0">
              <a:defRPr/>
            </a:pPr>
            <a:endParaRPr lang="en-US">
              <a:solidFill>
                <a:srgbClr val="000000"/>
              </a:solidFill>
              <a:latin typeface="Tahoma" charset="-52"/>
              <a:ea typeface="ＭＳ Ｐゴシック" charset="0"/>
              <a:cs typeface="ＭＳ Ｐゴシック" charset="0"/>
            </a:endParaRPr>
          </a:p>
        </p:txBody>
      </p:sp>
      <p:sp>
        <p:nvSpPr>
          <p:cNvPr id="153621" name="Oval 21">
            <a:extLst>
              <a:ext uri="{FF2B5EF4-FFF2-40B4-BE49-F238E27FC236}">
                <a16:creationId xmlns:a16="http://schemas.microsoft.com/office/drawing/2014/main" id="{31714832-C512-73F6-7DBF-199B5D4FE741}"/>
              </a:ext>
            </a:extLst>
          </p:cNvPr>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2" name="Oval 22">
            <a:extLst>
              <a:ext uri="{FF2B5EF4-FFF2-40B4-BE49-F238E27FC236}">
                <a16:creationId xmlns:a16="http://schemas.microsoft.com/office/drawing/2014/main" id="{F1994E7C-BDEC-2FF1-2481-BEDD8AC4F479}"/>
              </a:ext>
            </a:extLst>
          </p:cNvPr>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3" name="Oval 23">
            <a:extLst>
              <a:ext uri="{FF2B5EF4-FFF2-40B4-BE49-F238E27FC236}">
                <a16:creationId xmlns:a16="http://schemas.microsoft.com/office/drawing/2014/main" id="{9108E159-6F5E-9F4A-E235-26A707B409C3}"/>
              </a:ext>
            </a:extLst>
          </p:cNvPr>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4" name="Oval 24">
            <a:extLst>
              <a:ext uri="{FF2B5EF4-FFF2-40B4-BE49-F238E27FC236}">
                <a16:creationId xmlns:a16="http://schemas.microsoft.com/office/drawing/2014/main" id="{73809FE3-6229-276B-B42E-92A4E6FFCD72}"/>
              </a:ext>
            </a:extLst>
          </p:cNvPr>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5" name="Oval 25">
            <a:extLst>
              <a:ext uri="{FF2B5EF4-FFF2-40B4-BE49-F238E27FC236}">
                <a16:creationId xmlns:a16="http://schemas.microsoft.com/office/drawing/2014/main" id="{8A0C580D-F244-4040-8826-3640311508E5}"/>
              </a:ext>
            </a:extLst>
          </p:cNvPr>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6" name="Oval 26">
            <a:extLst>
              <a:ext uri="{FF2B5EF4-FFF2-40B4-BE49-F238E27FC236}">
                <a16:creationId xmlns:a16="http://schemas.microsoft.com/office/drawing/2014/main" id="{DB7582CB-B2F2-7A23-4047-ABCDA567293B}"/>
              </a:ext>
            </a:extLst>
          </p:cNvPr>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7" name="Oval 27">
            <a:extLst>
              <a:ext uri="{FF2B5EF4-FFF2-40B4-BE49-F238E27FC236}">
                <a16:creationId xmlns:a16="http://schemas.microsoft.com/office/drawing/2014/main" id="{E82E00C4-839A-B5E7-94AC-A32E7DEFA47E}"/>
              </a:ext>
            </a:extLst>
          </p:cNvPr>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8" name="Oval 28">
            <a:extLst>
              <a:ext uri="{FF2B5EF4-FFF2-40B4-BE49-F238E27FC236}">
                <a16:creationId xmlns:a16="http://schemas.microsoft.com/office/drawing/2014/main" id="{60CC7F58-4210-E61B-7162-229605F97528}"/>
              </a:ext>
            </a:extLst>
          </p:cNvPr>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29" name="Oval 29">
            <a:extLst>
              <a:ext uri="{FF2B5EF4-FFF2-40B4-BE49-F238E27FC236}">
                <a16:creationId xmlns:a16="http://schemas.microsoft.com/office/drawing/2014/main" id="{0B25393D-C70E-445B-6493-C811ACB7F784}"/>
              </a:ext>
            </a:extLst>
          </p:cNvPr>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0" name="Oval 30">
            <a:extLst>
              <a:ext uri="{FF2B5EF4-FFF2-40B4-BE49-F238E27FC236}">
                <a16:creationId xmlns:a16="http://schemas.microsoft.com/office/drawing/2014/main" id="{F0F10631-25A6-5A9D-0231-788B3163088F}"/>
              </a:ext>
            </a:extLst>
          </p:cNvPr>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1" name="Text Box 31">
            <a:extLst>
              <a:ext uri="{FF2B5EF4-FFF2-40B4-BE49-F238E27FC236}">
                <a16:creationId xmlns:a16="http://schemas.microsoft.com/office/drawing/2014/main" id="{760C5D35-0195-6942-DEF3-0292F0AF7ACD}"/>
              </a:ext>
            </a:extLst>
          </p:cNvPr>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en-US" altLang="en-US" sz="2000" b="1">
                <a:solidFill>
                  <a:srgbClr val="000000"/>
                </a:solidFill>
                <a:cs typeface="Arial" pitchFamily="34" charset="0"/>
              </a:rPr>
              <a:t>elders = overseers = bishops = pastors</a:t>
            </a:r>
            <a:endParaRPr lang="en-US" altLang="en-US" sz="1800">
              <a:solidFill>
                <a:srgbClr val="000000"/>
              </a:solidFill>
              <a:cs typeface="Arial" pitchFamily="34" charset="0"/>
            </a:endParaRPr>
          </a:p>
        </p:txBody>
      </p:sp>
      <p:sp>
        <p:nvSpPr>
          <p:cNvPr id="153632" name="Oval 32">
            <a:extLst>
              <a:ext uri="{FF2B5EF4-FFF2-40B4-BE49-F238E27FC236}">
                <a16:creationId xmlns:a16="http://schemas.microsoft.com/office/drawing/2014/main" id="{3E8E6C90-10CA-D4F6-D7A0-1FACD435A2EA}"/>
              </a:ext>
            </a:extLst>
          </p:cNvPr>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000000"/>
              </a:solidFill>
              <a:latin typeface="Tahoma" pitchFamily="34" charset="0"/>
            </a:endParaRPr>
          </a:p>
        </p:txBody>
      </p:sp>
      <p:sp>
        <p:nvSpPr>
          <p:cNvPr id="153633" name="Rectangle 33">
            <a:extLst>
              <a:ext uri="{FF2B5EF4-FFF2-40B4-BE49-F238E27FC236}">
                <a16:creationId xmlns:a16="http://schemas.microsoft.com/office/drawing/2014/main" id="{4B9E48FD-748C-1B9D-32E3-DB29F7B89816}"/>
              </a:ext>
            </a:extLst>
          </p:cNvPr>
          <p:cNvSpPr>
            <a:spLocks noGrp="1" noChangeArrowheads="1"/>
          </p:cNvSpPr>
          <p:nvPr>
            <p:ph type="title" idx="4294967295"/>
          </p:nvPr>
        </p:nvSpPr>
        <p:spPr bwMode="auto">
          <a:xfrm>
            <a:off x="609600" y="903288"/>
            <a:ext cx="2743200" cy="2144712"/>
          </a:xfrm>
          <a:prstGeom prst="rect">
            <a:avLst/>
          </a:prstGeom>
          <a:ln w="12700">
            <a:miter lim="800000"/>
            <a:headEnd/>
            <a:tailEnd/>
          </a:ln>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ea typeface="+mj-ea"/>
                <a:cs typeface="+mj-cs"/>
              </a:rPr>
              <a:t>Places Mentioning Elders</a:t>
            </a:r>
          </a:p>
        </p:txBody>
      </p:sp>
    </p:spTree>
    <p:extLst>
      <p:ext uri="{BB962C8B-B14F-4D97-AF65-F5344CB8AC3E}">
        <p14:creationId xmlns:p14="http://schemas.microsoft.com/office/powerpoint/2010/main" val="231078480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3608"/>
                                        </p:tgtEl>
                                        <p:attrNameLst>
                                          <p:attrName>style.visibility</p:attrName>
                                        </p:attrNameLst>
                                      </p:cBhvr>
                                      <p:to>
                                        <p:strVal val="visible"/>
                                      </p:to>
                                    </p:set>
                                    <p:anim calcmode="lin" valueType="num">
                                      <p:cBhvr>
                                        <p:cTn id="7" dur="500" fill="hold"/>
                                        <p:tgtEl>
                                          <p:spTgt spid="153608"/>
                                        </p:tgtEl>
                                        <p:attrNameLst>
                                          <p:attrName>ppt_w</p:attrName>
                                        </p:attrNameLst>
                                      </p:cBhvr>
                                      <p:tavLst>
                                        <p:tav tm="0">
                                          <p:val>
                                            <p:strVal val="(6*min(max(#ppt_w*#ppt_h,.3),1)-7.4)/-.7*#ppt_w"/>
                                          </p:val>
                                        </p:tav>
                                        <p:tav tm="100000">
                                          <p:val>
                                            <p:strVal val="#ppt_w"/>
                                          </p:val>
                                        </p:tav>
                                      </p:tavLst>
                                    </p:anim>
                                    <p:anim calcmode="lin" valueType="num">
                                      <p:cBhvr>
                                        <p:cTn id="8" dur="500" fill="hold"/>
                                        <p:tgtEl>
                                          <p:spTgt spid="153608"/>
                                        </p:tgtEl>
                                        <p:attrNameLst>
                                          <p:attrName>ppt_h</p:attrName>
                                        </p:attrNameLst>
                                      </p:cBhvr>
                                      <p:tavLst>
                                        <p:tav tm="0">
                                          <p:val>
                                            <p:strVal val="(6*min(max(#ppt_w*#ppt_h,.3),1)-7.4)/-.7*#ppt_h"/>
                                          </p:val>
                                        </p:tav>
                                        <p:tav tm="100000">
                                          <p:val>
                                            <p:strVal val="#ppt_h"/>
                                          </p:val>
                                        </p:tav>
                                      </p:tavLst>
                                    </p:anim>
                                    <p:anim calcmode="lin" valueType="num">
                                      <p:cBhvr>
                                        <p:cTn id="9" dur="500" fill="hold"/>
                                        <p:tgtEl>
                                          <p:spTgt spid="153608"/>
                                        </p:tgtEl>
                                        <p:attrNameLst>
                                          <p:attrName>ppt_x</p:attrName>
                                        </p:attrNameLst>
                                      </p:cBhvr>
                                      <p:tavLst>
                                        <p:tav tm="0">
                                          <p:val>
                                            <p:fltVal val="0.5"/>
                                          </p:val>
                                        </p:tav>
                                        <p:tav tm="100000">
                                          <p:val>
                                            <p:strVal val="#ppt_x"/>
                                          </p:val>
                                        </p:tav>
                                      </p:tavLst>
                                    </p:anim>
                                    <p:anim calcmode="lin" valueType="num">
                                      <p:cBhvr>
                                        <p:cTn id="10" dur="500" fill="hold"/>
                                        <p:tgtEl>
                                          <p:spTgt spid="15360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153621"/>
                                        </p:tgtEl>
                                        <p:attrNameLst>
                                          <p:attrName>style.visibility</p:attrName>
                                        </p:attrNameLst>
                                      </p:cBhvr>
                                      <p:to>
                                        <p:strVal val="visible"/>
                                      </p:to>
                                    </p:set>
                                    <p:anim calcmode="lin" valueType="num">
                                      <p:cBhvr>
                                        <p:cTn id="14" dur="500" fill="hold"/>
                                        <p:tgtEl>
                                          <p:spTgt spid="153621"/>
                                        </p:tgtEl>
                                        <p:attrNameLst>
                                          <p:attrName>ppt_w</p:attrName>
                                        </p:attrNameLst>
                                      </p:cBhvr>
                                      <p:tavLst>
                                        <p:tav tm="0">
                                          <p:val>
                                            <p:strVal val="(6*min(max(#ppt_w*#ppt_h,.3),1)-7.4)/-.7*#ppt_w"/>
                                          </p:val>
                                        </p:tav>
                                        <p:tav tm="100000">
                                          <p:val>
                                            <p:strVal val="#ppt_w"/>
                                          </p:val>
                                        </p:tav>
                                      </p:tavLst>
                                    </p:anim>
                                    <p:anim calcmode="lin" valueType="num">
                                      <p:cBhvr>
                                        <p:cTn id="15" dur="500" fill="hold"/>
                                        <p:tgtEl>
                                          <p:spTgt spid="153621"/>
                                        </p:tgtEl>
                                        <p:attrNameLst>
                                          <p:attrName>ppt_h</p:attrName>
                                        </p:attrNameLst>
                                      </p:cBhvr>
                                      <p:tavLst>
                                        <p:tav tm="0">
                                          <p:val>
                                            <p:strVal val="(6*min(max(#ppt_w*#ppt_h,.3),1)-7.4)/-.7*#ppt_h"/>
                                          </p:val>
                                        </p:tav>
                                        <p:tav tm="100000">
                                          <p:val>
                                            <p:strVal val="#ppt_h"/>
                                          </p:val>
                                        </p:tav>
                                      </p:tavLst>
                                    </p:anim>
                                    <p:anim calcmode="lin" valueType="num">
                                      <p:cBhvr>
                                        <p:cTn id="16" dur="500" fill="hold"/>
                                        <p:tgtEl>
                                          <p:spTgt spid="153621"/>
                                        </p:tgtEl>
                                        <p:attrNameLst>
                                          <p:attrName>ppt_x</p:attrName>
                                        </p:attrNameLst>
                                      </p:cBhvr>
                                      <p:tavLst>
                                        <p:tav tm="0">
                                          <p:val>
                                            <p:fltVal val="0.5"/>
                                          </p:val>
                                        </p:tav>
                                        <p:tav tm="100000">
                                          <p:val>
                                            <p:strVal val="#ppt_x"/>
                                          </p:val>
                                        </p:tav>
                                      </p:tavLst>
                                    </p:anim>
                                    <p:anim calcmode="lin" valueType="num">
                                      <p:cBhvr>
                                        <p:cTn id="17" dur="500" fill="hold"/>
                                        <p:tgtEl>
                                          <p:spTgt spid="153621"/>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153622"/>
                                        </p:tgtEl>
                                        <p:attrNameLst>
                                          <p:attrName>style.visibility</p:attrName>
                                        </p:attrNameLst>
                                      </p:cBhvr>
                                      <p:to>
                                        <p:strVal val="visible"/>
                                      </p:to>
                                    </p:set>
                                    <p:anim calcmode="lin" valueType="num">
                                      <p:cBhvr>
                                        <p:cTn id="21" dur="500" fill="hold"/>
                                        <p:tgtEl>
                                          <p:spTgt spid="153622"/>
                                        </p:tgtEl>
                                        <p:attrNameLst>
                                          <p:attrName>ppt_w</p:attrName>
                                        </p:attrNameLst>
                                      </p:cBhvr>
                                      <p:tavLst>
                                        <p:tav tm="0">
                                          <p:val>
                                            <p:strVal val="(6*min(max(#ppt_w*#ppt_h,.3),1)-7.4)/-.7*#ppt_w"/>
                                          </p:val>
                                        </p:tav>
                                        <p:tav tm="100000">
                                          <p:val>
                                            <p:strVal val="#ppt_w"/>
                                          </p:val>
                                        </p:tav>
                                      </p:tavLst>
                                    </p:anim>
                                    <p:anim calcmode="lin" valueType="num">
                                      <p:cBhvr>
                                        <p:cTn id="22" dur="500" fill="hold"/>
                                        <p:tgtEl>
                                          <p:spTgt spid="153622"/>
                                        </p:tgtEl>
                                        <p:attrNameLst>
                                          <p:attrName>ppt_h</p:attrName>
                                        </p:attrNameLst>
                                      </p:cBhvr>
                                      <p:tavLst>
                                        <p:tav tm="0">
                                          <p:val>
                                            <p:strVal val="(6*min(max(#ppt_w*#ppt_h,.3),1)-7.4)/-.7*#ppt_h"/>
                                          </p:val>
                                        </p:tav>
                                        <p:tav tm="100000">
                                          <p:val>
                                            <p:strVal val="#ppt_h"/>
                                          </p:val>
                                        </p:tav>
                                      </p:tavLst>
                                    </p:anim>
                                    <p:anim calcmode="lin" valueType="num">
                                      <p:cBhvr>
                                        <p:cTn id="23" dur="500" fill="hold"/>
                                        <p:tgtEl>
                                          <p:spTgt spid="153622"/>
                                        </p:tgtEl>
                                        <p:attrNameLst>
                                          <p:attrName>ppt_x</p:attrName>
                                        </p:attrNameLst>
                                      </p:cBhvr>
                                      <p:tavLst>
                                        <p:tav tm="0">
                                          <p:val>
                                            <p:fltVal val="0.5"/>
                                          </p:val>
                                        </p:tav>
                                        <p:tav tm="100000">
                                          <p:val>
                                            <p:strVal val="#ppt_x"/>
                                          </p:val>
                                        </p:tav>
                                      </p:tavLst>
                                    </p:anim>
                                    <p:anim calcmode="lin" valueType="num">
                                      <p:cBhvr>
                                        <p:cTn id="24" dur="500" fill="hold"/>
                                        <p:tgtEl>
                                          <p:spTgt spid="153622"/>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153623"/>
                                        </p:tgtEl>
                                        <p:attrNameLst>
                                          <p:attrName>style.visibility</p:attrName>
                                        </p:attrNameLst>
                                      </p:cBhvr>
                                      <p:to>
                                        <p:strVal val="visible"/>
                                      </p:to>
                                    </p:set>
                                    <p:anim calcmode="lin" valueType="num">
                                      <p:cBhvr>
                                        <p:cTn id="28" dur="500" fill="hold"/>
                                        <p:tgtEl>
                                          <p:spTgt spid="153623"/>
                                        </p:tgtEl>
                                        <p:attrNameLst>
                                          <p:attrName>ppt_w</p:attrName>
                                        </p:attrNameLst>
                                      </p:cBhvr>
                                      <p:tavLst>
                                        <p:tav tm="0">
                                          <p:val>
                                            <p:strVal val="(6*min(max(#ppt_w*#ppt_h,.3),1)-7.4)/-.7*#ppt_w"/>
                                          </p:val>
                                        </p:tav>
                                        <p:tav tm="100000">
                                          <p:val>
                                            <p:strVal val="#ppt_w"/>
                                          </p:val>
                                        </p:tav>
                                      </p:tavLst>
                                    </p:anim>
                                    <p:anim calcmode="lin" valueType="num">
                                      <p:cBhvr>
                                        <p:cTn id="29" dur="500" fill="hold"/>
                                        <p:tgtEl>
                                          <p:spTgt spid="153623"/>
                                        </p:tgtEl>
                                        <p:attrNameLst>
                                          <p:attrName>ppt_h</p:attrName>
                                        </p:attrNameLst>
                                      </p:cBhvr>
                                      <p:tavLst>
                                        <p:tav tm="0">
                                          <p:val>
                                            <p:strVal val="(6*min(max(#ppt_w*#ppt_h,.3),1)-7.4)/-.7*#ppt_h"/>
                                          </p:val>
                                        </p:tav>
                                        <p:tav tm="100000">
                                          <p:val>
                                            <p:strVal val="#ppt_h"/>
                                          </p:val>
                                        </p:tav>
                                      </p:tavLst>
                                    </p:anim>
                                    <p:anim calcmode="lin" valueType="num">
                                      <p:cBhvr>
                                        <p:cTn id="30" dur="500" fill="hold"/>
                                        <p:tgtEl>
                                          <p:spTgt spid="153623"/>
                                        </p:tgtEl>
                                        <p:attrNameLst>
                                          <p:attrName>ppt_x</p:attrName>
                                        </p:attrNameLst>
                                      </p:cBhvr>
                                      <p:tavLst>
                                        <p:tav tm="0">
                                          <p:val>
                                            <p:fltVal val="0.5"/>
                                          </p:val>
                                        </p:tav>
                                        <p:tav tm="100000">
                                          <p:val>
                                            <p:strVal val="#ppt_x"/>
                                          </p:val>
                                        </p:tav>
                                      </p:tavLst>
                                    </p:anim>
                                    <p:anim calcmode="lin" valueType="num">
                                      <p:cBhvr>
                                        <p:cTn id="31" dur="500" fill="hold"/>
                                        <p:tgtEl>
                                          <p:spTgt spid="153623"/>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153624"/>
                                        </p:tgtEl>
                                        <p:attrNameLst>
                                          <p:attrName>style.visibility</p:attrName>
                                        </p:attrNameLst>
                                      </p:cBhvr>
                                      <p:to>
                                        <p:strVal val="visible"/>
                                      </p:to>
                                    </p:set>
                                    <p:anim calcmode="lin" valueType="num">
                                      <p:cBhvr>
                                        <p:cTn id="35" dur="500" fill="hold"/>
                                        <p:tgtEl>
                                          <p:spTgt spid="153624"/>
                                        </p:tgtEl>
                                        <p:attrNameLst>
                                          <p:attrName>ppt_w</p:attrName>
                                        </p:attrNameLst>
                                      </p:cBhvr>
                                      <p:tavLst>
                                        <p:tav tm="0">
                                          <p:val>
                                            <p:strVal val="(6*min(max(#ppt_w*#ppt_h,.3),1)-7.4)/-.7*#ppt_w"/>
                                          </p:val>
                                        </p:tav>
                                        <p:tav tm="100000">
                                          <p:val>
                                            <p:strVal val="#ppt_w"/>
                                          </p:val>
                                        </p:tav>
                                      </p:tavLst>
                                    </p:anim>
                                    <p:anim calcmode="lin" valueType="num">
                                      <p:cBhvr>
                                        <p:cTn id="36" dur="500" fill="hold"/>
                                        <p:tgtEl>
                                          <p:spTgt spid="153624"/>
                                        </p:tgtEl>
                                        <p:attrNameLst>
                                          <p:attrName>ppt_h</p:attrName>
                                        </p:attrNameLst>
                                      </p:cBhvr>
                                      <p:tavLst>
                                        <p:tav tm="0">
                                          <p:val>
                                            <p:strVal val="(6*min(max(#ppt_w*#ppt_h,.3),1)-7.4)/-.7*#ppt_h"/>
                                          </p:val>
                                        </p:tav>
                                        <p:tav tm="100000">
                                          <p:val>
                                            <p:strVal val="#ppt_h"/>
                                          </p:val>
                                        </p:tav>
                                      </p:tavLst>
                                    </p:anim>
                                    <p:anim calcmode="lin" valueType="num">
                                      <p:cBhvr>
                                        <p:cTn id="37" dur="500" fill="hold"/>
                                        <p:tgtEl>
                                          <p:spTgt spid="153624"/>
                                        </p:tgtEl>
                                        <p:attrNameLst>
                                          <p:attrName>ppt_x</p:attrName>
                                        </p:attrNameLst>
                                      </p:cBhvr>
                                      <p:tavLst>
                                        <p:tav tm="0">
                                          <p:val>
                                            <p:fltVal val="0.5"/>
                                          </p:val>
                                        </p:tav>
                                        <p:tav tm="100000">
                                          <p:val>
                                            <p:strVal val="#ppt_x"/>
                                          </p:val>
                                        </p:tav>
                                      </p:tavLst>
                                    </p:anim>
                                    <p:anim calcmode="lin" valueType="num">
                                      <p:cBhvr>
                                        <p:cTn id="38" dur="500" fill="hold"/>
                                        <p:tgtEl>
                                          <p:spTgt spid="153624"/>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2" presetClass="entr" presetSubtype="4" fill="hold" nodeType="afterEffect">
                                  <p:stCondLst>
                                    <p:cond delay="0"/>
                                  </p:stCondLst>
                                  <p:childTnLst>
                                    <p:set>
                                      <p:cBhvr>
                                        <p:cTn id="41" dur="1" fill="hold">
                                          <p:stCondLst>
                                            <p:cond delay="0"/>
                                          </p:stCondLst>
                                        </p:cTn>
                                        <p:tgtEl>
                                          <p:spTgt spid="153620"/>
                                        </p:tgtEl>
                                        <p:attrNameLst>
                                          <p:attrName>style.visibility</p:attrName>
                                        </p:attrNameLst>
                                      </p:cBhvr>
                                      <p:to>
                                        <p:strVal val="visible"/>
                                      </p:to>
                                    </p:set>
                                    <p:animEffect transition="in" filter="wipe(down)">
                                      <p:cBhvr>
                                        <p:cTn id="42" dur="500"/>
                                        <p:tgtEl>
                                          <p:spTgt spid="153620"/>
                                        </p:tgtEl>
                                      </p:cBhvr>
                                    </p:animEffect>
                                  </p:childTnLst>
                                </p:cTn>
                              </p:par>
                            </p:childTnLst>
                          </p:cTn>
                        </p:par>
                        <p:par>
                          <p:cTn id="43" fill="hold" nodeType="afterGroup">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153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8" grpId="0" animBg="1"/>
      <p:bldP spid="153614" grpId="0" animBg="1"/>
      <p:bldP spid="153621" grpId="0" animBg="1"/>
      <p:bldP spid="153622" grpId="0" animBg="1"/>
      <p:bldP spid="153623" grpId="0" animBg="1"/>
      <p:bldP spid="1536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en-US" altLang="en-US" sz="4000">
                <a:solidFill>
                  <a:srgbClr val="FFFFFF"/>
                </a:solidFill>
                <a:latin typeface="Arial" pitchFamily="34" charset="0"/>
                <a:ea typeface="MS PGothic" pitchFamily="34" charset="-128"/>
              </a:rPr>
              <a:t>Three Major Tasks of Elders</a:t>
            </a:r>
            <a:endParaRPr lang="en-US" altLang="en-US" sz="3200">
              <a:solidFill>
                <a:srgbClr val="FFFFFF"/>
              </a:solidFill>
              <a:latin typeface="Arial" pitchFamily="34" charset="0"/>
              <a:ea typeface="MS PGothic" pitchFamily="34" charset="-128"/>
            </a:endParaRPr>
          </a:p>
        </p:txBody>
      </p:sp>
      <p:sp>
        <p:nvSpPr>
          <p:cNvPr id="157699"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0" name="Text Box 4"/>
          <p:cNvSpPr txBox="1">
            <a:spLocks noChangeArrowheads="1"/>
          </p:cNvSpPr>
          <p:nvPr/>
        </p:nvSpPr>
        <p:spPr bwMode="auto">
          <a:xfrm>
            <a:off x="1981200" y="1371600"/>
            <a:ext cx="2335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FFFF66"/>
                </a:solidFill>
                <a:latin typeface="Arial" charset="0"/>
                <a:ea typeface="ＭＳ Ｐゴシック" charset="-128"/>
                <a:cs typeface="ＭＳ Ｐゴシック" charset="-128"/>
              </a:rPr>
              <a:t>Administration</a:t>
            </a:r>
          </a:p>
        </p:txBody>
      </p:sp>
      <p:sp>
        <p:nvSpPr>
          <p:cNvPr id="157701" name="Oval 5"/>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2" name="Text Box 6"/>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Teaching</a:t>
            </a:r>
          </a:p>
        </p:txBody>
      </p:sp>
      <p:sp>
        <p:nvSpPr>
          <p:cNvPr id="157703" name="Text Box 7"/>
          <p:cNvSpPr txBox="1">
            <a:spLocks noChangeArrowheads="1"/>
          </p:cNvSpPr>
          <p:nvPr/>
        </p:nvSpPr>
        <p:spPr bwMode="auto">
          <a:xfrm>
            <a:off x="6553200" y="198120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C9C4FF"/>
                </a:solidFill>
                <a:latin typeface="Arial" charset="0"/>
                <a:ea typeface="ＭＳ Ｐゴシック" charset="-128"/>
                <a:cs typeface="ＭＳ Ｐゴシック" charset="-128"/>
              </a:rPr>
              <a:t>1 Tim. 3:2; 5:17</a:t>
            </a:r>
          </a:p>
        </p:txBody>
      </p:sp>
      <p:sp>
        <p:nvSpPr>
          <p:cNvPr id="157704" name="Oval 8"/>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66"/>
              </a:solidFill>
              <a:latin typeface="Tahoma" pitchFamily="34" charset="0"/>
              <a:ea typeface="Osaka" charset="-128"/>
            </a:endParaRPr>
          </a:p>
        </p:txBody>
      </p:sp>
      <p:sp>
        <p:nvSpPr>
          <p:cNvPr id="157705" name="Text Box 9"/>
          <p:cNvSpPr txBox="1">
            <a:spLocks noChangeArrowheads="1"/>
          </p:cNvSpPr>
          <p:nvPr/>
        </p:nvSpPr>
        <p:spPr bwMode="auto">
          <a:xfrm>
            <a:off x="4106863" y="4572000"/>
            <a:ext cx="1589087"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Pastoring</a:t>
            </a:r>
          </a:p>
        </p:txBody>
      </p:sp>
      <p:sp>
        <p:nvSpPr>
          <p:cNvPr id="157706" name="Text Box 10"/>
          <p:cNvSpPr txBox="1">
            <a:spLocks noChangeArrowheads="1"/>
          </p:cNvSpPr>
          <p:nvPr/>
        </p:nvSpPr>
        <p:spPr bwMode="auto">
          <a:xfrm>
            <a:off x="4267200" y="2971800"/>
            <a:ext cx="1314450"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00FFFF"/>
                </a:solidFill>
                <a:latin typeface="Arial" charset="0"/>
                <a:ea typeface="ＭＳ Ｐゴシック" charset="-128"/>
                <a:cs typeface="ＭＳ Ｐゴシック" charset="-128"/>
              </a:rPr>
              <a:t>Lead</a:t>
            </a:r>
            <a:br>
              <a:rPr lang="en-US" sz="2400" b="1">
                <a:solidFill>
                  <a:srgbClr val="00FFFF"/>
                </a:solidFill>
                <a:latin typeface="Arial" charset="0"/>
                <a:ea typeface="ＭＳ Ｐゴシック" charset="-128"/>
                <a:cs typeface="ＭＳ Ｐゴシック" charset="-128"/>
              </a:rPr>
            </a:br>
            <a:r>
              <a:rPr lang="en-US" sz="2400" b="1">
                <a:solidFill>
                  <a:srgbClr val="00FFFF"/>
                </a:solidFill>
                <a:latin typeface="Arial" charset="0"/>
                <a:ea typeface="ＭＳ Ｐゴシック" charset="-128"/>
                <a:cs typeface="ＭＳ Ｐゴシック" charset="-128"/>
              </a:rPr>
              <a:t>Pastor</a:t>
            </a:r>
          </a:p>
        </p:txBody>
      </p:sp>
      <p:sp>
        <p:nvSpPr>
          <p:cNvPr id="157707" name="Text Box 11"/>
          <p:cNvSpPr txBox="1">
            <a:spLocks noChangeArrowheads="1"/>
          </p:cNvSpPr>
          <p:nvPr/>
        </p:nvSpPr>
        <p:spPr bwMode="auto">
          <a:xfrm>
            <a:off x="1447800" y="19812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defRPr/>
            </a:pPr>
            <a:r>
              <a:rPr lang="en-US" sz="2400" b="1">
                <a:solidFill>
                  <a:srgbClr val="FFFF66"/>
                </a:solidFill>
                <a:latin typeface="Arial" charset="0"/>
                <a:ea typeface="ＭＳ Ｐゴシック" charset="-128"/>
                <a:cs typeface="ＭＳ Ｐゴシック" charset="-128"/>
              </a:rPr>
              <a:t>1 Tim. 3:1, 4-5; 5:17</a:t>
            </a:r>
          </a:p>
        </p:txBody>
      </p:sp>
      <p:sp>
        <p:nvSpPr>
          <p:cNvPr id="157708" name="Text Box 12"/>
          <p:cNvSpPr txBox="1">
            <a:spLocks noChangeArrowheads="1"/>
          </p:cNvSpPr>
          <p:nvPr/>
        </p:nvSpPr>
        <p:spPr bwMode="auto">
          <a:xfrm>
            <a:off x="3725863" y="5105400"/>
            <a:ext cx="2217737"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defRPr/>
            </a:pPr>
            <a:r>
              <a:rPr lang="en-US" sz="2400" b="1">
                <a:solidFill>
                  <a:srgbClr val="00FFFF"/>
                </a:solidFill>
                <a:latin typeface="Arial" charset="0"/>
                <a:ea typeface="ＭＳ Ｐゴシック" charset="-128"/>
                <a:cs typeface="ＭＳ Ｐゴシック" charset="-128"/>
              </a:rPr>
              <a:t>1 Pet. 5:1-4</a:t>
            </a:r>
          </a:p>
          <a:p>
            <a:pPr algn="ctr" eaLnBrk="0" hangingPunct="0">
              <a:defRPr/>
            </a:pPr>
            <a:r>
              <a:rPr lang="en-US" sz="2400" b="1">
                <a:solidFill>
                  <a:srgbClr val="00FFFF"/>
                </a:solidFill>
                <a:latin typeface="Arial" charset="0"/>
                <a:ea typeface="ＭＳ Ｐゴシック" charset="-128"/>
                <a:cs typeface="ＭＳ Ｐゴシック" charset="-128"/>
              </a:rPr>
              <a:t>Acts 20:29, 35</a:t>
            </a:r>
          </a:p>
          <a:p>
            <a:pPr algn="ctr" eaLnBrk="0" hangingPunct="0">
              <a:defRPr/>
            </a:pPr>
            <a:r>
              <a:rPr lang="en-US" sz="2400" b="1">
                <a:solidFill>
                  <a:srgbClr val="00FFFF"/>
                </a:solidFill>
                <a:latin typeface="Arial" charset="0"/>
                <a:ea typeface="ＭＳ Ｐゴシック" charset="-128"/>
                <a:cs typeface="ＭＳ Ｐゴシック" charset="-128"/>
              </a:rPr>
              <a:t>1 Thess. 5:12</a:t>
            </a:r>
          </a:p>
          <a:p>
            <a:pPr algn="ctr" eaLnBrk="0" hangingPunct="0">
              <a:defRPr/>
            </a:pPr>
            <a:r>
              <a:rPr lang="en-US" sz="2400" b="1">
                <a:solidFill>
                  <a:srgbClr val="00FFFF"/>
                </a:solidFill>
                <a:latin typeface="Arial" charset="0"/>
                <a:ea typeface="ＭＳ Ｐゴシック" charset="-128"/>
                <a:cs typeface="ＭＳ Ｐゴシック" charset="-128"/>
              </a:rPr>
              <a:t>Eph. 4:11</a:t>
            </a:r>
          </a:p>
        </p:txBody>
      </p:sp>
      <p:sp>
        <p:nvSpPr>
          <p:cNvPr id="157709" name="Text Box 13"/>
          <p:cNvSpPr txBox="1">
            <a:spLocks noChangeArrowheads="1"/>
          </p:cNvSpPr>
          <p:nvPr/>
        </p:nvSpPr>
        <p:spPr bwMode="auto">
          <a:xfrm>
            <a:off x="1371600" y="3384550"/>
            <a:ext cx="2667000" cy="15525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i="1">
                <a:solidFill>
                  <a:srgbClr val="FFFF66"/>
                </a:solidFill>
              </a:rPr>
              <a:t>Episkopos</a:t>
            </a:r>
            <a:r>
              <a:rPr lang="en-US" altLang="en-US" b="1">
                <a:solidFill>
                  <a:srgbClr val="FFFF66"/>
                </a:solidFill>
              </a:rPr>
              <a:t> =</a:t>
            </a:r>
          </a:p>
          <a:p>
            <a:pPr algn="ctr"/>
            <a:r>
              <a:rPr lang="en-US" altLang="en-US" b="1" i="1">
                <a:solidFill>
                  <a:srgbClr val="FFFF66"/>
                </a:solidFill>
              </a:rPr>
              <a:t>Epi</a:t>
            </a:r>
            <a:r>
              <a:rPr lang="en-US" altLang="en-US" b="1">
                <a:solidFill>
                  <a:srgbClr val="FFFF66"/>
                </a:solidFill>
              </a:rPr>
              <a:t> </a:t>
            </a:r>
            <a:r>
              <a:rPr lang="ja-JP" altLang="en-US" b="1">
                <a:solidFill>
                  <a:srgbClr val="FFFF66"/>
                </a:solidFill>
              </a:rPr>
              <a:t>“</a:t>
            </a:r>
            <a:r>
              <a:rPr lang="en-US" altLang="ja-JP" b="1">
                <a:solidFill>
                  <a:srgbClr val="FFFF66"/>
                </a:solidFill>
              </a:rPr>
              <a:t>over</a:t>
            </a:r>
            <a:r>
              <a:rPr lang="ja-JP" altLang="en-US" b="1">
                <a:solidFill>
                  <a:srgbClr val="FFFF66"/>
                </a:solidFill>
              </a:rPr>
              <a:t>”</a:t>
            </a:r>
            <a:r>
              <a:rPr lang="en-US" altLang="ja-JP" b="1">
                <a:solidFill>
                  <a:srgbClr val="FFFF66"/>
                </a:solidFill>
              </a:rPr>
              <a:t> +</a:t>
            </a:r>
          </a:p>
          <a:p>
            <a:pPr algn="ctr"/>
            <a:r>
              <a:rPr lang="en-US" altLang="en-US" b="1" i="1">
                <a:solidFill>
                  <a:srgbClr val="FFFF66"/>
                </a:solidFill>
              </a:rPr>
              <a:t>skopos </a:t>
            </a:r>
            <a:r>
              <a:rPr lang="ja-JP" altLang="en-US" b="1">
                <a:solidFill>
                  <a:srgbClr val="FFFF66"/>
                </a:solidFill>
              </a:rPr>
              <a:t>“</a:t>
            </a:r>
            <a:r>
              <a:rPr lang="en-US" altLang="ja-JP" b="1">
                <a:solidFill>
                  <a:srgbClr val="FFFF66"/>
                </a:solidFill>
              </a:rPr>
              <a:t>look</a:t>
            </a:r>
            <a:r>
              <a:rPr lang="ja-JP" altLang="en-US" b="1">
                <a:solidFill>
                  <a:srgbClr val="FFFF66"/>
                </a:solidFill>
              </a:rPr>
              <a:t>”</a:t>
            </a:r>
            <a:r>
              <a:rPr lang="en-US" altLang="ja-JP" b="1">
                <a:solidFill>
                  <a:srgbClr val="FFFF66"/>
                </a:solidFill>
              </a:rPr>
              <a:t> =</a:t>
            </a:r>
          </a:p>
          <a:p>
            <a:pPr algn="ctr"/>
            <a:r>
              <a:rPr lang="ja-JP" altLang="en-US" b="1">
                <a:solidFill>
                  <a:srgbClr val="FFFF66"/>
                </a:solidFill>
              </a:rPr>
              <a:t>“</a:t>
            </a:r>
            <a:r>
              <a:rPr lang="en-US" altLang="ja-JP" b="1">
                <a:solidFill>
                  <a:srgbClr val="FFFF66"/>
                </a:solidFill>
              </a:rPr>
              <a:t>watch over</a:t>
            </a:r>
            <a:r>
              <a:rPr lang="ja-JP" altLang="en-US" b="1">
                <a:solidFill>
                  <a:srgbClr val="FFFF66"/>
                </a:solidFill>
              </a:rPr>
              <a:t>”</a:t>
            </a:r>
            <a:endParaRPr lang="en-US" altLang="en-US" b="1">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7700"/>
                                        </p:tgtEl>
                                        <p:attrNameLst>
                                          <p:attrName>style.visibility</p:attrName>
                                        </p:attrNameLst>
                                      </p:cBhvr>
                                      <p:to>
                                        <p:strVal val="visible"/>
                                      </p:to>
                                    </p:set>
                                    <p:anim calcmode="lin" valueType="num">
                                      <p:cBhvr>
                                        <p:cTn id="7" dur="1000" fill="hold"/>
                                        <p:tgtEl>
                                          <p:spTgt spid="157700"/>
                                        </p:tgtEl>
                                        <p:attrNameLst>
                                          <p:attrName>ppt_w</p:attrName>
                                        </p:attrNameLst>
                                      </p:cBhvr>
                                      <p:tavLst>
                                        <p:tav tm="0">
                                          <p:val>
                                            <p:strVal val="#ppt_w+.3"/>
                                          </p:val>
                                        </p:tav>
                                        <p:tav tm="100000">
                                          <p:val>
                                            <p:strVal val="#ppt_w"/>
                                          </p:val>
                                        </p:tav>
                                      </p:tavLst>
                                    </p:anim>
                                    <p:anim calcmode="lin" valueType="num">
                                      <p:cBhvr>
                                        <p:cTn id="8" dur="1000" fill="hold"/>
                                        <p:tgtEl>
                                          <p:spTgt spid="157700"/>
                                        </p:tgtEl>
                                        <p:attrNameLst>
                                          <p:attrName>ppt_h</p:attrName>
                                        </p:attrNameLst>
                                      </p:cBhvr>
                                      <p:tavLst>
                                        <p:tav tm="0">
                                          <p:val>
                                            <p:strVal val="#ppt_h"/>
                                          </p:val>
                                        </p:tav>
                                        <p:tav tm="100000">
                                          <p:val>
                                            <p:strVal val="#ppt_h"/>
                                          </p:val>
                                        </p:tav>
                                      </p:tavLst>
                                    </p:anim>
                                    <p:animEffect transition="in" filter="fade">
                                      <p:cBhvr>
                                        <p:cTn id="9" dur="1000"/>
                                        <p:tgtEl>
                                          <p:spTgt spid="15770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57699"/>
                                        </p:tgtEl>
                                        <p:attrNameLst>
                                          <p:attrName>style.visibility</p:attrName>
                                        </p:attrNameLst>
                                      </p:cBhvr>
                                      <p:to>
                                        <p:strVal val="visible"/>
                                      </p:to>
                                    </p:set>
                                    <p:anim calcmode="lin" valueType="num">
                                      <p:cBhvr>
                                        <p:cTn id="13" dur="1000" fill="hold"/>
                                        <p:tgtEl>
                                          <p:spTgt spid="157699"/>
                                        </p:tgtEl>
                                        <p:attrNameLst>
                                          <p:attrName>ppt_w</p:attrName>
                                        </p:attrNameLst>
                                      </p:cBhvr>
                                      <p:tavLst>
                                        <p:tav tm="0">
                                          <p:val>
                                            <p:strVal val="#ppt_w+.3"/>
                                          </p:val>
                                        </p:tav>
                                        <p:tav tm="100000">
                                          <p:val>
                                            <p:strVal val="#ppt_w"/>
                                          </p:val>
                                        </p:tav>
                                      </p:tavLst>
                                    </p:anim>
                                    <p:anim calcmode="lin" valueType="num">
                                      <p:cBhvr>
                                        <p:cTn id="14" dur="1000" fill="hold"/>
                                        <p:tgtEl>
                                          <p:spTgt spid="157699"/>
                                        </p:tgtEl>
                                        <p:attrNameLst>
                                          <p:attrName>ppt_h</p:attrName>
                                        </p:attrNameLst>
                                      </p:cBhvr>
                                      <p:tavLst>
                                        <p:tav tm="0">
                                          <p:val>
                                            <p:strVal val="#ppt_h"/>
                                          </p:val>
                                        </p:tav>
                                        <p:tav tm="100000">
                                          <p:val>
                                            <p:strVal val="#ppt_h"/>
                                          </p:val>
                                        </p:tav>
                                      </p:tavLst>
                                    </p:anim>
                                    <p:animEffect transition="in" filter="fade">
                                      <p:cBhvr>
                                        <p:cTn id="15" dur="1000"/>
                                        <p:tgtEl>
                                          <p:spTgt spid="157699"/>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57707"/>
                                        </p:tgtEl>
                                        <p:attrNameLst>
                                          <p:attrName>style.visibility</p:attrName>
                                        </p:attrNameLst>
                                      </p:cBhvr>
                                      <p:to>
                                        <p:strVal val="visible"/>
                                      </p:to>
                                    </p:set>
                                    <p:anim calcmode="lin" valueType="num">
                                      <p:cBhvr>
                                        <p:cTn id="19" dur="1000" fill="hold"/>
                                        <p:tgtEl>
                                          <p:spTgt spid="157707"/>
                                        </p:tgtEl>
                                        <p:attrNameLst>
                                          <p:attrName>ppt_w</p:attrName>
                                        </p:attrNameLst>
                                      </p:cBhvr>
                                      <p:tavLst>
                                        <p:tav tm="0">
                                          <p:val>
                                            <p:strVal val="#ppt_w+.3"/>
                                          </p:val>
                                        </p:tav>
                                        <p:tav tm="100000">
                                          <p:val>
                                            <p:strVal val="#ppt_w"/>
                                          </p:val>
                                        </p:tav>
                                      </p:tavLst>
                                    </p:anim>
                                    <p:anim calcmode="lin" valueType="num">
                                      <p:cBhvr>
                                        <p:cTn id="20" dur="1000" fill="hold"/>
                                        <p:tgtEl>
                                          <p:spTgt spid="157707"/>
                                        </p:tgtEl>
                                        <p:attrNameLst>
                                          <p:attrName>ppt_h</p:attrName>
                                        </p:attrNameLst>
                                      </p:cBhvr>
                                      <p:tavLst>
                                        <p:tav tm="0">
                                          <p:val>
                                            <p:strVal val="#ppt_h"/>
                                          </p:val>
                                        </p:tav>
                                        <p:tav tm="100000">
                                          <p:val>
                                            <p:strVal val="#ppt_h"/>
                                          </p:val>
                                        </p:tav>
                                      </p:tavLst>
                                    </p:anim>
                                    <p:animEffect transition="in" filter="fade">
                                      <p:cBhvr>
                                        <p:cTn id="21" dur="1000"/>
                                        <p:tgtEl>
                                          <p:spTgt spid="157707"/>
                                        </p:tgtEl>
                                      </p:cBhvr>
                                    </p:animEffect>
                                  </p:childTnLst>
                                </p:cTn>
                              </p:par>
                            </p:childTnLst>
                          </p:cTn>
                        </p:par>
                        <p:par>
                          <p:cTn id="22" fill="hold" nodeType="afterGroup">
                            <p:stCondLst>
                              <p:cond delay="3000"/>
                            </p:stCondLst>
                            <p:childTnLst>
                              <p:par>
                                <p:cTn id="23" presetID="50" presetClass="entr" presetSubtype="0" decel="100000" fill="hold" grpId="0" nodeType="afterEffect">
                                  <p:stCondLst>
                                    <p:cond delay="0"/>
                                  </p:stCondLst>
                                  <p:childTnLst>
                                    <p:set>
                                      <p:cBhvr>
                                        <p:cTn id="24" dur="1" fill="hold">
                                          <p:stCondLst>
                                            <p:cond delay="0"/>
                                          </p:stCondLst>
                                        </p:cTn>
                                        <p:tgtEl>
                                          <p:spTgt spid="157709"/>
                                        </p:tgtEl>
                                        <p:attrNameLst>
                                          <p:attrName>style.visibility</p:attrName>
                                        </p:attrNameLst>
                                      </p:cBhvr>
                                      <p:to>
                                        <p:strVal val="visible"/>
                                      </p:to>
                                    </p:set>
                                    <p:anim calcmode="lin" valueType="num">
                                      <p:cBhvr>
                                        <p:cTn id="25" dur="1000" fill="hold"/>
                                        <p:tgtEl>
                                          <p:spTgt spid="157709"/>
                                        </p:tgtEl>
                                        <p:attrNameLst>
                                          <p:attrName>ppt_w</p:attrName>
                                        </p:attrNameLst>
                                      </p:cBhvr>
                                      <p:tavLst>
                                        <p:tav tm="0">
                                          <p:val>
                                            <p:strVal val="#ppt_w+.3"/>
                                          </p:val>
                                        </p:tav>
                                        <p:tav tm="100000">
                                          <p:val>
                                            <p:strVal val="#ppt_w"/>
                                          </p:val>
                                        </p:tav>
                                      </p:tavLst>
                                    </p:anim>
                                    <p:anim calcmode="lin" valueType="num">
                                      <p:cBhvr>
                                        <p:cTn id="26" dur="1000" fill="hold"/>
                                        <p:tgtEl>
                                          <p:spTgt spid="157709"/>
                                        </p:tgtEl>
                                        <p:attrNameLst>
                                          <p:attrName>ppt_h</p:attrName>
                                        </p:attrNameLst>
                                      </p:cBhvr>
                                      <p:tavLst>
                                        <p:tav tm="0">
                                          <p:val>
                                            <p:strVal val="#ppt_h"/>
                                          </p:val>
                                        </p:tav>
                                        <p:tav tm="100000">
                                          <p:val>
                                            <p:strVal val="#ppt_h"/>
                                          </p:val>
                                        </p:tav>
                                      </p:tavLst>
                                    </p:anim>
                                    <p:animEffect transition="in" filter="fade">
                                      <p:cBhvr>
                                        <p:cTn id="27" dur="1000"/>
                                        <p:tgtEl>
                                          <p:spTgt spid="1577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57702"/>
                                        </p:tgtEl>
                                        <p:attrNameLst>
                                          <p:attrName>style.visibility</p:attrName>
                                        </p:attrNameLst>
                                      </p:cBhvr>
                                      <p:to>
                                        <p:strVal val="visible"/>
                                      </p:to>
                                    </p:set>
                                    <p:anim calcmode="lin" valueType="num">
                                      <p:cBhvr>
                                        <p:cTn id="32" dur="1000" fill="hold"/>
                                        <p:tgtEl>
                                          <p:spTgt spid="157702"/>
                                        </p:tgtEl>
                                        <p:attrNameLst>
                                          <p:attrName>ppt_w</p:attrName>
                                        </p:attrNameLst>
                                      </p:cBhvr>
                                      <p:tavLst>
                                        <p:tav tm="0">
                                          <p:val>
                                            <p:strVal val="#ppt_w+.3"/>
                                          </p:val>
                                        </p:tav>
                                        <p:tav tm="100000">
                                          <p:val>
                                            <p:strVal val="#ppt_w"/>
                                          </p:val>
                                        </p:tav>
                                      </p:tavLst>
                                    </p:anim>
                                    <p:anim calcmode="lin" valueType="num">
                                      <p:cBhvr>
                                        <p:cTn id="33" dur="1000" fill="hold"/>
                                        <p:tgtEl>
                                          <p:spTgt spid="157702"/>
                                        </p:tgtEl>
                                        <p:attrNameLst>
                                          <p:attrName>ppt_h</p:attrName>
                                        </p:attrNameLst>
                                      </p:cBhvr>
                                      <p:tavLst>
                                        <p:tav tm="0">
                                          <p:val>
                                            <p:strVal val="#ppt_h"/>
                                          </p:val>
                                        </p:tav>
                                        <p:tav tm="100000">
                                          <p:val>
                                            <p:strVal val="#ppt_h"/>
                                          </p:val>
                                        </p:tav>
                                      </p:tavLst>
                                    </p:anim>
                                    <p:animEffect transition="in" filter="fade">
                                      <p:cBhvr>
                                        <p:cTn id="34" dur="1000"/>
                                        <p:tgtEl>
                                          <p:spTgt spid="157702"/>
                                        </p:tgtEl>
                                      </p:cBhvr>
                                    </p:animEffect>
                                  </p:childTnLst>
                                </p:cTn>
                              </p:par>
                            </p:childTnLst>
                          </p:cTn>
                        </p:par>
                        <p:par>
                          <p:cTn id="35" fill="hold" nodeType="afterGroup">
                            <p:stCondLst>
                              <p:cond delay="1000"/>
                            </p:stCondLst>
                            <p:childTnLst>
                              <p:par>
                                <p:cTn id="36" presetID="50" presetClass="entr" presetSubtype="0" decel="100000" fill="hold" grpId="0" nodeType="afterEffect">
                                  <p:stCondLst>
                                    <p:cond delay="0"/>
                                  </p:stCondLst>
                                  <p:childTnLst>
                                    <p:set>
                                      <p:cBhvr>
                                        <p:cTn id="37" dur="1" fill="hold">
                                          <p:stCondLst>
                                            <p:cond delay="0"/>
                                          </p:stCondLst>
                                        </p:cTn>
                                        <p:tgtEl>
                                          <p:spTgt spid="157701"/>
                                        </p:tgtEl>
                                        <p:attrNameLst>
                                          <p:attrName>style.visibility</p:attrName>
                                        </p:attrNameLst>
                                      </p:cBhvr>
                                      <p:to>
                                        <p:strVal val="visible"/>
                                      </p:to>
                                    </p:set>
                                    <p:anim calcmode="lin" valueType="num">
                                      <p:cBhvr>
                                        <p:cTn id="38" dur="1000" fill="hold"/>
                                        <p:tgtEl>
                                          <p:spTgt spid="157701"/>
                                        </p:tgtEl>
                                        <p:attrNameLst>
                                          <p:attrName>ppt_w</p:attrName>
                                        </p:attrNameLst>
                                      </p:cBhvr>
                                      <p:tavLst>
                                        <p:tav tm="0">
                                          <p:val>
                                            <p:strVal val="#ppt_w+.3"/>
                                          </p:val>
                                        </p:tav>
                                        <p:tav tm="100000">
                                          <p:val>
                                            <p:strVal val="#ppt_w"/>
                                          </p:val>
                                        </p:tav>
                                      </p:tavLst>
                                    </p:anim>
                                    <p:anim calcmode="lin" valueType="num">
                                      <p:cBhvr>
                                        <p:cTn id="39" dur="1000" fill="hold"/>
                                        <p:tgtEl>
                                          <p:spTgt spid="157701"/>
                                        </p:tgtEl>
                                        <p:attrNameLst>
                                          <p:attrName>ppt_h</p:attrName>
                                        </p:attrNameLst>
                                      </p:cBhvr>
                                      <p:tavLst>
                                        <p:tav tm="0">
                                          <p:val>
                                            <p:strVal val="#ppt_h"/>
                                          </p:val>
                                        </p:tav>
                                        <p:tav tm="100000">
                                          <p:val>
                                            <p:strVal val="#ppt_h"/>
                                          </p:val>
                                        </p:tav>
                                      </p:tavLst>
                                    </p:anim>
                                    <p:animEffect transition="in" filter="fade">
                                      <p:cBhvr>
                                        <p:cTn id="40" dur="1000"/>
                                        <p:tgtEl>
                                          <p:spTgt spid="157701"/>
                                        </p:tgtEl>
                                      </p:cBhvr>
                                    </p:animEffect>
                                  </p:childTnLst>
                                </p:cTn>
                              </p:par>
                            </p:childTnLst>
                          </p:cTn>
                        </p:par>
                        <p:par>
                          <p:cTn id="41" fill="hold" nodeType="afterGroup">
                            <p:stCondLst>
                              <p:cond delay="2000"/>
                            </p:stCondLst>
                            <p:childTnLst>
                              <p:par>
                                <p:cTn id="42" presetID="50" presetClass="entr" presetSubtype="0" decel="100000" fill="hold" grpId="0" nodeType="afterEffect">
                                  <p:stCondLst>
                                    <p:cond delay="0"/>
                                  </p:stCondLst>
                                  <p:childTnLst>
                                    <p:set>
                                      <p:cBhvr>
                                        <p:cTn id="43" dur="1" fill="hold">
                                          <p:stCondLst>
                                            <p:cond delay="0"/>
                                          </p:stCondLst>
                                        </p:cTn>
                                        <p:tgtEl>
                                          <p:spTgt spid="157703"/>
                                        </p:tgtEl>
                                        <p:attrNameLst>
                                          <p:attrName>style.visibility</p:attrName>
                                        </p:attrNameLst>
                                      </p:cBhvr>
                                      <p:to>
                                        <p:strVal val="visible"/>
                                      </p:to>
                                    </p:set>
                                    <p:anim calcmode="lin" valueType="num">
                                      <p:cBhvr>
                                        <p:cTn id="44" dur="1000" fill="hold"/>
                                        <p:tgtEl>
                                          <p:spTgt spid="157703"/>
                                        </p:tgtEl>
                                        <p:attrNameLst>
                                          <p:attrName>ppt_w</p:attrName>
                                        </p:attrNameLst>
                                      </p:cBhvr>
                                      <p:tavLst>
                                        <p:tav tm="0">
                                          <p:val>
                                            <p:strVal val="#ppt_w+.3"/>
                                          </p:val>
                                        </p:tav>
                                        <p:tav tm="100000">
                                          <p:val>
                                            <p:strVal val="#ppt_w"/>
                                          </p:val>
                                        </p:tav>
                                      </p:tavLst>
                                    </p:anim>
                                    <p:anim calcmode="lin" valueType="num">
                                      <p:cBhvr>
                                        <p:cTn id="45" dur="1000" fill="hold"/>
                                        <p:tgtEl>
                                          <p:spTgt spid="157703"/>
                                        </p:tgtEl>
                                        <p:attrNameLst>
                                          <p:attrName>ppt_h</p:attrName>
                                        </p:attrNameLst>
                                      </p:cBhvr>
                                      <p:tavLst>
                                        <p:tav tm="0">
                                          <p:val>
                                            <p:strVal val="#ppt_h"/>
                                          </p:val>
                                        </p:tav>
                                        <p:tav tm="100000">
                                          <p:val>
                                            <p:strVal val="#ppt_h"/>
                                          </p:val>
                                        </p:tav>
                                      </p:tavLst>
                                    </p:anim>
                                    <p:animEffect transition="in" filter="fade">
                                      <p:cBhvr>
                                        <p:cTn id="46" dur="1000"/>
                                        <p:tgtEl>
                                          <p:spTgt spid="1577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157705"/>
                                        </p:tgtEl>
                                        <p:attrNameLst>
                                          <p:attrName>style.visibility</p:attrName>
                                        </p:attrNameLst>
                                      </p:cBhvr>
                                      <p:to>
                                        <p:strVal val="visible"/>
                                      </p:to>
                                    </p:set>
                                    <p:anim calcmode="lin" valueType="num">
                                      <p:cBhvr>
                                        <p:cTn id="51" dur="1000" fill="hold"/>
                                        <p:tgtEl>
                                          <p:spTgt spid="157705"/>
                                        </p:tgtEl>
                                        <p:attrNameLst>
                                          <p:attrName>ppt_w</p:attrName>
                                        </p:attrNameLst>
                                      </p:cBhvr>
                                      <p:tavLst>
                                        <p:tav tm="0">
                                          <p:val>
                                            <p:strVal val="#ppt_w+.3"/>
                                          </p:val>
                                        </p:tav>
                                        <p:tav tm="100000">
                                          <p:val>
                                            <p:strVal val="#ppt_w"/>
                                          </p:val>
                                        </p:tav>
                                      </p:tavLst>
                                    </p:anim>
                                    <p:anim calcmode="lin" valueType="num">
                                      <p:cBhvr>
                                        <p:cTn id="52" dur="1000" fill="hold"/>
                                        <p:tgtEl>
                                          <p:spTgt spid="157705"/>
                                        </p:tgtEl>
                                        <p:attrNameLst>
                                          <p:attrName>ppt_h</p:attrName>
                                        </p:attrNameLst>
                                      </p:cBhvr>
                                      <p:tavLst>
                                        <p:tav tm="0">
                                          <p:val>
                                            <p:strVal val="#ppt_h"/>
                                          </p:val>
                                        </p:tav>
                                        <p:tav tm="100000">
                                          <p:val>
                                            <p:strVal val="#ppt_h"/>
                                          </p:val>
                                        </p:tav>
                                      </p:tavLst>
                                    </p:anim>
                                    <p:animEffect transition="in" filter="fade">
                                      <p:cBhvr>
                                        <p:cTn id="53" dur="1000"/>
                                        <p:tgtEl>
                                          <p:spTgt spid="157705"/>
                                        </p:tgtEl>
                                      </p:cBhvr>
                                    </p:animEffect>
                                  </p:childTnLst>
                                </p:cTn>
                              </p:par>
                            </p:childTnLst>
                          </p:cTn>
                        </p:par>
                        <p:par>
                          <p:cTn id="54" fill="hold" nodeType="afterGroup">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157704"/>
                                        </p:tgtEl>
                                        <p:attrNameLst>
                                          <p:attrName>style.visibility</p:attrName>
                                        </p:attrNameLst>
                                      </p:cBhvr>
                                      <p:to>
                                        <p:strVal val="visible"/>
                                      </p:to>
                                    </p:set>
                                    <p:anim calcmode="lin" valueType="num">
                                      <p:cBhvr>
                                        <p:cTn id="57" dur="1000" fill="hold"/>
                                        <p:tgtEl>
                                          <p:spTgt spid="157704"/>
                                        </p:tgtEl>
                                        <p:attrNameLst>
                                          <p:attrName>ppt_w</p:attrName>
                                        </p:attrNameLst>
                                      </p:cBhvr>
                                      <p:tavLst>
                                        <p:tav tm="0">
                                          <p:val>
                                            <p:strVal val="#ppt_w+.3"/>
                                          </p:val>
                                        </p:tav>
                                        <p:tav tm="100000">
                                          <p:val>
                                            <p:strVal val="#ppt_w"/>
                                          </p:val>
                                        </p:tav>
                                      </p:tavLst>
                                    </p:anim>
                                    <p:anim calcmode="lin" valueType="num">
                                      <p:cBhvr>
                                        <p:cTn id="58" dur="1000" fill="hold"/>
                                        <p:tgtEl>
                                          <p:spTgt spid="157704"/>
                                        </p:tgtEl>
                                        <p:attrNameLst>
                                          <p:attrName>ppt_h</p:attrName>
                                        </p:attrNameLst>
                                      </p:cBhvr>
                                      <p:tavLst>
                                        <p:tav tm="0">
                                          <p:val>
                                            <p:strVal val="#ppt_h"/>
                                          </p:val>
                                        </p:tav>
                                        <p:tav tm="100000">
                                          <p:val>
                                            <p:strVal val="#ppt_h"/>
                                          </p:val>
                                        </p:tav>
                                      </p:tavLst>
                                    </p:anim>
                                    <p:animEffect transition="in" filter="fade">
                                      <p:cBhvr>
                                        <p:cTn id="59" dur="1000"/>
                                        <p:tgtEl>
                                          <p:spTgt spid="157704"/>
                                        </p:tgtEl>
                                      </p:cBhvr>
                                    </p:animEffect>
                                  </p:childTnLst>
                                </p:cTn>
                              </p:par>
                            </p:childTnLst>
                          </p:cTn>
                        </p:par>
                        <p:par>
                          <p:cTn id="60" fill="hold" nodeType="afterGroup">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157708"/>
                                        </p:tgtEl>
                                        <p:attrNameLst>
                                          <p:attrName>style.visibility</p:attrName>
                                        </p:attrNameLst>
                                      </p:cBhvr>
                                      <p:to>
                                        <p:strVal val="visible"/>
                                      </p:to>
                                    </p:set>
                                    <p:anim calcmode="lin" valueType="num">
                                      <p:cBhvr>
                                        <p:cTn id="63" dur="1000" fill="hold"/>
                                        <p:tgtEl>
                                          <p:spTgt spid="157708"/>
                                        </p:tgtEl>
                                        <p:attrNameLst>
                                          <p:attrName>ppt_w</p:attrName>
                                        </p:attrNameLst>
                                      </p:cBhvr>
                                      <p:tavLst>
                                        <p:tav tm="0">
                                          <p:val>
                                            <p:strVal val="#ppt_w+.3"/>
                                          </p:val>
                                        </p:tav>
                                        <p:tav tm="100000">
                                          <p:val>
                                            <p:strVal val="#ppt_w"/>
                                          </p:val>
                                        </p:tav>
                                      </p:tavLst>
                                    </p:anim>
                                    <p:anim calcmode="lin" valueType="num">
                                      <p:cBhvr>
                                        <p:cTn id="64" dur="1000" fill="hold"/>
                                        <p:tgtEl>
                                          <p:spTgt spid="157708"/>
                                        </p:tgtEl>
                                        <p:attrNameLst>
                                          <p:attrName>ppt_h</p:attrName>
                                        </p:attrNameLst>
                                      </p:cBhvr>
                                      <p:tavLst>
                                        <p:tav tm="0">
                                          <p:val>
                                            <p:strVal val="#ppt_h"/>
                                          </p:val>
                                        </p:tav>
                                        <p:tav tm="100000">
                                          <p:val>
                                            <p:strVal val="#ppt_h"/>
                                          </p:val>
                                        </p:tav>
                                      </p:tavLst>
                                    </p:anim>
                                    <p:animEffect transition="in" filter="fade">
                                      <p:cBhvr>
                                        <p:cTn id="65" dur="1000"/>
                                        <p:tgtEl>
                                          <p:spTgt spid="15770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57706"/>
                                        </p:tgtEl>
                                        <p:attrNameLst>
                                          <p:attrName>style.visibility</p:attrName>
                                        </p:attrNameLst>
                                      </p:cBhvr>
                                      <p:to>
                                        <p:strVal val="visible"/>
                                      </p:to>
                                    </p:set>
                                    <p:anim calcmode="lin" valueType="num">
                                      <p:cBhvr>
                                        <p:cTn id="70" dur="1000" fill="hold"/>
                                        <p:tgtEl>
                                          <p:spTgt spid="157706"/>
                                        </p:tgtEl>
                                        <p:attrNameLst>
                                          <p:attrName>ppt_w</p:attrName>
                                        </p:attrNameLst>
                                      </p:cBhvr>
                                      <p:tavLst>
                                        <p:tav tm="0">
                                          <p:val>
                                            <p:strVal val="#ppt_w+.3"/>
                                          </p:val>
                                        </p:tav>
                                        <p:tav tm="100000">
                                          <p:val>
                                            <p:strVal val="#ppt_w"/>
                                          </p:val>
                                        </p:tav>
                                      </p:tavLst>
                                    </p:anim>
                                    <p:anim calcmode="lin" valueType="num">
                                      <p:cBhvr>
                                        <p:cTn id="71" dur="1000" fill="hold"/>
                                        <p:tgtEl>
                                          <p:spTgt spid="157706"/>
                                        </p:tgtEl>
                                        <p:attrNameLst>
                                          <p:attrName>ppt_h</p:attrName>
                                        </p:attrNameLst>
                                      </p:cBhvr>
                                      <p:tavLst>
                                        <p:tav tm="0">
                                          <p:val>
                                            <p:strVal val="#ppt_h"/>
                                          </p:val>
                                        </p:tav>
                                        <p:tav tm="100000">
                                          <p:val>
                                            <p:strVal val="#ppt_h"/>
                                          </p:val>
                                        </p:tav>
                                      </p:tavLst>
                                    </p:anim>
                                    <p:animEffect transition="in" filter="fade">
                                      <p:cBhvr>
                                        <p:cTn id="72" dur="1000"/>
                                        <p:tgtEl>
                                          <p:spTgt spid="15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nimBg="1"/>
      <p:bldP spid="157700" grpId="0"/>
      <p:bldP spid="157701" grpId="0" animBg="1"/>
      <p:bldP spid="157702" grpId="0"/>
      <p:bldP spid="157703" grpId="0"/>
      <p:bldP spid="157704" grpId="0" animBg="1"/>
      <p:bldP spid="157705" grpId="0"/>
      <p:bldP spid="157706" grpId="0"/>
      <p:bldP spid="157707" grpId="0"/>
      <p:bldP spid="157708" grpId="0"/>
      <p:bldP spid="157709"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a:extLst>
              <a:ext uri="{FF2B5EF4-FFF2-40B4-BE49-F238E27FC236}">
                <a16:creationId xmlns:a16="http://schemas.microsoft.com/office/drawing/2014/main" id="{FB9548B9-3383-0B4A-B0EA-1446C54F177A}"/>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a:extLst>
              <a:ext uri="{FF2B5EF4-FFF2-40B4-BE49-F238E27FC236}">
                <a16:creationId xmlns:a16="http://schemas.microsoft.com/office/drawing/2014/main" id="{1D7D2579-4E6E-3745-9620-06E78C31998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78F15DB8-7F33-A349-BF3F-F9B78A25E412}"/>
              </a:ext>
            </a:extLst>
          </p:cNvPr>
          <p:cNvSpPr txBox="1">
            <a:spLocks noChangeArrowheads="1"/>
          </p:cNvSpPr>
          <p:nvPr/>
        </p:nvSpPr>
        <p:spPr bwMode="auto">
          <a:xfrm>
            <a:off x="762000" y="1195388"/>
            <a:ext cx="7437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1: Senior Pastor over Deacons</a:t>
            </a:r>
          </a:p>
        </p:txBody>
      </p:sp>
      <p:sp>
        <p:nvSpPr>
          <p:cNvPr id="378885" name="Text Box 5">
            <a:extLst>
              <a:ext uri="{FF2B5EF4-FFF2-40B4-BE49-F238E27FC236}">
                <a16:creationId xmlns:a16="http://schemas.microsoft.com/office/drawing/2014/main" id="{AB7EC553-4648-AC47-A458-EE8B91330C18}"/>
              </a:ext>
            </a:extLst>
          </p:cNvPr>
          <p:cNvSpPr txBox="1">
            <a:spLocks noChangeArrowheads="1"/>
          </p:cNvSpPr>
          <p:nvPr/>
        </p:nvSpPr>
        <p:spPr bwMode="auto">
          <a:xfrm>
            <a:off x="2743200" y="43307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619D3877-33DE-6544-9A02-75A47332BAB4}"/>
              </a:ext>
            </a:extLst>
          </p:cNvPr>
          <p:cNvSpPr>
            <a:spLocks noChangeShapeType="1"/>
          </p:cNvSpPr>
          <p:nvPr/>
        </p:nvSpPr>
        <p:spPr bwMode="auto">
          <a:xfrm rot="10800000">
            <a:off x="4419600" y="38862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A7793C62-AFB7-F641-A061-9EE919CFA876}"/>
              </a:ext>
            </a:extLst>
          </p:cNvPr>
          <p:cNvSpPr txBox="1">
            <a:spLocks noChangeArrowheads="1"/>
          </p:cNvSpPr>
          <p:nvPr/>
        </p:nvSpPr>
        <p:spPr bwMode="auto">
          <a:xfrm>
            <a:off x="3276600" y="26098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CC3EC2AB-B331-3847-A711-580AEED668E2}"/>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9FFFA8C6-DAA6-1148-B499-76A48C38EBF6}"/>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a:extLst>
              <a:ext uri="{FF2B5EF4-FFF2-40B4-BE49-F238E27FC236}">
                <a16:creationId xmlns:a16="http://schemas.microsoft.com/office/drawing/2014/main" id="{F7040335-BE80-8E43-94E6-6127F4D15343}"/>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a:extLst>
              <a:ext uri="{FF2B5EF4-FFF2-40B4-BE49-F238E27FC236}">
                <a16:creationId xmlns:a16="http://schemas.microsoft.com/office/drawing/2014/main" id="{7A2D86FC-6E23-CD43-A003-DD46D67D5A1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52F2428-4B23-E74D-803E-C5A6A8C1AE14}"/>
              </a:ext>
            </a:extLst>
          </p:cNvPr>
          <p:cNvSpPr txBox="1">
            <a:spLocks noChangeArrowheads="1"/>
          </p:cNvSpPr>
          <p:nvPr/>
        </p:nvSpPr>
        <p:spPr bwMode="auto">
          <a:xfrm>
            <a:off x="762000" y="1195388"/>
            <a:ext cx="8485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2: Senior Pastor alongside Deacons</a:t>
            </a:r>
          </a:p>
        </p:txBody>
      </p:sp>
      <p:sp>
        <p:nvSpPr>
          <p:cNvPr id="378885" name="Text Box 5">
            <a:extLst>
              <a:ext uri="{FF2B5EF4-FFF2-40B4-BE49-F238E27FC236}">
                <a16:creationId xmlns:a16="http://schemas.microsoft.com/office/drawing/2014/main" id="{8537DC08-1AAC-AE4C-AEA2-AF1F81D64F98}"/>
              </a:ext>
            </a:extLst>
          </p:cNvPr>
          <p:cNvSpPr txBox="1">
            <a:spLocks noChangeArrowheads="1"/>
          </p:cNvSpPr>
          <p:nvPr/>
        </p:nvSpPr>
        <p:spPr bwMode="auto">
          <a:xfrm>
            <a:off x="990600" y="35052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4D0B010F-B196-3940-B756-2F13AE5FF96A}"/>
              </a:ext>
            </a:extLst>
          </p:cNvPr>
          <p:cNvSpPr>
            <a:spLocks noChangeShapeType="1"/>
          </p:cNvSpPr>
          <p:nvPr/>
        </p:nvSpPr>
        <p:spPr bwMode="auto">
          <a:xfrm rot="5400000">
            <a:off x="5066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768AE5C4-D270-7847-B7CE-779F9BB2CB9C}"/>
              </a:ext>
            </a:extLst>
          </p:cNvPr>
          <p:cNvSpPr txBox="1">
            <a:spLocks noChangeArrowheads="1"/>
          </p:cNvSpPr>
          <p:nvPr/>
        </p:nvSpPr>
        <p:spPr bwMode="auto">
          <a:xfrm>
            <a:off x="5334000" y="3219450"/>
            <a:ext cx="2286000" cy="120015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Senior Pastor</a:t>
            </a:r>
          </a:p>
        </p:txBody>
      </p:sp>
      <p:sp>
        <p:nvSpPr>
          <p:cNvPr id="378888" name="WordArt 8">
            <a:extLst>
              <a:ext uri="{FF2B5EF4-FFF2-40B4-BE49-F238E27FC236}">
                <a16:creationId xmlns:a16="http://schemas.microsoft.com/office/drawing/2014/main" id="{546FC9B8-D67F-924D-BB5A-99A5BCBD26BE}"/>
              </a:ext>
            </a:extLst>
          </p:cNvPr>
          <p:cNvSpPr>
            <a:spLocks noChangeArrowheads="1" noChangeShapeType="1" noTextEdit="1"/>
          </p:cNvSpPr>
          <p:nvPr/>
        </p:nvSpPr>
        <p:spPr bwMode="auto">
          <a:xfrm>
            <a:off x="3505200" y="4602163"/>
            <a:ext cx="4303713" cy="2103437"/>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6698395D-5447-914A-8843-8AD08E76C78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
        <p:nvSpPr>
          <p:cNvPr id="10" name="Line 6">
            <a:extLst>
              <a:ext uri="{FF2B5EF4-FFF2-40B4-BE49-F238E27FC236}">
                <a16:creationId xmlns:a16="http://schemas.microsoft.com/office/drawing/2014/main" id="{32F1E4C3-50C5-644D-A078-413E5DF28940}"/>
              </a:ext>
            </a:extLst>
          </p:cNvPr>
          <p:cNvSpPr>
            <a:spLocks noChangeShapeType="1"/>
          </p:cNvSpPr>
          <p:nvPr/>
        </p:nvSpPr>
        <p:spPr bwMode="auto">
          <a:xfrm rot="-5400000">
            <a:off x="4685506" y="3620294"/>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7EA63053-7D78-5D48-BF58-D9CE4EDCB171}"/>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a:extLst>
              <a:ext uri="{FF2B5EF4-FFF2-40B4-BE49-F238E27FC236}">
                <a16:creationId xmlns:a16="http://schemas.microsoft.com/office/drawing/2014/main" id="{1635A0D9-2A1C-5744-A768-C4512A8A47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78884" name="Text Box 4">
            <a:extLst>
              <a:ext uri="{FF2B5EF4-FFF2-40B4-BE49-F238E27FC236}">
                <a16:creationId xmlns:a16="http://schemas.microsoft.com/office/drawing/2014/main" id="{F3BACE37-0F0E-3A44-B993-8848E5331CC7}"/>
              </a:ext>
            </a:extLst>
          </p:cNvPr>
          <p:cNvSpPr txBox="1">
            <a:spLocks noChangeArrowheads="1"/>
          </p:cNvSpPr>
          <p:nvPr/>
        </p:nvSpPr>
        <p:spPr bwMode="auto">
          <a:xfrm>
            <a:off x="762000" y="1195388"/>
            <a:ext cx="74564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3: Deacons lead elders/pastors</a:t>
            </a:r>
          </a:p>
        </p:txBody>
      </p:sp>
      <p:sp>
        <p:nvSpPr>
          <p:cNvPr id="378885" name="Text Box 5">
            <a:extLst>
              <a:ext uri="{FF2B5EF4-FFF2-40B4-BE49-F238E27FC236}">
                <a16:creationId xmlns:a16="http://schemas.microsoft.com/office/drawing/2014/main" id="{0606AA6F-DA8E-5F48-B02A-479F359BEC60}"/>
              </a:ext>
            </a:extLst>
          </p:cNvPr>
          <p:cNvSpPr txBox="1">
            <a:spLocks noChangeArrowheads="1"/>
          </p:cNvSpPr>
          <p:nvPr/>
        </p:nvSpPr>
        <p:spPr bwMode="auto">
          <a:xfrm>
            <a:off x="2743200" y="33528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78886" name="Line 6">
            <a:extLst>
              <a:ext uri="{FF2B5EF4-FFF2-40B4-BE49-F238E27FC236}">
                <a16:creationId xmlns:a16="http://schemas.microsoft.com/office/drawing/2014/main" id="{218BC28D-6BA1-574F-8634-6BD5FF5409E5}"/>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78887" name="Text Box 7">
            <a:extLst>
              <a:ext uri="{FF2B5EF4-FFF2-40B4-BE49-F238E27FC236}">
                <a16:creationId xmlns:a16="http://schemas.microsoft.com/office/drawing/2014/main" id="{6C4D3C03-7149-C849-A498-D9CA99BCB0EF}"/>
              </a:ext>
            </a:extLst>
          </p:cNvPr>
          <p:cNvSpPr txBox="1">
            <a:spLocks noChangeArrowheads="1"/>
          </p:cNvSpPr>
          <p:nvPr/>
        </p:nvSpPr>
        <p:spPr bwMode="auto">
          <a:xfrm>
            <a:off x="2743200" y="47244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Pastors</a:t>
            </a:r>
          </a:p>
        </p:txBody>
      </p:sp>
      <p:sp>
        <p:nvSpPr>
          <p:cNvPr id="378888" name="WordArt 8">
            <a:extLst>
              <a:ext uri="{FF2B5EF4-FFF2-40B4-BE49-F238E27FC236}">
                <a16:creationId xmlns:a16="http://schemas.microsoft.com/office/drawing/2014/main" id="{9A7D85B4-1D37-944A-A363-E5F04ADB46A4}"/>
              </a:ext>
            </a:extLst>
          </p:cNvPr>
          <p:cNvSpPr>
            <a:spLocks noChangeArrowheads="1" noChangeShapeType="1" noTextEdit="1"/>
          </p:cNvSpPr>
          <p:nvPr/>
        </p:nvSpPr>
        <p:spPr bwMode="auto">
          <a:xfrm>
            <a:off x="3505200" y="4495800"/>
            <a:ext cx="4303713" cy="2103438"/>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Arial Black" panose="020B0604020202020204" pitchFamily="34" charset="0"/>
                <a:ea typeface="ＭＳ Ｐゴシック" panose="020B0600070205080204" pitchFamily="34" charset="-128"/>
                <a:cs typeface="Arial Black" panose="020B0604020202020204" pitchFamily="34" charset="0"/>
              </a:rPr>
              <a:t>Unbiblical</a:t>
            </a:r>
          </a:p>
        </p:txBody>
      </p:sp>
      <p:sp>
        <p:nvSpPr>
          <p:cNvPr id="378889" name="Text Box 9">
            <a:extLst>
              <a:ext uri="{FF2B5EF4-FFF2-40B4-BE49-F238E27FC236}">
                <a16:creationId xmlns:a16="http://schemas.microsoft.com/office/drawing/2014/main" id="{75B11316-7CB8-D14B-BA2D-88B6FB9E180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78884"/>
                                        </p:tgtEl>
                                        <p:attrNameLst>
                                          <p:attrName>style.visibility</p:attrName>
                                        </p:attrNameLst>
                                      </p:cBhvr>
                                      <p:to>
                                        <p:strVal val="visible"/>
                                      </p:to>
                                    </p:set>
                                    <p:animEffect transition="in" filter="blinds(horizontal)">
                                      <p:cBhvr>
                                        <p:cTn id="7" dur="3000"/>
                                        <p:tgtEl>
                                          <p:spTgt spid="378884"/>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78885"/>
                                        </p:tgtEl>
                                        <p:attrNameLst>
                                          <p:attrName>style.visibility</p:attrName>
                                        </p:attrNameLst>
                                      </p:cBhvr>
                                      <p:to>
                                        <p:strVal val="visible"/>
                                      </p:to>
                                    </p:set>
                                    <p:animEffect transition="in" filter="dissolve">
                                      <p:cBhvr>
                                        <p:cTn id="11" dur="3000"/>
                                        <p:tgtEl>
                                          <p:spTgt spid="378885"/>
                                        </p:tgtEl>
                                      </p:cBhvr>
                                    </p:animEffect>
                                  </p:childTnLst>
                                </p:cTn>
                              </p:par>
                              <p:par>
                                <p:cTn id="12" presetID="9" presetClass="entr" presetSubtype="0" fill="hold" nodeType="withEffect">
                                  <p:stCondLst>
                                    <p:cond delay="0"/>
                                  </p:stCondLst>
                                  <p:childTnLst>
                                    <p:set>
                                      <p:cBhvr>
                                        <p:cTn id="13" dur="1" fill="hold">
                                          <p:stCondLst>
                                            <p:cond delay="0"/>
                                          </p:stCondLst>
                                        </p:cTn>
                                        <p:tgtEl>
                                          <p:spTgt spid="378886"/>
                                        </p:tgtEl>
                                        <p:attrNameLst>
                                          <p:attrName>style.visibility</p:attrName>
                                        </p:attrNameLst>
                                      </p:cBhvr>
                                      <p:to>
                                        <p:strVal val="visible"/>
                                      </p:to>
                                    </p:set>
                                    <p:animEffect transition="in" filter="dissolve">
                                      <p:cBhvr>
                                        <p:cTn id="14" dur="3000"/>
                                        <p:tgtEl>
                                          <p:spTgt spid="37888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3000"/>
                                        <p:tgtEl>
                                          <p:spTgt spid="378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78888"/>
                                        </p:tgtEl>
                                        <p:attrNameLst>
                                          <p:attrName>style.visibility</p:attrName>
                                        </p:attrNameLst>
                                      </p:cBhvr>
                                      <p:to>
                                        <p:strVal val="visible"/>
                                      </p:to>
                                    </p:set>
                                    <p:animEffect transition="in" filter="wheel(4)">
                                      <p:cBhvr>
                                        <p:cTn id="22" dur="3000"/>
                                        <p:tgtEl>
                                          <p:spTgt spid="37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4" grpId="0"/>
      <p:bldP spid="378885" grpId="0" animBg="1" autoUpdateAnimBg="0"/>
      <p:bldP spid="37888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8903111E-7DC4-C245-AD65-0A35D505DC90}"/>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1" name="Rectangle 3">
            <a:extLst>
              <a:ext uri="{FF2B5EF4-FFF2-40B4-BE49-F238E27FC236}">
                <a16:creationId xmlns:a16="http://schemas.microsoft.com/office/drawing/2014/main" id="{250F9FE8-7BDF-AF49-BDD9-D068B77409A6}"/>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0932" name="Text Box 4">
            <a:extLst>
              <a:ext uri="{FF2B5EF4-FFF2-40B4-BE49-F238E27FC236}">
                <a16:creationId xmlns:a16="http://schemas.microsoft.com/office/drawing/2014/main" id="{14847FF5-2566-6945-B406-0E3463041C42}"/>
              </a:ext>
            </a:extLst>
          </p:cNvPr>
          <p:cNvSpPr txBox="1">
            <a:spLocks noChangeArrowheads="1"/>
          </p:cNvSpPr>
          <p:nvPr/>
        </p:nvSpPr>
        <p:spPr bwMode="auto">
          <a:xfrm>
            <a:off x="762000" y="1195388"/>
            <a:ext cx="82692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4: Elder Board leads Deacon Board</a:t>
            </a:r>
          </a:p>
        </p:txBody>
      </p:sp>
      <p:sp>
        <p:nvSpPr>
          <p:cNvPr id="380933" name="Text Box 5">
            <a:extLst>
              <a:ext uri="{FF2B5EF4-FFF2-40B4-BE49-F238E27FC236}">
                <a16:creationId xmlns:a16="http://schemas.microsoft.com/office/drawing/2014/main" id="{9BEB75D4-08F4-314D-B8B5-D267F4646492}"/>
              </a:ext>
            </a:extLst>
          </p:cNvPr>
          <p:cNvSpPr txBox="1">
            <a:spLocks noChangeArrowheads="1"/>
          </p:cNvSpPr>
          <p:nvPr/>
        </p:nvSpPr>
        <p:spPr bwMode="auto">
          <a:xfrm>
            <a:off x="2743200" y="4800600"/>
            <a:ext cx="3352800" cy="69850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Deacons</a:t>
            </a:r>
          </a:p>
        </p:txBody>
      </p:sp>
      <p:sp>
        <p:nvSpPr>
          <p:cNvPr id="380934" name="Line 6">
            <a:extLst>
              <a:ext uri="{FF2B5EF4-FFF2-40B4-BE49-F238E27FC236}">
                <a16:creationId xmlns:a16="http://schemas.microsoft.com/office/drawing/2014/main" id="{5E981EF8-BBA6-1740-99B7-4D82F191F2A4}"/>
              </a:ext>
            </a:extLst>
          </p:cNvPr>
          <p:cNvSpPr>
            <a:spLocks noChangeShapeType="1"/>
          </p:cNvSpPr>
          <p:nvPr/>
        </p:nvSpPr>
        <p:spPr bwMode="auto">
          <a:xfrm rot="10800000">
            <a:off x="44180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0935" name="Text Box 7">
            <a:extLst>
              <a:ext uri="{FF2B5EF4-FFF2-40B4-BE49-F238E27FC236}">
                <a16:creationId xmlns:a16="http://schemas.microsoft.com/office/drawing/2014/main" id="{C261694B-AAE2-5B42-9675-2882A694FA94}"/>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0936" name="Text Box 8">
            <a:extLst>
              <a:ext uri="{FF2B5EF4-FFF2-40B4-BE49-F238E27FC236}">
                <a16:creationId xmlns:a16="http://schemas.microsoft.com/office/drawing/2014/main" id="{61C05E18-0A2B-4F48-B1BD-7A7E33F1A2E9}"/>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80932"/>
                                        </p:tgtEl>
                                        <p:attrNameLst>
                                          <p:attrName>style.visibility</p:attrName>
                                        </p:attrNameLst>
                                      </p:cBhvr>
                                      <p:to>
                                        <p:strVal val="visible"/>
                                      </p:to>
                                    </p:set>
                                    <p:animEffect transition="in" filter="blinds(horizontal)">
                                      <p:cBhvr>
                                        <p:cTn id="7" dur="500"/>
                                        <p:tgtEl>
                                          <p:spTgt spid="38093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0933"/>
                                        </p:tgtEl>
                                        <p:attrNameLst>
                                          <p:attrName>style.visibility</p:attrName>
                                        </p:attrNameLst>
                                      </p:cBhvr>
                                      <p:to>
                                        <p:strVal val="visible"/>
                                      </p:to>
                                    </p:set>
                                    <p:animEffect transition="in" filter="dissolve">
                                      <p:cBhvr>
                                        <p:cTn id="11" dur="500"/>
                                        <p:tgtEl>
                                          <p:spTgt spid="380933"/>
                                        </p:tgtEl>
                                      </p:cBhvr>
                                    </p:animEffect>
                                  </p:childTnLst>
                                </p:cTn>
                              </p:par>
                              <p:par>
                                <p:cTn id="12" presetID="9" presetClass="entr" presetSubtype="0" fill="hold" nodeType="withEffect">
                                  <p:stCondLst>
                                    <p:cond delay="0"/>
                                  </p:stCondLst>
                                  <p:childTnLst>
                                    <p:set>
                                      <p:cBhvr>
                                        <p:cTn id="13" dur="1" fill="hold">
                                          <p:stCondLst>
                                            <p:cond delay="0"/>
                                          </p:stCondLst>
                                        </p:cTn>
                                        <p:tgtEl>
                                          <p:spTgt spid="380934"/>
                                        </p:tgtEl>
                                        <p:attrNameLst>
                                          <p:attrName>style.visibility</p:attrName>
                                        </p:attrNameLst>
                                      </p:cBhvr>
                                      <p:to>
                                        <p:strVal val="visible"/>
                                      </p:to>
                                    </p:set>
                                    <p:animEffect transition="in" filter="dissolve">
                                      <p:cBhvr>
                                        <p:cTn id="14" dur="500"/>
                                        <p:tgtEl>
                                          <p:spTgt spid="38093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80935"/>
                                        </p:tgtEl>
                                        <p:attrNameLst>
                                          <p:attrName>style.visibility</p:attrName>
                                        </p:attrNameLst>
                                      </p:cBhvr>
                                      <p:to>
                                        <p:strVal val="visible"/>
                                      </p:to>
                                    </p:set>
                                    <p:animEffect transition="in" filter="dissolve">
                                      <p:cBhvr>
                                        <p:cTn id="17" dur="500"/>
                                        <p:tgtEl>
                                          <p:spTgt spid="380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p:bldP spid="380933" grpId="0" animBg="1" autoUpdateAnimBg="0"/>
      <p:bldP spid="380935"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D45E1DF2-42BC-F145-9D4D-B0C6B915F45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Rectangle 3">
            <a:extLst>
              <a:ext uri="{FF2B5EF4-FFF2-40B4-BE49-F238E27FC236}">
                <a16:creationId xmlns:a16="http://schemas.microsoft.com/office/drawing/2014/main" id="{731BF417-2050-AA46-B05F-0299AF3F5041}"/>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5028" name="Text Box 4">
            <a:extLst>
              <a:ext uri="{FF2B5EF4-FFF2-40B4-BE49-F238E27FC236}">
                <a16:creationId xmlns:a16="http://schemas.microsoft.com/office/drawing/2014/main" id="{DAA5D6BE-8E7A-8743-A6C4-4D9604931103}"/>
              </a:ext>
            </a:extLst>
          </p:cNvPr>
          <p:cNvSpPr txBox="1">
            <a:spLocks noChangeArrowheads="1"/>
          </p:cNvSpPr>
          <p:nvPr/>
        </p:nvSpPr>
        <p:spPr bwMode="auto">
          <a:xfrm>
            <a:off x="762000" y="1195388"/>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 over "The Seven"</a:t>
            </a:r>
          </a:p>
        </p:txBody>
      </p:sp>
      <p:sp>
        <p:nvSpPr>
          <p:cNvPr id="385029" name="Line 5">
            <a:extLst>
              <a:ext uri="{FF2B5EF4-FFF2-40B4-BE49-F238E27FC236}">
                <a16:creationId xmlns:a16="http://schemas.microsoft.com/office/drawing/2014/main" id="{4FBEF345-B99D-6147-9AED-68FC0E3B48B0}"/>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0" name="Text Box 6">
            <a:extLst>
              <a:ext uri="{FF2B5EF4-FFF2-40B4-BE49-F238E27FC236}">
                <a16:creationId xmlns:a16="http://schemas.microsoft.com/office/drawing/2014/main" id="{9735B5DD-8040-B349-BE15-CC39DF32CA0E}"/>
              </a:ext>
            </a:extLst>
          </p:cNvPr>
          <p:cNvSpPr txBox="1">
            <a:spLocks noChangeArrowheads="1"/>
          </p:cNvSpPr>
          <p:nvPr/>
        </p:nvSpPr>
        <p:spPr bwMode="auto">
          <a:xfrm>
            <a:off x="2819400" y="3340100"/>
            <a:ext cx="3352800" cy="698500"/>
          </a:xfrm>
          <a:prstGeom prst="rect">
            <a:avLst/>
          </a:prstGeom>
          <a:solidFill>
            <a:srgbClr val="800080"/>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Apostles</a:t>
            </a:r>
          </a:p>
        </p:txBody>
      </p:sp>
      <p:sp>
        <p:nvSpPr>
          <p:cNvPr id="385031" name="Text Box 7">
            <a:extLst>
              <a:ext uri="{FF2B5EF4-FFF2-40B4-BE49-F238E27FC236}">
                <a16:creationId xmlns:a16="http://schemas.microsoft.com/office/drawing/2014/main" id="{FF601BA7-EBE1-5D4B-95B0-61D333C3AF54}"/>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5032" name="Text Box 8">
            <a:extLst>
              <a:ext uri="{FF2B5EF4-FFF2-40B4-BE49-F238E27FC236}">
                <a16:creationId xmlns:a16="http://schemas.microsoft.com/office/drawing/2014/main" id="{3089A1D5-191C-BD4D-9E3F-AD3CD01806BB}"/>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5033" name="Text Box 9">
            <a:extLst>
              <a:ext uri="{FF2B5EF4-FFF2-40B4-BE49-F238E27FC236}">
                <a16:creationId xmlns:a16="http://schemas.microsoft.com/office/drawing/2014/main" id="{A3E9711C-21B7-2844-8C68-A4AA417B8AB3}"/>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5034" name="Line 10">
            <a:extLst>
              <a:ext uri="{FF2B5EF4-FFF2-40B4-BE49-F238E27FC236}">
                <a16:creationId xmlns:a16="http://schemas.microsoft.com/office/drawing/2014/main" id="{98BAE7CD-5F1F-E64C-AA89-C919E804751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5035" name="Line 11">
            <a:extLst>
              <a:ext uri="{FF2B5EF4-FFF2-40B4-BE49-F238E27FC236}">
                <a16:creationId xmlns:a16="http://schemas.microsoft.com/office/drawing/2014/main" id="{C0659148-B96F-864C-B53F-CA9D1F95CB14}"/>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8" name="Oval 12">
            <a:extLst>
              <a:ext uri="{FF2B5EF4-FFF2-40B4-BE49-F238E27FC236}">
                <a16:creationId xmlns:a16="http://schemas.microsoft.com/office/drawing/2014/main" id="{76D381D5-5BA5-D243-8E28-67190737F694}"/>
              </a:ext>
            </a:extLst>
          </p:cNvPr>
          <p:cNvSpPr>
            <a:spLocks noChangeArrowheads="1"/>
          </p:cNvSpPr>
          <p:nvPr/>
        </p:nvSpPr>
        <p:spPr bwMode="auto">
          <a:xfrm>
            <a:off x="762000" y="4572000"/>
            <a:ext cx="3200400" cy="2209800"/>
          </a:xfrm>
          <a:prstGeom prst="ellipse">
            <a:avLst/>
          </a:prstGeom>
          <a:noFill/>
          <a:ln w="76200">
            <a:solidFill>
              <a:srgbClr val="1A0CA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47149" name="Text Box 13">
            <a:extLst>
              <a:ext uri="{FF2B5EF4-FFF2-40B4-BE49-F238E27FC236}">
                <a16:creationId xmlns:a16="http://schemas.microsoft.com/office/drawing/2014/main" id="{37627327-FE55-5A47-9783-D993B83B5073}"/>
              </a:ext>
            </a:extLst>
          </p:cNvPr>
          <p:cNvSpPr txBox="1">
            <a:spLocks noChangeArrowheads="1"/>
          </p:cNvSpPr>
          <p:nvPr/>
        </p:nvSpPr>
        <p:spPr bwMode="auto">
          <a:xfrm>
            <a:off x="762000" y="5156200"/>
            <a:ext cx="170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"The Seven"</a:t>
            </a:r>
            <a:b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b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Acts 21:8</a:t>
            </a:r>
          </a:p>
        </p:txBody>
      </p:sp>
      <p:sp>
        <p:nvSpPr>
          <p:cNvPr id="385038" name="Text Box 14">
            <a:extLst>
              <a:ext uri="{FF2B5EF4-FFF2-40B4-BE49-F238E27FC236}">
                <a16:creationId xmlns:a16="http://schemas.microsoft.com/office/drawing/2014/main" id="{29FC4F84-B53F-2A4A-90A5-133EDF4E07A4}"/>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5028"/>
                                        </p:tgtEl>
                                        <p:attrNameLst>
                                          <p:attrName>style.visibility</p:attrName>
                                        </p:attrNameLst>
                                      </p:cBhvr>
                                      <p:to>
                                        <p:strVal val="visible"/>
                                      </p:to>
                                    </p:set>
                                    <p:animEffect transition="in" filter="blinds(horizontal)">
                                      <p:cBhvr>
                                        <p:cTn id="7" dur="500"/>
                                        <p:tgtEl>
                                          <p:spTgt spid="3850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5030"/>
                                        </p:tgtEl>
                                        <p:attrNameLst>
                                          <p:attrName>style.visibility</p:attrName>
                                        </p:attrNameLst>
                                      </p:cBhvr>
                                      <p:to>
                                        <p:strVal val="visible"/>
                                      </p:to>
                                    </p:set>
                                    <p:animEffect transition="in" filter="dissolve">
                                      <p:cBhvr>
                                        <p:cTn id="11" dur="500"/>
                                        <p:tgtEl>
                                          <p:spTgt spid="38503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5031"/>
                                        </p:tgtEl>
                                        <p:attrNameLst>
                                          <p:attrName>style.visibility</p:attrName>
                                        </p:attrNameLst>
                                      </p:cBhvr>
                                      <p:to>
                                        <p:strVal val="visible"/>
                                      </p:to>
                                    </p:set>
                                    <p:animEffect transition="in" filter="dissolve">
                                      <p:cBhvr>
                                        <p:cTn id="15" dur="500"/>
                                        <p:tgtEl>
                                          <p:spTgt spid="385031"/>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dissolve">
                                      <p:cBhvr>
                                        <p:cTn id="19" dur="500"/>
                                        <p:tgtEl>
                                          <p:spTgt spid="38503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5033"/>
                                        </p:tgtEl>
                                        <p:attrNameLst>
                                          <p:attrName>style.visibility</p:attrName>
                                        </p:attrNameLst>
                                      </p:cBhvr>
                                      <p:to>
                                        <p:strVal val="visible"/>
                                      </p:to>
                                    </p:set>
                                    <p:animEffect transition="in" filter="dissolve">
                                      <p:cBhvr>
                                        <p:cTn id="23" dur="500"/>
                                        <p:tgtEl>
                                          <p:spTgt spid="385033"/>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5029"/>
                                        </p:tgtEl>
                                        <p:attrNameLst>
                                          <p:attrName>style.visibility</p:attrName>
                                        </p:attrNameLst>
                                      </p:cBhvr>
                                      <p:to>
                                        <p:strVal val="visible"/>
                                      </p:to>
                                    </p:set>
                                    <p:animEffect transition="in" filter="dissolve">
                                      <p:cBhvr>
                                        <p:cTn id="27" dur="500"/>
                                        <p:tgtEl>
                                          <p:spTgt spid="385029"/>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5034"/>
                                        </p:tgtEl>
                                        <p:attrNameLst>
                                          <p:attrName>style.visibility</p:attrName>
                                        </p:attrNameLst>
                                      </p:cBhvr>
                                      <p:to>
                                        <p:strVal val="visible"/>
                                      </p:to>
                                    </p:set>
                                    <p:animEffect transition="in" filter="dissolve">
                                      <p:cBhvr>
                                        <p:cTn id="31" dur="500"/>
                                        <p:tgtEl>
                                          <p:spTgt spid="385034"/>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5035"/>
                                        </p:tgtEl>
                                        <p:attrNameLst>
                                          <p:attrName>style.visibility</p:attrName>
                                        </p:attrNameLst>
                                      </p:cBhvr>
                                      <p:to>
                                        <p:strVal val="visible"/>
                                      </p:to>
                                    </p:set>
                                    <p:animEffect transition="in" filter="dissolve">
                                      <p:cBhvr>
                                        <p:cTn id="35" dur="500"/>
                                        <p:tgtEl>
                                          <p:spTgt spid="385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p:bldP spid="385030" grpId="0" animBg="1" autoUpdateAnimBg="0"/>
      <p:bldP spid="385031" grpId="0" animBg="1" autoUpdateAnimBg="0"/>
      <p:bldP spid="385032" grpId="0" animBg="1" autoUpdateAnimBg="0"/>
      <p:bldP spid="38503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2413" y="2479675"/>
            <a:ext cx="9648826"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Rectangle 2"/>
          <p:cNvSpPr>
            <a:spLocks noGrp="1" noChangeArrowheads="1"/>
          </p:cNvSpPr>
          <p:nvPr>
            <p:ph type="body" idx="1"/>
          </p:nvPr>
        </p:nvSpPr>
        <p:spPr>
          <a:xfrm>
            <a:off x="323528" y="0"/>
            <a:ext cx="8820472" cy="2908300"/>
          </a:xfrm>
        </p:spPr>
        <p:txBody>
          <a:bodyPr/>
          <a:lstStyle/>
          <a:p>
            <a:pPr eaLnBrk="1" hangingPunct="1"/>
            <a:r>
              <a:rPr lang="en-US" altLang="en-US" sz="2800" b="1" dirty="0"/>
              <a:t>Lay magicians – community service providers (e.g. counseling, magical arts, healing)</a:t>
            </a:r>
          </a:p>
          <a:p>
            <a:pPr eaLnBrk="1" hangingPunct="1"/>
            <a:r>
              <a:rPr lang="en-US" altLang="en-US" sz="2800" b="1" dirty="0"/>
              <a:t>Scribes – writing magical texts, issuing royal decrees, maintaining records</a:t>
            </a:r>
          </a:p>
          <a:p>
            <a:pPr eaLnBrk="1" hangingPunct="1"/>
            <a:r>
              <a:rPr lang="en-US" altLang="en-US" sz="2800" b="1" dirty="0"/>
              <a:t>Priestesses – singing, music and dance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9186" name="Picture 2">
            <a:extLst>
              <a:ext uri="{FF2B5EF4-FFF2-40B4-BE49-F238E27FC236}">
                <a16:creationId xmlns:a16="http://schemas.microsoft.com/office/drawing/2014/main" id="{060FA7C3-72BF-0748-9633-EEC6BF1A0714}"/>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l="1917"/>
          <a:stretch>
            <a:fillRect/>
          </a:stretch>
        </p:blipFill>
        <p:spPr bwMode="auto">
          <a:xfrm>
            <a:off x="838200" y="1984375"/>
            <a:ext cx="70866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a:extLst>
              <a:ext uri="{FF2B5EF4-FFF2-40B4-BE49-F238E27FC236}">
                <a16:creationId xmlns:a16="http://schemas.microsoft.com/office/drawing/2014/main" id="{F53BD909-4D0E-D646-AD63-768FCEB466A4}"/>
              </a:ext>
            </a:extLst>
          </p:cNvPr>
          <p:cNvSpPr>
            <a:spLocks noGrp="1" noChangeArrowheads="1"/>
          </p:cNvSpPr>
          <p:nvPr>
            <p:ph type="title"/>
          </p:nvPr>
        </p:nvSpPr>
        <p:spPr>
          <a:xfrm>
            <a:off x="0" y="228600"/>
            <a:ext cx="8991600" cy="990600"/>
          </a:xfrm>
        </p:spPr>
        <p:txBody>
          <a:bodyPr/>
          <a:lstStyle/>
          <a:p>
            <a:pPr eaLnBrk="1" hangingPunct="1"/>
            <a:r>
              <a:rPr lang="en-US" altLang="en-US" sz="4800" b="1" u="sng">
                <a:solidFill>
                  <a:schemeClr val="bg1"/>
                </a:solidFill>
              </a:rPr>
              <a:t>How Elders Relate to Deacons</a:t>
            </a:r>
            <a:endParaRPr lang="en-US" altLang="en-US" sz="4800" b="1">
              <a:solidFill>
                <a:schemeClr val="bg1"/>
              </a:solidFill>
            </a:endParaRPr>
          </a:p>
        </p:txBody>
      </p:sp>
      <p:sp>
        <p:nvSpPr>
          <p:cNvPr id="382980" name="Text Box 4">
            <a:extLst>
              <a:ext uri="{FF2B5EF4-FFF2-40B4-BE49-F238E27FC236}">
                <a16:creationId xmlns:a16="http://schemas.microsoft.com/office/drawing/2014/main" id="{9A87494D-6B1B-EA48-97BA-3D5006880413}"/>
              </a:ext>
            </a:extLst>
          </p:cNvPr>
          <p:cNvSpPr txBox="1">
            <a:spLocks noChangeArrowheads="1"/>
          </p:cNvSpPr>
          <p:nvPr/>
        </p:nvSpPr>
        <p:spPr bwMode="auto">
          <a:xfrm>
            <a:off x="762000" y="1195388"/>
            <a:ext cx="824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Model 5: Elders with Deacon Committees </a:t>
            </a:r>
          </a:p>
        </p:txBody>
      </p:sp>
      <p:sp>
        <p:nvSpPr>
          <p:cNvPr id="382981" name="Line 5">
            <a:extLst>
              <a:ext uri="{FF2B5EF4-FFF2-40B4-BE49-F238E27FC236}">
                <a16:creationId xmlns:a16="http://schemas.microsoft.com/office/drawing/2014/main" id="{6192EA2F-417F-8B49-A35E-B8E18E9C123C}"/>
              </a:ext>
            </a:extLst>
          </p:cNvPr>
          <p:cNvSpPr>
            <a:spLocks noChangeShapeType="1"/>
          </p:cNvSpPr>
          <p:nvPr/>
        </p:nvSpPr>
        <p:spPr bwMode="auto">
          <a:xfrm>
            <a:off x="4570413" y="4191000"/>
            <a:ext cx="1587"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2" name="Text Box 6">
            <a:extLst>
              <a:ext uri="{FF2B5EF4-FFF2-40B4-BE49-F238E27FC236}">
                <a16:creationId xmlns:a16="http://schemas.microsoft.com/office/drawing/2014/main" id="{34F96814-36A2-7740-82BB-C2846D0A3B32}"/>
              </a:ext>
            </a:extLst>
          </p:cNvPr>
          <p:cNvSpPr txBox="1">
            <a:spLocks noChangeArrowheads="1"/>
          </p:cNvSpPr>
          <p:nvPr/>
        </p:nvSpPr>
        <p:spPr bwMode="auto">
          <a:xfrm>
            <a:off x="2819400" y="3340100"/>
            <a:ext cx="3352800" cy="698500"/>
          </a:xfrm>
          <a:prstGeom prst="rect">
            <a:avLst/>
          </a:prstGeom>
          <a:solidFill>
            <a:srgbClr val="000082"/>
          </a:solidFill>
          <a:ln w="57150">
            <a:solidFill>
              <a:schemeClr val="tx1"/>
            </a:solidFill>
            <a:miter lim="800000"/>
            <a:headEnd/>
            <a:tailEnd/>
          </a:ln>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Elders</a:t>
            </a:r>
          </a:p>
        </p:txBody>
      </p:sp>
      <p:sp>
        <p:nvSpPr>
          <p:cNvPr id="382983" name="Text Box 7">
            <a:extLst>
              <a:ext uri="{FF2B5EF4-FFF2-40B4-BE49-F238E27FC236}">
                <a16:creationId xmlns:a16="http://schemas.microsoft.com/office/drawing/2014/main" id="{B9E181C7-97B6-6641-9643-3CFE2A8237FB}"/>
              </a:ext>
            </a:extLst>
          </p:cNvPr>
          <p:cNvSpPr txBox="1">
            <a:spLocks noChangeArrowheads="1"/>
          </p:cNvSpPr>
          <p:nvPr/>
        </p:nvSpPr>
        <p:spPr bwMode="auto">
          <a:xfrm>
            <a:off x="4076700" y="4724400"/>
            <a:ext cx="1143000" cy="1247775"/>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a:t>
            </a:r>
          </a:p>
        </p:txBody>
      </p:sp>
      <p:sp>
        <p:nvSpPr>
          <p:cNvPr id="382984" name="Text Box 8">
            <a:extLst>
              <a:ext uri="{FF2B5EF4-FFF2-40B4-BE49-F238E27FC236}">
                <a16:creationId xmlns:a16="http://schemas.microsoft.com/office/drawing/2014/main" id="{D7BF0463-C071-2547-A7CF-7DA9EEDEA63E}"/>
              </a:ext>
            </a:extLst>
          </p:cNvPr>
          <p:cNvSpPr txBox="1">
            <a:spLocks noChangeArrowheads="1"/>
          </p:cNvSpPr>
          <p:nvPr/>
        </p:nvSpPr>
        <p:spPr bwMode="auto">
          <a:xfrm>
            <a:off x="5410200" y="4724400"/>
            <a:ext cx="11430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a:t>
            </a:r>
          </a:p>
        </p:txBody>
      </p:sp>
      <p:sp>
        <p:nvSpPr>
          <p:cNvPr id="382985" name="Text Box 9">
            <a:extLst>
              <a:ext uri="{FF2B5EF4-FFF2-40B4-BE49-F238E27FC236}">
                <a16:creationId xmlns:a16="http://schemas.microsoft.com/office/drawing/2014/main" id="{91C211A1-8531-054C-B100-396501D79D91}"/>
              </a:ext>
            </a:extLst>
          </p:cNvPr>
          <p:cNvSpPr txBox="1">
            <a:spLocks noChangeArrowheads="1"/>
          </p:cNvSpPr>
          <p:nvPr/>
        </p:nvSpPr>
        <p:spPr bwMode="auto">
          <a:xfrm>
            <a:off x="2438400" y="4724400"/>
            <a:ext cx="1447800" cy="1797050"/>
          </a:xfrm>
          <a:prstGeom prst="rect">
            <a:avLst/>
          </a:prstGeom>
          <a:solidFill>
            <a:srgbClr val="CC0000">
              <a:alpha val="47058"/>
            </a:srgbClr>
          </a:solidFill>
          <a:ln w="57150">
            <a:solidFill>
              <a:schemeClr val="tx1"/>
            </a:solidFill>
            <a:miter lim="800000"/>
            <a:headEnd/>
            <a:tailEnd/>
          </a:ln>
          <a:effectLst>
            <a:outerShdw dist="35921" dir="2700000" algn="ctr" rotWithShape="0">
              <a:srgbClr val="808080">
                <a:alpha val="74997"/>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DDDDDDD</a:t>
            </a:r>
          </a:p>
        </p:txBody>
      </p:sp>
      <p:sp>
        <p:nvSpPr>
          <p:cNvPr id="382986" name="Line 10">
            <a:extLst>
              <a:ext uri="{FF2B5EF4-FFF2-40B4-BE49-F238E27FC236}">
                <a16:creationId xmlns:a16="http://schemas.microsoft.com/office/drawing/2014/main" id="{23D2D8FE-6D13-A847-8411-0AF5273CB044}"/>
              </a:ext>
            </a:extLst>
          </p:cNvPr>
          <p:cNvSpPr>
            <a:spLocks noChangeShapeType="1"/>
          </p:cNvSpPr>
          <p:nvPr/>
        </p:nvSpPr>
        <p:spPr bwMode="auto">
          <a:xfrm>
            <a:off x="34290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7" name="Line 11">
            <a:extLst>
              <a:ext uri="{FF2B5EF4-FFF2-40B4-BE49-F238E27FC236}">
                <a16:creationId xmlns:a16="http://schemas.microsoft.com/office/drawing/2014/main" id="{A3FF1A27-BF89-A54B-A6E5-35392D115A3B}"/>
              </a:ext>
            </a:extLst>
          </p:cNvPr>
          <p:cNvSpPr>
            <a:spLocks noChangeShapeType="1"/>
          </p:cNvSpPr>
          <p:nvPr/>
        </p:nvSpPr>
        <p:spPr bwMode="auto">
          <a:xfrm>
            <a:off x="5791200" y="4191000"/>
            <a:ext cx="1588" cy="381000"/>
          </a:xfrm>
          <a:prstGeom prst="line">
            <a:avLst/>
          </a:prstGeom>
          <a:noFill/>
          <a:ln w="38100">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82988" name="Text Box 12">
            <a:extLst>
              <a:ext uri="{FF2B5EF4-FFF2-40B4-BE49-F238E27FC236}">
                <a16:creationId xmlns:a16="http://schemas.microsoft.com/office/drawing/2014/main" id="{4BAA7631-696C-1A48-895C-80AEC15722CB}"/>
              </a:ext>
            </a:extLst>
          </p:cNvPr>
          <p:cNvSpPr txBox="1">
            <a:spLocks noChangeArrowheads="1"/>
          </p:cNvSpPr>
          <p:nvPr/>
        </p:nvSpPr>
        <p:spPr bwMode="auto">
          <a:xfrm>
            <a:off x="8458200" y="0"/>
            <a:ext cx="6858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60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2980"/>
                                        </p:tgtEl>
                                        <p:attrNameLst>
                                          <p:attrName>style.visibility</p:attrName>
                                        </p:attrNameLst>
                                      </p:cBhvr>
                                      <p:to>
                                        <p:strVal val="visible"/>
                                      </p:to>
                                    </p:set>
                                    <p:animEffect transition="in" filter="blinds(horizontal)">
                                      <p:cBhvr>
                                        <p:cTn id="7" dur="500"/>
                                        <p:tgtEl>
                                          <p:spTgt spid="38298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82982"/>
                                        </p:tgtEl>
                                        <p:attrNameLst>
                                          <p:attrName>style.visibility</p:attrName>
                                        </p:attrNameLst>
                                      </p:cBhvr>
                                      <p:to>
                                        <p:strVal val="visible"/>
                                      </p:to>
                                    </p:set>
                                    <p:animEffect transition="in" filter="dissolve">
                                      <p:cBhvr>
                                        <p:cTn id="11" dur="500"/>
                                        <p:tgtEl>
                                          <p:spTgt spid="38298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82983"/>
                                        </p:tgtEl>
                                        <p:attrNameLst>
                                          <p:attrName>style.visibility</p:attrName>
                                        </p:attrNameLst>
                                      </p:cBhvr>
                                      <p:to>
                                        <p:strVal val="visible"/>
                                      </p:to>
                                    </p:set>
                                    <p:animEffect transition="in" filter="dissolve">
                                      <p:cBhvr>
                                        <p:cTn id="15" dur="500"/>
                                        <p:tgtEl>
                                          <p:spTgt spid="38298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82984"/>
                                        </p:tgtEl>
                                        <p:attrNameLst>
                                          <p:attrName>style.visibility</p:attrName>
                                        </p:attrNameLst>
                                      </p:cBhvr>
                                      <p:to>
                                        <p:strVal val="visible"/>
                                      </p:to>
                                    </p:set>
                                    <p:animEffect transition="in" filter="dissolve">
                                      <p:cBhvr>
                                        <p:cTn id="19" dur="500"/>
                                        <p:tgtEl>
                                          <p:spTgt spid="38298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82985"/>
                                        </p:tgtEl>
                                        <p:attrNameLst>
                                          <p:attrName>style.visibility</p:attrName>
                                        </p:attrNameLst>
                                      </p:cBhvr>
                                      <p:to>
                                        <p:strVal val="visible"/>
                                      </p:to>
                                    </p:set>
                                    <p:animEffect transition="in" filter="dissolve">
                                      <p:cBhvr>
                                        <p:cTn id="23" dur="500"/>
                                        <p:tgtEl>
                                          <p:spTgt spid="38298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382981"/>
                                        </p:tgtEl>
                                        <p:attrNameLst>
                                          <p:attrName>style.visibility</p:attrName>
                                        </p:attrNameLst>
                                      </p:cBhvr>
                                      <p:to>
                                        <p:strVal val="visible"/>
                                      </p:to>
                                    </p:set>
                                    <p:animEffect transition="in" filter="dissolve">
                                      <p:cBhvr>
                                        <p:cTn id="27" dur="500"/>
                                        <p:tgtEl>
                                          <p:spTgt spid="382981"/>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382986"/>
                                        </p:tgtEl>
                                        <p:attrNameLst>
                                          <p:attrName>style.visibility</p:attrName>
                                        </p:attrNameLst>
                                      </p:cBhvr>
                                      <p:to>
                                        <p:strVal val="visible"/>
                                      </p:to>
                                    </p:set>
                                    <p:animEffect transition="in" filter="dissolve">
                                      <p:cBhvr>
                                        <p:cTn id="31" dur="500"/>
                                        <p:tgtEl>
                                          <p:spTgt spid="382986"/>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382987"/>
                                        </p:tgtEl>
                                        <p:attrNameLst>
                                          <p:attrName>style.visibility</p:attrName>
                                        </p:attrNameLst>
                                      </p:cBhvr>
                                      <p:to>
                                        <p:strVal val="visible"/>
                                      </p:to>
                                    </p:set>
                                    <p:animEffect transition="in" filter="dissolve">
                                      <p:cBhvr>
                                        <p:cTn id="35" dur="500"/>
                                        <p:tgtEl>
                                          <p:spTgt spid="382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p:bldP spid="382982" grpId="0" animBg="1" autoUpdateAnimBg="0"/>
      <p:bldP spid="382983" grpId="0" animBg="1" autoUpdateAnimBg="0"/>
      <p:bldP spid="382984" grpId="0" animBg="1" autoUpdateAnimBg="0"/>
      <p:bldP spid="382985"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838200" y="685800"/>
            <a:ext cx="7467600" cy="1295400"/>
          </a:xfrm>
          <a:noFill/>
        </p:spPr>
        <p:txBody>
          <a:bodyPr/>
          <a:lstStyle/>
          <a:p>
            <a:r>
              <a:rPr lang="en-US" altLang="en-US" b="1">
                <a:solidFill>
                  <a:schemeClr val="bg1"/>
                </a:solidFill>
                <a:latin typeface="Arail" charset="0"/>
              </a:rPr>
              <a:t>Can</a:t>
            </a:r>
            <a:r>
              <a:rPr lang="ja-JP" altLang="en-US" b="1">
                <a:solidFill>
                  <a:schemeClr val="bg1"/>
                </a:solidFill>
                <a:latin typeface="Arail" charset="0"/>
              </a:rPr>
              <a:t>’</a:t>
            </a:r>
            <a:r>
              <a:rPr lang="en-US" altLang="ja-JP" b="1">
                <a:solidFill>
                  <a:schemeClr val="bg1"/>
                </a:solidFill>
                <a:latin typeface="Arail" charset="0"/>
              </a:rPr>
              <a:t>t we just call current deacons </a:t>
            </a:r>
            <a:r>
              <a:rPr lang="ja-JP" altLang="en-US" b="1">
                <a:solidFill>
                  <a:schemeClr val="bg1"/>
                </a:solidFill>
                <a:latin typeface="Arail" charset="0"/>
              </a:rPr>
              <a:t>“</a:t>
            </a:r>
            <a:r>
              <a:rPr lang="en-US" altLang="ja-JP" b="1">
                <a:solidFill>
                  <a:schemeClr val="bg1"/>
                </a:solidFill>
                <a:latin typeface="Arail" charset="0"/>
              </a:rPr>
              <a:t>elders</a:t>
            </a:r>
            <a:r>
              <a:rPr lang="ja-JP" altLang="en-US" b="1">
                <a:solidFill>
                  <a:schemeClr val="bg1"/>
                </a:solidFill>
                <a:latin typeface="Arail" charset="0"/>
              </a:rPr>
              <a:t>”</a:t>
            </a:r>
            <a:r>
              <a:rPr lang="en-US" altLang="ja-JP" b="1">
                <a:solidFill>
                  <a:schemeClr val="bg1"/>
                </a:solidFill>
                <a:latin typeface="Arail" charset="0"/>
              </a:rPr>
              <a:t>?</a:t>
            </a:r>
            <a:endParaRPr lang="en-US" altLang="en-US">
              <a:solidFill>
                <a:schemeClr val="bg1"/>
              </a:solidFill>
              <a:latin typeface="Arail" charset="0"/>
            </a:endParaRPr>
          </a:p>
        </p:txBody>
      </p:sp>
      <p:pic>
        <p:nvPicPr>
          <p:cNvPr id="358403"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3700463"/>
            <a:ext cx="16764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733800"/>
            <a:ext cx="1604962"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600200" y="2743200"/>
            <a:ext cx="3048000" cy="1447800"/>
            <a:chOff x="1008" y="1728"/>
            <a:chExt cx="1920" cy="912"/>
          </a:xfrm>
        </p:grpSpPr>
        <p:pic>
          <p:nvPicPr>
            <p:cNvPr id="358415"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6" name="Text Box 7"/>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 name="Group 8"/>
          <p:cNvGrpSpPr>
            <a:grpSpLocks/>
          </p:cNvGrpSpPr>
          <p:nvPr/>
        </p:nvGrpSpPr>
        <p:grpSpPr bwMode="auto">
          <a:xfrm>
            <a:off x="5029200" y="2749550"/>
            <a:ext cx="3048000" cy="1447800"/>
            <a:chOff x="3168" y="1732"/>
            <a:chExt cx="1920" cy="912"/>
          </a:xfrm>
        </p:grpSpPr>
        <p:pic>
          <p:nvPicPr>
            <p:cNvPr id="358413" name="Picture 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68" y="1732"/>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4" name="Text Box 10"/>
            <p:cNvSpPr txBox="1">
              <a:spLocks noChangeArrowheads="1"/>
            </p:cNvSpPr>
            <p:nvPr/>
          </p:nvSpPr>
          <p:spPr bwMode="auto">
            <a:xfrm>
              <a:off x="3480" y="1920"/>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4" name="Group 11"/>
          <p:cNvGrpSpPr>
            <a:grpSpLocks/>
          </p:cNvGrpSpPr>
          <p:nvPr/>
        </p:nvGrpSpPr>
        <p:grpSpPr bwMode="auto">
          <a:xfrm>
            <a:off x="1752600" y="2743200"/>
            <a:ext cx="2465388" cy="1463675"/>
            <a:chOff x="1200" y="1728"/>
            <a:chExt cx="1553" cy="922"/>
          </a:xfrm>
        </p:grpSpPr>
        <p:pic>
          <p:nvPicPr>
            <p:cNvPr id="358411" name="Picture 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grpSp>
        <p:nvGrpSpPr>
          <p:cNvPr id="5" name="Group 14"/>
          <p:cNvGrpSpPr>
            <a:grpSpLocks/>
          </p:cNvGrpSpPr>
          <p:nvPr/>
        </p:nvGrpSpPr>
        <p:grpSpPr bwMode="auto">
          <a:xfrm>
            <a:off x="5334000" y="2743200"/>
            <a:ext cx="2465388" cy="1463675"/>
            <a:chOff x="1200" y="1728"/>
            <a:chExt cx="1553" cy="922"/>
          </a:xfrm>
        </p:grpSpPr>
        <p:pic>
          <p:nvPicPr>
            <p:cNvPr id="358409" name="Picture 1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2" name="Text Box 16"/>
            <p:cNvSpPr txBox="1">
              <a:spLocks noChangeArrowheads="1"/>
            </p:cNvSpPr>
            <p:nvPr/>
          </p:nvSpPr>
          <p:spPr bwMode="auto">
            <a:xfrm>
              <a:off x="1488" y="2032"/>
              <a:ext cx="1094" cy="52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effectLst>
                    <a:outerShdw blurRad="38100" dist="38100" dir="2700000" algn="tl">
                      <a:srgbClr val="808080"/>
                    </a:outerShdw>
                  </a:effectLst>
                  <a:cs typeface="Arial" pitchFamily="34" charset="0"/>
                </a:rPr>
                <a:t>Elder</a:t>
              </a:r>
              <a:endParaRPr lang="en-US" altLang="en-US" sz="4400" b="1">
                <a:solidFill>
                  <a:srgbClr val="000000"/>
                </a:solidFill>
                <a:effectLst>
                  <a:outerShdw blurRad="38100" dist="38100" dir="2700000" algn="tl">
                    <a:srgbClr val="FFFFFF"/>
                  </a:outerShdw>
                </a:effectLst>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2"/>
                                        </p:tgtEl>
                                        <p:attrNameLst>
                                          <p:attrName>ppt_w</p:attrName>
                                        </p:attrNameLst>
                                      </p:cBhvr>
                                      <p:tavLst>
                                        <p:tav tm="0">
                                          <p:val>
                                            <p:strVal val="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fltVal val="0"/>
                                          </p:val>
                                        </p:tav>
                                      </p:tavLst>
                                    </p:anim>
                                    <p:anim calcmode="lin" valueType="num">
                                      <p:cBhvr>
                                        <p:cTn id="22" dur="2000"/>
                                        <p:tgtEl>
                                          <p:spTgt spid="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2"/>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3"/>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4"/>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00"/>
            </a:gs>
          </a:gsLst>
          <a:lin ang="5400000" scaled="1"/>
        </a:gra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29718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a:t>
            </a:r>
            <a:endParaRPr lang="en-US" altLang="en-US" b="1" i="1">
              <a:solidFill>
                <a:srgbClr val="FFFFFF"/>
              </a:solidFill>
              <a:latin typeface="Times New Roman" pitchFamily="18" charset="0"/>
            </a:endParaRPr>
          </a:p>
        </p:txBody>
      </p:sp>
      <p:sp>
        <p:nvSpPr>
          <p:cNvPr id="169987" name="Text Box 3"/>
          <p:cNvSpPr txBox="1">
            <a:spLocks noChangeArrowheads="1"/>
          </p:cNvSpPr>
          <p:nvPr/>
        </p:nvSpPr>
        <p:spPr bwMode="auto">
          <a:xfrm>
            <a:off x="5715000" y="3184525"/>
            <a:ext cx="34290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Character + Teaching</a:t>
            </a:r>
            <a:endParaRPr lang="en-US" altLang="en-US" b="1" i="1">
              <a:solidFill>
                <a:srgbClr val="FFFFFF"/>
              </a:solidFill>
              <a:latin typeface="Times New Roman" pitchFamily="18" charset="0"/>
            </a:endParaRPr>
          </a:p>
        </p:txBody>
      </p:sp>
      <p:sp>
        <p:nvSpPr>
          <p:cNvPr id="169988" name="Text Box 4"/>
          <p:cNvSpPr txBox="1">
            <a:spLocks noChangeArrowheads="1"/>
          </p:cNvSpPr>
          <p:nvPr/>
        </p:nvSpPr>
        <p:spPr bwMode="auto">
          <a:xfrm>
            <a:off x="29718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Administration</a:t>
            </a:r>
            <a:endParaRPr lang="en-US" altLang="en-US" b="1" i="1">
              <a:solidFill>
                <a:srgbClr val="FFFFFF"/>
              </a:solidFill>
              <a:latin typeface="Times New Roman" pitchFamily="18" charset="0"/>
            </a:endParaRPr>
          </a:p>
        </p:txBody>
      </p:sp>
      <p:sp>
        <p:nvSpPr>
          <p:cNvPr id="169989" name="Text Box 5"/>
          <p:cNvSpPr txBox="1">
            <a:spLocks noChangeArrowheads="1"/>
          </p:cNvSpPr>
          <p:nvPr/>
        </p:nvSpPr>
        <p:spPr bwMode="auto">
          <a:xfrm>
            <a:off x="5764213" y="39624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Pastoral</a:t>
            </a:r>
            <a:endParaRPr lang="en-US" altLang="en-US" b="1" i="1">
              <a:solidFill>
                <a:srgbClr val="FFFFFF"/>
              </a:solidFill>
              <a:latin typeface="Times New Roman" pitchFamily="18" charset="0"/>
            </a:endParaRPr>
          </a:p>
        </p:txBody>
      </p:sp>
      <p:sp>
        <p:nvSpPr>
          <p:cNvPr id="169990" name="Text Box 6"/>
          <p:cNvSpPr txBox="1">
            <a:spLocks noChangeArrowheads="1"/>
          </p:cNvSpPr>
          <p:nvPr/>
        </p:nvSpPr>
        <p:spPr bwMode="auto">
          <a:xfrm>
            <a:off x="29718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Much</a:t>
            </a:r>
            <a:endParaRPr lang="en-US" altLang="en-US" b="1" i="1">
              <a:solidFill>
                <a:srgbClr val="FFFFFF"/>
              </a:solidFill>
              <a:latin typeface="Times New Roman" pitchFamily="18" charset="0"/>
            </a:endParaRPr>
          </a:p>
        </p:txBody>
      </p:sp>
      <p:sp>
        <p:nvSpPr>
          <p:cNvPr id="169991" name="Text Box 7"/>
          <p:cNvSpPr txBox="1">
            <a:spLocks noChangeArrowheads="1"/>
          </p:cNvSpPr>
          <p:nvPr/>
        </p:nvSpPr>
        <p:spPr bwMode="auto">
          <a:xfrm>
            <a:off x="5764213" y="4800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Even more extensive</a:t>
            </a:r>
            <a:endParaRPr lang="en-US" altLang="en-US" b="1" i="1">
              <a:solidFill>
                <a:srgbClr val="FFFFFF"/>
              </a:solidFill>
              <a:latin typeface="Times New Roman" pitchFamily="18" charset="0"/>
            </a:endParaRPr>
          </a:p>
        </p:txBody>
      </p:sp>
      <p:sp>
        <p:nvSpPr>
          <p:cNvPr id="169992" name="Text Box 8"/>
          <p:cNvSpPr txBox="1">
            <a:spLocks noChangeArrowheads="1"/>
          </p:cNvSpPr>
          <p:nvPr/>
        </p:nvSpPr>
        <p:spPr bwMode="auto">
          <a:xfrm>
            <a:off x="381000" y="3184525"/>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Qualifications</a:t>
            </a:r>
            <a:endParaRPr lang="en-US" altLang="en-US" b="1" i="1" u="sng">
              <a:solidFill>
                <a:srgbClr val="FFFFFF"/>
              </a:solidFill>
              <a:latin typeface="Times New Roman" pitchFamily="18" charset="0"/>
            </a:endParaRPr>
          </a:p>
        </p:txBody>
      </p:sp>
      <p:sp>
        <p:nvSpPr>
          <p:cNvPr id="169993" name="Text Box 9"/>
          <p:cNvSpPr txBox="1">
            <a:spLocks noChangeArrowheads="1"/>
          </p:cNvSpPr>
          <p:nvPr/>
        </p:nvSpPr>
        <p:spPr bwMode="auto">
          <a:xfrm>
            <a:off x="381000" y="39624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Role (Gifting)</a:t>
            </a:r>
            <a:endParaRPr lang="en-US" altLang="en-US" b="1" i="1" u="sng">
              <a:solidFill>
                <a:srgbClr val="FFFFFF"/>
              </a:solidFill>
              <a:latin typeface="Times New Roman" pitchFamily="18" charset="0"/>
            </a:endParaRPr>
          </a:p>
        </p:txBody>
      </p:sp>
      <p:sp>
        <p:nvSpPr>
          <p:cNvPr id="169994" name="Text Box 10"/>
          <p:cNvSpPr txBox="1">
            <a:spLocks noChangeArrowheads="1"/>
          </p:cNvSpPr>
          <p:nvPr/>
        </p:nvSpPr>
        <p:spPr bwMode="auto">
          <a:xfrm>
            <a:off x="381000" y="4800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Time Involved</a:t>
            </a:r>
            <a:endParaRPr lang="en-US" altLang="en-US" b="1" i="1" u="sng">
              <a:solidFill>
                <a:srgbClr val="FFFFFF"/>
              </a:solidFill>
              <a:latin typeface="Times New Roman" pitchFamily="18" charset="0"/>
            </a:endParaRPr>
          </a:p>
        </p:txBody>
      </p:sp>
      <p:sp>
        <p:nvSpPr>
          <p:cNvPr id="360459" name="Rectangle 11"/>
          <p:cNvSpPr>
            <a:spLocks noChangeArrowheads="1"/>
          </p:cNvSpPr>
          <p:nvPr/>
        </p:nvSpPr>
        <p:spPr bwMode="auto">
          <a:xfrm>
            <a:off x="609600" y="76200"/>
            <a:ext cx="7924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3200">
              <a:solidFill>
                <a:srgbClr val="FFFFFF"/>
              </a:solidFill>
              <a:cs typeface="Arial" pitchFamily="34" charset="0"/>
            </a:endParaRPr>
          </a:p>
        </p:txBody>
      </p:sp>
      <p:grpSp>
        <p:nvGrpSpPr>
          <p:cNvPr id="360460" name="Group 12"/>
          <p:cNvGrpSpPr>
            <a:grpSpLocks/>
          </p:cNvGrpSpPr>
          <p:nvPr/>
        </p:nvGrpSpPr>
        <p:grpSpPr bwMode="auto">
          <a:xfrm>
            <a:off x="2286000" y="1295400"/>
            <a:ext cx="3048000" cy="1447800"/>
            <a:chOff x="1008" y="1728"/>
            <a:chExt cx="1920" cy="912"/>
          </a:xfrm>
        </p:grpSpPr>
        <p:pic>
          <p:nvPicPr>
            <p:cNvPr id="360468" name="Picture 13"/>
            <p:cNvPicPr>
              <a:picLocks noChangeAspect="1" noChangeArrowheads="1"/>
            </p:cNvPicPr>
            <p:nvPr/>
          </p:nvPicPr>
          <p:blipFill>
            <a:blip r:embed="rId3" cstate="screen">
              <a:extLst>
                <a:ext uri="{28A0092B-C50C-407E-A947-70E740481C1C}">
                  <a14:useLocalDpi xmlns:a14="http://schemas.microsoft.com/office/drawing/2010/main" val="0"/>
                </a:ext>
              </a:extLst>
            </a:blip>
            <a:srcRect r="2489" b="6844"/>
            <a:stretch>
              <a:fillRect/>
            </a:stretch>
          </p:blipFill>
          <p:spPr bwMode="auto">
            <a:xfrm>
              <a:off x="1008" y="1728"/>
              <a:ext cx="192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9" name="Text Box 14"/>
            <p:cNvSpPr txBox="1">
              <a:spLocks noChangeArrowheads="1"/>
            </p:cNvSpPr>
            <p:nvPr/>
          </p:nvSpPr>
          <p:spPr bwMode="auto">
            <a:xfrm>
              <a:off x="1320" y="1916"/>
              <a:ext cx="12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000" b="1">
                  <a:solidFill>
                    <a:srgbClr val="000000"/>
                  </a:solidFill>
                  <a:cs typeface="Arial" pitchFamily="34" charset="0"/>
                </a:rPr>
                <a:t>Deacon</a:t>
              </a:r>
            </a:p>
          </p:txBody>
        </p:sp>
      </p:grpSp>
      <p:grpSp>
        <p:nvGrpSpPr>
          <p:cNvPr id="360461" name="Group 15"/>
          <p:cNvGrpSpPr>
            <a:grpSpLocks/>
          </p:cNvGrpSpPr>
          <p:nvPr/>
        </p:nvGrpSpPr>
        <p:grpSpPr bwMode="auto">
          <a:xfrm>
            <a:off x="5715000" y="1295400"/>
            <a:ext cx="2465388" cy="1463675"/>
            <a:chOff x="1200" y="1728"/>
            <a:chExt cx="1553" cy="922"/>
          </a:xfrm>
        </p:grpSpPr>
        <p:pic>
          <p:nvPicPr>
            <p:cNvPr id="360466" name="Picture 1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00" y="1728"/>
              <a:ext cx="1553"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1" name="Text Box 17"/>
            <p:cNvSpPr txBox="1">
              <a:spLocks noChangeArrowheads="1"/>
            </p:cNvSpPr>
            <p:nvPr/>
          </p:nvSpPr>
          <p:spPr bwMode="auto">
            <a:xfrm>
              <a:off x="1488" y="2032"/>
              <a:ext cx="1076" cy="51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4800" b="1">
                  <a:solidFill>
                    <a:srgbClr val="FFFFFF"/>
                  </a:solidFill>
                  <a:cs typeface="Arial" pitchFamily="34" charset="0"/>
                </a:rPr>
                <a:t>Elder</a:t>
              </a:r>
              <a:endParaRPr lang="en-US" altLang="en-US" sz="4400" b="1">
                <a:solidFill>
                  <a:srgbClr val="000000"/>
                </a:solidFill>
                <a:cs typeface="Arial" pitchFamily="34" charset="0"/>
              </a:endParaRPr>
            </a:p>
          </p:txBody>
        </p:sp>
      </p:grpSp>
      <p:sp>
        <p:nvSpPr>
          <p:cNvPr id="170002" name="Text Box 18"/>
          <p:cNvSpPr txBox="1">
            <a:spLocks noChangeArrowheads="1"/>
          </p:cNvSpPr>
          <p:nvPr/>
        </p:nvSpPr>
        <p:spPr bwMode="auto">
          <a:xfrm>
            <a:off x="29718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Younger</a:t>
            </a:r>
            <a:endParaRPr lang="en-US" altLang="en-US" b="1" i="1">
              <a:solidFill>
                <a:srgbClr val="FFFFFF"/>
              </a:solidFill>
              <a:latin typeface="Times New Roman" pitchFamily="18" charset="0"/>
            </a:endParaRPr>
          </a:p>
        </p:txBody>
      </p:sp>
      <p:sp>
        <p:nvSpPr>
          <p:cNvPr id="170003" name="Text Box 19"/>
          <p:cNvSpPr txBox="1">
            <a:spLocks noChangeArrowheads="1"/>
          </p:cNvSpPr>
          <p:nvPr/>
        </p:nvSpPr>
        <p:spPr bwMode="auto">
          <a:xfrm>
            <a:off x="5764213" y="5562600"/>
            <a:ext cx="3227387"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Older</a:t>
            </a:r>
            <a:endParaRPr lang="en-US" altLang="en-US" b="1" i="1">
              <a:solidFill>
                <a:srgbClr val="FFFFFF"/>
              </a:solidFill>
              <a:latin typeface="Times New Roman" pitchFamily="18" charset="0"/>
            </a:endParaRPr>
          </a:p>
        </p:txBody>
      </p:sp>
      <p:sp>
        <p:nvSpPr>
          <p:cNvPr id="170004" name="Text Box 20"/>
          <p:cNvSpPr txBox="1">
            <a:spLocks noChangeArrowheads="1"/>
          </p:cNvSpPr>
          <p:nvPr/>
        </p:nvSpPr>
        <p:spPr bwMode="auto">
          <a:xfrm>
            <a:off x="381000" y="5562600"/>
            <a:ext cx="24384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i="1" u="sng">
                <a:solidFill>
                  <a:srgbClr val="FFFFFF"/>
                </a:solidFill>
              </a:rPr>
              <a:t>Age</a:t>
            </a:r>
            <a:endParaRPr lang="en-US" altLang="en-US" b="1" i="1" u="sng">
              <a:solidFill>
                <a:srgbClr val="FFFFFF"/>
              </a:solidFill>
              <a:latin typeface="Times New Roman" pitchFamily="18" charset="0"/>
            </a:endParaRPr>
          </a:p>
        </p:txBody>
      </p:sp>
      <p:sp>
        <p:nvSpPr>
          <p:cNvPr id="360465" name="Title 22"/>
          <p:cNvSpPr>
            <a:spLocks noGrp="1"/>
          </p:cNvSpPr>
          <p:nvPr>
            <p:ph type="title" idx="4294967295"/>
          </p:nvPr>
        </p:nvSpPr>
        <p:spPr>
          <a:xfrm>
            <a:off x="685800" y="0"/>
            <a:ext cx="7772400" cy="1143000"/>
          </a:xfrm>
        </p:spPr>
        <p:txBody>
          <a:bodyPr/>
          <a:lstStyle/>
          <a:p>
            <a:r>
              <a:rPr lang="en-US" altLang="en-US" sz="3200" b="1">
                <a:solidFill>
                  <a:schemeClr val="bg1"/>
                </a:solidFill>
                <a:latin typeface="Arial" pitchFamily="34" charset="0"/>
                <a:cs typeface="Arial" pitchFamily="34" charset="0"/>
              </a:rPr>
              <a:t>No.  There are many differences between them…</a:t>
            </a:r>
            <a:endParaRPr lang="en-US"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9992"/>
                                        </p:tgtEl>
                                        <p:attrNameLst>
                                          <p:attrName>style.visibility</p:attrName>
                                        </p:attrNameLst>
                                      </p:cBhvr>
                                      <p:to>
                                        <p:strVal val="visible"/>
                                      </p:to>
                                    </p:set>
                                    <p:animEffect transition="in" filter="dissolve">
                                      <p:cBhvr>
                                        <p:cTn id="7" dur="3000"/>
                                        <p:tgtEl>
                                          <p:spTgt spid="169992"/>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169986"/>
                                        </p:tgtEl>
                                        <p:attrNameLst>
                                          <p:attrName>style.visibility</p:attrName>
                                        </p:attrNameLst>
                                      </p:cBhvr>
                                      <p:to>
                                        <p:strVal val="visible"/>
                                      </p:to>
                                    </p:set>
                                    <p:animEffect transition="in" filter="dissolve">
                                      <p:cBhvr>
                                        <p:cTn id="11" dur="3000"/>
                                        <p:tgtEl>
                                          <p:spTgt spid="169986"/>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169987"/>
                                        </p:tgtEl>
                                        <p:attrNameLst>
                                          <p:attrName>style.visibility</p:attrName>
                                        </p:attrNameLst>
                                      </p:cBhvr>
                                      <p:to>
                                        <p:strVal val="visible"/>
                                      </p:to>
                                    </p:set>
                                    <p:animEffect transition="in" filter="dissolve">
                                      <p:cBhvr>
                                        <p:cTn id="15" dur="3000"/>
                                        <p:tgtEl>
                                          <p:spTgt spid="169987"/>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169993"/>
                                        </p:tgtEl>
                                        <p:attrNameLst>
                                          <p:attrName>style.visibility</p:attrName>
                                        </p:attrNameLst>
                                      </p:cBhvr>
                                      <p:to>
                                        <p:strVal val="visible"/>
                                      </p:to>
                                    </p:set>
                                    <p:animEffect transition="in" filter="dissolve">
                                      <p:cBhvr>
                                        <p:cTn id="19" dur="3000"/>
                                        <p:tgtEl>
                                          <p:spTgt spid="169993"/>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169988"/>
                                        </p:tgtEl>
                                        <p:attrNameLst>
                                          <p:attrName>style.visibility</p:attrName>
                                        </p:attrNameLst>
                                      </p:cBhvr>
                                      <p:to>
                                        <p:strVal val="visible"/>
                                      </p:to>
                                    </p:set>
                                    <p:animEffect transition="in" filter="dissolve">
                                      <p:cBhvr>
                                        <p:cTn id="23" dur="3000"/>
                                        <p:tgtEl>
                                          <p:spTgt spid="169988"/>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169989"/>
                                        </p:tgtEl>
                                        <p:attrNameLst>
                                          <p:attrName>style.visibility</p:attrName>
                                        </p:attrNameLst>
                                      </p:cBhvr>
                                      <p:to>
                                        <p:strVal val="visible"/>
                                      </p:to>
                                    </p:set>
                                    <p:animEffect transition="in" filter="dissolve">
                                      <p:cBhvr>
                                        <p:cTn id="27" dur="3000"/>
                                        <p:tgtEl>
                                          <p:spTgt spid="169989"/>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169994"/>
                                        </p:tgtEl>
                                        <p:attrNameLst>
                                          <p:attrName>style.visibility</p:attrName>
                                        </p:attrNameLst>
                                      </p:cBhvr>
                                      <p:to>
                                        <p:strVal val="visible"/>
                                      </p:to>
                                    </p:set>
                                    <p:animEffect transition="in" filter="dissolve">
                                      <p:cBhvr>
                                        <p:cTn id="31" dur="3000"/>
                                        <p:tgtEl>
                                          <p:spTgt spid="169994"/>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169990"/>
                                        </p:tgtEl>
                                        <p:attrNameLst>
                                          <p:attrName>style.visibility</p:attrName>
                                        </p:attrNameLst>
                                      </p:cBhvr>
                                      <p:to>
                                        <p:strVal val="visible"/>
                                      </p:to>
                                    </p:set>
                                    <p:animEffect transition="in" filter="dissolve">
                                      <p:cBhvr>
                                        <p:cTn id="35" dur="3000"/>
                                        <p:tgtEl>
                                          <p:spTgt spid="169990"/>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169991"/>
                                        </p:tgtEl>
                                        <p:attrNameLst>
                                          <p:attrName>style.visibility</p:attrName>
                                        </p:attrNameLst>
                                      </p:cBhvr>
                                      <p:to>
                                        <p:strVal val="visible"/>
                                      </p:to>
                                    </p:set>
                                    <p:animEffect transition="in" filter="dissolve">
                                      <p:cBhvr>
                                        <p:cTn id="39" dur="3000"/>
                                        <p:tgtEl>
                                          <p:spTgt spid="169991"/>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170004"/>
                                        </p:tgtEl>
                                        <p:attrNameLst>
                                          <p:attrName>style.visibility</p:attrName>
                                        </p:attrNameLst>
                                      </p:cBhvr>
                                      <p:to>
                                        <p:strVal val="visible"/>
                                      </p:to>
                                    </p:set>
                                    <p:animEffect transition="in" filter="dissolve">
                                      <p:cBhvr>
                                        <p:cTn id="43" dur="3000"/>
                                        <p:tgtEl>
                                          <p:spTgt spid="170004"/>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170002"/>
                                        </p:tgtEl>
                                        <p:attrNameLst>
                                          <p:attrName>style.visibility</p:attrName>
                                        </p:attrNameLst>
                                      </p:cBhvr>
                                      <p:to>
                                        <p:strVal val="visible"/>
                                      </p:to>
                                    </p:set>
                                    <p:animEffect transition="in" filter="dissolve">
                                      <p:cBhvr>
                                        <p:cTn id="47" dur="3000"/>
                                        <p:tgtEl>
                                          <p:spTgt spid="170002"/>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170003"/>
                                        </p:tgtEl>
                                        <p:attrNameLst>
                                          <p:attrName>style.visibility</p:attrName>
                                        </p:attrNameLst>
                                      </p:cBhvr>
                                      <p:to>
                                        <p:strVal val="visible"/>
                                      </p:to>
                                    </p:set>
                                    <p:animEffect transition="in" filter="dissolve">
                                      <p:cBhvr>
                                        <p:cTn id="51" dur="3000"/>
                                        <p:tgtEl>
                                          <p:spTgt spid="17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p:bldP spid="169988" grpId="0"/>
      <p:bldP spid="169989" grpId="0"/>
      <p:bldP spid="169990" grpId="0"/>
      <p:bldP spid="169991" grpId="0"/>
      <p:bldP spid="169992" grpId="0"/>
      <p:bldP spid="169993" grpId="0"/>
      <p:bldP spid="169994" grpId="0"/>
      <p:bldP spid="170002" grpId="0"/>
      <p:bldP spid="170003" grpId="0"/>
      <p:bldP spid="17000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descr="White marble"/>
          <p:cNvSpPr>
            <a:spLocks noGrp="1" noRot="1" noChangeArrowheads="1"/>
          </p:cNvSpPr>
          <p:nvPr>
            <p:ph type="title"/>
          </p:nvPr>
        </p:nvSpPr>
        <p:spPr>
          <a:xfrm>
            <a:off x="0" y="274638"/>
            <a:ext cx="8229600" cy="1143000"/>
          </a:xfrm>
          <a:blipFill dpi="0" rotWithShape="1">
            <a:blip r:embed="rId4"/>
            <a:srcRect/>
            <a:tile tx="0" ty="0" sx="100000" sy="100000" flip="none" algn="tl"/>
          </a:blipFill>
        </p:spPr>
        <p:txBody>
          <a:bodyPr/>
          <a:lstStyle/>
          <a:p>
            <a:pPr eaLnBrk="1" hangingPunct="1"/>
            <a:r>
              <a:rPr lang="en-US" altLang="en-US">
                <a:solidFill>
                  <a:srgbClr val="000000"/>
                </a:solidFill>
                <a:effectLst>
                  <a:outerShdw blurRad="38100" dist="38100" dir="2700000" algn="tl">
                    <a:srgbClr val="C0C0C0"/>
                  </a:outerShdw>
                </a:effectLst>
                <a:latin typeface="Franklin Gothic Medium" pitchFamily="34" charset="0"/>
              </a:rPr>
              <a:t>OK, lah… But…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t="-888"/>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6" name="Rectangle 3"/>
          <p:cNvSpPr>
            <a:spLocks noGrp="1" noChangeArrowheads="1"/>
          </p:cNvSpPr>
          <p:nvPr>
            <p:ph type="title"/>
          </p:nvPr>
        </p:nvSpPr>
        <p:spPr>
          <a:xfrm>
            <a:off x="76200" y="381000"/>
            <a:ext cx="8991600" cy="1752600"/>
          </a:xfrm>
        </p:spPr>
        <p:txBody>
          <a:bodyPr/>
          <a:lstStyle/>
          <a:p>
            <a:r>
              <a:rPr lang="en-US" altLang="en-US" b="1">
                <a:solidFill>
                  <a:schemeClr val="bg1"/>
                </a:solidFill>
                <a:latin typeface="Arial" pitchFamily="34" charset="0"/>
                <a:cs typeface="Arial" pitchFamily="34" charset="0"/>
              </a:rPr>
              <a:t>Leadership</a:t>
            </a:r>
            <a:r>
              <a:rPr lang="en-US" altLang="en-US" sz="2400">
                <a:solidFill>
                  <a:schemeClr val="tx1"/>
                </a:solidFill>
                <a:latin typeface="Arial" pitchFamily="34" charset="0"/>
                <a:cs typeface="Arial" pitchFamily="34" charset="0"/>
              </a:rPr>
              <a:t> </a:t>
            </a:r>
            <a:r>
              <a:rPr lang="en-US" altLang="en-US" b="1">
                <a:solidFill>
                  <a:schemeClr val="bg1"/>
                </a:solidFill>
                <a:latin typeface="Arial" pitchFamily="34" charset="0"/>
                <a:cs typeface="Arial" pitchFamily="34" charset="0"/>
              </a:rPr>
              <a:t>by elders and congregational authority are not </a:t>
            </a:r>
            <a:r>
              <a:rPr lang="en-US" altLang="en-US" b="1">
                <a:solidFill>
                  <a:srgbClr val="FFFF43"/>
                </a:solidFill>
                <a:latin typeface="Arial" pitchFamily="34" charset="0"/>
                <a:cs typeface="Arial" pitchFamily="34" charset="0"/>
              </a:rPr>
              <a:t>contradictory</a:t>
            </a:r>
            <a:endParaRPr lang="en-US" altLang="en-US" u="sng">
              <a:solidFill>
                <a:schemeClr val="tx1"/>
              </a:solidFill>
              <a:latin typeface="Arial" pitchFamily="34" charset="0"/>
              <a:cs typeface="Arial"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3"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4"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4"/>
                                        </p:tgtEl>
                                      </p:cBhvr>
                                    </p:animEffect>
                                    <p:set>
                                      <p:cBhvr>
                                        <p:cTn id="7" dur="1" fill="hold">
                                          <p:stCondLst>
                                            <p:cond delay="499"/>
                                          </p:stCondLst>
                                        </p:cTn>
                                        <p:tgtEl>
                                          <p:spTgt spid="18023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3"/>
                                        </p:tgtEl>
                                      </p:cBhvr>
                                    </p:animEffect>
                                    <p:set>
                                      <p:cBhvr>
                                        <p:cTn id="12" dur="1" fill="hold">
                                          <p:stCondLst>
                                            <p:cond delay="499"/>
                                          </p:stCondLst>
                                        </p:cTn>
                                        <p:tgtEl>
                                          <p:spTgt spid="18023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2"/>
                                        </p:tgtEl>
                                      </p:cBhvr>
                                    </p:animEffect>
                                    <p:set>
                                      <p:cBhvr>
                                        <p:cTn id="17" dur="1" fill="hold">
                                          <p:stCondLst>
                                            <p:cond delay="499"/>
                                          </p:stCondLst>
                                        </p:cTn>
                                        <p:tgtEl>
                                          <p:spTgt spid="1802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1"/>
                                        </p:tgtEl>
                                      </p:cBhvr>
                                    </p:animEffect>
                                    <p:set>
                                      <p:cBhvr>
                                        <p:cTn id="22" dur="1" fill="hold">
                                          <p:stCondLst>
                                            <p:cond delay="499"/>
                                          </p:stCondLst>
                                        </p:cTn>
                                        <p:tgtEl>
                                          <p:spTgt spid="1802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30"/>
                                        </p:tgtEl>
                                      </p:cBhvr>
                                    </p:animEffect>
                                    <p:set>
                                      <p:cBhvr>
                                        <p:cTn id="27" dur="1" fill="hold">
                                          <p:stCondLst>
                                            <p:cond delay="499"/>
                                          </p:stCondLst>
                                        </p:cTn>
                                        <p:tgtEl>
                                          <p:spTgt spid="1802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80229"/>
                                        </p:tgtEl>
                                      </p:cBhvr>
                                    </p:animEffect>
                                    <p:set>
                                      <p:cBhvr>
                                        <p:cTn id="3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P spid="18023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8AA8-FA82-F014-5F60-E634863BC5E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32F96EB3-CC2E-49BE-AA2F-7957CC238717}"/>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484ECFF7-9BEF-4E7A-4F0F-784EEF3A1C15}"/>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01CEBFAA-17D8-90F0-0C90-2258D00305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6218492-898F-2312-DDB9-A34A1FE2811D}"/>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DE6AF6A4-A04A-8CD8-4776-3D9171998E08}"/>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F657EEC5-D685-9778-03A1-439F07647DBF}"/>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a:extLst>
              <a:ext uri="{FF2B5EF4-FFF2-40B4-BE49-F238E27FC236}">
                <a16:creationId xmlns:a16="http://schemas.microsoft.com/office/drawing/2014/main" id="{D34635E4-24C2-EC6F-0CC9-C02839F9C3E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3" name="Rectangle 9">
            <a:extLst>
              <a:ext uri="{FF2B5EF4-FFF2-40B4-BE49-F238E27FC236}">
                <a16:creationId xmlns:a16="http://schemas.microsoft.com/office/drawing/2014/main" id="{EA2103FD-8B29-4D6F-9755-94D6CD11606A}"/>
              </a:ext>
            </a:extLst>
          </p:cNvPr>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240106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3"/>
                                        </p:tgtEl>
                                      </p:cBhvr>
                                    </p:animEffect>
                                    <p:set>
                                      <p:cBhvr>
                                        <p:cTn id="7" dur="1" fill="hold">
                                          <p:stCondLst>
                                            <p:cond delay="499"/>
                                          </p:stCondLst>
                                        </p:cTn>
                                        <p:tgtEl>
                                          <p:spTgt spid="18023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2"/>
                                        </p:tgtEl>
                                      </p:cBhvr>
                                    </p:animEffect>
                                    <p:set>
                                      <p:cBhvr>
                                        <p:cTn id="12" dur="1" fill="hold">
                                          <p:stCondLst>
                                            <p:cond delay="499"/>
                                          </p:stCondLst>
                                        </p:cTn>
                                        <p:tgtEl>
                                          <p:spTgt spid="18023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1"/>
                                        </p:tgtEl>
                                      </p:cBhvr>
                                    </p:animEffect>
                                    <p:set>
                                      <p:cBhvr>
                                        <p:cTn id="17" dur="1" fill="hold">
                                          <p:stCondLst>
                                            <p:cond delay="499"/>
                                          </p:stCondLst>
                                        </p:cTn>
                                        <p:tgtEl>
                                          <p:spTgt spid="18023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30"/>
                                        </p:tgtEl>
                                      </p:cBhvr>
                                    </p:animEffect>
                                    <p:set>
                                      <p:cBhvr>
                                        <p:cTn id="22" dur="1" fill="hold">
                                          <p:stCondLst>
                                            <p:cond delay="499"/>
                                          </p:stCondLst>
                                        </p:cTn>
                                        <p:tgtEl>
                                          <p:spTgt spid="1802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80229"/>
                                        </p:tgtEl>
                                      </p:cBhvr>
                                    </p:animEffect>
                                    <p:set>
                                      <p:cBhvr>
                                        <p:cTn id="2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P spid="1802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F5ED-9C5E-5028-4459-18C54D86FFCC}"/>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25DEF9-3D04-FE80-1B89-3F222ABA65D0}"/>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ADBB12C2-7B0C-EF1C-7F0C-063E66C15047}"/>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10982B21-C194-A278-5CC7-C1B4AAFA663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0BD56D68-9160-7AD4-AFBF-2609BFA17F69}"/>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2A05C318-64BA-4EF2-BC60-468197A7665F}"/>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D95BCBFA-41D8-3FD0-F9D5-51827241659E}"/>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2" name="Rectangle 8">
            <a:extLst>
              <a:ext uri="{FF2B5EF4-FFF2-40B4-BE49-F238E27FC236}">
                <a16:creationId xmlns:a16="http://schemas.microsoft.com/office/drawing/2014/main" id="{213A0C77-F477-34F4-2D41-E18C4046BA85}"/>
              </a:ext>
            </a:extLst>
          </p:cNvPr>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690143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2"/>
                                        </p:tgtEl>
                                      </p:cBhvr>
                                    </p:animEffect>
                                    <p:set>
                                      <p:cBhvr>
                                        <p:cTn id="7" dur="1" fill="hold">
                                          <p:stCondLst>
                                            <p:cond delay="499"/>
                                          </p:stCondLst>
                                        </p:cTn>
                                        <p:tgtEl>
                                          <p:spTgt spid="18023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1"/>
                                        </p:tgtEl>
                                      </p:cBhvr>
                                    </p:animEffect>
                                    <p:set>
                                      <p:cBhvr>
                                        <p:cTn id="12" dur="1" fill="hold">
                                          <p:stCondLst>
                                            <p:cond delay="499"/>
                                          </p:stCondLst>
                                        </p:cTn>
                                        <p:tgtEl>
                                          <p:spTgt spid="1802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30"/>
                                        </p:tgtEl>
                                      </p:cBhvr>
                                    </p:animEffect>
                                    <p:set>
                                      <p:cBhvr>
                                        <p:cTn id="17" dur="1" fill="hold">
                                          <p:stCondLst>
                                            <p:cond delay="499"/>
                                          </p:stCondLst>
                                        </p:cTn>
                                        <p:tgtEl>
                                          <p:spTgt spid="18023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80229"/>
                                        </p:tgtEl>
                                      </p:cBhvr>
                                    </p:animEffect>
                                    <p:set>
                                      <p:cBhvr>
                                        <p:cTn id="2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P spid="18023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5E93-E93C-E360-2219-D417CF4C85E7}"/>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0F7C433-B356-14AA-6522-AB261F878B3B}"/>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63075A3F-5ECA-BC23-02D8-5E94CA7F2C34}"/>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ED593354-FC9F-CAD5-A779-B0797ACD6CA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2FF4DF23-B2F7-FBC3-EC55-AC480B8610EC}"/>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96DE875D-C6F3-5830-21F1-55C65A336B51}"/>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1" name="Rectangle 7">
            <a:extLst>
              <a:ext uri="{FF2B5EF4-FFF2-40B4-BE49-F238E27FC236}">
                <a16:creationId xmlns:a16="http://schemas.microsoft.com/office/drawing/2014/main" id="{B047D372-54DF-0A81-9D88-5B6BB33DB147}"/>
              </a:ext>
            </a:extLst>
          </p:cNvPr>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349391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1"/>
                                        </p:tgtEl>
                                      </p:cBhvr>
                                    </p:animEffect>
                                    <p:set>
                                      <p:cBhvr>
                                        <p:cTn id="7" dur="1" fill="hold">
                                          <p:stCondLst>
                                            <p:cond delay="499"/>
                                          </p:stCondLst>
                                        </p:cTn>
                                        <p:tgtEl>
                                          <p:spTgt spid="1802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30"/>
                                        </p:tgtEl>
                                      </p:cBhvr>
                                    </p:animEffect>
                                    <p:set>
                                      <p:cBhvr>
                                        <p:cTn id="12" dur="1" fill="hold">
                                          <p:stCondLst>
                                            <p:cond delay="499"/>
                                          </p:stCondLst>
                                        </p:cTn>
                                        <p:tgtEl>
                                          <p:spTgt spid="1802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80229"/>
                                        </p:tgtEl>
                                      </p:cBhvr>
                                    </p:animEffect>
                                    <p:set>
                                      <p:cBhvr>
                                        <p:cTn id="17"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P spid="1802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77689-5988-2682-C16A-A49B46EC09B6}"/>
            </a:ext>
          </a:extLst>
        </p:cNvPr>
        <p:cNvGrpSpPr/>
        <p:nvPr/>
      </p:nvGrpSpPr>
      <p:grpSpPr>
        <a:xfrm>
          <a:off x="0" y="0"/>
          <a:ext cx="0" cy="0"/>
          <a:chOff x="0" y="0"/>
          <a:chExt cx="0" cy="0"/>
        </a:xfrm>
      </p:grpSpPr>
      <p:sp>
        <p:nvSpPr>
          <p:cNvPr id="366593" name="Rectangle 2">
            <a:extLst>
              <a:ext uri="{FF2B5EF4-FFF2-40B4-BE49-F238E27FC236}">
                <a16:creationId xmlns:a16="http://schemas.microsoft.com/office/drawing/2014/main" id="{E652B9B0-0E13-D803-0A24-158456080244}"/>
              </a:ext>
            </a:extLst>
          </p:cNvPr>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366594" name="Rectangle 3">
            <a:extLst>
              <a:ext uri="{FF2B5EF4-FFF2-40B4-BE49-F238E27FC236}">
                <a16:creationId xmlns:a16="http://schemas.microsoft.com/office/drawing/2014/main" id="{A9A51DA3-FC65-652D-CC3F-6415F5D2A1B9}"/>
              </a:ext>
            </a:extLst>
          </p:cNvPr>
          <p:cNvSpPr>
            <a:spLocks noGrp="1" noChangeArrowheads="1"/>
          </p:cNvSpPr>
          <p:nvPr>
            <p:ph type="title"/>
          </p:nvPr>
        </p:nvSpPr>
        <p:spPr>
          <a:xfrm>
            <a:off x="76200" y="228600"/>
            <a:ext cx="3352800" cy="3124200"/>
          </a:xfrm>
        </p:spPr>
        <p:txBody>
          <a:bodyPr/>
          <a:lstStyle/>
          <a:p>
            <a:pPr eaLnBrk="1" hangingPunct="1"/>
            <a:r>
              <a:rPr lang="en-US" altLang="en-US" sz="3600">
                <a:latin typeface="Arial" pitchFamily="34" charset="0"/>
                <a:cs typeface="Arial" pitchFamily="34" charset="0"/>
              </a:rPr>
              <a:t>Balancing leadership with congregational involvement</a:t>
            </a:r>
          </a:p>
        </p:txBody>
      </p:sp>
      <p:pic>
        <p:nvPicPr>
          <p:cNvPr id="366595" name="Picture 4" descr="Weiner Dog">
            <a:extLst>
              <a:ext uri="{FF2B5EF4-FFF2-40B4-BE49-F238E27FC236}">
                <a16:creationId xmlns:a16="http://schemas.microsoft.com/office/drawing/2014/main" id="{3D0A159E-B8B9-B3F1-255D-C544F1DAAE6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EEEC9D99-7C66-422F-0C46-6AC3E99E18C0}"/>
              </a:ext>
            </a:extLst>
          </p:cNvPr>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
        <p:nvSpPr>
          <p:cNvPr id="180230" name="Rectangle 6">
            <a:extLst>
              <a:ext uri="{FF2B5EF4-FFF2-40B4-BE49-F238E27FC236}">
                <a16:creationId xmlns:a16="http://schemas.microsoft.com/office/drawing/2014/main" id="{427ECD13-0534-DCCC-6F93-DB4B89AFCBAB}"/>
              </a:ext>
            </a:extLst>
          </p:cNvPr>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cs typeface="Arial" pitchFamily="34" charset="0"/>
            </a:endParaRPr>
          </a:p>
        </p:txBody>
      </p:sp>
    </p:spTree>
    <p:extLst>
      <p:ext uri="{BB962C8B-B14F-4D97-AF65-F5344CB8AC3E}">
        <p14:creationId xmlns:p14="http://schemas.microsoft.com/office/powerpoint/2010/main" val="1213535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80230"/>
                                        </p:tgtEl>
                                      </p:cBhvr>
                                    </p:animEffect>
                                    <p:set>
                                      <p:cBhvr>
                                        <p:cTn id="7" dur="1" fill="hold">
                                          <p:stCondLst>
                                            <p:cond delay="499"/>
                                          </p:stCondLst>
                                        </p:cTn>
                                        <p:tgtEl>
                                          <p:spTgt spid="1802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80229"/>
                                        </p:tgtEl>
                                      </p:cBhvr>
                                    </p:animEffect>
                                    <p:set>
                                      <p:cBhvr>
                                        <p:cTn id="12" dur="1" fill="hold">
                                          <p:stCondLst>
                                            <p:cond delay="499"/>
                                          </p:stCondLst>
                                        </p:cTn>
                                        <p:tgtEl>
                                          <p:spTgt spid="180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animBg="1"/>
      <p:bldP spid="180230"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52"/>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2911</TotalTime>
  <Words>4177</Words>
  <Application>Microsoft Macintosh PowerPoint</Application>
  <PresentationFormat>On-screen Show (4:3)</PresentationFormat>
  <Paragraphs>841</Paragraphs>
  <Slides>128</Slides>
  <Notes>106</Notes>
  <HiddenSlides>0</HiddenSlides>
  <MMClips>0</MMClips>
  <ScaleCrop>false</ScaleCrop>
  <HeadingPairs>
    <vt:vector size="6" baseType="variant">
      <vt:variant>
        <vt:lpstr>Fonts Used</vt:lpstr>
      </vt:variant>
      <vt:variant>
        <vt:i4>23</vt:i4>
      </vt:variant>
      <vt:variant>
        <vt:lpstr>Theme</vt:lpstr>
      </vt:variant>
      <vt:variant>
        <vt:i4>20</vt:i4>
      </vt:variant>
      <vt:variant>
        <vt:lpstr>Slide Titles</vt:lpstr>
      </vt:variant>
      <vt:variant>
        <vt:i4>128</vt:i4>
      </vt:variant>
    </vt:vector>
  </HeadingPairs>
  <TitlesOfParts>
    <vt:vector size="171" baseType="lpstr">
      <vt:lpstr>Arail</vt:lpstr>
      <vt:lpstr>ＭＳ Ｐゴシック</vt:lpstr>
      <vt:lpstr>Arial</vt:lpstr>
      <vt:lpstr>Arial Black</vt:lpstr>
      <vt:lpstr>Arial Narrow</vt:lpstr>
      <vt:lpstr>Arial Rounded MT Bold</vt:lpstr>
      <vt:lpstr>Century Gothic</vt:lpstr>
      <vt:lpstr>Comic Sans MS</vt:lpstr>
      <vt:lpstr>Courier New</vt:lpstr>
      <vt:lpstr>Franklin Gothic Medium</vt:lpstr>
      <vt:lpstr>Garamond</vt:lpstr>
      <vt:lpstr>Helvetica</vt:lpstr>
      <vt:lpstr>Impact</vt:lpstr>
      <vt:lpstr>Kristen ITC</vt:lpstr>
      <vt:lpstr>Monotype Corsiva</vt:lpstr>
      <vt:lpstr>Papyrus</vt:lpstr>
      <vt:lpstr>SimSun</vt:lpstr>
      <vt:lpstr>Tahoma</vt:lpstr>
      <vt:lpstr>Times</vt:lpstr>
      <vt:lpstr>Times New Roman</vt:lpstr>
      <vt:lpstr>Trebuchet MS</vt:lpstr>
      <vt:lpstr>Verdana</vt:lpstr>
      <vt:lpstr>Wingdings</vt:lpstr>
      <vt:lpstr>Default Design</vt:lpstr>
      <vt:lpstr>Notebook</vt:lpstr>
      <vt:lpstr>Balance</vt:lpstr>
      <vt:lpstr>Contemporary</vt:lpstr>
      <vt:lpstr>Blends</vt:lpstr>
      <vt:lpstr>1_Default Design</vt:lpstr>
      <vt:lpstr>Schmooze</vt:lpstr>
      <vt:lpstr>Whirlpool design template</vt:lpstr>
      <vt:lpstr>Globe</vt:lpstr>
      <vt:lpstr>Slit</vt:lpstr>
      <vt:lpstr>untitled 1</vt:lpstr>
      <vt:lpstr>Crumple</vt:lpstr>
      <vt:lpstr>Stream</vt:lpstr>
      <vt:lpstr>Azure</vt:lpstr>
      <vt:lpstr>Gleam</vt:lpstr>
      <vt:lpstr>2_Default Design</vt:lpstr>
      <vt:lpstr>2_Orbit</vt:lpstr>
      <vt:lpstr>3_Default Design</vt:lpstr>
      <vt:lpstr>5_Default Design</vt:lpstr>
      <vt:lpstr>4_Default Design</vt:lpstr>
      <vt:lpstr>The Priesthood of Judaism</vt:lpstr>
      <vt:lpstr>Introduction</vt:lpstr>
      <vt:lpstr>A Hindu Priest's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Levitical Priesthood</vt:lpstr>
      <vt:lpstr>Nature:  Who were the Priests?</vt:lpstr>
      <vt:lpstr>Contrasting Levites and Priests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Leviticus 21 Requirements:  What Did it Take to Be a Priest?</vt:lpstr>
      <vt:lpstr>Garments of the High Priest</vt:lpstr>
      <vt:lpstr>The Jewish High Priest</vt:lpstr>
      <vt:lpstr>Contrasting Levites and Priests</vt:lpstr>
      <vt:lpstr>Uniqueness: How did Israel’s Priests Differ from Pagan Priesthoods?</vt:lpstr>
      <vt:lpstr>Uniqueness: How did Israel’s Priests Differ from Pagan Priesthoods?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Peter 2:5  (NIV)</vt:lpstr>
      <vt:lpstr>Two Questions:</vt:lpstr>
      <vt:lpstr>I. Ultimate authority in the local church rests with the congregation</vt:lpstr>
      <vt:lpstr>Congregational Authority</vt:lpstr>
      <vt:lpstr>Episcopal Church Structure (Simplified)</vt:lpstr>
      <vt:lpstr>Lower Presbyterian Structure</vt:lpstr>
      <vt:lpstr>Middle Presbyterian Structure</vt:lpstr>
      <vt:lpstr>Highest Presbyterian Structure</vt:lpstr>
      <vt:lpstr>What About Baptists? </vt:lpstr>
      <vt:lpstr>Two Questions:</vt:lpstr>
      <vt:lpstr>II. The biblical pattern is church leadership by elders.</vt:lpstr>
      <vt:lpstr>Scriptural support for a plurality of elders:</vt:lpstr>
      <vt:lpstr>Elders led from the time of Moses</vt:lpstr>
      <vt:lpstr>Who Led the Synagogue?</vt:lpstr>
      <vt:lpstr>God has advocated group leadership through the ages</vt:lpstr>
      <vt:lpstr>Places Mentioning Elders</vt:lpstr>
      <vt:lpstr>Places Mentioning Elders</vt:lpstr>
      <vt:lpstr>Places Mentioning Elders</vt:lpstr>
      <vt:lpstr>Places Mentioning Elders</vt:lpstr>
      <vt:lpstr>Places Mentioning Elders</vt:lpstr>
      <vt:lpstr>Places Mentioning Elders</vt:lpstr>
      <vt:lpstr>Three Major Tasks of Elders</vt:lpstr>
      <vt:lpstr>How Elders Relate to Deacons</vt:lpstr>
      <vt:lpstr>How Elders Relate to Deacons</vt:lpstr>
      <vt:lpstr>How Elders Relate to Deacons</vt:lpstr>
      <vt:lpstr>How Elders Relate to Deacons</vt:lpstr>
      <vt:lpstr>How Elders Relate to Deacons</vt:lpstr>
      <vt:lpstr>How Elders Relate to Deacons</vt:lpstr>
      <vt:lpstr>Can’t we just call current deacons “elders”?</vt:lpstr>
      <vt:lpstr>No.  There are many differences between them…</vt:lpstr>
      <vt:lpstr>OK, lah… But…</vt:lpstr>
      <vt:lpstr>Leadership by elders and congregational authority are not contradictory</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Balancing leadership with congregational involvement</vt:lpstr>
      <vt:lpstr>—Main Idea— Ultimate authority in the local church rests with the congregation but these people should be led by elders </vt:lpstr>
      <vt:lpstr>So What?</vt:lpstr>
      <vt:lpstr>Action Points:</vt:lpstr>
      <vt:lpstr>WHAT ABOUT LEADERS TODAY?</vt:lpstr>
      <vt:lpstr>GOD'S DEACON CHECKLIST:  1 TIMOTHY 3:8-13 </vt:lpstr>
      <vt:lpstr>1 TIMOTHY 3:1-13 OVERVIEW</vt:lpstr>
      <vt:lpstr>WORTHY OF RESPECT 1 Timothy 3:8</vt:lpstr>
      <vt:lpstr>SINCERE</vt:lpstr>
      <vt:lpstr>NOT GIVEN TO DRUNKENNESS</vt:lpstr>
      <vt:lpstr>NOT PURSUING DISHONEST GAIN</vt:lpstr>
      <vt:lpstr>HOLDS TO DEEP TRUTHS</vt:lpstr>
      <vt:lpstr>TESTED (AS BLAMELESS)</vt:lpstr>
      <vt:lpstr>PowerPoint Presentation</vt:lpstr>
      <vt:lpstr>WHAT ABOUT DEACON WIVES?</vt:lpstr>
      <vt:lpstr>A DEACON WIFE MUST BE…</vt:lpstr>
      <vt:lpstr>… TO BE REVERENT IN THE WAY THEY LIVE</vt:lpstr>
      <vt:lpstr>… NOT TO BE SLANDERERS</vt:lpstr>
      <vt:lpstr>… NOT TO BE ADDICTED TO MUCH WINE</vt:lpstr>
      <vt:lpstr>… TO TEACH WHAT IS GOOD</vt:lpstr>
      <vt:lpstr>HUSBAND OF ONE WIFE</vt:lpstr>
      <vt:lpstr>Look at the right woman</vt:lpstr>
      <vt:lpstr>HIS CHILDREN</vt:lpstr>
      <vt:lpstr>The Frog in the Pan</vt:lpstr>
      <vt:lpstr>DEACON REWARDS</vt:lpstr>
      <vt:lpstr>Original Group Presentation Members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melvinK</dc:creator>
  <cp:lastModifiedBy>Rick Griffith</cp:lastModifiedBy>
  <cp:revision>70</cp:revision>
  <cp:lastPrinted>2026-06-23T05:21:53Z</cp:lastPrinted>
  <dcterms:created xsi:type="dcterms:W3CDTF">2005-10-02T03:25:35Z</dcterms:created>
  <dcterms:modified xsi:type="dcterms:W3CDTF">2026-06-23T11:13:47Z</dcterms:modified>
</cp:coreProperties>
</file>