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5" r:id="rId2"/>
    <p:sldMasterId id="2147483694" r:id="rId3"/>
    <p:sldMasterId id="2147483651" r:id="rId4"/>
    <p:sldMasterId id="2147483654" r:id="rId5"/>
    <p:sldMasterId id="2147483658" r:id="rId6"/>
    <p:sldMasterId id="2147483662" r:id="rId7"/>
    <p:sldMasterId id="2147483666" r:id="rId8"/>
    <p:sldMasterId id="2147483676" r:id="rId9"/>
    <p:sldMasterId id="2147483688" r:id="rId10"/>
    <p:sldMasterId id="2147483692" r:id="rId11"/>
    <p:sldMasterId id="2147483697" r:id="rId12"/>
    <p:sldMasterId id="2147483962" r:id="rId13"/>
    <p:sldMasterId id="2147484664" r:id="rId14"/>
  </p:sldMasterIdLst>
  <p:notesMasterIdLst>
    <p:notesMasterId r:id="rId51"/>
  </p:notesMasterIdLst>
  <p:sldIdLst>
    <p:sldId id="256" r:id="rId15"/>
    <p:sldId id="260" r:id="rId16"/>
    <p:sldId id="295" r:id="rId17"/>
    <p:sldId id="268" r:id="rId18"/>
    <p:sldId id="290" r:id="rId19"/>
    <p:sldId id="266" r:id="rId20"/>
    <p:sldId id="269" r:id="rId21"/>
    <p:sldId id="270" r:id="rId22"/>
    <p:sldId id="271" r:id="rId23"/>
    <p:sldId id="261" r:id="rId24"/>
    <p:sldId id="272" r:id="rId25"/>
    <p:sldId id="259" r:id="rId26"/>
    <p:sldId id="258" r:id="rId27"/>
    <p:sldId id="262" r:id="rId28"/>
    <p:sldId id="265" r:id="rId29"/>
    <p:sldId id="289" r:id="rId30"/>
    <p:sldId id="275" r:id="rId31"/>
    <p:sldId id="274" r:id="rId32"/>
    <p:sldId id="293" r:id="rId33"/>
    <p:sldId id="277" r:id="rId34"/>
    <p:sldId id="278" r:id="rId35"/>
    <p:sldId id="279" r:id="rId36"/>
    <p:sldId id="276" r:id="rId37"/>
    <p:sldId id="273" r:id="rId38"/>
    <p:sldId id="280" r:id="rId39"/>
    <p:sldId id="281" r:id="rId40"/>
    <p:sldId id="282" r:id="rId41"/>
    <p:sldId id="283" r:id="rId42"/>
    <p:sldId id="284" r:id="rId43"/>
    <p:sldId id="285" r:id="rId44"/>
    <p:sldId id="286" r:id="rId45"/>
    <p:sldId id="287" r:id="rId46"/>
    <p:sldId id="288" r:id="rId47"/>
    <p:sldId id="257" r:id="rId48"/>
    <p:sldId id="291" r:id="rId49"/>
    <p:sldId id="294"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0"/>
    <a:srgbClr val="000000"/>
    <a:srgbClr val="045500"/>
    <a:srgbClr val="CC0099"/>
    <a:srgbClr val="EC210C"/>
    <a:srgbClr val="6B33C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22"/>
    <p:restoredTop sz="94795"/>
  </p:normalViewPr>
  <p:slideViewPr>
    <p:cSldViewPr>
      <p:cViewPr varScale="1">
        <p:scale>
          <a:sx n="120" d="100"/>
          <a:sy n="120" d="100"/>
        </p:scale>
        <p:origin x="17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2" charset="0"/>
                <a:ea typeface="+mn-ea"/>
                <a:cs typeface="+mn-cs"/>
              </a:defRPr>
            </a:lvl1pPr>
          </a:lstStyle>
          <a:p>
            <a:pPr>
              <a:defRPr/>
            </a:pPr>
            <a:endParaRPr lang="en-US"/>
          </a:p>
        </p:txBody>
      </p:sp>
      <p:sp>
        <p:nvSpPr>
          <p:cNvPr id="164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E5CB9A9-1418-9A40-B975-70E8016D0F99}" type="slidenum">
              <a:rPr lang="en-US"/>
              <a:pPr>
                <a:defRPr/>
              </a:pPr>
              <a:t>‹#›</a:t>
            </a:fld>
            <a:endParaRPr lang="en-US"/>
          </a:p>
        </p:txBody>
      </p:sp>
    </p:spTree>
    <p:extLst>
      <p:ext uri="{BB962C8B-B14F-4D97-AF65-F5344CB8AC3E}">
        <p14:creationId xmlns:p14="http://schemas.microsoft.com/office/powerpoint/2010/main" val="27024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6CFAE3F-304E-8244-B57C-A5CA2965ADB1}" type="slidenum">
              <a:rPr lang="en-US" sz="1200">
                <a:latin typeface="Arial" charset="0"/>
              </a:rPr>
              <a:pPr/>
              <a:t>1</a:t>
            </a:fld>
            <a:endParaRPr lang="en-US" sz="1200">
              <a:latin typeface="Arial"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D07F631E-2561-0440-A390-C3D41E3A5FED}" type="slidenum">
              <a:rPr lang="en-US" sz="1200">
                <a:latin typeface="Arial" charset="0"/>
              </a:rPr>
              <a:pPr/>
              <a:t>16</a:t>
            </a:fld>
            <a:endParaRPr lang="en-US" sz="1200">
              <a:latin typeface="Arial" charset="0"/>
            </a:endParaRPr>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09BB818-B9FE-D44F-B972-FC1ABD2DAEE1}" type="slidenum">
              <a:rPr lang="en-US" sz="1200">
                <a:latin typeface="Arial" charset="0"/>
              </a:rPr>
              <a:pPr/>
              <a:t>20</a:t>
            </a:fld>
            <a:endParaRPr lang="en-US" sz="1200">
              <a:latin typeface="Arial" charset="0"/>
            </a:endParaRPr>
          </a:p>
        </p:txBody>
      </p:sp>
      <p:sp>
        <p:nvSpPr>
          <p:cNvPr id="193538" name="Rectangle 2"/>
          <p:cNvSpPr>
            <a:spLocks noGrp="1" noRot="1" noChangeAspect="1" noChangeArrowheads="1"/>
          </p:cNvSpPr>
          <p:nvPr>
            <p:ph type="sldImg"/>
          </p:nvPr>
        </p:nvSpPr>
        <p:spPr>
          <a:xfrm>
            <a:off x="1150938" y="692150"/>
            <a:ext cx="4556125" cy="3416300"/>
          </a:xfrm>
          <a:solidFill>
            <a:srgbClr val="FFFFFF"/>
          </a:solidFill>
          <a:ln/>
        </p:spPr>
      </p:sp>
      <p:sp>
        <p:nvSpPr>
          <p:cNvPr id="1935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C0A6F71D-3EE6-FD41-BE22-141F31BC781F}" type="slidenum">
              <a:rPr lang="en-US" sz="1200">
                <a:latin typeface="Arial" charset="0"/>
              </a:rPr>
              <a:pPr/>
              <a:t>21</a:t>
            </a:fld>
            <a:endParaRPr lang="en-US" sz="1200">
              <a:latin typeface="Arial" charset="0"/>
            </a:endParaRPr>
          </a:p>
        </p:txBody>
      </p:sp>
      <p:sp>
        <p:nvSpPr>
          <p:cNvPr id="195586" name="Rectangle 2"/>
          <p:cNvSpPr>
            <a:spLocks noGrp="1" noRot="1" noChangeAspect="1" noChangeArrowheads="1"/>
          </p:cNvSpPr>
          <p:nvPr>
            <p:ph type="sldImg"/>
          </p:nvPr>
        </p:nvSpPr>
        <p:spPr>
          <a:xfrm>
            <a:off x="1150938" y="692150"/>
            <a:ext cx="4556125" cy="3416300"/>
          </a:xfrm>
          <a:solidFill>
            <a:srgbClr val="FFFFFF"/>
          </a:solidFill>
          <a:ln/>
        </p:spPr>
      </p:sp>
      <p:sp>
        <p:nvSpPr>
          <p:cNvPr id="19558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0E435F9-FAE3-0144-80C8-9833457BFA0B}" type="slidenum">
              <a:rPr lang="en-US" sz="1200">
                <a:latin typeface="Arial" charset="0"/>
              </a:rPr>
              <a:pPr/>
              <a:t>22</a:t>
            </a:fld>
            <a:endParaRPr lang="en-US" sz="1200">
              <a:latin typeface="Arial" charset="0"/>
            </a:endParaRPr>
          </a:p>
        </p:txBody>
      </p:sp>
      <p:sp>
        <p:nvSpPr>
          <p:cNvPr id="197634" name="Rectangle 2"/>
          <p:cNvSpPr>
            <a:spLocks noGrp="1" noRot="1" noChangeAspect="1" noChangeArrowheads="1"/>
          </p:cNvSpPr>
          <p:nvPr>
            <p:ph type="sldImg"/>
          </p:nvPr>
        </p:nvSpPr>
        <p:spPr>
          <a:xfrm>
            <a:off x="1150938" y="692150"/>
            <a:ext cx="4556125" cy="3416300"/>
          </a:xfrm>
          <a:solidFill>
            <a:srgbClr val="FFFFFF"/>
          </a:solidFill>
          <a:ln/>
        </p:spPr>
      </p:sp>
      <p:sp>
        <p:nvSpPr>
          <p:cNvPr id="19763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FD91923-31FF-0D43-90A2-66FCBA1B4D12}" type="slidenum">
              <a:rPr lang="en-US" sz="1200">
                <a:latin typeface="Arial" charset="0"/>
              </a:rPr>
              <a:pPr/>
              <a:t>24</a:t>
            </a:fld>
            <a:endParaRPr lang="en-US" sz="1200">
              <a:latin typeface="Arial"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a:latin typeface="Arial" charset="0"/>
                <a:ea typeface="ＭＳ Ｐゴシック" charset="0"/>
                <a:cs typeface="ＭＳ Ｐゴシック" charset="0"/>
              </a:rPr>
              <a:t>Imad Shehadeh, </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The Predicament of Islamic Monotheism,</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Bibliotheca Sacra 161 (April-June 2004): 162.</a:t>
            </a:r>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790635C-3739-AC41-9005-7A4ACC67B9E2}" type="slidenum">
              <a:rPr lang="en-US" sz="1200">
                <a:latin typeface="Arial" charset="0"/>
              </a:rPr>
              <a:pPr/>
              <a:t>25</a:t>
            </a:fld>
            <a:endParaRPr lang="en-US" sz="1200">
              <a:latin typeface="Arial"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FA5B1C4D-3A07-964C-AAA3-778F3EBD1681}" type="slidenum">
              <a:rPr lang="en-US" sz="1200">
                <a:latin typeface="Arial" charset="0"/>
              </a:rPr>
              <a:pPr/>
              <a:t>26</a:t>
            </a:fld>
            <a:endParaRPr lang="en-US" sz="1200">
              <a:latin typeface="Arial"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2361B09-833B-9742-9262-B1D62B98166A}" type="slidenum">
              <a:rPr lang="en-US" sz="1200">
                <a:latin typeface="Arial" charset="0"/>
              </a:rPr>
              <a:pPr/>
              <a:t>27</a:t>
            </a:fld>
            <a:endParaRPr lang="en-US" sz="1200">
              <a:latin typeface="Arial"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A3C164C-D748-4849-A279-D303A61470A8}" type="slidenum">
              <a:rPr lang="en-US" sz="1200">
                <a:latin typeface="Arial" charset="0"/>
              </a:rPr>
              <a:pPr/>
              <a:t>28</a:t>
            </a:fld>
            <a:endParaRPr lang="en-US" sz="1200">
              <a:latin typeface="Arial"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DD1C2EA-A886-8142-BBAE-B33FED74834A}" type="slidenum">
              <a:rPr lang="en-US" sz="1200">
                <a:latin typeface="Arial" charset="0"/>
              </a:rPr>
              <a:pPr/>
              <a:t>29</a:t>
            </a:fld>
            <a:endParaRPr lang="en-US" sz="1200">
              <a:latin typeface="Arial"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8BA724E-E4D4-DA46-AE39-5D5E2BAC1278}" type="slidenum">
              <a:rPr lang="en-US" sz="1200">
                <a:latin typeface="Arial" charset="0"/>
              </a:rPr>
              <a:pPr/>
              <a:t>2</a:t>
            </a:fld>
            <a:endParaRPr lang="en-US" sz="1200">
              <a:latin typeface="Arial"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7D54FD4B-0280-4545-8A92-D7CFD851A1A9}" type="slidenum">
              <a:rPr lang="en-US" sz="1200">
                <a:latin typeface="Arial" charset="0"/>
              </a:rPr>
              <a:pPr/>
              <a:t>30</a:t>
            </a:fld>
            <a:endParaRPr lang="en-US" sz="1200">
              <a:latin typeface="Arial"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7A2962D-CB85-BB4E-B197-0EF44A4E44A1}" type="slidenum">
              <a:rPr lang="en-US" sz="1200">
                <a:latin typeface="Arial" charset="0"/>
              </a:rPr>
              <a:pPr/>
              <a:t>31</a:t>
            </a:fld>
            <a:endParaRPr lang="en-US" sz="1200">
              <a:latin typeface="Arial"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495A502-8780-3D45-A6DC-619359598EEB}" type="slidenum">
              <a:rPr lang="en-US" sz="1200">
                <a:latin typeface="Arial" charset="0"/>
              </a:rPr>
              <a:pPr/>
              <a:t>32</a:t>
            </a:fld>
            <a:endParaRPr lang="en-US" sz="1200">
              <a:latin typeface="Arial"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B4DB98D-8C63-3F48-94E1-9F6360B47BA4}" type="slidenum">
              <a:rPr lang="en-US" sz="1200">
                <a:latin typeface="Arial" charset="0"/>
              </a:rPr>
              <a:pPr/>
              <a:t>33</a:t>
            </a:fld>
            <a:endParaRPr lang="en-US" sz="1200">
              <a:latin typeface="Arial"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B58CD-8D68-AFD6-7AD6-5C7AB967CC92}"/>
            </a:ext>
          </a:extLst>
        </p:cNvPr>
        <p:cNvGrpSpPr/>
        <p:nvPr/>
      </p:nvGrpSpPr>
      <p:grpSpPr>
        <a:xfrm>
          <a:off x="0" y="0"/>
          <a:ext cx="0" cy="0"/>
          <a:chOff x="0" y="0"/>
          <a:chExt cx="0" cy="0"/>
        </a:xfrm>
      </p:grpSpPr>
      <p:sp>
        <p:nvSpPr>
          <p:cNvPr id="168961" name="Rectangle 7">
            <a:extLst>
              <a:ext uri="{FF2B5EF4-FFF2-40B4-BE49-F238E27FC236}">
                <a16:creationId xmlns:a16="http://schemas.microsoft.com/office/drawing/2014/main" id="{1BAEEFF5-1444-9C3A-B2D1-F2923B047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8BA724E-E4D4-DA46-AE39-5D5E2BAC1278}" type="slidenum">
              <a:rPr lang="en-US" sz="1200">
                <a:latin typeface="Arial" charset="0"/>
              </a:rPr>
              <a:pPr/>
              <a:t>3</a:t>
            </a:fld>
            <a:endParaRPr lang="en-US" sz="1200">
              <a:latin typeface="Arial" charset="0"/>
            </a:endParaRPr>
          </a:p>
        </p:txBody>
      </p:sp>
      <p:sp>
        <p:nvSpPr>
          <p:cNvPr id="168962" name="Rectangle 2">
            <a:extLst>
              <a:ext uri="{FF2B5EF4-FFF2-40B4-BE49-F238E27FC236}">
                <a16:creationId xmlns:a16="http://schemas.microsoft.com/office/drawing/2014/main" id="{F70E61AE-43A8-F269-0F43-2A483AF65CAD}"/>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AB5FC6E0-28DC-CAA2-813E-D079E3FB70E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8459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3B99B4C-2A9B-EA42-BBCE-62D093E7E456}" type="slidenum">
              <a:rPr lang="en-US" sz="1200">
                <a:latin typeface="Arial" charset="0"/>
              </a:rPr>
              <a:pPr/>
              <a:t>6</a:t>
            </a:fld>
            <a:endParaRPr lang="en-US" sz="1200">
              <a:latin typeface="Arial"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Lao-Tzu, Tao-te-ching.  Tr. Léon Wieger.  English version by Derek Bryce (Lampeter, UK: Llanerch Pub., 1991), 13; cited by Bill Cooper, After the Flood (Chichester, England: New Wine Press, 1995), 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0A7E323-DDAF-3748-8BB3-CBFCEBA4E048}" type="slidenum">
              <a:rPr lang="en-US" sz="1200">
                <a:latin typeface="Arial" charset="0"/>
              </a:rPr>
              <a:pPr/>
              <a:t>7</a:t>
            </a:fld>
            <a:endParaRPr lang="en-US" sz="1200">
              <a:latin typeface="Arial"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Hesiod.  Theogony, tr. Norman Brown (New York: Bobbs-Merrill, 1953), 15; cited by </a:t>
            </a:r>
            <a:r>
              <a:rPr lang="en-US">
                <a:latin typeface="Times" charset="0"/>
                <a:ea typeface="ＭＳ Ｐゴシック" charset="0"/>
                <a:cs typeface="ＭＳ Ｐゴシック" charset="0"/>
              </a:rPr>
              <a:t>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a:t>
            </a:r>
            <a:r>
              <a:rPr lang="en-US">
                <a:latin typeface="Times New Roman" charset="0"/>
                <a:ea typeface="ＭＳ Ｐゴシック" charset="0"/>
                <a:cs typeface="ＭＳ Ｐゴシック" charset="0"/>
              </a:rPr>
              <a:t>19.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C03FB4B-4B7F-3845-893A-6A9BCE80FED7}" type="slidenum">
              <a:rPr lang="en-US" sz="1200">
                <a:latin typeface="Arial" charset="0"/>
              </a:rPr>
              <a:pPr/>
              <a:t>8</a:t>
            </a:fld>
            <a:endParaRPr lang="en-US" sz="1200">
              <a:latin typeface="Arial"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Jonathan Barnes, Early Greek Philosophy (Harmondsworth, England: Penguin Classics, 1987), 95-97; cited by Cooper, 19.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B6F9E64-A2F6-9240-83A9-2668E6CC88E4}" type="slidenum">
              <a:rPr lang="en-US" sz="1200">
                <a:latin typeface="Arial" charset="0"/>
              </a:rPr>
              <a:pPr/>
              <a:t>9</a:t>
            </a:fld>
            <a:endParaRPr lang="en-US" sz="1200">
              <a:latin typeface="Arial"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Plato, Timaeus and Criteas, tr. Desmond Lee (Harmondsworth, England: Penguin Classics, 1965), 42; cited by Cooper, 20.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6B01161-8A20-244D-924A-2B46BD258BA3}" type="slidenum">
              <a:rPr lang="en-US" sz="1200">
                <a:latin typeface="Arial" charset="0"/>
              </a:rPr>
              <a:pPr/>
              <a:t>11</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Jonathan Barnes, </a:t>
            </a:r>
            <a:r>
              <a:rPr lang="en-US" i="1">
                <a:latin typeface="Times" charset="0"/>
                <a:ea typeface="ＭＳ Ｐゴシック" charset="0"/>
                <a:cs typeface="ＭＳ Ｐゴシック" charset="0"/>
              </a:rPr>
              <a:t>Early Greek Philosophy</a:t>
            </a:r>
            <a:r>
              <a:rPr lang="en-US">
                <a:latin typeface="Times" charset="0"/>
                <a:ea typeface="ＭＳ Ｐゴシック" charset="0"/>
                <a:cs typeface="ＭＳ Ｐゴシック" charset="0"/>
              </a:rPr>
              <a:t> (Harmondsworth, England: Penguin Classics, 1987), 73; cited by 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21.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90050A56-B579-6A4D-B777-E583BC6BE494}" type="slidenum">
              <a:rPr lang="en-US" sz="1200">
                <a:latin typeface="Arial" charset="0"/>
              </a:rPr>
              <a:pPr/>
              <a:t>15</a:t>
            </a:fld>
            <a:endParaRPr lang="en-US" sz="1200">
              <a:latin typeface="Arial"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967F01A-F147-1045-9653-AD5ACAE441B2}" type="slidenum">
              <a:rPr lang="en-US"/>
              <a:pPr>
                <a:defRPr/>
              </a:pPr>
              <a:t>‹#›</a:t>
            </a:fld>
            <a:endParaRPr lang="en-US"/>
          </a:p>
        </p:txBody>
      </p:sp>
    </p:spTree>
    <p:extLst>
      <p:ext uri="{BB962C8B-B14F-4D97-AF65-F5344CB8AC3E}">
        <p14:creationId xmlns:p14="http://schemas.microsoft.com/office/powerpoint/2010/main" val="6353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AB8E08E-7269-4F49-B993-3C0A4C885EC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1195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041DCA-11BF-3340-9741-4CF8E313A6E5}" type="slidenum">
              <a:rPr lang="en-US"/>
              <a:pPr>
                <a:defRPr/>
              </a:pPr>
              <a:t>‹#›</a:t>
            </a:fld>
            <a:endParaRPr lang="en-US"/>
          </a:p>
        </p:txBody>
      </p:sp>
    </p:spTree>
    <p:extLst>
      <p:ext uri="{BB962C8B-B14F-4D97-AF65-F5344CB8AC3E}">
        <p14:creationId xmlns:p14="http://schemas.microsoft.com/office/powerpoint/2010/main" val="2573606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924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457200"/>
            <a:ext cx="5619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5F4D4C3-9568-F24E-9255-0EC9657187F0}" type="slidenum">
              <a:rPr lang="en-US"/>
              <a:pPr>
                <a:defRPr/>
              </a:pPr>
              <a:t>‹#›</a:t>
            </a:fld>
            <a:endParaRPr lang="en-US"/>
          </a:p>
        </p:txBody>
      </p:sp>
    </p:spTree>
    <p:extLst>
      <p:ext uri="{BB962C8B-B14F-4D97-AF65-F5344CB8AC3E}">
        <p14:creationId xmlns:p14="http://schemas.microsoft.com/office/powerpoint/2010/main" val="1253169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1878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96B20-BB76-DA4C-99B9-02A493A98F77}" type="slidenum">
              <a:rPr lang="en-US"/>
              <a:pPr>
                <a:defRPr/>
              </a:pPr>
              <a:t>‹#›</a:t>
            </a:fld>
            <a:endParaRPr lang="en-US"/>
          </a:p>
        </p:txBody>
      </p:sp>
    </p:spTree>
    <p:extLst>
      <p:ext uri="{BB962C8B-B14F-4D97-AF65-F5344CB8AC3E}">
        <p14:creationId xmlns:p14="http://schemas.microsoft.com/office/powerpoint/2010/main" val="14417555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904A3-2212-974A-94F2-342D434B18AD}" type="slidenum">
              <a:rPr lang="en-US"/>
              <a:pPr>
                <a:defRPr/>
              </a:pPr>
              <a:t>‹#›</a:t>
            </a:fld>
            <a:endParaRPr lang="en-US"/>
          </a:p>
        </p:txBody>
      </p:sp>
    </p:spTree>
    <p:extLst>
      <p:ext uri="{BB962C8B-B14F-4D97-AF65-F5344CB8AC3E}">
        <p14:creationId xmlns:p14="http://schemas.microsoft.com/office/powerpoint/2010/main" val="4282706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8BF37-88AB-444F-9E8D-18DDFDE5B08E}" type="slidenum">
              <a:rPr lang="en-US"/>
              <a:pPr>
                <a:defRPr/>
              </a:pPr>
              <a:t>‹#›</a:t>
            </a:fld>
            <a:endParaRPr lang="en-US"/>
          </a:p>
        </p:txBody>
      </p:sp>
    </p:spTree>
    <p:extLst>
      <p:ext uri="{BB962C8B-B14F-4D97-AF65-F5344CB8AC3E}">
        <p14:creationId xmlns:p14="http://schemas.microsoft.com/office/powerpoint/2010/main" val="1641641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64645-AF65-964F-825B-341730518168}" type="slidenum">
              <a:rPr lang="en-US"/>
              <a:pPr>
                <a:defRPr/>
              </a:pPr>
              <a:t>‹#›</a:t>
            </a:fld>
            <a:endParaRPr lang="en-US"/>
          </a:p>
        </p:txBody>
      </p:sp>
    </p:spTree>
    <p:extLst>
      <p:ext uri="{BB962C8B-B14F-4D97-AF65-F5344CB8AC3E}">
        <p14:creationId xmlns:p14="http://schemas.microsoft.com/office/powerpoint/2010/main" val="1593349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74EA68-F4B5-5E49-A62B-DBD54E3C6ECD}" type="slidenum">
              <a:rPr lang="en-US"/>
              <a:pPr>
                <a:defRPr/>
              </a:pPr>
              <a:t>‹#›</a:t>
            </a:fld>
            <a:endParaRPr lang="en-US"/>
          </a:p>
        </p:txBody>
      </p:sp>
    </p:spTree>
    <p:extLst>
      <p:ext uri="{BB962C8B-B14F-4D97-AF65-F5344CB8AC3E}">
        <p14:creationId xmlns:p14="http://schemas.microsoft.com/office/powerpoint/2010/main" val="36152655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39EA19-93A3-9C49-9C9A-6A82930693C2}" type="slidenum">
              <a:rPr lang="en-US"/>
              <a:pPr>
                <a:defRPr/>
              </a:pPr>
              <a:t>‹#›</a:t>
            </a:fld>
            <a:endParaRPr lang="en-US"/>
          </a:p>
        </p:txBody>
      </p:sp>
    </p:spTree>
    <p:extLst>
      <p:ext uri="{BB962C8B-B14F-4D97-AF65-F5344CB8AC3E}">
        <p14:creationId xmlns:p14="http://schemas.microsoft.com/office/powerpoint/2010/main" val="423120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34E5D4-D28C-9E42-B603-F2C584AFEFBB}" type="slidenum">
              <a:rPr lang="en-US"/>
              <a:pPr>
                <a:defRPr/>
              </a:pPr>
              <a:t>‹#›</a:t>
            </a:fld>
            <a:endParaRPr lang="en-US"/>
          </a:p>
        </p:txBody>
      </p:sp>
    </p:spTree>
    <p:extLst>
      <p:ext uri="{BB962C8B-B14F-4D97-AF65-F5344CB8AC3E}">
        <p14:creationId xmlns:p14="http://schemas.microsoft.com/office/powerpoint/2010/main" val="33330280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B0786-2E73-5242-8060-C12E98F8F20D}" type="slidenum">
              <a:rPr lang="en-US"/>
              <a:pPr>
                <a:defRPr/>
              </a:pPr>
              <a:t>‹#›</a:t>
            </a:fld>
            <a:endParaRPr lang="en-US"/>
          </a:p>
        </p:txBody>
      </p:sp>
    </p:spTree>
    <p:extLst>
      <p:ext uri="{BB962C8B-B14F-4D97-AF65-F5344CB8AC3E}">
        <p14:creationId xmlns:p14="http://schemas.microsoft.com/office/powerpoint/2010/main" val="36041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7DC85-216D-194D-A1D9-2F41B3F06CC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914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17D2A-056E-8547-A9F9-6DA3533EB5DE}" type="slidenum">
              <a:rPr lang="en-US"/>
              <a:pPr>
                <a:defRPr/>
              </a:pPr>
              <a:t>‹#›</a:t>
            </a:fld>
            <a:endParaRPr lang="en-US"/>
          </a:p>
        </p:txBody>
      </p:sp>
    </p:spTree>
    <p:extLst>
      <p:ext uri="{BB962C8B-B14F-4D97-AF65-F5344CB8AC3E}">
        <p14:creationId xmlns:p14="http://schemas.microsoft.com/office/powerpoint/2010/main" val="26460967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351ED7-C376-7E48-A637-7FC730C770E6}" type="slidenum">
              <a:rPr lang="en-US"/>
              <a:pPr>
                <a:defRPr/>
              </a:pPr>
              <a:t>‹#›</a:t>
            </a:fld>
            <a:endParaRPr lang="en-US"/>
          </a:p>
        </p:txBody>
      </p:sp>
    </p:spTree>
    <p:extLst>
      <p:ext uri="{BB962C8B-B14F-4D97-AF65-F5344CB8AC3E}">
        <p14:creationId xmlns:p14="http://schemas.microsoft.com/office/powerpoint/2010/main" val="2853091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238F3-BBEB-634F-A049-25591CE442B8}" type="slidenum">
              <a:rPr lang="en-US"/>
              <a:pPr>
                <a:defRPr/>
              </a:pPr>
              <a:t>‹#›</a:t>
            </a:fld>
            <a:endParaRPr lang="en-US"/>
          </a:p>
        </p:txBody>
      </p:sp>
    </p:spTree>
    <p:extLst>
      <p:ext uri="{BB962C8B-B14F-4D97-AF65-F5344CB8AC3E}">
        <p14:creationId xmlns:p14="http://schemas.microsoft.com/office/powerpoint/2010/main" val="1442634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6453D-0C67-B64D-AF3A-55B2B51BE5DA}" type="slidenum">
              <a:rPr lang="en-US"/>
              <a:pPr>
                <a:defRPr/>
              </a:pPr>
              <a:t>‹#›</a:t>
            </a:fld>
            <a:endParaRPr lang="en-US"/>
          </a:p>
        </p:txBody>
      </p:sp>
    </p:spTree>
    <p:extLst>
      <p:ext uri="{BB962C8B-B14F-4D97-AF65-F5344CB8AC3E}">
        <p14:creationId xmlns:p14="http://schemas.microsoft.com/office/powerpoint/2010/main" val="24919591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626B4-3417-504E-8F74-05E1ACA33276}" type="slidenum">
              <a:rPr lang="en-US"/>
              <a:pPr>
                <a:defRPr/>
              </a:pPr>
              <a:t>‹#›</a:t>
            </a:fld>
            <a:endParaRPr lang="en-US"/>
          </a:p>
        </p:txBody>
      </p:sp>
    </p:spTree>
    <p:extLst>
      <p:ext uri="{BB962C8B-B14F-4D97-AF65-F5344CB8AC3E}">
        <p14:creationId xmlns:p14="http://schemas.microsoft.com/office/powerpoint/2010/main" val="514176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054C1-D446-4343-9B65-7932B2451EA0}" type="slidenum">
              <a:rPr lang="en-US"/>
              <a:pPr>
                <a:defRPr/>
              </a:pPr>
              <a:t>‹#›</a:t>
            </a:fld>
            <a:endParaRPr lang="en-US"/>
          </a:p>
        </p:txBody>
      </p:sp>
    </p:spTree>
    <p:extLst>
      <p:ext uri="{BB962C8B-B14F-4D97-AF65-F5344CB8AC3E}">
        <p14:creationId xmlns:p14="http://schemas.microsoft.com/office/powerpoint/2010/main" val="3711730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7263D-9377-AF43-A571-00374FFD27E6}" type="slidenum">
              <a:rPr lang="en-US"/>
              <a:pPr>
                <a:defRPr/>
              </a:pPr>
              <a:t>‹#›</a:t>
            </a:fld>
            <a:endParaRPr lang="en-US"/>
          </a:p>
        </p:txBody>
      </p:sp>
    </p:spTree>
    <p:extLst>
      <p:ext uri="{BB962C8B-B14F-4D97-AF65-F5344CB8AC3E}">
        <p14:creationId xmlns:p14="http://schemas.microsoft.com/office/powerpoint/2010/main" val="3781335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46C357-8376-CD43-A529-F6E0AB92E620}" type="slidenum">
              <a:rPr lang="en-US"/>
              <a:pPr>
                <a:defRPr/>
              </a:pPr>
              <a:t>‹#›</a:t>
            </a:fld>
            <a:endParaRPr lang="en-US"/>
          </a:p>
        </p:txBody>
      </p:sp>
    </p:spTree>
    <p:extLst>
      <p:ext uri="{BB962C8B-B14F-4D97-AF65-F5344CB8AC3E}">
        <p14:creationId xmlns:p14="http://schemas.microsoft.com/office/powerpoint/2010/main" val="977914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54F633-E711-8041-87C1-42D53FB444F2}" type="slidenum">
              <a:rPr lang="en-US"/>
              <a:pPr>
                <a:defRPr/>
              </a:pPr>
              <a:t>‹#›</a:t>
            </a:fld>
            <a:endParaRPr lang="en-US"/>
          </a:p>
        </p:txBody>
      </p:sp>
    </p:spTree>
    <p:extLst>
      <p:ext uri="{BB962C8B-B14F-4D97-AF65-F5344CB8AC3E}">
        <p14:creationId xmlns:p14="http://schemas.microsoft.com/office/powerpoint/2010/main" val="22197364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EB38D7-24B2-6C42-862B-E705E57D02D7}" type="slidenum">
              <a:rPr lang="en-US"/>
              <a:pPr>
                <a:defRPr/>
              </a:pPr>
              <a:t>‹#›</a:t>
            </a:fld>
            <a:endParaRPr lang="en-US"/>
          </a:p>
        </p:txBody>
      </p:sp>
    </p:spTree>
    <p:extLst>
      <p:ext uri="{BB962C8B-B14F-4D97-AF65-F5344CB8AC3E}">
        <p14:creationId xmlns:p14="http://schemas.microsoft.com/office/powerpoint/2010/main" val="289142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E7A7F68-64BE-A34A-AB58-FD710F92229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86695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A9A5D-C8B0-EE4D-B88A-DA975B3152D9}" type="slidenum">
              <a:rPr lang="en-US"/>
              <a:pPr>
                <a:defRPr/>
              </a:pPr>
              <a:t>‹#›</a:t>
            </a:fld>
            <a:endParaRPr lang="en-US"/>
          </a:p>
        </p:txBody>
      </p:sp>
    </p:spTree>
    <p:extLst>
      <p:ext uri="{BB962C8B-B14F-4D97-AF65-F5344CB8AC3E}">
        <p14:creationId xmlns:p14="http://schemas.microsoft.com/office/powerpoint/2010/main" val="24787699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2EC35-E67E-EF46-8D36-F3ECC838A906}" type="slidenum">
              <a:rPr lang="en-US"/>
              <a:pPr>
                <a:defRPr/>
              </a:pPr>
              <a:t>‹#›</a:t>
            </a:fld>
            <a:endParaRPr lang="en-US"/>
          </a:p>
        </p:txBody>
      </p:sp>
    </p:spTree>
    <p:extLst>
      <p:ext uri="{BB962C8B-B14F-4D97-AF65-F5344CB8AC3E}">
        <p14:creationId xmlns:p14="http://schemas.microsoft.com/office/powerpoint/2010/main" val="240348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3B5E8-DBC8-A646-B87A-0091305DC46F}" type="slidenum">
              <a:rPr lang="en-US"/>
              <a:pPr>
                <a:defRPr/>
              </a:pPr>
              <a:t>‹#›</a:t>
            </a:fld>
            <a:endParaRPr lang="en-US"/>
          </a:p>
        </p:txBody>
      </p:sp>
    </p:spTree>
    <p:extLst>
      <p:ext uri="{BB962C8B-B14F-4D97-AF65-F5344CB8AC3E}">
        <p14:creationId xmlns:p14="http://schemas.microsoft.com/office/powerpoint/2010/main" val="19881479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1B83C-970A-6140-B219-112AB7DDFC95}" type="slidenum">
              <a:rPr lang="en-US"/>
              <a:pPr>
                <a:defRPr/>
              </a:pPr>
              <a:t>‹#›</a:t>
            </a:fld>
            <a:endParaRPr lang="en-US"/>
          </a:p>
        </p:txBody>
      </p:sp>
    </p:spTree>
    <p:extLst>
      <p:ext uri="{BB962C8B-B14F-4D97-AF65-F5344CB8AC3E}">
        <p14:creationId xmlns:p14="http://schemas.microsoft.com/office/powerpoint/2010/main" val="1460064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46313" y="1903413"/>
            <a:ext cx="4648200" cy="3048000"/>
          </a:xfrm>
        </p:spPr>
        <p:txBody>
          <a:bodyPr/>
          <a:lstStyle>
            <a:lvl1pPr>
              <a:defRPr/>
            </a:lvl1pPr>
          </a:lstStyle>
          <a:p>
            <a:r>
              <a:rPr lang="en-US"/>
              <a:t>Click to edit Master title style</a:t>
            </a:r>
          </a:p>
        </p:txBody>
      </p:sp>
      <p:sp>
        <p:nvSpPr>
          <p:cNvPr id="289795" name="Rectangle 3"/>
          <p:cNvSpPr>
            <a:spLocks noGrp="1" noChangeArrowheads="1"/>
          </p:cNvSpPr>
          <p:nvPr>
            <p:ph type="subTitle" idx="1"/>
          </p:nvPr>
        </p:nvSpPr>
        <p:spPr>
          <a:xfrm>
            <a:off x="1219200" y="5257800"/>
            <a:ext cx="6553200" cy="762000"/>
          </a:xfrm>
        </p:spPr>
        <p:txBody>
          <a:bodyPr/>
          <a:lstStyle>
            <a:lvl1pPr marL="0" indent="0" algn="ctr">
              <a:buFont typeface="Trebuchet MS" pitchFamily="-112" charset="0"/>
              <a:buNone/>
              <a:defRPr sz="2800">
                <a:solidFill>
                  <a:srgbClr val="000000"/>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B6F362-2590-3148-8E36-F1166453D7A4}" type="slidenum">
              <a:rPr lang="en-US"/>
              <a:pPr>
                <a:defRPr/>
              </a:pPr>
              <a:t>‹#›</a:t>
            </a:fld>
            <a:endParaRPr lang="en-US"/>
          </a:p>
        </p:txBody>
      </p:sp>
    </p:spTree>
    <p:extLst>
      <p:ext uri="{BB962C8B-B14F-4D97-AF65-F5344CB8AC3E}">
        <p14:creationId xmlns:p14="http://schemas.microsoft.com/office/powerpoint/2010/main" val="15621149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BD036-2524-3F42-A9B4-A5B58667A373}" type="slidenum">
              <a:rPr lang="en-US"/>
              <a:pPr>
                <a:defRPr/>
              </a:pPr>
              <a:t>‹#›</a:t>
            </a:fld>
            <a:endParaRPr lang="en-US"/>
          </a:p>
        </p:txBody>
      </p:sp>
    </p:spTree>
    <p:extLst>
      <p:ext uri="{BB962C8B-B14F-4D97-AF65-F5344CB8AC3E}">
        <p14:creationId xmlns:p14="http://schemas.microsoft.com/office/powerpoint/2010/main" val="5935312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531C0-092C-134D-83D0-728B507E7BA5}" type="slidenum">
              <a:rPr lang="en-US"/>
              <a:pPr>
                <a:defRPr/>
              </a:pPr>
              <a:t>‹#›</a:t>
            </a:fld>
            <a:endParaRPr lang="en-US"/>
          </a:p>
        </p:txBody>
      </p:sp>
    </p:spTree>
    <p:extLst>
      <p:ext uri="{BB962C8B-B14F-4D97-AF65-F5344CB8AC3E}">
        <p14:creationId xmlns:p14="http://schemas.microsoft.com/office/powerpoint/2010/main" val="39685985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4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FADF4-CB2C-AC42-ABE2-B06AB04E8AE8}" type="slidenum">
              <a:rPr lang="en-US"/>
              <a:pPr>
                <a:defRPr/>
              </a:pPr>
              <a:t>‹#›</a:t>
            </a:fld>
            <a:endParaRPr lang="en-US"/>
          </a:p>
        </p:txBody>
      </p:sp>
    </p:spTree>
    <p:extLst>
      <p:ext uri="{BB962C8B-B14F-4D97-AF65-F5344CB8AC3E}">
        <p14:creationId xmlns:p14="http://schemas.microsoft.com/office/powerpoint/2010/main" val="382394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7FADD7-7870-A64B-B811-E7EFAF00AFAB}" type="slidenum">
              <a:rPr lang="en-US"/>
              <a:pPr>
                <a:defRPr/>
              </a:pPr>
              <a:t>‹#›</a:t>
            </a:fld>
            <a:endParaRPr lang="en-US"/>
          </a:p>
        </p:txBody>
      </p:sp>
    </p:spTree>
    <p:extLst>
      <p:ext uri="{BB962C8B-B14F-4D97-AF65-F5344CB8AC3E}">
        <p14:creationId xmlns:p14="http://schemas.microsoft.com/office/powerpoint/2010/main" val="4124013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4D7AC7-F902-8B4D-80ED-76B568831AFD}" type="slidenum">
              <a:rPr lang="en-US"/>
              <a:pPr>
                <a:defRPr/>
              </a:pPr>
              <a:t>‹#›</a:t>
            </a:fld>
            <a:endParaRPr lang="en-US"/>
          </a:p>
        </p:txBody>
      </p:sp>
    </p:spTree>
    <p:extLst>
      <p:ext uri="{BB962C8B-B14F-4D97-AF65-F5344CB8AC3E}">
        <p14:creationId xmlns:p14="http://schemas.microsoft.com/office/powerpoint/2010/main" val="230322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053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5053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27871A9-F4F1-5746-AE05-FBC100133ACF}" type="slidenum">
              <a:rPr lang="en-US"/>
              <a:pPr>
                <a:defRPr/>
              </a:pPr>
              <a:t>‹#›</a:t>
            </a:fld>
            <a:endParaRPr lang="en-US"/>
          </a:p>
        </p:txBody>
      </p:sp>
    </p:spTree>
    <p:extLst>
      <p:ext uri="{BB962C8B-B14F-4D97-AF65-F5344CB8AC3E}">
        <p14:creationId xmlns:p14="http://schemas.microsoft.com/office/powerpoint/2010/main" val="3748510760"/>
      </p:ext>
    </p:extLst>
  </p:cSld>
  <p:clrMapOvr>
    <a:masterClrMapping/>
  </p:clrMapOvr>
  <p:transition spd="med">
    <p:randomBar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2EDCF5-E582-A548-AC90-0A71EC3E4792}" type="slidenum">
              <a:rPr lang="en-US"/>
              <a:pPr>
                <a:defRPr/>
              </a:pPr>
              <a:t>‹#›</a:t>
            </a:fld>
            <a:endParaRPr lang="en-US"/>
          </a:p>
        </p:txBody>
      </p:sp>
    </p:spTree>
    <p:extLst>
      <p:ext uri="{BB962C8B-B14F-4D97-AF65-F5344CB8AC3E}">
        <p14:creationId xmlns:p14="http://schemas.microsoft.com/office/powerpoint/2010/main" val="3865670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C28A4A-8313-6940-99C9-5D8C79989410}" type="slidenum">
              <a:rPr lang="en-US"/>
              <a:pPr>
                <a:defRPr/>
              </a:pPr>
              <a:t>‹#›</a:t>
            </a:fld>
            <a:endParaRPr lang="en-US"/>
          </a:p>
        </p:txBody>
      </p:sp>
    </p:spTree>
    <p:extLst>
      <p:ext uri="{BB962C8B-B14F-4D97-AF65-F5344CB8AC3E}">
        <p14:creationId xmlns:p14="http://schemas.microsoft.com/office/powerpoint/2010/main" val="22841500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80F02-CAA3-5045-A3C7-81164FC7B270}" type="slidenum">
              <a:rPr lang="en-US"/>
              <a:pPr>
                <a:defRPr/>
              </a:pPr>
              <a:t>‹#›</a:t>
            </a:fld>
            <a:endParaRPr lang="en-US"/>
          </a:p>
        </p:txBody>
      </p:sp>
    </p:spTree>
    <p:extLst>
      <p:ext uri="{BB962C8B-B14F-4D97-AF65-F5344CB8AC3E}">
        <p14:creationId xmlns:p14="http://schemas.microsoft.com/office/powerpoint/2010/main" val="3474826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B2888-1C4A-EE4D-A15E-95C22B5E49F2}" type="slidenum">
              <a:rPr lang="en-US"/>
              <a:pPr>
                <a:defRPr/>
              </a:pPr>
              <a:t>‹#›</a:t>
            </a:fld>
            <a:endParaRPr lang="en-US"/>
          </a:p>
        </p:txBody>
      </p:sp>
    </p:spTree>
    <p:extLst>
      <p:ext uri="{BB962C8B-B14F-4D97-AF65-F5344CB8AC3E}">
        <p14:creationId xmlns:p14="http://schemas.microsoft.com/office/powerpoint/2010/main" val="1023917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13" y="6096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413" y="6096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E19305-5126-4A46-AAE8-57B0AD5E2E1A}" type="slidenum">
              <a:rPr lang="en-US"/>
              <a:pPr>
                <a:defRPr/>
              </a:pPr>
              <a:t>‹#›</a:t>
            </a:fld>
            <a:endParaRPr lang="en-US"/>
          </a:p>
        </p:txBody>
      </p:sp>
    </p:spTree>
    <p:extLst>
      <p:ext uri="{BB962C8B-B14F-4D97-AF65-F5344CB8AC3E}">
        <p14:creationId xmlns:p14="http://schemas.microsoft.com/office/powerpoint/2010/main" val="22487082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1580B-1D3E-5C44-8181-94FFA6EE8867}" type="slidenum">
              <a:rPr lang="en-US"/>
              <a:pPr>
                <a:defRPr/>
              </a:pPr>
              <a:t>‹#›</a:t>
            </a:fld>
            <a:endParaRPr lang="en-US"/>
          </a:p>
        </p:txBody>
      </p:sp>
    </p:spTree>
    <p:extLst>
      <p:ext uri="{BB962C8B-B14F-4D97-AF65-F5344CB8AC3E}">
        <p14:creationId xmlns:p14="http://schemas.microsoft.com/office/powerpoint/2010/main" val="24399340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2AA4D-C817-A942-BCB7-40F4E5BC8B6E}" type="slidenum">
              <a:rPr lang="en-US"/>
              <a:pPr>
                <a:defRPr/>
              </a:pPr>
              <a:t>‹#›</a:t>
            </a:fld>
            <a:endParaRPr lang="en-US"/>
          </a:p>
        </p:txBody>
      </p:sp>
    </p:spTree>
    <p:extLst>
      <p:ext uri="{BB962C8B-B14F-4D97-AF65-F5344CB8AC3E}">
        <p14:creationId xmlns:p14="http://schemas.microsoft.com/office/powerpoint/2010/main" val="1690606678"/>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361A6-3B1B-6B43-8B59-871165EE90D1}" type="slidenum">
              <a:rPr lang="en-US"/>
              <a:pPr>
                <a:defRPr/>
              </a:pPr>
              <a:t>‹#›</a:t>
            </a:fld>
            <a:endParaRPr lang="en-US"/>
          </a:p>
        </p:txBody>
      </p:sp>
    </p:spTree>
    <p:extLst>
      <p:ext uri="{BB962C8B-B14F-4D97-AF65-F5344CB8AC3E}">
        <p14:creationId xmlns:p14="http://schemas.microsoft.com/office/powerpoint/2010/main" val="3238901116"/>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41161-5394-0047-B28B-ED89E74FC548}" type="slidenum">
              <a:rPr lang="en-US"/>
              <a:pPr>
                <a:defRPr/>
              </a:pPr>
              <a:t>‹#›</a:t>
            </a:fld>
            <a:endParaRPr lang="en-US"/>
          </a:p>
        </p:txBody>
      </p:sp>
    </p:spTree>
    <p:extLst>
      <p:ext uri="{BB962C8B-B14F-4D97-AF65-F5344CB8AC3E}">
        <p14:creationId xmlns:p14="http://schemas.microsoft.com/office/powerpoint/2010/main" val="4130938643"/>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5A9DE-2FE9-3240-8627-32F80E83450D}" type="slidenum">
              <a:rPr lang="en-US"/>
              <a:pPr>
                <a:defRPr/>
              </a:pPr>
              <a:t>‹#›</a:t>
            </a:fld>
            <a:endParaRPr lang="en-US"/>
          </a:p>
        </p:txBody>
      </p:sp>
    </p:spTree>
    <p:extLst>
      <p:ext uri="{BB962C8B-B14F-4D97-AF65-F5344CB8AC3E}">
        <p14:creationId xmlns:p14="http://schemas.microsoft.com/office/powerpoint/2010/main" val="143098389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2225A3-499E-9B40-9B72-96B0769C9806}" type="slidenum">
              <a:rPr lang="en-US"/>
              <a:pPr>
                <a:defRPr/>
              </a:pPr>
              <a:t>‹#›</a:t>
            </a:fld>
            <a:endParaRPr lang="en-US"/>
          </a:p>
        </p:txBody>
      </p:sp>
    </p:spTree>
    <p:extLst>
      <p:ext uri="{BB962C8B-B14F-4D97-AF65-F5344CB8AC3E}">
        <p14:creationId xmlns:p14="http://schemas.microsoft.com/office/powerpoint/2010/main" val="3970388906"/>
      </p:ext>
    </p:extLst>
  </p:cSld>
  <p:clrMapOvr>
    <a:masterClrMapping/>
  </p:clrMapOvr>
  <p:transitio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0ABE2B-C13B-C74C-9C23-51373D9C0642}" type="slidenum">
              <a:rPr lang="en-US"/>
              <a:pPr>
                <a:defRPr/>
              </a:pPr>
              <a:t>‹#›</a:t>
            </a:fld>
            <a:endParaRPr lang="en-US"/>
          </a:p>
        </p:txBody>
      </p:sp>
    </p:spTree>
    <p:extLst>
      <p:ext uri="{BB962C8B-B14F-4D97-AF65-F5344CB8AC3E}">
        <p14:creationId xmlns:p14="http://schemas.microsoft.com/office/powerpoint/2010/main" val="2868182201"/>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8198F4-6C84-0F48-A438-077B8B7D1027}" type="slidenum">
              <a:rPr lang="en-US"/>
              <a:pPr>
                <a:defRPr/>
              </a:pPr>
              <a:t>‹#›</a:t>
            </a:fld>
            <a:endParaRPr lang="en-US"/>
          </a:p>
        </p:txBody>
      </p:sp>
    </p:spTree>
    <p:extLst>
      <p:ext uri="{BB962C8B-B14F-4D97-AF65-F5344CB8AC3E}">
        <p14:creationId xmlns:p14="http://schemas.microsoft.com/office/powerpoint/2010/main" val="3412192388"/>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DCB0C9-AA95-3D42-A6EB-379DAEDA9A80}" type="slidenum">
              <a:rPr lang="en-US"/>
              <a:pPr>
                <a:defRPr/>
              </a:pPr>
              <a:t>‹#›</a:t>
            </a:fld>
            <a:endParaRPr lang="en-US"/>
          </a:p>
        </p:txBody>
      </p:sp>
    </p:spTree>
    <p:extLst>
      <p:ext uri="{BB962C8B-B14F-4D97-AF65-F5344CB8AC3E}">
        <p14:creationId xmlns:p14="http://schemas.microsoft.com/office/powerpoint/2010/main" val="351724550"/>
      </p:ext>
    </p:extLst>
  </p:cSld>
  <p:clrMapOvr>
    <a:masterClrMapping/>
  </p:clrMapOvr>
  <p:transitio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18214-1029-5B4E-9C2B-5786A512BFB9}" type="slidenum">
              <a:rPr lang="en-US"/>
              <a:pPr>
                <a:defRPr/>
              </a:pPr>
              <a:t>‹#›</a:t>
            </a:fld>
            <a:endParaRPr lang="en-US"/>
          </a:p>
        </p:txBody>
      </p:sp>
    </p:spTree>
    <p:extLst>
      <p:ext uri="{BB962C8B-B14F-4D97-AF65-F5344CB8AC3E}">
        <p14:creationId xmlns:p14="http://schemas.microsoft.com/office/powerpoint/2010/main" val="1273953863"/>
      </p:ext>
    </p:extLst>
  </p:cSld>
  <p:clrMapOvr>
    <a:masterClrMapping/>
  </p:clrMapOvr>
  <p:transitio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3C4252-6E52-4F4E-A193-67F2339BC7DD}" type="slidenum">
              <a:rPr lang="en-US"/>
              <a:pPr>
                <a:defRPr/>
              </a:pPr>
              <a:t>‹#›</a:t>
            </a:fld>
            <a:endParaRPr lang="en-US"/>
          </a:p>
        </p:txBody>
      </p:sp>
    </p:spTree>
    <p:extLst>
      <p:ext uri="{BB962C8B-B14F-4D97-AF65-F5344CB8AC3E}">
        <p14:creationId xmlns:p14="http://schemas.microsoft.com/office/powerpoint/2010/main" val="3496696736"/>
      </p:ext>
    </p:extLst>
  </p:cSld>
  <p:clrMapOvr>
    <a:masterClrMapping/>
  </p:clrMapOvr>
  <p:transitio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80A70-FE03-604E-9A35-DF0E22314DD9}" type="slidenum">
              <a:rPr lang="en-US"/>
              <a:pPr>
                <a:defRPr/>
              </a:pPr>
              <a:t>‹#›</a:t>
            </a:fld>
            <a:endParaRPr lang="en-US"/>
          </a:p>
        </p:txBody>
      </p:sp>
    </p:spTree>
    <p:extLst>
      <p:ext uri="{BB962C8B-B14F-4D97-AF65-F5344CB8AC3E}">
        <p14:creationId xmlns:p14="http://schemas.microsoft.com/office/powerpoint/2010/main" val="393288433"/>
      </p:ext>
    </p:extLst>
  </p:cSld>
  <p:clrMapOvr>
    <a:masterClrMapping/>
  </p:clrMapOvr>
  <p:transitio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0605-D983-1B40-94BF-E628D83E9354}" type="slidenum">
              <a:rPr lang="en-US"/>
              <a:pPr>
                <a:defRPr/>
              </a:pPr>
              <a:t>‹#›</a:t>
            </a:fld>
            <a:endParaRPr lang="en-US"/>
          </a:p>
        </p:txBody>
      </p:sp>
    </p:spTree>
    <p:extLst>
      <p:ext uri="{BB962C8B-B14F-4D97-AF65-F5344CB8AC3E}">
        <p14:creationId xmlns:p14="http://schemas.microsoft.com/office/powerpoint/2010/main" val="4061926321"/>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302F92A-9EEE-5547-9125-7D785D20968C}" type="slidenum">
              <a:rPr lang="en-US"/>
              <a:pPr>
                <a:defRPr/>
              </a:pPr>
              <a:t>‹#›</a:t>
            </a:fld>
            <a:endParaRPr lang="en-US"/>
          </a:p>
        </p:txBody>
      </p:sp>
    </p:spTree>
    <p:extLst>
      <p:ext uri="{BB962C8B-B14F-4D97-AF65-F5344CB8AC3E}">
        <p14:creationId xmlns:p14="http://schemas.microsoft.com/office/powerpoint/2010/main" val="203075057"/>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DFB471F-98E8-964B-901B-10C9149587B8}" type="slidenum">
              <a:rPr lang="en-US"/>
              <a:pPr>
                <a:defRPr/>
              </a:pPr>
              <a:t>‹#›</a:t>
            </a:fld>
            <a:endParaRPr lang="en-US"/>
          </a:p>
        </p:txBody>
      </p:sp>
    </p:spTree>
    <p:extLst>
      <p:ext uri="{BB962C8B-B14F-4D97-AF65-F5344CB8AC3E}">
        <p14:creationId xmlns:p14="http://schemas.microsoft.com/office/powerpoint/2010/main" val="504140258"/>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1C225CC-13F6-5941-B639-582029436700}" type="slidenum">
              <a:rPr lang="en-US"/>
              <a:pPr>
                <a:defRPr/>
              </a:pPr>
              <a:t>‹#›</a:t>
            </a:fld>
            <a:endParaRPr lang="en-US"/>
          </a:p>
        </p:txBody>
      </p:sp>
    </p:spTree>
    <p:extLst>
      <p:ext uri="{BB962C8B-B14F-4D97-AF65-F5344CB8AC3E}">
        <p14:creationId xmlns:p14="http://schemas.microsoft.com/office/powerpoint/2010/main" val="336036242"/>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88C5262-6FA2-7D40-A99B-1D16BFA21C6B}" type="slidenum">
              <a:rPr lang="en-US"/>
              <a:pPr>
                <a:defRPr/>
              </a:pPr>
              <a:t>‹#›</a:t>
            </a:fld>
            <a:endParaRPr lang="en-US"/>
          </a:p>
        </p:txBody>
      </p:sp>
    </p:spTree>
    <p:extLst>
      <p:ext uri="{BB962C8B-B14F-4D97-AF65-F5344CB8AC3E}">
        <p14:creationId xmlns:p14="http://schemas.microsoft.com/office/powerpoint/2010/main" val="1621129134"/>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503C5A6-CC19-6D44-B839-80B0E65C663F}" type="slidenum">
              <a:rPr lang="en-US"/>
              <a:pPr>
                <a:defRPr/>
              </a:pPr>
              <a:t>‹#›</a:t>
            </a:fld>
            <a:endParaRPr lang="en-US"/>
          </a:p>
        </p:txBody>
      </p:sp>
    </p:spTree>
    <p:extLst>
      <p:ext uri="{BB962C8B-B14F-4D97-AF65-F5344CB8AC3E}">
        <p14:creationId xmlns:p14="http://schemas.microsoft.com/office/powerpoint/2010/main" val="214316784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EED481-A77A-0C4F-92E7-DB8C6FA7B06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44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B61A27B-B303-B442-9785-E95765371CB2}" type="slidenum">
              <a:rPr lang="en-US"/>
              <a:pPr>
                <a:defRPr/>
              </a:pPr>
              <a:t>‹#›</a:t>
            </a:fld>
            <a:endParaRPr lang="en-US"/>
          </a:p>
        </p:txBody>
      </p:sp>
    </p:spTree>
    <p:extLst>
      <p:ext uri="{BB962C8B-B14F-4D97-AF65-F5344CB8AC3E}">
        <p14:creationId xmlns:p14="http://schemas.microsoft.com/office/powerpoint/2010/main" val="3072680852"/>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93238A-580B-7043-82B0-E3AD88BA42DB}" type="slidenum">
              <a:rPr lang="en-US"/>
              <a:pPr>
                <a:defRPr/>
              </a:pPr>
              <a:t>‹#›</a:t>
            </a:fld>
            <a:endParaRPr lang="en-US"/>
          </a:p>
        </p:txBody>
      </p:sp>
    </p:spTree>
    <p:extLst>
      <p:ext uri="{BB962C8B-B14F-4D97-AF65-F5344CB8AC3E}">
        <p14:creationId xmlns:p14="http://schemas.microsoft.com/office/powerpoint/2010/main" val="1468933251"/>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444BEA-DB2E-8446-B6DC-6FB5BC6FE2D6}" type="slidenum">
              <a:rPr lang="en-US"/>
              <a:pPr>
                <a:defRPr/>
              </a:pPr>
              <a:t>‹#›</a:t>
            </a:fld>
            <a:endParaRPr lang="en-US"/>
          </a:p>
        </p:txBody>
      </p:sp>
    </p:spTree>
    <p:extLst>
      <p:ext uri="{BB962C8B-B14F-4D97-AF65-F5344CB8AC3E}">
        <p14:creationId xmlns:p14="http://schemas.microsoft.com/office/powerpoint/2010/main" val="1889482690"/>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2BD68F8-7078-4F4A-8E6A-9940FD11E16E}" type="slidenum">
              <a:rPr lang="en-US"/>
              <a:pPr>
                <a:defRPr/>
              </a:pPr>
              <a:t>‹#›</a:t>
            </a:fld>
            <a:endParaRPr lang="en-US"/>
          </a:p>
        </p:txBody>
      </p:sp>
    </p:spTree>
    <p:extLst>
      <p:ext uri="{BB962C8B-B14F-4D97-AF65-F5344CB8AC3E}">
        <p14:creationId xmlns:p14="http://schemas.microsoft.com/office/powerpoint/2010/main" val="2926845321"/>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393CF-0D3D-1745-960C-55675B9390F3}" type="slidenum">
              <a:rPr lang="en-US"/>
              <a:pPr>
                <a:defRPr/>
              </a:pPr>
              <a:t>‹#›</a:t>
            </a:fld>
            <a:endParaRPr lang="en-US"/>
          </a:p>
        </p:txBody>
      </p:sp>
    </p:spTree>
    <p:extLst>
      <p:ext uri="{BB962C8B-B14F-4D97-AF65-F5344CB8AC3E}">
        <p14:creationId xmlns:p14="http://schemas.microsoft.com/office/powerpoint/2010/main" val="1203028423"/>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2BF9D-A485-474A-A8D5-9B6DDF65D3E6}" type="slidenum">
              <a:rPr lang="en-US"/>
              <a:pPr>
                <a:defRPr/>
              </a:pPr>
              <a:t>‹#›</a:t>
            </a:fld>
            <a:endParaRPr lang="en-US"/>
          </a:p>
        </p:txBody>
      </p:sp>
    </p:spTree>
    <p:extLst>
      <p:ext uri="{BB962C8B-B14F-4D97-AF65-F5344CB8AC3E}">
        <p14:creationId xmlns:p14="http://schemas.microsoft.com/office/powerpoint/2010/main" val="1934659036"/>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C9332-B973-3B44-A23C-E80C74531C6A}" type="slidenum">
              <a:rPr lang="en-US"/>
              <a:pPr>
                <a:defRPr/>
              </a:pPr>
              <a:t>‹#›</a:t>
            </a:fld>
            <a:endParaRPr lang="en-US"/>
          </a:p>
        </p:txBody>
      </p:sp>
    </p:spTree>
    <p:extLst>
      <p:ext uri="{BB962C8B-B14F-4D97-AF65-F5344CB8AC3E}">
        <p14:creationId xmlns:p14="http://schemas.microsoft.com/office/powerpoint/2010/main" val="345294563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066A13-F296-F749-AA45-6A27C9A975B8}" type="slidenum">
              <a:rPr lang="en-US"/>
              <a:pPr>
                <a:defRPr/>
              </a:pPr>
              <a:t>‹#›</a:t>
            </a:fld>
            <a:endParaRPr lang="en-US"/>
          </a:p>
        </p:txBody>
      </p:sp>
    </p:spTree>
    <p:extLst>
      <p:ext uri="{BB962C8B-B14F-4D97-AF65-F5344CB8AC3E}">
        <p14:creationId xmlns:p14="http://schemas.microsoft.com/office/powerpoint/2010/main" val="3495350994"/>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D9A04E-DE41-5241-AD20-5C101BD5E0DF}" type="slidenum">
              <a:rPr lang="en-US"/>
              <a:pPr>
                <a:defRPr/>
              </a:pPr>
              <a:t>‹#›</a:t>
            </a:fld>
            <a:endParaRPr lang="en-US"/>
          </a:p>
        </p:txBody>
      </p:sp>
    </p:spTree>
    <p:extLst>
      <p:ext uri="{BB962C8B-B14F-4D97-AF65-F5344CB8AC3E}">
        <p14:creationId xmlns:p14="http://schemas.microsoft.com/office/powerpoint/2010/main" val="54389071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73DEF-725D-9643-849A-809043B3D45A}" type="slidenum">
              <a:rPr lang="en-US"/>
              <a:pPr>
                <a:defRPr/>
              </a:pPr>
              <a:t>‹#›</a:t>
            </a:fld>
            <a:endParaRPr lang="en-US"/>
          </a:p>
        </p:txBody>
      </p:sp>
    </p:spTree>
    <p:extLst>
      <p:ext uri="{BB962C8B-B14F-4D97-AF65-F5344CB8AC3E}">
        <p14:creationId xmlns:p14="http://schemas.microsoft.com/office/powerpoint/2010/main" val="60593411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48140E9-2685-D24A-91A6-46C3A64C3B8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01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F29985-2F76-5042-83FB-D2AD73FEA98A}" type="slidenum">
              <a:rPr lang="en-US"/>
              <a:pPr>
                <a:defRPr/>
              </a:pPr>
              <a:t>‹#›</a:t>
            </a:fld>
            <a:endParaRPr lang="en-US"/>
          </a:p>
        </p:txBody>
      </p:sp>
    </p:spTree>
    <p:extLst>
      <p:ext uri="{BB962C8B-B14F-4D97-AF65-F5344CB8AC3E}">
        <p14:creationId xmlns:p14="http://schemas.microsoft.com/office/powerpoint/2010/main" val="1487438096"/>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945FD-39CF-D943-B01B-AAA612AABB54}" type="slidenum">
              <a:rPr lang="en-US"/>
              <a:pPr>
                <a:defRPr/>
              </a:pPr>
              <a:t>‹#›</a:t>
            </a:fld>
            <a:endParaRPr lang="en-US"/>
          </a:p>
        </p:txBody>
      </p:sp>
    </p:spTree>
    <p:extLst>
      <p:ext uri="{BB962C8B-B14F-4D97-AF65-F5344CB8AC3E}">
        <p14:creationId xmlns:p14="http://schemas.microsoft.com/office/powerpoint/2010/main" val="3027354722"/>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F535E-0AF9-B742-BBB5-41D392D098DE}" type="slidenum">
              <a:rPr lang="en-US"/>
              <a:pPr>
                <a:defRPr/>
              </a:pPr>
              <a:t>‹#›</a:t>
            </a:fld>
            <a:endParaRPr lang="en-US"/>
          </a:p>
        </p:txBody>
      </p:sp>
    </p:spTree>
    <p:extLst>
      <p:ext uri="{BB962C8B-B14F-4D97-AF65-F5344CB8AC3E}">
        <p14:creationId xmlns:p14="http://schemas.microsoft.com/office/powerpoint/2010/main" val="636179840"/>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5C7F2-BA47-CB4E-BFD1-DDC8561822A8}" type="slidenum">
              <a:rPr lang="en-US"/>
              <a:pPr>
                <a:defRPr/>
              </a:pPr>
              <a:t>‹#›</a:t>
            </a:fld>
            <a:endParaRPr lang="en-US"/>
          </a:p>
        </p:txBody>
      </p:sp>
    </p:spTree>
    <p:extLst>
      <p:ext uri="{BB962C8B-B14F-4D97-AF65-F5344CB8AC3E}">
        <p14:creationId xmlns:p14="http://schemas.microsoft.com/office/powerpoint/2010/main" val="178838029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565BC-F1AB-0F41-99FB-09D13A16572C}" type="slidenum">
              <a:rPr lang="en-US"/>
              <a:pPr>
                <a:defRPr/>
              </a:pPr>
              <a:t>‹#›</a:t>
            </a:fld>
            <a:endParaRPr lang="en-US"/>
          </a:p>
        </p:txBody>
      </p:sp>
    </p:spTree>
    <p:extLst>
      <p:ext uri="{BB962C8B-B14F-4D97-AF65-F5344CB8AC3E}">
        <p14:creationId xmlns:p14="http://schemas.microsoft.com/office/powerpoint/2010/main" val="4251850942"/>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00675-FD28-1E47-9D48-8C8BCB731557}" type="slidenum">
              <a:rPr lang="en-US"/>
              <a:pPr>
                <a:defRPr/>
              </a:pPr>
              <a:t>‹#›</a:t>
            </a:fld>
            <a:endParaRPr lang="en-US"/>
          </a:p>
        </p:txBody>
      </p:sp>
    </p:spTree>
    <p:extLst>
      <p:ext uri="{BB962C8B-B14F-4D97-AF65-F5344CB8AC3E}">
        <p14:creationId xmlns:p14="http://schemas.microsoft.com/office/powerpoint/2010/main" val="4256476985"/>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13E2D-A192-AA41-8627-75EEA4CE64FB}" type="slidenum">
              <a:rPr lang="en-US"/>
              <a:pPr>
                <a:defRPr/>
              </a:pPr>
              <a:t>‹#›</a:t>
            </a:fld>
            <a:endParaRPr lang="en-US"/>
          </a:p>
        </p:txBody>
      </p:sp>
    </p:spTree>
    <p:extLst>
      <p:ext uri="{BB962C8B-B14F-4D97-AF65-F5344CB8AC3E}">
        <p14:creationId xmlns:p14="http://schemas.microsoft.com/office/powerpoint/2010/main" val="222294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FC20B-16C7-9242-9C87-3B2AB9A17733}" type="slidenum">
              <a:rPr lang="en-US"/>
              <a:pPr>
                <a:defRPr/>
              </a:pPr>
              <a:t>‹#›</a:t>
            </a:fld>
            <a:endParaRPr lang="en-US"/>
          </a:p>
        </p:txBody>
      </p:sp>
    </p:spTree>
    <p:extLst>
      <p:ext uri="{BB962C8B-B14F-4D97-AF65-F5344CB8AC3E}">
        <p14:creationId xmlns:p14="http://schemas.microsoft.com/office/powerpoint/2010/main" val="268546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B2AAA-2860-9A42-9372-57711C02D0A2}" type="slidenum">
              <a:rPr lang="en-US"/>
              <a:pPr>
                <a:defRPr/>
              </a:pPr>
              <a:t>‹#›</a:t>
            </a:fld>
            <a:endParaRPr lang="en-US"/>
          </a:p>
        </p:txBody>
      </p:sp>
    </p:spTree>
    <p:extLst>
      <p:ext uri="{BB962C8B-B14F-4D97-AF65-F5344CB8AC3E}">
        <p14:creationId xmlns:p14="http://schemas.microsoft.com/office/powerpoint/2010/main" val="277996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A4BE5-1431-504C-8A4D-E80E3111CD47}" type="slidenum">
              <a:rPr lang="en-US"/>
              <a:pPr>
                <a:defRPr/>
              </a:pPr>
              <a:t>‹#›</a:t>
            </a:fld>
            <a:endParaRPr lang="en-US"/>
          </a:p>
        </p:txBody>
      </p:sp>
    </p:spTree>
    <p:extLst>
      <p:ext uri="{BB962C8B-B14F-4D97-AF65-F5344CB8AC3E}">
        <p14:creationId xmlns:p14="http://schemas.microsoft.com/office/powerpoint/2010/main" val="2984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53D5AAA-93A6-6544-A5C6-CED1C675818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7909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850497-7AD8-3A47-8886-C35B03117386}" type="slidenum">
              <a:rPr lang="en-US"/>
              <a:pPr>
                <a:defRPr/>
              </a:pPr>
              <a:t>‹#›</a:t>
            </a:fld>
            <a:endParaRPr lang="en-US"/>
          </a:p>
        </p:txBody>
      </p:sp>
    </p:spTree>
    <p:extLst>
      <p:ext uri="{BB962C8B-B14F-4D97-AF65-F5344CB8AC3E}">
        <p14:creationId xmlns:p14="http://schemas.microsoft.com/office/powerpoint/2010/main" val="3648235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EBCDD4-9A7B-964D-A4BD-0F6D7A77B9FC}" type="slidenum">
              <a:rPr lang="en-US"/>
              <a:pPr>
                <a:defRPr/>
              </a:pPr>
              <a:t>‹#›</a:t>
            </a:fld>
            <a:endParaRPr lang="en-US"/>
          </a:p>
        </p:txBody>
      </p:sp>
    </p:spTree>
    <p:extLst>
      <p:ext uri="{BB962C8B-B14F-4D97-AF65-F5344CB8AC3E}">
        <p14:creationId xmlns:p14="http://schemas.microsoft.com/office/powerpoint/2010/main" val="1708436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4A0A09-8698-0E4D-BEED-4FEEDFFC7AD2}" type="slidenum">
              <a:rPr lang="en-US"/>
              <a:pPr>
                <a:defRPr/>
              </a:pPr>
              <a:t>‹#›</a:t>
            </a:fld>
            <a:endParaRPr lang="en-US"/>
          </a:p>
        </p:txBody>
      </p:sp>
    </p:spTree>
    <p:extLst>
      <p:ext uri="{BB962C8B-B14F-4D97-AF65-F5344CB8AC3E}">
        <p14:creationId xmlns:p14="http://schemas.microsoft.com/office/powerpoint/2010/main" val="2336288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3F6E2C-B6BD-9E4D-99DB-9C0E036CB468}" type="slidenum">
              <a:rPr lang="en-US"/>
              <a:pPr>
                <a:defRPr/>
              </a:pPr>
              <a:t>‹#›</a:t>
            </a:fld>
            <a:endParaRPr lang="en-US"/>
          </a:p>
        </p:txBody>
      </p:sp>
    </p:spTree>
    <p:extLst>
      <p:ext uri="{BB962C8B-B14F-4D97-AF65-F5344CB8AC3E}">
        <p14:creationId xmlns:p14="http://schemas.microsoft.com/office/powerpoint/2010/main" val="580605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C41B2-A73E-C040-B5DD-0A1BCB7C8462}" type="slidenum">
              <a:rPr lang="en-US"/>
              <a:pPr>
                <a:defRPr/>
              </a:pPr>
              <a:t>‹#›</a:t>
            </a:fld>
            <a:endParaRPr lang="en-US"/>
          </a:p>
        </p:txBody>
      </p:sp>
    </p:spTree>
    <p:extLst>
      <p:ext uri="{BB962C8B-B14F-4D97-AF65-F5344CB8AC3E}">
        <p14:creationId xmlns:p14="http://schemas.microsoft.com/office/powerpoint/2010/main" val="156849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5680F-694A-0F43-BA27-ADB0A5E0D66B}" type="slidenum">
              <a:rPr lang="en-US"/>
              <a:pPr>
                <a:defRPr/>
              </a:pPr>
              <a:t>‹#›</a:t>
            </a:fld>
            <a:endParaRPr lang="en-US"/>
          </a:p>
        </p:txBody>
      </p:sp>
    </p:spTree>
    <p:extLst>
      <p:ext uri="{BB962C8B-B14F-4D97-AF65-F5344CB8AC3E}">
        <p14:creationId xmlns:p14="http://schemas.microsoft.com/office/powerpoint/2010/main" val="182029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5153F-58CA-1847-A933-587EC56718DD}" type="slidenum">
              <a:rPr lang="en-US"/>
              <a:pPr>
                <a:defRPr/>
              </a:pPr>
              <a:t>‹#›</a:t>
            </a:fld>
            <a:endParaRPr lang="en-US"/>
          </a:p>
        </p:txBody>
      </p:sp>
    </p:spTree>
    <p:extLst>
      <p:ext uri="{BB962C8B-B14F-4D97-AF65-F5344CB8AC3E}">
        <p14:creationId xmlns:p14="http://schemas.microsoft.com/office/powerpoint/2010/main" val="2747618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BF5ED-B907-8148-8316-44829318E3A8}" type="slidenum">
              <a:rPr lang="en-US"/>
              <a:pPr>
                <a:defRPr/>
              </a:pPr>
              <a:t>‹#›</a:t>
            </a:fld>
            <a:endParaRPr lang="en-US"/>
          </a:p>
        </p:txBody>
      </p:sp>
    </p:spTree>
    <p:extLst>
      <p:ext uri="{BB962C8B-B14F-4D97-AF65-F5344CB8AC3E}">
        <p14:creationId xmlns:p14="http://schemas.microsoft.com/office/powerpoint/2010/main" val="3271616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77061-1803-744A-9137-8AB27CF34D5B}" type="slidenum">
              <a:rPr lang="en-US"/>
              <a:pPr>
                <a:defRPr/>
              </a:pPr>
              <a:t>‹#›</a:t>
            </a:fld>
            <a:endParaRPr lang="en-US"/>
          </a:p>
        </p:txBody>
      </p:sp>
    </p:spTree>
    <p:extLst>
      <p:ext uri="{BB962C8B-B14F-4D97-AF65-F5344CB8AC3E}">
        <p14:creationId xmlns:p14="http://schemas.microsoft.com/office/powerpoint/2010/main" val="3050403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A94DD8-0387-E344-B559-E49A20002975}" type="slidenum">
              <a:rPr lang="en-US"/>
              <a:pPr>
                <a:defRPr/>
              </a:pPr>
              <a:t>‹#›</a:t>
            </a:fld>
            <a:endParaRPr lang="en-US"/>
          </a:p>
        </p:txBody>
      </p:sp>
    </p:spTree>
    <p:extLst>
      <p:ext uri="{BB962C8B-B14F-4D97-AF65-F5344CB8AC3E}">
        <p14:creationId xmlns:p14="http://schemas.microsoft.com/office/powerpoint/2010/main" val="32471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6B3BB9B-6565-0C47-999F-00ED3CA772F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0499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6A652-E594-1E4F-8BC1-AD8BCAA6DC74}" type="slidenum">
              <a:rPr lang="en-US"/>
              <a:pPr>
                <a:defRPr/>
              </a:pPr>
              <a:t>‹#›</a:t>
            </a:fld>
            <a:endParaRPr lang="en-US"/>
          </a:p>
        </p:txBody>
      </p:sp>
    </p:spTree>
    <p:extLst>
      <p:ext uri="{BB962C8B-B14F-4D97-AF65-F5344CB8AC3E}">
        <p14:creationId xmlns:p14="http://schemas.microsoft.com/office/powerpoint/2010/main" val="267471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71E20A-CC42-B647-9B5B-D0051A7DBB22}" type="slidenum">
              <a:rPr lang="en-US"/>
              <a:pPr>
                <a:defRPr/>
              </a:pPr>
              <a:t>‹#›</a:t>
            </a:fld>
            <a:endParaRPr lang="en-US"/>
          </a:p>
        </p:txBody>
      </p:sp>
    </p:spTree>
    <p:extLst>
      <p:ext uri="{BB962C8B-B14F-4D97-AF65-F5344CB8AC3E}">
        <p14:creationId xmlns:p14="http://schemas.microsoft.com/office/powerpoint/2010/main" val="3074616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B7673B-A385-3B48-9997-C4504604527F}" type="slidenum">
              <a:rPr lang="en-US"/>
              <a:pPr>
                <a:defRPr/>
              </a:pPr>
              <a:t>‹#›</a:t>
            </a:fld>
            <a:endParaRPr lang="en-US"/>
          </a:p>
        </p:txBody>
      </p:sp>
    </p:spTree>
    <p:extLst>
      <p:ext uri="{BB962C8B-B14F-4D97-AF65-F5344CB8AC3E}">
        <p14:creationId xmlns:p14="http://schemas.microsoft.com/office/powerpoint/2010/main" val="417010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D77287-59B1-1D4D-9D35-25034AC8F37D}" type="slidenum">
              <a:rPr lang="en-US"/>
              <a:pPr>
                <a:defRPr/>
              </a:pPr>
              <a:t>‹#›</a:t>
            </a:fld>
            <a:endParaRPr lang="en-US"/>
          </a:p>
        </p:txBody>
      </p:sp>
    </p:spTree>
    <p:extLst>
      <p:ext uri="{BB962C8B-B14F-4D97-AF65-F5344CB8AC3E}">
        <p14:creationId xmlns:p14="http://schemas.microsoft.com/office/powerpoint/2010/main" val="824747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BBB5B-C322-9D49-A6CE-66E7EE23C836}" type="slidenum">
              <a:rPr lang="en-US"/>
              <a:pPr>
                <a:defRPr/>
              </a:pPr>
              <a:t>‹#›</a:t>
            </a:fld>
            <a:endParaRPr lang="en-US"/>
          </a:p>
        </p:txBody>
      </p:sp>
    </p:spTree>
    <p:extLst>
      <p:ext uri="{BB962C8B-B14F-4D97-AF65-F5344CB8AC3E}">
        <p14:creationId xmlns:p14="http://schemas.microsoft.com/office/powerpoint/2010/main" val="2019313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C33C3-ABC3-2348-A282-70FD90073791}" type="slidenum">
              <a:rPr lang="en-US"/>
              <a:pPr>
                <a:defRPr/>
              </a:pPr>
              <a:t>‹#›</a:t>
            </a:fld>
            <a:endParaRPr lang="en-US"/>
          </a:p>
        </p:txBody>
      </p:sp>
    </p:spTree>
    <p:extLst>
      <p:ext uri="{BB962C8B-B14F-4D97-AF65-F5344CB8AC3E}">
        <p14:creationId xmlns:p14="http://schemas.microsoft.com/office/powerpoint/2010/main" val="1559938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42438-88EB-F043-80D8-4F008EBFD8C3}" type="slidenum">
              <a:rPr lang="en-US"/>
              <a:pPr>
                <a:defRPr/>
              </a:pPr>
              <a:t>‹#›</a:t>
            </a:fld>
            <a:endParaRPr lang="en-US"/>
          </a:p>
        </p:txBody>
      </p:sp>
    </p:spTree>
    <p:extLst>
      <p:ext uri="{BB962C8B-B14F-4D97-AF65-F5344CB8AC3E}">
        <p14:creationId xmlns:p14="http://schemas.microsoft.com/office/powerpoint/2010/main" val="2710332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E5107-7CFB-4540-ACF6-7727CF6635C5}" type="slidenum">
              <a:rPr lang="en-US"/>
              <a:pPr>
                <a:defRPr/>
              </a:pPr>
              <a:t>‹#›</a:t>
            </a:fld>
            <a:endParaRPr lang="en-US"/>
          </a:p>
        </p:txBody>
      </p:sp>
    </p:spTree>
    <p:extLst>
      <p:ext uri="{BB962C8B-B14F-4D97-AF65-F5344CB8AC3E}">
        <p14:creationId xmlns:p14="http://schemas.microsoft.com/office/powerpoint/2010/main" val="4272907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43011"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30BB3-E327-734C-9719-05FA658F8482}" type="slidenum">
              <a:rPr lang="en-US"/>
              <a:pPr>
                <a:defRPr/>
              </a:pPr>
              <a:t>‹#›</a:t>
            </a:fld>
            <a:endParaRPr lang="en-US"/>
          </a:p>
        </p:txBody>
      </p:sp>
    </p:spTree>
    <p:extLst>
      <p:ext uri="{BB962C8B-B14F-4D97-AF65-F5344CB8AC3E}">
        <p14:creationId xmlns:p14="http://schemas.microsoft.com/office/powerpoint/2010/main" val="1191057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0780-C09C-E341-B16C-C4AAE0117475}" type="slidenum">
              <a:rPr lang="en-US"/>
              <a:pPr>
                <a:defRPr/>
              </a:pPr>
              <a:t>‹#›</a:t>
            </a:fld>
            <a:endParaRPr lang="en-US"/>
          </a:p>
        </p:txBody>
      </p:sp>
    </p:spTree>
    <p:extLst>
      <p:ext uri="{BB962C8B-B14F-4D97-AF65-F5344CB8AC3E}">
        <p14:creationId xmlns:p14="http://schemas.microsoft.com/office/powerpoint/2010/main" val="421354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258447F-FD3F-2746-9C92-70E8F28B112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8388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02906-C15F-C74F-83F1-84084322CC48}" type="slidenum">
              <a:rPr lang="en-US"/>
              <a:pPr>
                <a:defRPr/>
              </a:pPr>
              <a:t>‹#›</a:t>
            </a:fld>
            <a:endParaRPr lang="en-US"/>
          </a:p>
        </p:txBody>
      </p:sp>
    </p:spTree>
    <p:extLst>
      <p:ext uri="{BB962C8B-B14F-4D97-AF65-F5344CB8AC3E}">
        <p14:creationId xmlns:p14="http://schemas.microsoft.com/office/powerpoint/2010/main" val="2257704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301E7-DB75-7245-AC79-7B472D2B2843}" type="slidenum">
              <a:rPr lang="en-US"/>
              <a:pPr>
                <a:defRPr/>
              </a:pPr>
              <a:t>‹#›</a:t>
            </a:fld>
            <a:endParaRPr lang="en-US"/>
          </a:p>
        </p:txBody>
      </p:sp>
    </p:spTree>
    <p:extLst>
      <p:ext uri="{BB962C8B-B14F-4D97-AF65-F5344CB8AC3E}">
        <p14:creationId xmlns:p14="http://schemas.microsoft.com/office/powerpoint/2010/main" val="339993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161F6A-1DE3-5947-952F-B92CC1639ABA}" type="slidenum">
              <a:rPr lang="en-US"/>
              <a:pPr>
                <a:defRPr/>
              </a:pPr>
              <a:t>‹#›</a:t>
            </a:fld>
            <a:endParaRPr lang="en-US"/>
          </a:p>
        </p:txBody>
      </p:sp>
    </p:spTree>
    <p:extLst>
      <p:ext uri="{BB962C8B-B14F-4D97-AF65-F5344CB8AC3E}">
        <p14:creationId xmlns:p14="http://schemas.microsoft.com/office/powerpoint/2010/main" val="1941714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B41B8-4D4A-0E4B-A27A-5D3687F3910B}" type="slidenum">
              <a:rPr lang="en-US"/>
              <a:pPr>
                <a:defRPr/>
              </a:pPr>
              <a:t>‹#›</a:t>
            </a:fld>
            <a:endParaRPr lang="en-US"/>
          </a:p>
        </p:txBody>
      </p:sp>
    </p:spTree>
    <p:extLst>
      <p:ext uri="{BB962C8B-B14F-4D97-AF65-F5344CB8AC3E}">
        <p14:creationId xmlns:p14="http://schemas.microsoft.com/office/powerpoint/2010/main" val="1914238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2C1D7-8DBC-5E48-B9B8-58BC5BCF9C17}" type="slidenum">
              <a:rPr lang="en-US"/>
              <a:pPr>
                <a:defRPr/>
              </a:pPr>
              <a:t>‹#›</a:t>
            </a:fld>
            <a:endParaRPr lang="en-US"/>
          </a:p>
        </p:txBody>
      </p:sp>
    </p:spTree>
    <p:extLst>
      <p:ext uri="{BB962C8B-B14F-4D97-AF65-F5344CB8AC3E}">
        <p14:creationId xmlns:p14="http://schemas.microsoft.com/office/powerpoint/2010/main" val="1674666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44223-29F6-3441-8461-A7389378C348}" type="slidenum">
              <a:rPr lang="en-US"/>
              <a:pPr>
                <a:defRPr/>
              </a:pPr>
              <a:t>‹#›</a:t>
            </a:fld>
            <a:endParaRPr lang="en-US"/>
          </a:p>
        </p:txBody>
      </p:sp>
    </p:spTree>
    <p:extLst>
      <p:ext uri="{BB962C8B-B14F-4D97-AF65-F5344CB8AC3E}">
        <p14:creationId xmlns:p14="http://schemas.microsoft.com/office/powerpoint/2010/main" val="2375773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9F1912-335E-9541-856D-DEDAF6D5ABBC}" type="slidenum">
              <a:rPr lang="en-US"/>
              <a:pPr>
                <a:defRPr/>
              </a:pPr>
              <a:t>‹#›</a:t>
            </a:fld>
            <a:endParaRPr lang="en-US"/>
          </a:p>
        </p:txBody>
      </p:sp>
    </p:spTree>
    <p:extLst>
      <p:ext uri="{BB962C8B-B14F-4D97-AF65-F5344CB8AC3E}">
        <p14:creationId xmlns:p14="http://schemas.microsoft.com/office/powerpoint/2010/main" val="390269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957C9-D5FC-924F-9912-A14312D58523}" type="slidenum">
              <a:rPr lang="en-US"/>
              <a:pPr>
                <a:defRPr/>
              </a:pPr>
              <a:t>‹#›</a:t>
            </a:fld>
            <a:endParaRPr lang="en-US"/>
          </a:p>
        </p:txBody>
      </p:sp>
    </p:spTree>
    <p:extLst>
      <p:ext uri="{BB962C8B-B14F-4D97-AF65-F5344CB8AC3E}">
        <p14:creationId xmlns:p14="http://schemas.microsoft.com/office/powerpoint/2010/main" val="2315952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1AB5C-2344-FF4E-961F-E650172A0C67}" type="slidenum">
              <a:rPr lang="en-US"/>
              <a:pPr>
                <a:defRPr/>
              </a:pPr>
              <a:t>‹#›</a:t>
            </a:fld>
            <a:endParaRPr lang="en-US"/>
          </a:p>
        </p:txBody>
      </p:sp>
    </p:spTree>
    <p:extLst>
      <p:ext uri="{BB962C8B-B14F-4D97-AF65-F5344CB8AC3E}">
        <p14:creationId xmlns:p14="http://schemas.microsoft.com/office/powerpoint/2010/main" val="16560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600200"/>
            <a:ext cx="7772400" cy="1143000"/>
          </a:xfrm>
        </p:spPr>
        <p:txBody>
          <a:bodyPr anchor="b"/>
          <a:lstStyle>
            <a:lvl1pPr>
              <a:defRPr/>
            </a:lvl1pPr>
          </a:lstStyle>
          <a:p>
            <a:r>
              <a:rPr lang="en-US"/>
              <a:t>Click to edit Master title style</a:t>
            </a:r>
          </a:p>
        </p:txBody>
      </p:sp>
      <p:sp>
        <p:nvSpPr>
          <p:cNvPr id="50179" name="Rectangle 3"/>
          <p:cNvSpPr>
            <a:spLocks noGrp="1" noChangeArrowheads="1"/>
          </p:cNvSpPr>
          <p:nvPr>
            <p:ph type="subTitle" idx="1"/>
          </p:nvPr>
        </p:nvSpPr>
        <p:spPr>
          <a:xfrm>
            <a:off x="1371600" y="32766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00F639D-3AF9-B541-BEE4-49FE2A2514EF}" type="slidenum">
              <a:rPr lang="en-US"/>
              <a:pPr>
                <a:defRPr/>
              </a:pPr>
              <a:t>‹#›</a:t>
            </a:fld>
            <a:endParaRPr lang="en-US"/>
          </a:p>
        </p:txBody>
      </p:sp>
    </p:spTree>
    <p:extLst>
      <p:ext uri="{BB962C8B-B14F-4D97-AF65-F5344CB8AC3E}">
        <p14:creationId xmlns:p14="http://schemas.microsoft.com/office/powerpoint/2010/main" val="66626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D78EEA7-E728-074A-ACFB-F64E076683B9}"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2930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BAC3B71-60FF-6C4A-8640-830F69E5433B}" type="slidenum">
              <a:rPr lang="en-US"/>
              <a:pPr>
                <a:defRPr/>
              </a:pPr>
              <a:t>‹#›</a:t>
            </a:fld>
            <a:endParaRPr lang="en-US"/>
          </a:p>
        </p:txBody>
      </p:sp>
    </p:spTree>
    <p:extLst>
      <p:ext uri="{BB962C8B-B14F-4D97-AF65-F5344CB8AC3E}">
        <p14:creationId xmlns:p14="http://schemas.microsoft.com/office/powerpoint/2010/main" val="48965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B0FBD0-6721-CC4A-9C19-D4216D757C7D}" type="slidenum">
              <a:rPr lang="en-US"/>
              <a:pPr>
                <a:defRPr/>
              </a:pPr>
              <a:t>‹#›</a:t>
            </a:fld>
            <a:endParaRPr lang="en-US"/>
          </a:p>
        </p:txBody>
      </p:sp>
    </p:spTree>
    <p:extLst>
      <p:ext uri="{BB962C8B-B14F-4D97-AF65-F5344CB8AC3E}">
        <p14:creationId xmlns:p14="http://schemas.microsoft.com/office/powerpoint/2010/main" val="2573004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59C0ADE-37A6-6345-BB42-A47FF5E0A228}" type="slidenum">
              <a:rPr lang="en-US"/>
              <a:pPr>
                <a:defRPr/>
              </a:pPr>
              <a:t>‹#›</a:t>
            </a:fld>
            <a:endParaRPr lang="en-US"/>
          </a:p>
        </p:txBody>
      </p:sp>
    </p:spTree>
    <p:extLst>
      <p:ext uri="{BB962C8B-B14F-4D97-AF65-F5344CB8AC3E}">
        <p14:creationId xmlns:p14="http://schemas.microsoft.com/office/powerpoint/2010/main" val="396443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B654939-CA64-2E49-A0A6-2DC75267D68F}" type="slidenum">
              <a:rPr lang="en-US"/>
              <a:pPr>
                <a:defRPr/>
              </a:pPr>
              <a:t>‹#›</a:t>
            </a:fld>
            <a:endParaRPr lang="en-US"/>
          </a:p>
        </p:txBody>
      </p:sp>
    </p:spTree>
    <p:extLst>
      <p:ext uri="{BB962C8B-B14F-4D97-AF65-F5344CB8AC3E}">
        <p14:creationId xmlns:p14="http://schemas.microsoft.com/office/powerpoint/2010/main" val="196201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E4BDD05-2FA0-5B44-9A6D-28D1E0853C5C}" type="slidenum">
              <a:rPr lang="en-US"/>
              <a:pPr>
                <a:defRPr/>
              </a:pPr>
              <a:t>‹#›</a:t>
            </a:fld>
            <a:endParaRPr lang="en-US"/>
          </a:p>
        </p:txBody>
      </p:sp>
    </p:spTree>
    <p:extLst>
      <p:ext uri="{BB962C8B-B14F-4D97-AF65-F5344CB8AC3E}">
        <p14:creationId xmlns:p14="http://schemas.microsoft.com/office/powerpoint/2010/main" val="2202157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CEBA199-22E6-9643-8500-A2BBE0DF9AC2}" type="slidenum">
              <a:rPr lang="en-US"/>
              <a:pPr>
                <a:defRPr/>
              </a:pPr>
              <a:t>‹#›</a:t>
            </a:fld>
            <a:endParaRPr lang="en-US"/>
          </a:p>
        </p:txBody>
      </p:sp>
    </p:spTree>
    <p:extLst>
      <p:ext uri="{BB962C8B-B14F-4D97-AF65-F5344CB8AC3E}">
        <p14:creationId xmlns:p14="http://schemas.microsoft.com/office/powerpoint/2010/main" val="1225255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4019582-696E-8D4B-9912-F0444D4CB0BD}" type="slidenum">
              <a:rPr lang="en-US"/>
              <a:pPr>
                <a:defRPr/>
              </a:pPr>
              <a:t>‹#›</a:t>
            </a:fld>
            <a:endParaRPr lang="en-US"/>
          </a:p>
        </p:txBody>
      </p:sp>
    </p:spTree>
    <p:extLst>
      <p:ext uri="{BB962C8B-B14F-4D97-AF65-F5344CB8AC3E}">
        <p14:creationId xmlns:p14="http://schemas.microsoft.com/office/powerpoint/2010/main" val="421120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026CDA4-FBD3-C74B-B412-80B02C795B25}" type="slidenum">
              <a:rPr lang="en-US"/>
              <a:pPr>
                <a:defRPr/>
              </a:pPr>
              <a:t>‹#›</a:t>
            </a:fld>
            <a:endParaRPr lang="en-US"/>
          </a:p>
        </p:txBody>
      </p:sp>
    </p:spTree>
    <p:extLst>
      <p:ext uri="{BB962C8B-B14F-4D97-AF65-F5344CB8AC3E}">
        <p14:creationId xmlns:p14="http://schemas.microsoft.com/office/powerpoint/2010/main" val="3261246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ADBF469-95DA-CA4B-8D1B-9DE809ED8E54}" type="slidenum">
              <a:rPr lang="en-US"/>
              <a:pPr>
                <a:defRPr/>
              </a:pPr>
              <a:t>‹#›</a:t>
            </a:fld>
            <a:endParaRPr lang="en-US"/>
          </a:p>
        </p:txBody>
      </p:sp>
    </p:spTree>
    <p:extLst>
      <p:ext uri="{BB962C8B-B14F-4D97-AF65-F5344CB8AC3E}">
        <p14:creationId xmlns:p14="http://schemas.microsoft.com/office/powerpoint/2010/main" val="6484115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C2B1CAA-79E4-0C46-B5D7-109E9BF73F42}" type="slidenum">
              <a:rPr lang="en-US"/>
              <a:pPr>
                <a:defRPr/>
              </a:pPr>
              <a:t>‹#›</a:t>
            </a:fld>
            <a:endParaRPr lang="en-US"/>
          </a:p>
        </p:txBody>
      </p:sp>
    </p:spTree>
    <p:extLst>
      <p:ext uri="{BB962C8B-B14F-4D97-AF65-F5344CB8AC3E}">
        <p14:creationId xmlns:p14="http://schemas.microsoft.com/office/powerpoint/2010/main" val="75059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B81D69A-7828-5A4A-9E77-350D8195333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6623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57347"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AC34320-1A79-0945-A827-D434E0EA8418}" type="slidenum">
              <a:rPr lang="en-US"/>
              <a:pPr>
                <a:defRPr/>
              </a:pPr>
              <a:t>‹#›</a:t>
            </a:fld>
            <a:endParaRPr lang="en-US"/>
          </a:p>
        </p:txBody>
      </p:sp>
    </p:spTree>
    <p:extLst>
      <p:ext uri="{BB962C8B-B14F-4D97-AF65-F5344CB8AC3E}">
        <p14:creationId xmlns:p14="http://schemas.microsoft.com/office/powerpoint/2010/main" val="2384843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C7287-6683-2F4B-9D2B-9F6E859F1F17}" type="slidenum">
              <a:rPr lang="en-US"/>
              <a:pPr>
                <a:defRPr/>
              </a:pPr>
              <a:t>‹#›</a:t>
            </a:fld>
            <a:endParaRPr lang="en-US"/>
          </a:p>
        </p:txBody>
      </p:sp>
    </p:spTree>
    <p:extLst>
      <p:ext uri="{BB962C8B-B14F-4D97-AF65-F5344CB8AC3E}">
        <p14:creationId xmlns:p14="http://schemas.microsoft.com/office/powerpoint/2010/main" val="21331893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C7B888-A322-D348-8363-1039247CEEC6}" type="slidenum">
              <a:rPr lang="en-US"/>
              <a:pPr>
                <a:defRPr/>
              </a:pPr>
              <a:t>‹#›</a:t>
            </a:fld>
            <a:endParaRPr lang="en-US"/>
          </a:p>
        </p:txBody>
      </p:sp>
    </p:spTree>
    <p:extLst>
      <p:ext uri="{BB962C8B-B14F-4D97-AF65-F5344CB8AC3E}">
        <p14:creationId xmlns:p14="http://schemas.microsoft.com/office/powerpoint/2010/main" val="2564210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C5F2A4-2F87-1148-A16E-CA3686B16B98}" type="slidenum">
              <a:rPr lang="en-US"/>
              <a:pPr>
                <a:defRPr/>
              </a:pPr>
              <a:t>‹#›</a:t>
            </a:fld>
            <a:endParaRPr lang="en-US"/>
          </a:p>
        </p:txBody>
      </p:sp>
    </p:spTree>
    <p:extLst>
      <p:ext uri="{BB962C8B-B14F-4D97-AF65-F5344CB8AC3E}">
        <p14:creationId xmlns:p14="http://schemas.microsoft.com/office/powerpoint/2010/main" val="3879801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4ED60B-D54D-FE49-B565-6B439E0FDAA2}" type="slidenum">
              <a:rPr lang="en-US"/>
              <a:pPr>
                <a:defRPr/>
              </a:pPr>
              <a:t>‹#›</a:t>
            </a:fld>
            <a:endParaRPr lang="en-US"/>
          </a:p>
        </p:txBody>
      </p:sp>
    </p:spTree>
    <p:extLst>
      <p:ext uri="{BB962C8B-B14F-4D97-AF65-F5344CB8AC3E}">
        <p14:creationId xmlns:p14="http://schemas.microsoft.com/office/powerpoint/2010/main" val="2822264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01C101-938F-1F4C-80B9-2E37DF2F7013}" type="slidenum">
              <a:rPr lang="en-US"/>
              <a:pPr>
                <a:defRPr/>
              </a:pPr>
              <a:t>‹#›</a:t>
            </a:fld>
            <a:endParaRPr lang="en-US"/>
          </a:p>
        </p:txBody>
      </p:sp>
    </p:spTree>
    <p:extLst>
      <p:ext uri="{BB962C8B-B14F-4D97-AF65-F5344CB8AC3E}">
        <p14:creationId xmlns:p14="http://schemas.microsoft.com/office/powerpoint/2010/main" val="4135436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6521D2-0F73-A540-A639-110A3049EC98}" type="slidenum">
              <a:rPr lang="en-US"/>
              <a:pPr>
                <a:defRPr/>
              </a:pPr>
              <a:t>‹#›</a:t>
            </a:fld>
            <a:endParaRPr lang="en-US"/>
          </a:p>
        </p:txBody>
      </p:sp>
    </p:spTree>
    <p:extLst>
      <p:ext uri="{BB962C8B-B14F-4D97-AF65-F5344CB8AC3E}">
        <p14:creationId xmlns:p14="http://schemas.microsoft.com/office/powerpoint/2010/main" val="262746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6D784-F26D-064D-9977-B78B91674B29}" type="slidenum">
              <a:rPr lang="en-US"/>
              <a:pPr>
                <a:defRPr/>
              </a:pPr>
              <a:t>‹#›</a:t>
            </a:fld>
            <a:endParaRPr lang="en-US"/>
          </a:p>
        </p:txBody>
      </p:sp>
    </p:spTree>
    <p:extLst>
      <p:ext uri="{BB962C8B-B14F-4D97-AF65-F5344CB8AC3E}">
        <p14:creationId xmlns:p14="http://schemas.microsoft.com/office/powerpoint/2010/main" val="499386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41315-4CCA-784A-95C7-017B6BEFDCE7}" type="slidenum">
              <a:rPr lang="en-US"/>
              <a:pPr>
                <a:defRPr/>
              </a:pPr>
              <a:t>‹#›</a:t>
            </a:fld>
            <a:endParaRPr lang="en-US"/>
          </a:p>
        </p:txBody>
      </p:sp>
    </p:spTree>
    <p:extLst>
      <p:ext uri="{BB962C8B-B14F-4D97-AF65-F5344CB8AC3E}">
        <p14:creationId xmlns:p14="http://schemas.microsoft.com/office/powerpoint/2010/main" val="1212631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0AB1A-B69A-CB40-884B-75A53010B5E4}" type="slidenum">
              <a:rPr lang="en-US"/>
              <a:pPr>
                <a:defRPr/>
              </a:pPr>
              <a:t>‹#›</a:t>
            </a:fld>
            <a:endParaRPr lang="en-US"/>
          </a:p>
        </p:txBody>
      </p:sp>
    </p:spTree>
    <p:extLst>
      <p:ext uri="{BB962C8B-B14F-4D97-AF65-F5344CB8AC3E}">
        <p14:creationId xmlns:p14="http://schemas.microsoft.com/office/powerpoint/2010/main" val="92224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D4C6C2-448E-2441-A222-FBC64689CE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5702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2FFAF-AB03-3C4B-9C0A-38DBA8C18466}" type="slidenum">
              <a:rPr lang="en-US"/>
              <a:pPr>
                <a:defRPr/>
              </a:pPr>
              <a:t>‹#›</a:t>
            </a:fld>
            <a:endParaRPr lang="en-US"/>
          </a:p>
        </p:txBody>
      </p:sp>
    </p:spTree>
    <p:extLst>
      <p:ext uri="{BB962C8B-B14F-4D97-AF65-F5344CB8AC3E}">
        <p14:creationId xmlns:p14="http://schemas.microsoft.com/office/powerpoint/2010/main" val="2743276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685800" y="1066800"/>
            <a:ext cx="7772400" cy="1143000"/>
          </a:xfrm>
        </p:spPr>
        <p:txBody>
          <a:bodyPr/>
          <a:lstStyle>
            <a:lvl1pPr algn="ctr">
              <a:defRPr b="1"/>
            </a:lvl1pPr>
          </a:lstStyle>
          <a:p>
            <a:r>
              <a:rPr lang="en-US"/>
              <a:t>Click to edit Master title style</a:t>
            </a:r>
          </a:p>
        </p:txBody>
      </p:sp>
      <p:sp>
        <p:nvSpPr>
          <p:cNvPr id="69636" name="Rectangle 4"/>
          <p:cNvSpPr>
            <a:spLocks noGrp="1" noChangeArrowheads="1"/>
          </p:cNvSpPr>
          <p:nvPr>
            <p:ph type="subTitle" idx="1"/>
          </p:nvPr>
        </p:nvSpPr>
        <p:spPr>
          <a:xfrm>
            <a:off x="1371600" y="32004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8382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400800" y="6248400"/>
            <a:ext cx="1905000" cy="457200"/>
          </a:xfrm>
        </p:spPr>
        <p:txBody>
          <a:bodyPr/>
          <a:lstStyle>
            <a:lvl1pPr>
              <a:defRPr/>
            </a:lvl1pPr>
          </a:lstStyle>
          <a:p>
            <a:pPr>
              <a:defRPr/>
            </a:pPr>
            <a:fld id="{C38089A6-81E6-2048-97D4-6B955C12E7C3}" type="slidenum">
              <a:rPr lang="en-US"/>
              <a:pPr>
                <a:defRPr/>
              </a:pPr>
              <a:t>‹#›</a:t>
            </a:fld>
            <a:endParaRPr lang="en-US"/>
          </a:p>
        </p:txBody>
      </p:sp>
    </p:spTree>
    <p:extLst>
      <p:ext uri="{BB962C8B-B14F-4D97-AF65-F5344CB8AC3E}">
        <p14:creationId xmlns:p14="http://schemas.microsoft.com/office/powerpoint/2010/main" val="1418985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3F1292-3049-3144-A703-96D87155F2C9}" type="slidenum">
              <a:rPr lang="en-US"/>
              <a:pPr>
                <a:defRPr/>
              </a:pPr>
              <a:t>‹#›</a:t>
            </a:fld>
            <a:endParaRPr lang="en-US"/>
          </a:p>
        </p:txBody>
      </p:sp>
    </p:spTree>
    <p:extLst>
      <p:ext uri="{BB962C8B-B14F-4D97-AF65-F5344CB8AC3E}">
        <p14:creationId xmlns:p14="http://schemas.microsoft.com/office/powerpoint/2010/main" val="8378083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D434C11-5B8B-484B-978F-8622AED76571}" type="slidenum">
              <a:rPr lang="en-US"/>
              <a:pPr>
                <a:defRPr/>
              </a:pPr>
              <a:t>‹#›</a:t>
            </a:fld>
            <a:endParaRPr lang="en-US"/>
          </a:p>
        </p:txBody>
      </p:sp>
    </p:spTree>
    <p:extLst>
      <p:ext uri="{BB962C8B-B14F-4D97-AF65-F5344CB8AC3E}">
        <p14:creationId xmlns:p14="http://schemas.microsoft.com/office/powerpoint/2010/main" val="1269575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F1B218A-2C87-D043-8E42-242BABAD1A08}" type="slidenum">
              <a:rPr lang="en-US"/>
              <a:pPr>
                <a:defRPr/>
              </a:pPr>
              <a:t>‹#›</a:t>
            </a:fld>
            <a:endParaRPr lang="en-US"/>
          </a:p>
        </p:txBody>
      </p:sp>
    </p:spTree>
    <p:extLst>
      <p:ext uri="{BB962C8B-B14F-4D97-AF65-F5344CB8AC3E}">
        <p14:creationId xmlns:p14="http://schemas.microsoft.com/office/powerpoint/2010/main" val="3324906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4088A7B-FDBD-4E4E-BCFF-F5D7B94F6B3B}" type="slidenum">
              <a:rPr lang="en-US"/>
              <a:pPr>
                <a:defRPr/>
              </a:pPr>
              <a:t>‹#›</a:t>
            </a:fld>
            <a:endParaRPr lang="en-US"/>
          </a:p>
        </p:txBody>
      </p:sp>
    </p:spTree>
    <p:extLst>
      <p:ext uri="{BB962C8B-B14F-4D97-AF65-F5344CB8AC3E}">
        <p14:creationId xmlns:p14="http://schemas.microsoft.com/office/powerpoint/2010/main" val="261091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CFA238B-FE12-E746-91F0-49450A652370}" type="slidenum">
              <a:rPr lang="en-US"/>
              <a:pPr>
                <a:defRPr/>
              </a:pPr>
              <a:t>‹#›</a:t>
            </a:fld>
            <a:endParaRPr lang="en-US"/>
          </a:p>
        </p:txBody>
      </p:sp>
    </p:spTree>
    <p:extLst>
      <p:ext uri="{BB962C8B-B14F-4D97-AF65-F5344CB8AC3E}">
        <p14:creationId xmlns:p14="http://schemas.microsoft.com/office/powerpoint/2010/main" val="31993158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C9B0D68-6C15-4C46-825B-785B21882D4A}" type="slidenum">
              <a:rPr lang="en-US"/>
              <a:pPr>
                <a:defRPr/>
              </a:pPr>
              <a:t>‹#›</a:t>
            </a:fld>
            <a:endParaRPr lang="en-US"/>
          </a:p>
        </p:txBody>
      </p:sp>
    </p:spTree>
    <p:extLst>
      <p:ext uri="{BB962C8B-B14F-4D97-AF65-F5344CB8AC3E}">
        <p14:creationId xmlns:p14="http://schemas.microsoft.com/office/powerpoint/2010/main" val="701195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D86F6B7-B295-2244-A4F1-2CC3153EE705}" type="slidenum">
              <a:rPr lang="en-US"/>
              <a:pPr>
                <a:defRPr/>
              </a:pPr>
              <a:t>‹#›</a:t>
            </a:fld>
            <a:endParaRPr lang="en-US"/>
          </a:p>
        </p:txBody>
      </p:sp>
    </p:spTree>
    <p:extLst>
      <p:ext uri="{BB962C8B-B14F-4D97-AF65-F5344CB8AC3E}">
        <p14:creationId xmlns:p14="http://schemas.microsoft.com/office/powerpoint/2010/main" val="14794085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CE6213-0854-7F47-BE44-324833929281}" type="slidenum">
              <a:rPr lang="en-US"/>
              <a:pPr>
                <a:defRPr/>
              </a:pPr>
              <a:t>‹#›</a:t>
            </a:fld>
            <a:endParaRPr lang="en-US"/>
          </a:p>
        </p:txBody>
      </p:sp>
    </p:spTree>
    <p:extLst>
      <p:ext uri="{BB962C8B-B14F-4D97-AF65-F5344CB8AC3E}">
        <p14:creationId xmlns:p14="http://schemas.microsoft.com/office/powerpoint/2010/main" val="150569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3.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4.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5.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2.xml"/><Relationship Id="rId16" Type="http://schemas.openxmlformats.org/officeDocument/2006/relationships/image" Target="../media/image9.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8.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6F5F55E-379A-DA47-9BAA-E841C37368E2}"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22"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7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7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3037FD3-DD7E-C741-8589-28FF6F1815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90000"/>
        <a:buFont typeface="Monotype Sorts" charset="0"/>
        <a:buChar char="h"/>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onotype Sorts" charset="0"/>
        <a:buChar char="g"/>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Monotype Sorts" charset="0"/>
        <a:buChar char="h"/>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Monotype Sorts" charset="0"/>
        <a:buChar char="g"/>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Monotype Sorts" charset="0"/>
        <a:buChar char="h"/>
        <a:defRPr sz="2000">
          <a:solidFill>
            <a:schemeClr val="tx1"/>
          </a:solidFill>
          <a:latin typeface="+mn-lt"/>
          <a:ea typeface="+mn-ea"/>
        </a:defRPr>
      </a:lvl5pPr>
      <a:lvl6pPr marL="25146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6pPr>
      <a:lvl7pPr marL="29718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7pPr>
      <a:lvl8pPr marL="34290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8pPr>
      <a:lvl9pPr marL="38862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ヒラギノ角ゴ Pro W3" charset="0"/>
                <a:cs typeface="ヒラギノ角ゴ Pro W3" charset="0"/>
              </a:defRPr>
            </a:lvl1pPr>
          </a:lstStyle>
          <a:p>
            <a:pPr>
              <a:defRPr/>
            </a:pPr>
            <a:fld id="{63F5A495-5A59-5C4E-BED4-659B26C2F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1598613" y="609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8243" name="Rectangle 3"/>
          <p:cNvSpPr>
            <a:spLocks noGrp="1" noChangeArrowheads="1"/>
          </p:cNvSpPr>
          <p:nvPr>
            <p:ph type="body" idx="1"/>
          </p:nvPr>
        </p:nvSpPr>
        <p:spPr bwMode="auto">
          <a:xfrm>
            <a:off x="760413"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288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2887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5FA8E0A8-C4C4-8A48-A347-6144D72816B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6"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FFDB45"/>
        </a:buClr>
        <a:buFont typeface="Trebuchet M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DB45"/>
        </a:buClr>
        <a:buFont typeface="Trebuchet M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DB45"/>
        </a:buClr>
        <a:buFont typeface="Trebuchet M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5pPr>
      <a:lvl6pPr marL="25146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6pPr>
      <a:lvl7pPr marL="29718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7pPr>
      <a:lvl8pPr marL="34290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8pPr>
      <a:lvl9pPr marL="38862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rebuchet MS" pitchFamily="-112" charset="0"/>
                <a:ea typeface="+mn-ea"/>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rebuchet MS" pitchFamily="-112" charset="0"/>
                <a:ea typeface="+mn-ea"/>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258BA8B7-63C0-044F-AB73-03E32AE3DA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base" hangingPunct="1">
              <a:spcBef>
                <a:spcPct val="0"/>
              </a:spcBef>
              <a:defRPr sz="1400">
                <a:solidFill>
                  <a:srgbClr val="000000"/>
                </a:solidFill>
                <a:effectLst/>
                <a:latin typeface="Times New Roman" charset="0"/>
              </a:defRPr>
            </a:lvl1pPr>
          </a:lstStyle>
          <a:p>
            <a:pPr>
              <a:defRPr/>
            </a:pPr>
            <a:fld id="{4BCFBE16-638E-2844-916D-1BD21B4C18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7242175" cy="1981200"/>
            <a:chOff x="0" y="0"/>
            <a:chExt cx="4562" cy="1248"/>
          </a:xfrm>
        </p:grpSpPr>
        <p:sp>
          <p:nvSpPr>
            <p:cNvPr id="1495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1434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0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951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1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A5E9FB8B-719E-634A-A3ED-16600E266E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3"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46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46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1693184-BB7B-9848-A33D-D9013EA05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E31A397-33F7-0A4B-B640-C271850A49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B181DB29-4342-E645-91A6-5BDD631FE7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1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1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ヒラギノ角ゴ Pro W3" charset="0"/>
                <a:cs typeface="ヒラギノ角ゴ Pro W3" charset="0"/>
              </a:defRPr>
            </a:lvl1pPr>
          </a:lstStyle>
          <a:p>
            <a:pPr>
              <a:defRPr/>
            </a:pPr>
            <a:fld id="{42EDF242-BF53-A440-8C73-165CFC6EF9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491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4915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charset="0"/>
              </a:defRPr>
            </a:lvl1pPr>
          </a:lstStyle>
          <a:p>
            <a:pPr>
              <a:defRPr/>
            </a:pPr>
            <a:fld id="{CE424D81-BB49-024C-98AD-86F057D4E4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DEF441"/>
        </a:buClr>
        <a:buSzPct val="85000"/>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EFF58"/>
        </a:buClr>
        <a:buSzPct val="85000"/>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Clr>
          <a:srgbClr val="DEF441"/>
        </a:buClr>
        <a:buSzPct val="85000"/>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Clr>
          <a:srgbClr val="FEFF58"/>
        </a:buClr>
        <a:buSzPct val="85000"/>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Clr>
          <a:srgbClr val="DEF441"/>
        </a:buClr>
        <a:buSzPct val="85000"/>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6pPr>
      <a:lvl7pPr marL="29718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7pPr>
      <a:lvl8pPr marL="34290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8pPr>
      <a:lvl9pPr marL="38862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02C7DBDC-7B80-B042-9543-67413341237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4"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pitchFamily="-112"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12"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12"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p:nvPr>
        </p:nvSpPr>
        <p:spPr bwMode="auto">
          <a:xfrm>
            <a:off x="11430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80" name="Rectangle 4"/>
          <p:cNvSpPr>
            <a:spLocks noGrp="1" noChangeArrowheads="1"/>
          </p:cNvSpPr>
          <p:nvPr>
            <p:ph type="body" idx="1"/>
          </p:nvPr>
        </p:nvSpPr>
        <p:spPr bwMode="auto">
          <a:xfrm>
            <a:off x="1143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8614" name="Rectangle 6"/>
          <p:cNvSpPr>
            <a:spLocks noGrp="1" noChangeArrowheads="1"/>
          </p:cNvSpPr>
          <p:nvPr>
            <p:ph type="ftr" sz="quarter" idx="3"/>
          </p:nvPr>
        </p:nvSpPr>
        <p:spPr bwMode="auto">
          <a:xfrm>
            <a:off x="3505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8615" name="Rectangle 7"/>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5A491E6-5F57-9E4D-922E-169689FA8E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5"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10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Blip>
          <a:blip r:embed="rId18"/>
        </a:buBlip>
        <a:defRPr kumimoji="1" sz="2000">
          <a:solidFill>
            <a:schemeClr val="tx1"/>
          </a:solidFill>
          <a:latin typeface="+mn-lt"/>
          <a:ea typeface="+mn-ea"/>
        </a:defRPr>
      </a:lvl5pPr>
      <a:lvl6pPr marL="2514600" indent="-228600" algn="l" rtl="0" fontAlgn="base">
        <a:spcBef>
          <a:spcPct val="20000"/>
        </a:spcBef>
        <a:spcAft>
          <a:spcPct val="0"/>
        </a:spcAft>
        <a:buSzPct val="10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10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10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100000"/>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4.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34.png"/><Relationship Id="rId7" Type="http://schemas.openxmlformats.org/officeDocument/2006/relationships/oleObject" Target="../embeddings/oleObject3.bin"/><Relationship Id="rId12" Type="http://schemas.openxmlformats.org/officeDocument/2006/relationships/image" Target="../media/image21.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oleObject" Target="../embeddings/oleObject5.bin"/><Relationship Id="rId24" Type="http://schemas.openxmlformats.org/officeDocument/2006/relationships/image" Target="../media/image27.png"/><Relationship Id="rId32" Type="http://schemas.openxmlformats.org/officeDocument/2006/relationships/oleObject" Target="../embeddings/oleObject14.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9.png"/><Relationship Id="rId10" Type="http://schemas.openxmlformats.org/officeDocument/2006/relationships/image" Target="../media/image20.png"/><Relationship Id="rId19" Type="http://schemas.openxmlformats.org/officeDocument/2006/relationships/oleObject" Target="../embeddings/oleObject9.bin"/><Relationship Id="rId31"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oleObject" Target="../embeddings/oleObject4.bin"/><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oleObject" Target="../embeddings/oleObject13.bin"/><Relationship Id="rId30" Type="http://schemas.openxmlformats.org/officeDocument/2006/relationships/image" Target="../media/image31.png"/><Relationship Id="rId35" Type="http://schemas.openxmlformats.org/officeDocument/2006/relationships/image" Target="../media/image35.png"/><Relationship Id="rId8"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34.png"/><Relationship Id="rId7" Type="http://schemas.openxmlformats.org/officeDocument/2006/relationships/oleObject" Target="../embeddings/oleObject3.bin"/><Relationship Id="rId12" Type="http://schemas.openxmlformats.org/officeDocument/2006/relationships/image" Target="../media/image21.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oleObject" Target="../embeddings/oleObject5.bin"/><Relationship Id="rId24" Type="http://schemas.openxmlformats.org/officeDocument/2006/relationships/image" Target="../media/image27.png"/><Relationship Id="rId32" Type="http://schemas.openxmlformats.org/officeDocument/2006/relationships/oleObject" Target="../embeddings/oleObject14.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9.png"/><Relationship Id="rId10" Type="http://schemas.openxmlformats.org/officeDocument/2006/relationships/image" Target="../media/image20.png"/><Relationship Id="rId19" Type="http://schemas.openxmlformats.org/officeDocument/2006/relationships/oleObject" Target="../embeddings/oleObject9.bin"/><Relationship Id="rId31"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oleObject" Target="../embeddings/oleObject4.bin"/><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oleObject" Target="../embeddings/oleObject13.bin"/><Relationship Id="rId30" Type="http://schemas.openxmlformats.org/officeDocument/2006/relationships/image" Target="../media/image31.png"/><Relationship Id="rId35" Type="http://schemas.openxmlformats.org/officeDocument/2006/relationships/image" Target="../media/image35.png"/><Relationship Id="rId8"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36.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8.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685800" y="1447800"/>
            <a:ext cx="7772400" cy="1219200"/>
          </a:xfrm>
        </p:spPr>
        <p:txBody>
          <a:bodyPr/>
          <a:lstStyle/>
          <a:p>
            <a:pPr eaLnBrk="1" hangingPunct="1">
              <a:defRPr/>
            </a:pPr>
            <a:r>
              <a:rPr lang="en-US" sz="6000" b="1" u="sng">
                <a:solidFill>
                  <a:schemeClr val="tx1"/>
                </a:solidFill>
                <a:effectLst>
                  <a:outerShdw blurRad="38100" dist="38100" dir="2700000" algn="tl">
                    <a:srgbClr val="000000"/>
                  </a:outerShdw>
                </a:effectLst>
                <a:latin typeface="Arial" charset="0"/>
                <a:ea typeface="ＭＳ Ｐゴシック" charset="0"/>
                <a:cs typeface="Arial" charset="0"/>
              </a:rPr>
              <a:t>Monotheism</a:t>
            </a:r>
            <a:endParaRPr lang="en-US" u="sng">
              <a:solidFill>
                <a:schemeClr val="tx1"/>
              </a:solidFill>
              <a:effectLst>
                <a:outerShdw blurRad="38100" dist="38100" dir="2700000" algn="tl">
                  <a:srgbClr val="000000"/>
                </a:outerShdw>
              </a:effectLst>
              <a:latin typeface="Arial" charset="0"/>
              <a:ea typeface="ＭＳ Ｐゴシック" charset="0"/>
              <a:cs typeface="Arial" charset="0"/>
            </a:endParaRPr>
          </a:p>
        </p:txBody>
      </p:sp>
      <p:sp>
        <p:nvSpPr>
          <p:cNvPr id="165890" name="Text Box 8"/>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solidFill>
                  <a:schemeClr val="bg2"/>
                </a:solidFill>
                <a:latin typeface="Arial" charset="0"/>
                <a:cs typeface="Arial" charset="0"/>
              </a:rPr>
              <a:t>161</a:t>
            </a:r>
          </a:p>
        </p:txBody>
      </p:sp>
      <p:sp>
        <p:nvSpPr>
          <p:cNvPr id="5" name="Rectangle 3"/>
          <p:cNvSpPr txBox="1">
            <a:spLocks noChangeArrowheads="1"/>
          </p:cNvSpPr>
          <p:nvPr/>
        </p:nvSpPr>
        <p:spPr bwMode="auto">
          <a:xfrm>
            <a:off x="1905000" y="2895600"/>
            <a:ext cx="5334000" cy="2362200"/>
          </a:xfrm>
          <a:prstGeom prst="rect">
            <a:avLst/>
          </a:prstGeom>
          <a:noFill/>
          <a:ln w="9525">
            <a:no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Clr>
                <a:srgbClr val="FFDB45"/>
              </a:buClr>
              <a:buFont typeface="Trebuchet MS" charset="0"/>
              <a:buNone/>
              <a:defRPr/>
            </a:pPr>
            <a:r>
              <a:rPr lang="en-US" sz="3600" b="1">
                <a:solidFill>
                  <a:srgbClr val="EBFFF0"/>
                </a:solidFill>
                <a:effectLst>
                  <a:outerShdw blurRad="38100" dist="38100" dir="2700000" algn="tl">
                    <a:srgbClr val="000000"/>
                  </a:outerShdw>
                </a:effectLst>
                <a:latin typeface="Arial" charset="0"/>
                <a:cs typeface="Arial" charset="0"/>
              </a:rPr>
              <a:t>A Basic Jewish Belief that Went Against the Flow of the Ancient Near East</a:t>
            </a:r>
          </a:p>
        </p:txBody>
      </p:sp>
      <p:sp>
        <p:nvSpPr>
          <p:cNvPr id="7" name="Rectangle 6">
            <a:extLst>
              <a:ext uri="{FF2B5EF4-FFF2-40B4-BE49-F238E27FC236}">
                <a16:creationId xmlns:a16="http://schemas.microsoft.com/office/drawing/2014/main" id="{BC3B1A34-7377-9446-936D-709F9132721D}"/>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0226" name="Picture 5" descr="Our Sun Logo"/>
          <p:cNvPicPr>
            <a:picLocks noChangeAspect="1" noChangeArrowheads="1"/>
          </p:cNvPicPr>
          <p:nvPr/>
        </p:nvPicPr>
        <p:blipFill>
          <a:blip r:embed="rId2" cstate="screen">
            <a:lum bright="-18000"/>
            <a:extLst>
              <a:ext uri="{28A0092B-C50C-407E-A947-70E740481C1C}">
                <a14:useLocalDpi xmlns:a14="http://schemas.microsoft.com/office/drawing/2010/main" val="0"/>
              </a:ext>
            </a:extLst>
          </a:blip>
          <a:srcRect t="2702" b="8846"/>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effectLst>
            <a:outerShdw blurRad="63500" dist="113592" dir="9206097" algn="ctr" rotWithShape="0">
              <a:schemeClr val="tx2">
                <a:alpha val="74998"/>
              </a:schemeClr>
            </a:outerShdw>
          </a:effectLst>
        </p:spPr>
        <p:txBody>
          <a:bodyPr/>
          <a:lstStyle/>
          <a:p>
            <a:pPr eaLnBrk="1" hangingPunct="1">
              <a:defRPr/>
            </a:pPr>
            <a:r>
              <a:rPr lang="en-US" b="1">
                <a:solidFill>
                  <a:schemeClr val="bg1"/>
                </a:solidFill>
                <a:ea typeface="+mj-ea"/>
                <a:cs typeface="+mj-cs"/>
              </a:rPr>
              <a:t>Atheism Exists Only for Fools</a:t>
            </a:r>
          </a:p>
        </p:txBody>
      </p:sp>
      <p:sp>
        <p:nvSpPr>
          <p:cNvPr id="16390" name="Text Box 6"/>
          <p:cNvSpPr txBox="1">
            <a:spLocks noChangeArrowheads="1"/>
          </p:cNvSpPr>
          <p:nvPr/>
        </p:nvSpPr>
        <p:spPr bwMode="auto">
          <a:xfrm>
            <a:off x="611560" y="1981200"/>
            <a:ext cx="8208912" cy="323165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defRPr/>
            </a:pPr>
            <a:r>
              <a:rPr lang="en-US" sz="4000" b="1" dirty="0">
                <a:solidFill>
                  <a:schemeClr val="bg1"/>
                </a:solidFill>
                <a:effectLst>
                  <a:glow rad="101600">
                    <a:schemeClr val="tx1">
                      <a:alpha val="75000"/>
                    </a:schemeClr>
                  </a:glow>
                </a:effectLst>
                <a:latin typeface="Arial"/>
                <a:ea typeface="+mn-ea"/>
                <a:cs typeface="Arial"/>
              </a:rPr>
              <a:t>"The fool says in his heart, </a:t>
            </a:r>
            <a:r>
              <a:rPr lang="fr-FR" sz="4000" b="1" dirty="0">
                <a:solidFill>
                  <a:schemeClr val="bg1"/>
                </a:solidFill>
                <a:effectLst>
                  <a:glow rad="101600">
                    <a:schemeClr val="tx1">
                      <a:alpha val="75000"/>
                    </a:schemeClr>
                  </a:glow>
                </a:effectLst>
                <a:latin typeface="Arial"/>
                <a:ea typeface="+mn-ea"/>
                <a:cs typeface="Arial"/>
              </a:rPr>
              <a:t>'</a:t>
            </a:r>
            <a:r>
              <a:rPr lang="en-US" sz="4000" b="1" dirty="0">
                <a:solidFill>
                  <a:schemeClr val="bg1"/>
                </a:solidFill>
                <a:effectLst>
                  <a:glow rad="101600">
                    <a:schemeClr val="tx1">
                      <a:alpha val="75000"/>
                    </a:schemeClr>
                  </a:glow>
                </a:effectLst>
                <a:latin typeface="Arial"/>
                <a:ea typeface="+mn-ea"/>
                <a:cs typeface="Arial"/>
              </a:rPr>
              <a:t>There is no God.</a:t>
            </a:r>
            <a:r>
              <a:rPr lang="fr-FR" sz="4000" b="1" dirty="0">
                <a:solidFill>
                  <a:schemeClr val="bg1"/>
                </a:solidFill>
                <a:effectLst>
                  <a:glow rad="101600">
                    <a:schemeClr val="tx1">
                      <a:alpha val="75000"/>
                    </a:schemeClr>
                  </a:glow>
                </a:effectLst>
                <a:latin typeface="Arial"/>
                <a:ea typeface="+mn-ea"/>
                <a:cs typeface="Arial"/>
              </a:rPr>
              <a:t>'</a:t>
            </a:r>
            <a:r>
              <a:rPr lang="en-US" sz="4000" b="1" dirty="0">
                <a:solidFill>
                  <a:schemeClr val="bg1"/>
                </a:solidFill>
                <a:effectLst>
                  <a:glow rad="101600">
                    <a:schemeClr val="tx1">
                      <a:alpha val="75000"/>
                    </a:schemeClr>
                  </a:glow>
                </a:effectLst>
                <a:latin typeface="Arial"/>
                <a:ea typeface="+mn-ea"/>
                <a:cs typeface="Arial"/>
              </a:rPr>
              <a:t>  They are corrupt, their deeds are vile; there is no one who does good"</a:t>
            </a:r>
          </a:p>
          <a:p>
            <a:pPr algn="ctr">
              <a:defRPr/>
            </a:pPr>
            <a:r>
              <a:rPr lang="en-US" sz="4000" b="1" dirty="0">
                <a:solidFill>
                  <a:schemeClr val="bg1"/>
                </a:solidFill>
                <a:effectLst>
                  <a:glow rad="101600">
                    <a:schemeClr val="tx1">
                      <a:alpha val="75000"/>
                    </a:schemeClr>
                  </a:glow>
                </a:effectLst>
                <a:latin typeface="Arial"/>
                <a:ea typeface="+mn-ea"/>
                <a:cs typeface="Arial"/>
              </a:rPr>
              <a:t>(Psalm 14:1 </a:t>
            </a:r>
            <a:r>
              <a:rPr lang="en-US" sz="2800" b="1" dirty="0">
                <a:solidFill>
                  <a:schemeClr val="bg1"/>
                </a:solidFill>
                <a:effectLst>
                  <a:glow rad="101600">
                    <a:schemeClr val="tx1">
                      <a:alpha val="75000"/>
                    </a:schemeClr>
                  </a:glow>
                </a:effectLst>
                <a:latin typeface="Arial"/>
                <a:ea typeface="+mn-ea"/>
                <a:cs typeface="Arial"/>
              </a:rPr>
              <a:t>NIV</a:t>
            </a:r>
            <a:r>
              <a:rPr lang="en-US" sz="4000" b="1" dirty="0">
                <a:solidFill>
                  <a:schemeClr val="bg1"/>
                </a:solidFill>
                <a:effectLst>
                  <a:glow rad="101600">
                    <a:schemeClr val="tx1">
                      <a:alpha val="75000"/>
                    </a:schemeClr>
                  </a:glow>
                </a:effectLst>
                <a:latin typeface="Arial"/>
                <a:ea typeface="+mn-ea"/>
                <a:cs typeface="Arial"/>
              </a:rPr>
              <a:t>) </a:t>
            </a:r>
          </a:p>
        </p:txBody>
      </p:sp>
      <p:sp>
        <p:nvSpPr>
          <p:cNvPr id="180229" name="Text Box 7"/>
          <p:cNvSpPr txBox="1">
            <a:spLocks noChangeArrowheads="1"/>
          </p:cNvSpPr>
          <p:nvPr/>
        </p:nvSpPr>
        <p:spPr bwMode="auto">
          <a:xfrm>
            <a:off x="83058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solidFill>
                  <a:schemeClr val="bg1"/>
                </a:solidFill>
                <a:latin typeface="Arial" charset="0"/>
                <a:cs typeface="Arial" charset="0"/>
              </a:rPr>
              <a:t>162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143000" y="228600"/>
            <a:ext cx="7848600" cy="1371600"/>
          </a:xfrm>
        </p:spPr>
        <p:txBody>
          <a:bodyPr/>
          <a:lstStyle/>
          <a:p>
            <a:pPr eaLnBrk="1" hangingPunct="1"/>
            <a:r>
              <a:rPr kumimoji="0" lang="en-US" b="1">
                <a:latin typeface="Arial" charset="0"/>
                <a:ea typeface="ＭＳ Ｐゴシック" charset="0"/>
                <a:cs typeface="Arial" charset="0"/>
              </a:rPr>
              <a:t>The First Evolutionist Writer</a:t>
            </a:r>
            <a:endParaRPr kumimoji="0" lang="en-US">
              <a:latin typeface="Arial" charset="0"/>
              <a:ea typeface="ＭＳ Ｐゴシック" charset="0"/>
              <a:cs typeface="Arial" charset="0"/>
            </a:endParaRPr>
          </a:p>
        </p:txBody>
      </p:sp>
      <p:sp>
        <p:nvSpPr>
          <p:cNvPr id="181250" name="Text Box 6"/>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162</a:t>
            </a:r>
          </a:p>
        </p:txBody>
      </p:sp>
      <p:sp>
        <p:nvSpPr>
          <p:cNvPr id="5" name="Rectangle 4"/>
          <p:cNvSpPr txBox="1">
            <a:spLocks noChangeArrowheads="1"/>
          </p:cNvSpPr>
          <p:nvPr/>
        </p:nvSpPr>
        <p:spPr bwMode="auto">
          <a:xfrm>
            <a:off x="990600" y="1676400"/>
            <a:ext cx="8001000" cy="4724400"/>
          </a:xfrm>
          <a:prstGeom prst="rect">
            <a:avLst/>
          </a:prstGeom>
          <a:noFill/>
          <a:ln w="9525">
            <a:noFill/>
            <a:miter lim="800000"/>
            <a:headEnd/>
            <a:tailEnd/>
          </a:ln>
        </p:spPr>
        <p:txBody>
          <a:bodyPr/>
          <a:lstStyle/>
          <a:p>
            <a:pPr marL="342900" indent="-342900" eaLnBrk="1" hangingPunct="1">
              <a:lnSpc>
                <a:spcPct val="90000"/>
              </a:lnSpc>
              <a:spcBef>
                <a:spcPct val="20000"/>
              </a:spcBef>
              <a:buSzPct val="100000"/>
              <a:buFontTx/>
              <a:buBlip>
                <a:blip r:embed="rId3"/>
              </a:buBlip>
              <a:defRPr/>
            </a:pPr>
            <a:r>
              <a:rPr lang="en-US" sz="3200" b="1" kern="0" dirty="0">
                <a:latin typeface="Arial"/>
                <a:ea typeface="+mn-ea"/>
                <a:cs typeface="Arial"/>
              </a:rPr>
              <a:t>Anaximander (ca. 610-540 BC) studied under Thales and provides the first </a:t>
            </a:r>
            <a:r>
              <a:rPr lang="en-US" sz="3200" b="1" i="1" kern="0" dirty="0">
                <a:latin typeface="Arial"/>
                <a:ea typeface="+mn-ea"/>
                <a:cs typeface="Arial"/>
              </a:rPr>
              <a:t>recorded</a:t>
            </a:r>
            <a:r>
              <a:rPr lang="en-US" sz="3200" b="1" kern="0" dirty="0">
                <a:latin typeface="Arial"/>
                <a:ea typeface="+mn-ea"/>
                <a:cs typeface="Arial"/>
              </a:rPr>
              <a:t> challenge to creationism.  </a:t>
            </a:r>
          </a:p>
          <a:p>
            <a:pPr marL="342900" indent="-342900" eaLnBrk="1" hangingPunct="1">
              <a:lnSpc>
                <a:spcPct val="90000"/>
              </a:lnSpc>
              <a:spcBef>
                <a:spcPct val="20000"/>
              </a:spcBef>
              <a:buSzPct val="100000"/>
              <a:buFontTx/>
              <a:buBlip>
                <a:blip r:embed="rId3"/>
              </a:buBlip>
              <a:defRPr/>
            </a:pPr>
            <a:r>
              <a:rPr lang="en-US" sz="3200" b="1" kern="0" dirty="0">
                <a:latin typeface="Arial"/>
                <a:ea typeface="+mn-ea"/>
                <a:cs typeface="Arial"/>
              </a:rPr>
              <a:t>He probably was the first written evolutionist.  Plutarch said Anaximander: ". . . originally, humans were born from animals of a different kind . . ."  </a:t>
            </a:r>
          </a:p>
          <a:p>
            <a:pPr marL="342900" indent="-342900" eaLnBrk="1" hangingPunct="1">
              <a:lnSpc>
                <a:spcPct val="90000"/>
              </a:lnSpc>
              <a:spcBef>
                <a:spcPct val="20000"/>
              </a:spcBef>
              <a:buSzPct val="100000"/>
              <a:buFontTx/>
              <a:buBlip>
                <a:blip r:embed="rId3"/>
              </a:buBlip>
              <a:defRPr/>
            </a:pPr>
            <a:r>
              <a:rPr lang="en-US" sz="3200" b="1" kern="0" dirty="0">
                <a:latin typeface="Arial"/>
                <a:ea typeface="+mn-ea"/>
                <a:cs typeface="Arial"/>
              </a:rPr>
              <a:t>His theory is so developed that he had probably built on others</a:t>
            </a:r>
            <a:r>
              <a:rPr lang="fr-FR" sz="3200" b="1" kern="0" dirty="0">
                <a:latin typeface="Arial"/>
                <a:ea typeface="+mn-ea"/>
                <a:cs typeface="Arial"/>
              </a:rPr>
              <a:t>'</a:t>
            </a:r>
            <a:r>
              <a:rPr lang="en-US" sz="3200" b="1" kern="0" dirty="0">
                <a:latin typeface="Arial"/>
                <a:ea typeface="+mn-ea"/>
                <a:cs typeface="Arial"/>
              </a:rPr>
              <a:t> teaching.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Rot="1" noChangeArrowheads="1"/>
          </p:cNvSpPr>
          <p:nvPr>
            <p:ph type="title"/>
          </p:nvPr>
        </p:nvSpPr>
        <p:spPr>
          <a:xfrm>
            <a:off x="457200" y="-76200"/>
            <a:ext cx="8229600" cy="1143000"/>
          </a:xfrm>
        </p:spPr>
        <p:txBody>
          <a:bodyPr/>
          <a:lstStyle/>
          <a:p>
            <a:pPr eaLnBrk="1" hangingPunct="1">
              <a:defRPr/>
            </a:pPr>
            <a:r>
              <a:rPr lang="en-US">
                <a:latin typeface="Arial" charset="0"/>
                <a:ea typeface="ＭＳ Ｐゴシック" charset="0"/>
                <a:cs typeface="Arial" charset="0"/>
              </a:rPr>
              <a:t>Influential High Gods</a:t>
            </a:r>
          </a:p>
        </p:txBody>
      </p:sp>
      <p:graphicFrame>
        <p:nvGraphicFramePr>
          <p:cNvPr id="8286" name="Group 94"/>
          <p:cNvGraphicFramePr>
            <a:graphicFrameLocks noGrp="1"/>
          </p:cNvGraphicFramePr>
          <p:nvPr/>
        </p:nvGraphicFramePr>
        <p:xfrm>
          <a:off x="0" y="944563"/>
          <a:ext cx="8991600" cy="5849938"/>
        </p:xfrm>
        <a:graphic>
          <a:graphicData uri="http://schemas.openxmlformats.org/drawingml/2006/table">
            <a:tbl>
              <a:tblPr/>
              <a:tblGrid>
                <a:gridCol w="1828800">
                  <a:extLst>
                    <a:ext uri="{9D8B030D-6E8A-4147-A177-3AD203B41FA5}">
                      <a16:colId xmlns:a16="http://schemas.microsoft.com/office/drawing/2014/main" val="20000"/>
                    </a:ext>
                  </a:extLst>
                </a:gridCol>
                <a:gridCol w="1878013">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49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Religion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High God</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Characteristics</a:t>
                      </a:r>
                      <a:endPar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Influence on Israel</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6033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Sumerian</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Nannar (Sin)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Worshipped originally by Abraham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(Josh. 24:2)</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2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Assyrian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Anu</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None</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Babylonian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Marduk</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Marduk promoted to supreme god</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Moderate</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Egyptian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Amon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Most polytheistic ANE people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None</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3300" name="Rectangle 60"/>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3301" name="Text Box 64"/>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58" name="Group 290"/>
          <p:cNvGraphicFramePr>
            <a:graphicFrameLocks noGrp="1"/>
          </p:cNvGraphicFramePr>
          <p:nvPr/>
        </p:nvGraphicFramePr>
        <p:xfrm>
          <a:off x="76200" y="1143000"/>
          <a:ext cx="8991600" cy="5601026"/>
        </p:xfrm>
        <a:graphic>
          <a:graphicData uri="http://schemas.openxmlformats.org/drawingml/2006/table">
            <a:tbl>
              <a:tblPr/>
              <a:tblGrid>
                <a:gridCol w="1814513">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22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Religion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High God</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Characteristics</a:t>
                      </a:r>
                      <a:endPar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glow rad="101600">
                              <a:schemeClr val="bg2">
                                <a:alpha val="75000"/>
                              </a:schemeClr>
                            </a:glow>
                          </a:effectLst>
                          <a:latin typeface="Arial" charset="0"/>
                          <a:ea typeface="Arial" charset="0"/>
                          <a:cs typeface="Arial" charset="0"/>
                        </a:rPr>
                        <a:t>Influence on Israel</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120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Canaanite</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Baal or El</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Depraved practices</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High</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Sidonian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Ashtoreth</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1 Kings 11:5, 33 </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Philistine</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Dagon</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None</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Ammonite</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Molech</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1 Kings 11:5, 33 </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Moabite</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rPr>
                        <a:t>Chemosh</a:t>
                      </a:r>
                      <a:endParaRPr kumimoji="0" lang="en-US" altLang="zh-CN" sz="4000" b="1" i="0" u="none" strike="noStrike" cap="none" normalizeH="0" baseline="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charset="0"/>
                        <a:ea typeface="ＭＳ Ｐゴシック"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rPr>
                        <a:t>1 Kings 11:5</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charset="0"/>
                        <a:ea typeface="Arial" charset="0"/>
                        <a:cs typeface="Arial"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323" name="Rectangle 263"/>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4324" name="Text Box 288"/>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160</a:t>
            </a:r>
          </a:p>
        </p:txBody>
      </p:sp>
      <p:sp>
        <p:nvSpPr>
          <p:cNvPr id="7459" name="Rectangle 291"/>
          <p:cNvSpPr>
            <a:spLocks noGrp="1" noRot="1" noChangeArrowheads="1"/>
          </p:cNvSpPr>
          <p:nvPr>
            <p:ph type="title"/>
          </p:nvPr>
        </p:nvSpPr>
        <p:spPr>
          <a:xfrm>
            <a:off x="457200" y="0"/>
            <a:ext cx="8229600" cy="1143000"/>
          </a:xfrm>
        </p:spPr>
        <p:txBody>
          <a:bodyPr/>
          <a:lstStyle/>
          <a:p>
            <a:pPr eaLnBrk="1" hangingPunct="1">
              <a:defRPr/>
            </a:pPr>
            <a:r>
              <a:rPr lang="en-US">
                <a:latin typeface="Arial" charset="0"/>
                <a:ea typeface="ＭＳ Ｐゴシック" charset="0"/>
                <a:cs typeface="Arial" charset="0"/>
              </a:rPr>
              <a:t>Influential High Gods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334000" y="579438"/>
            <a:ext cx="2971800" cy="1706562"/>
          </a:xfrm>
        </p:spPr>
        <p:txBody>
          <a:bodyPr/>
          <a:lstStyle/>
          <a:p>
            <a:pPr algn="l" eaLnBrk="1" hangingPunct="1">
              <a:defRPr/>
            </a:pPr>
            <a:r>
              <a:rPr lang="en-US" sz="4800">
                <a:latin typeface="Arial" charset="0"/>
                <a:ea typeface="ＭＳ Ｐゴシック" charset="0"/>
                <a:cs typeface="Arial" charset="0"/>
              </a:rPr>
              <a:t>Pagan Deities</a:t>
            </a:r>
          </a:p>
        </p:txBody>
      </p:sp>
      <p:pic>
        <p:nvPicPr>
          <p:cNvPr id="185346" name="Picture 4" descr="God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5"/>
          <p:cNvSpPr txBox="1">
            <a:spLocks noChangeArrowheads="1"/>
          </p:cNvSpPr>
          <p:nvPr/>
        </p:nvSpPr>
        <p:spPr bwMode="auto">
          <a:xfrm>
            <a:off x="7391400" y="13811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162-163</a:t>
            </a:r>
          </a:p>
        </p:txBody>
      </p:sp>
      <p:sp>
        <p:nvSpPr>
          <p:cNvPr id="6" name="Rectangle 3"/>
          <p:cNvSpPr txBox="1">
            <a:spLocks noChangeArrowheads="1"/>
          </p:cNvSpPr>
          <p:nvPr/>
        </p:nvSpPr>
        <p:spPr bwMode="auto">
          <a:xfrm>
            <a:off x="5410200" y="2332038"/>
            <a:ext cx="3962400" cy="4525962"/>
          </a:xfrm>
          <a:prstGeom prst="rect">
            <a:avLst/>
          </a:prstGeom>
          <a:noFill/>
          <a:ln w="9525">
            <a:noFill/>
            <a:miter lim="800000"/>
            <a:headEnd/>
            <a:tailEnd/>
          </a:ln>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20000"/>
              </a:spcBef>
              <a:buClr>
                <a:schemeClr val="hlink"/>
              </a:buClr>
              <a:buSzPct val="70000"/>
              <a:buFont typeface="Wingdings" charset="0"/>
              <a:buChar char="n"/>
              <a:defRPr/>
            </a:pPr>
            <a:r>
              <a:rPr lang="en-US" sz="3600" b="1">
                <a:effectLst>
                  <a:outerShdw blurRad="38100" dist="38100" dir="2700000" algn="tl">
                    <a:srgbClr val="000000"/>
                  </a:outerShdw>
                </a:effectLst>
                <a:latin typeface="Arial" charset="0"/>
                <a:cs typeface="Arial" charset="0"/>
              </a:rPr>
              <a:t>Nature</a:t>
            </a:r>
          </a:p>
          <a:p>
            <a:pPr eaLnBrk="1" hangingPunct="1">
              <a:spcBef>
                <a:spcPct val="20000"/>
              </a:spcBef>
              <a:buClr>
                <a:schemeClr val="hlink"/>
              </a:buClr>
              <a:buSzPct val="70000"/>
              <a:buFont typeface="Wingdings" charset="0"/>
              <a:buChar char="n"/>
              <a:defRPr/>
            </a:pPr>
            <a:r>
              <a:rPr lang="en-US" sz="3600" b="1">
                <a:effectLst>
                  <a:outerShdw blurRad="38100" dist="38100" dir="2700000" algn="tl">
                    <a:srgbClr val="000000"/>
                  </a:outerShdw>
                </a:effectLst>
                <a:latin typeface="Arial" charset="0"/>
                <a:cs typeface="Arial" charset="0"/>
              </a:rPr>
              <a:t>Worship</a:t>
            </a:r>
          </a:p>
          <a:p>
            <a:pPr eaLnBrk="1" hangingPunct="1">
              <a:spcBef>
                <a:spcPct val="20000"/>
              </a:spcBef>
              <a:buClr>
                <a:schemeClr val="hlink"/>
              </a:buClr>
              <a:buSzPct val="70000"/>
              <a:buFont typeface="Wingdings" charset="0"/>
              <a:buChar char="n"/>
              <a:defRPr/>
            </a:pPr>
            <a:r>
              <a:rPr lang="en-US" sz="3600" b="1">
                <a:effectLst>
                  <a:outerShdw blurRad="38100" dist="38100" dir="2700000" algn="tl">
                    <a:srgbClr val="000000"/>
                  </a:outerShdw>
                </a:effectLst>
                <a:latin typeface="Arial" charset="0"/>
                <a:cs typeface="Arial" charset="0"/>
              </a:rPr>
              <a:t>Priesthood</a:t>
            </a:r>
          </a:p>
          <a:p>
            <a:pPr eaLnBrk="1" hangingPunct="1">
              <a:spcBef>
                <a:spcPct val="20000"/>
              </a:spcBef>
              <a:buClr>
                <a:schemeClr val="hlink"/>
              </a:buClr>
              <a:buSzPct val="70000"/>
              <a:buFont typeface="Wingdings" charset="0"/>
              <a:buChar char="n"/>
              <a:defRPr/>
            </a:pPr>
            <a:r>
              <a:rPr lang="en-US" sz="3600" b="1">
                <a:effectLst>
                  <a:outerShdw blurRad="38100" dist="38100" dir="2700000" algn="tl">
                    <a:srgbClr val="000000"/>
                  </a:outerShdw>
                </a:effectLst>
                <a:latin typeface="Arial" charset="0"/>
                <a:cs typeface="Arial" charset="0"/>
              </a:rPr>
              <a:t>High Places</a:t>
            </a:r>
          </a:p>
          <a:p>
            <a:pPr eaLnBrk="1" hangingPunct="1">
              <a:spcBef>
                <a:spcPct val="20000"/>
              </a:spcBef>
              <a:buClr>
                <a:schemeClr val="hlink"/>
              </a:buClr>
              <a:buSzPct val="70000"/>
              <a:buFont typeface="Wingdings" charset="0"/>
              <a:buChar char="n"/>
              <a:defRPr/>
            </a:pPr>
            <a:r>
              <a:rPr lang="en-US" sz="3600" b="1">
                <a:effectLst>
                  <a:outerShdw blurRad="38100" dist="38100" dir="2700000" algn="tl">
                    <a:srgbClr val="000000"/>
                  </a:outerShdw>
                </a:effectLst>
                <a:latin typeface="Arial" charset="0"/>
                <a:cs typeface="Arial" charset="0"/>
              </a:rPr>
              <a:t>Detestable Elements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a:latin typeface="Arial" charset="0"/>
                <a:ea typeface="ＭＳ Ｐゴシック" charset="0"/>
                <a:cs typeface="Arial" charset="0"/>
              </a:rPr>
              <a:t>How Different They Are!</a:t>
            </a:r>
          </a:p>
        </p:txBody>
      </p:sp>
      <p:graphicFrame>
        <p:nvGraphicFramePr>
          <p:cNvPr id="24608" name="Group 32"/>
          <p:cNvGraphicFramePr>
            <a:graphicFrameLocks noGrp="1"/>
          </p:cNvGraphicFramePr>
          <p:nvPr>
            <p:ph type="tbl" idx="1"/>
            <p:extLst>
              <p:ext uri="{D42A27DB-BD31-4B8C-83A1-F6EECF244321}">
                <p14:modId xmlns:p14="http://schemas.microsoft.com/office/powerpoint/2010/main" val="3325583350"/>
              </p:ext>
            </p:extLst>
          </p:nvPr>
        </p:nvGraphicFramePr>
        <p:xfrm>
          <a:off x="381000" y="1447800"/>
          <a:ext cx="8229600" cy="5026894"/>
        </p:xfrm>
        <a:graphic>
          <a:graphicData uri="http://schemas.openxmlformats.org/drawingml/2006/table">
            <a:tbl>
              <a:tblPr/>
              <a:tblGrid>
                <a:gridCol w="239080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958480">
                  <a:extLst>
                    <a:ext uri="{9D8B030D-6E8A-4147-A177-3AD203B41FA5}">
                      <a16:colId xmlns:a16="http://schemas.microsoft.com/office/drawing/2014/main" val="20002"/>
                    </a:ext>
                  </a:extLst>
                </a:gridCol>
              </a:tblGrid>
              <a:tr h="7570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rPr>
                        <a:t>Monotheism</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rPr>
                        <a:t>Polytheism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extLst>
                  <a:ext uri="{0D108BD9-81ED-4DB2-BD59-A6C34878D82A}">
                    <a16:rowId xmlns:a16="http://schemas.microsoft.com/office/drawing/2014/main" val="10000"/>
                  </a:ext>
                </a:extLst>
              </a:tr>
              <a:tr h="8640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Truth</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rPr>
                        <a:t>Absolute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Relative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8765352"/>
                  </a:ext>
                </a:extLst>
              </a:tr>
              <a:tr h="8640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Writings</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Book</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Books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rPr>
                        <a:t>Idols</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rPr>
                        <a:t>Prohibited</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rPr>
                        <a:t>Accepted</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495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cs typeface="Arial"/>
                        </a:rPr>
                        <a:t>Religions</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Judaism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Christianity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Islam</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Buddhism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Hinduism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Mormonism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6392" name="Text Box 31"/>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en-US" sz="3600" dirty="0">
                <a:latin typeface="Arial" charset="0"/>
                <a:ea typeface="ＭＳ Ｐゴシック" charset="0"/>
                <a:cs typeface="Arial" charset="0"/>
              </a:rPr>
              <a:t>One</a:t>
            </a:r>
            <a:r>
              <a:rPr lang="fr-FR" altLang="ja-JP" sz="3600" dirty="0">
                <a:latin typeface="Arial" charset="0"/>
                <a:ea typeface="ＭＳ Ｐゴシック" charset="0"/>
                <a:cs typeface="Arial" charset="0"/>
              </a:rPr>
              <a:t>'</a:t>
            </a:r>
            <a:r>
              <a:rPr lang="en-US" sz="3600" dirty="0">
                <a:latin typeface="Arial" charset="0"/>
                <a:ea typeface="ＭＳ Ｐゴシック" charset="0"/>
                <a:cs typeface="Arial" charset="0"/>
              </a:rPr>
              <a:t>s View of God Affects His View of Sacrifices, Morality &amp; Mission</a:t>
            </a:r>
          </a:p>
        </p:txBody>
      </p:sp>
      <p:sp>
        <p:nvSpPr>
          <p:cNvPr id="241667" name="Text Box 3"/>
          <p:cNvSpPr txBox="1">
            <a:spLocks noChangeArrowheads="1"/>
          </p:cNvSpPr>
          <p:nvPr/>
        </p:nvSpPr>
        <p:spPr bwMode="auto">
          <a:xfrm>
            <a:off x="11684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sz="3200" b="1">
                <a:solidFill>
                  <a:srgbClr val="FFFFFF"/>
                </a:solidFill>
                <a:latin typeface="Arial" charset="0"/>
                <a:cs typeface="Arial" charset="0"/>
              </a:rPr>
              <a:t>Pagan</a:t>
            </a:r>
            <a:endParaRPr lang="en-US" sz="3600">
              <a:latin typeface="Arial" charset="0"/>
              <a:cs typeface="Arial" charset="0"/>
            </a:endParaRPr>
          </a:p>
        </p:txBody>
      </p:sp>
      <p:sp>
        <p:nvSpPr>
          <p:cNvPr id="241668" name="Text Box 4"/>
          <p:cNvSpPr txBox="1">
            <a:spLocks noChangeArrowheads="1"/>
          </p:cNvSpPr>
          <p:nvPr/>
        </p:nvSpPr>
        <p:spPr bwMode="auto">
          <a:xfrm>
            <a:off x="1193800" y="2424113"/>
            <a:ext cx="2016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Horrible god</a:t>
            </a:r>
            <a:endParaRPr lang="en-US" sz="3600">
              <a:latin typeface="Arial" charset="0"/>
              <a:cs typeface="Arial" charset="0"/>
            </a:endParaRPr>
          </a:p>
        </p:txBody>
      </p:sp>
      <p:sp>
        <p:nvSpPr>
          <p:cNvPr id="241669" name="Text Box 5"/>
          <p:cNvSpPr txBox="1">
            <a:spLocks noChangeArrowheads="1"/>
          </p:cNvSpPr>
          <p:nvPr/>
        </p:nvSpPr>
        <p:spPr bwMode="auto">
          <a:xfrm>
            <a:off x="-76200" y="3060700"/>
            <a:ext cx="488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Man seen as OK in comparison</a:t>
            </a:r>
            <a:endParaRPr lang="en-US" sz="3600">
              <a:latin typeface="Arial" charset="0"/>
              <a:cs typeface="Arial" charset="0"/>
            </a:endParaRPr>
          </a:p>
        </p:txBody>
      </p:sp>
      <p:sp>
        <p:nvSpPr>
          <p:cNvPr id="241670" name="Text Box 6"/>
          <p:cNvSpPr txBox="1">
            <a:spLocks noChangeArrowheads="1"/>
          </p:cNvSpPr>
          <p:nvPr/>
        </p:nvSpPr>
        <p:spPr bwMode="auto">
          <a:xfrm>
            <a:off x="-152400" y="3767138"/>
            <a:ext cx="5105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Seeks pleasure &amp; material needs</a:t>
            </a:r>
            <a:endParaRPr lang="en-US" sz="3600">
              <a:latin typeface="Arial" charset="0"/>
              <a:cs typeface="Arial" charset="0"/>
            </a:endParaRPr>
          </a:p>
        </p:txBody>
      </p:sp>
      <p:sp>
        <p:nvSpPr>
          <p:cNvPr id="241671" name="Text Box 7"/>
          <p:cNvSpPr txBox="1">
            <a:spLocks noChangeArrowheads="1"/>
          </p:cNvSpPr>
          <p:nvPr/>
        </p:nvSpPr>
        <p:spPr bwMode="auto">
          <a:xfrm>
            <a:off x="228600" y="4433888"/>
            <a:ext cx="396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Sacrifices appease deity for sex, food &amp; money</a:t>
            </a:r>
            <a:endParaRPr lang="en-US" sz="3600">
              <a:latin typeface="Arial" charset="0"/>
              <a:cs typeface="Arial" charset="0"/>
            </a:endParaRPr>
          </a:p>
        </p:txBody>
      </p:sp>
      <p:sp>
        <p:nvSpPr>
          <p:cNvPr id="241672" name="Text Box 8"/>
          <p:cNvSpPr txBox="1">
            <a:spLocks noChangeArrowheads="1"/>
          </p:cNvSpPr>
          <p:nvPr/>
        </p:nvSpPr>
        <p:spPr bwMode="auto">
          <a:xfrm>
            <a:off x="0" y="5349875"/>
            <a:ext cx="449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Local deity makes them rich</a:t>
            </a:r>
            <a:endParaRPr lang="en-US" sz="3600">
              <a:latin typeface="Arial" charset="0"/>
              <a:cs typeface="Arial" charset="0"/>
            </a:endParaRPr>
          </a:p>
        </p:txBody>
      </p:sp>
      <p:sp>
        <p:nvSpPr>
          <p:cNvPr id="241673" name="Text Box 9"/>
          <p:cNvSpPr txBox="1">
            <a:spLocks noChangeArrowheads="1"/>
          </p:cNvSpPr>
          <p:nvPr/>
        </p:nvSpPr>
        <p:spPr bwMode="auto">
          <a:xfrm>
            <a:off x="-228600" y="5976938"/>
            <a:ext cx="46482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Massacre others for wealth</a:t>
            </a:r>
            <a:endParaRPr lang="en-US" sz="3600">
              <a:latin typeface="Arial" charset="0"/>
              <a:cs typeface="Arial" charset="0"/>
            </a:endParaRPr>
          </a:p>
        </p:txBody>
      </p:sp>
      <p:sp>
        <p:nvSpPr>
          <p:cNvPr id="241674" name="Line 10"/>
          <p:cNvSpPr>
            <a:spLocks noChangeShapeType="1"/>
          </p:cNvSpPr>
          <p:nvPr/>
        </p:nvSpPr>
        <p:spPr bwMode="auto">
          <a:xfrm>
            <a:off x="2262188"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5" name="Line 11"/>
          <p:cNvSpPr>
            <a:spLocks noChangeShapeType="1"/>
          </p:cNvSpPr>
          <p:nvPr/>
        </p:nvSpPr>
        <p:spPr bwMode="auto">
          <a:xfrm>
            <a:off x="2262188"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6" name="Line 12"/>
          <p:cNvSpPr>
            <a:spLocks noChangeShapeType="1"/>
          </p:cNvSpPr>
          <p:nvPr/>
        </p:nvSpPr>
        <p:spPr bwMode="auto">
          <a:xfrm>
            <a:off x="2262188"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7" name="Line 13"/>
          <p:cNvSpPr>
            <a:spLocks noChangeShapeType="1"/>
          </p:cNvSpPr>
          <p:nvPr/>
        </p:nvSpPr>
        <p:spPr bwMode="auto">
          <a:xfrm>
            <a:off x="2262188"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8" name="Line 14"/>
          <p:cNvSpPr>
            <a:spLocks noChangeShapeType="1"/>
          </p:cNvSpPr>
          <p:nvPr/>
        </p:nvSpPr>
        <p:spPr bwMode="auto">
          <a:xfrm>
            <a:off x="2262188"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9" name="Text Box 15"/>
          <p:cNvSpPr txBox="1">
            <a:spLocks noChangeArrowheads="1"/>
          </p:cNvSpPr>
          <p:nvPr/>
        </p:nvSpPr>
        <p:spPr bwMode="auto">
          <a:xfrm>
            <a:off x="52578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sz="3200" b="1">
                <a:solidFill>
                  <a:srgbClr val="FFFFFF"/>
                </a:solidFill>
                <a:latin typeface="Arial" charset="0"/>
                <a:cs typeface="Arial" charset="0"/>
              </a:rPr>
              <a:t>Israel</a:t>
            </a:r>
            <a:endParaRPr lang="en-US" sz="3600">
              <a:latin typeface="Arial" charset="0"/>
              <a:cs typeface="Arial" charset="0"/>
            </a:endParaRPr>
          </a:p>
        </p:txBody>
      </p:sp>
      <p:sp>
        <p:nvSpPr>
          <p:cNvPr id="241680" name="Text Box 16"/>
          <p:cNvSpPr txBox="1">
            <a:spLocks noChangeArrowheads="1"/>
          </p:cNvSpPr>
          <p:nvPr/>
        </p:nvSpPr>
        <p:spPr bwMode="auto">
          <a:xfrm>
            <a:off x="5411788" y="2373313"/>
            <a:ext cx="1843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Holy God</a:t>
            </a:r>
            <a:endParaRPr lang="en-US" sz="3600">
              <a:latin typeface="Arial" charset="0"/>
              <a:cs typeface="Arial" charset="0"/>
            </a:endParaRPr>
          </a:p>
        </p:txBody>
      </p:sp>
      <p:sp>
        <p:nvSpPr>
          <p:cNvPr id="241681" name="Text Box 17"/>
          <p:cNvSpPr txBox="1">
            <a:spLocks noChangeArrowheads="1"/>
          </p:cNvSpPr>
          <p:nvPr/>
        </p:nvSpPr>
        <p:spPr bwMode="auto">
          <a:xfrm>
            <a:off x="4267200" y="3048000"/>
            <a:ext cx="4383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Man seen as sinful</a:t>
            </a:r>
            <a:endParaRPr lang="en-US" sz="3600">
              <a:latin typeface="Arial" charset="0"/>
              <a:cs typeface="Arial" charset="0"/>
            </a:endParaRPr>
          </a:p>
        </p:txBody>
      </p:sp>
      <p:sp>
        <p:nvSpPr>
          <p:cNvPr id="241682" name="Text Box 18"/>
          <p:cNvSpPr txBox="1">
            <a:spLocks noChangeArrowheads="1"/>
          </p:cNvSpPr>
          <p:nvPr/>
        </p:nvSpPr>
        <p:spPr bwMode="auto">
          <a:xfrm>
            <a:off x="4384675" y="3770313"/>
            <a:ext cx="4149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Seeks spiritual needs</a:t>
            </a:r>
            <a:endParaRPr lang="en-US" sz="3600">
              <a:latin typeface="Arial" charset="0"/>
              <a:cs typeface="Arial" charset="0"/>
            </a:endParaRPr>
          </a:p>
        </p:txBody>
      </p:sp>
      <p:sp>
        <p:nvSpPr>
          <p:cNvPr id="241683" name="Text Box 19"/>
          <p:cNvSpPr txBox="1">
            <a:spLocks noChangeArrowheads="1"/>
          </p:cNvSpPr>
          <p:nvPr/>
        </p:nvSpPr>
        <p:spPr bwMode="auto">
          <a:xfrm>
            <a:off x="4343400" y="4445000"/>
            <a:ext cx="42703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Sacrifices atone for sin to reconcile God &amp; man</a:t>
            </a:r>
            <a:endParaRPr lang="en-US" sz="3600">
              <a:latin typeface="Arial" charset="0"/>
              <a:cs typeface="Arial" charset="0"/>
            </a:endParaRPr>
          </a:p>
        </p:txBody>
      </p:sp>
      <p:sp>
        <p:nvSpPr>
          <p:cNvPr id="241684" name="Text Box 20"/>
          <p:cNvSpPr txBox="1">
            <a:spLocks noChangeArrowheads="1"/>
          </p:cNvSpPr>
          <p:nvPr/>
        </p:nvSpPr>
        <p:spPr bwMode="auto">
          <a:xfrm>
            <a:off x="4419600" y="5386388"/>
            <a:ext cx="3843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God forgives sin</a:t>
            </a:r>
            <a:endParaRPr lang="en-US" sz="3600">
              <a:latin typeface="Arial" charset="0"/>
              <a:cs typeface="Arial" charset="0"/>
            </a:endParaRPr>
          </a:p>
        </p:txBody>
      </p:sp>
      <p:sp>
        <p:nvSpPr>
          <p:cNvPr id="241685" name="Text Box 21"/>
          <p:cNvSpPr txBox="1">
            <a:spLocks noChangeArrowheads="1"/>
          </p:cNvSpPr>
          <p:nvPr/>
        </p:nvSpPr>
        <p:spPr bwMode="auto">
          <a:xfrm>
            <a:off x="3978275" y="5976938"/>
            <a:ext cx="531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charset="0"/>
                <a:cs typeface="Arial" charset="0"/>
              </a:rPr>
              <a:t>Mission to others for their good</a:t>
            </a:r>
            <a:endParaRPr lang="en-US" sz="3600">
              <a:latin typeface="Arial" charset="0"/>
              <a:cs typeface="Arial" charset="0"/>
            </a:endParaRPr>
          </a:p>
        </p:txBody>
      </p:sp>
      <p:sp>
        <p:nvSpPr>
          <p:cNvPr id="241686" name="Line 22"/>
          <p:cNvSpPr>
            <a:spLocks noChangeShapeType="1"/>
          </p:cNvSpPr>
          <p:nvPr/>
        </p:nvSpPr>
        <p:spPr bwMode="auto">
          <a:xfrm>
            <a:off x="6399213"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7" name="Line 23"/>
          <p:cNvSpPr>
            <a:spLocks noChangeShapeType="1"/>
          </p:cNvSpPr>
          <p:nvPr/>
        </p:nvSpPr>
        <p:spPr bwMode="auto">
          <a:xfrm>
            <a:off x="6399213"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8" name="Line 24"/>
          <p:cNvSpPr>
            <a:spLocks noChangeShapeType="1"/>
          </p:cNvSpPr>
          <p:nvPr/>
        </p:nvSpPr>
        <p:spPr bwMode="auto">
          <a:xfrm>
            <a:off x="6399213"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9" name="Line 25"/>
          <p:cNvSpPr>
            <a:spLocks noChangeShapeType="1"/>
          </p:cNvSpPr>
          <p:nvPr/>
        </p:nvSpPr>
        <p:spPr bwMode="auto">
          <a:xfrm>
            <a:off x="6399213"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90" name="Line 26"/>
          <p:cNvSpPr>
            <a:spLocks noChangeShapeType="1"/>
          </p:cNvSpPr>
          <p:nvPr/>
        </p:nvSpPr>
        <p:spPr bwMode="auto">
          <a:xfrm>
            <a:off x="6399213"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2" name="Text Box 27"/>
          <p:cNvSpPr txBox="1">
            <a:spLocks noChangeArrowheads="1"/>
          </p:cNvSpPr>
          <p:nvPr/>
        </p:nvSpPr>
        <p:spPr bwMode="auto">
          <a:xfrm>
            <a:off x="8305800" y="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sz="2000" b="1">
                <a:latin typeface="Arial" charset="0"/>
                <a:cs typeface="Arial" charset="0"/>
              </a:rPr>
              <a:t>163a</a:t>
            </a:r>
          </a:p>
        </p:txBody>
      </p:sp>
      <p:sp>
        <p:nvSpPr>
          <p:cNvPr id="28" name="TextBox 27">
            <a:extLst>
              <a:ext uri="{FF2B5EF4-FFF2-40B4-BE49-F238E27FC236}">
                <a16:creationId xmlns:a16="http://schemas.microsoft.com/office/drawing/2014/main" id="{8582F66B-4F73-8F4E-8DC3-18803FAD1D4C}"/>
              </a:ext>
            </a:extLst>
          </p:cNvPr>
          <p:cNvSpPr txBox="1"/>
          <p:nvPr/>
        </p:nvSpPr>
        <p:spPr>
          <a:xfrm rot="20325261">
            <a:off x="520700" y="3844925"/>
            <a:ext cx="8307388" cy="647700"/>
          </a:xfrm>
          <a:prstGeom prst="rect">
            <a:avLst/>
          </a:prstGeom>
          <a:solidFill>
            <a:srgbClr val="800000"/>
          </a:solidFill>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3600" b="1">
                <a:effectLst>
                  <a:outerShdw blurRad="38100" dist="38100" dir="2700000" algn="tl">
                    <a:srgbClr val="000000"/>
                  </a:outerShdw>
                </a:effectLst>
                <a:latin typeface="Arial" pitchFamily="34" charset="0"/>
                <a:cs typeface="Arial" pitchFamily="34" charset="0"/>
              </a:rPr>
              <a:t>We become like the God we worship!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blinds(horizontal)">
                                      <p:cBhvr>
                                        <p:cTn id="7" dur="500"/>
                                        <p:tgtEl>
                                          <p:spTgt spid="241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blinds(horizontal)">
                                      <p:cBhvr>
                                        <p:cTn id="12" dur="500"/>
                                        <p:tgtEl>
                                          <p:spTgt spid="241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1674"/>
                                        </p:tgtEl>
                                        <p:attrNameLst>
                                          <p:attrName>style.visibility</p:attrName>
                                        </p:attrNameLst>
                                      </p:cBhvr>
                                      <p:to>
                                        <p:strVal val="visible"/>
                                      </p:to>
                                    </p:set>
                                    <p:animEffect transition="in" filter="wipe(up)">
                                      <p:cBhvr>
                                        <p:cTn id="17" dur="500"/>
                                        <p:tgtEl>
                                          <p:spTgt spid="24167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1669"/>
                                        </p:tgtEl>
                                        <p:attrNameLst>
                                          <p:attrName>style.visibility</p:attrName>
                                        </p:attrNameLst>
                                      </p:cBhvr>
                                      <p:to>
                                        <p:strVal val="visible"/>
                                      </p:to>
                                    </p:set>
                                    <p:animEffect transition="in" filter="blinds(horizontal)">
                                      <p:cBhvr>
                                        <p:cTn id="20" dur="500"/>
                                        <p:tgtEl>
                                          <p:spTgt spid="241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1675"/>
                                        </p:tgtEl>
                                        <p:attrNameLst>
                                          <p:attrName>style.visibility</p:attrName>
                                        </p:attrNameLst>
                                      </p:cBhvr>
                                      <p:to>
                                        <p:strVal val="visible"/>
                                      </p:to>
                                    </p:set>
                                    <p:animEffect transition="in" filter="wipe(up)">
                                      <p:cBhvr>
                                        <p:cTn id="25" dur="500"/>
                                        <p:tgtEl>
                                          <p:spTgt spid="2416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1670"/>
                                        </p:tgtEl>
                                        <p:attrNameLst>
                                          <p:attrName>style.visibility</p:attrName>
                                        </p:attrNameLst>
                                      </p:cBhvr>
                                      <p:to>
                                        <p:strVal val="visible"/>
                                      </p:to>
                                    </p:set>
                                    <p:animEffect transition="in" filter="blinds(horizontal)">
                                      <p:cBhvr>
                                        <p:cTn id="28" dur="500"/>
                                        <p:tgtEl>
                                          <p:spTgt spid="2416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1676"/>
                                        </p:tgtEl>
                                        <p:attrNameLst>
                                          <p:attrName>style.visibility</p:attrName>
                                        </p:attrNameLst>
                                      </p:cBhvr>
                                      <p:to>
                                        <p:strVal val="visible"/>
                                      </p:to>
                                    </p:set>
                                    <p:animEffect transition="in" filter="wipe(up)">
                                      <p:cBhvr>
                                        <p:cTn id="33" dur="500"/>
                                        <p:tgtEl>
                                          <p:spTgt spid="24167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1671"/>
                                        </p:tgtEl>
                                        <p:attrNameLst>
                                          <p:attrName>style.visibility</p:attrName>
                                        </p:attrNameLst>
                                      </p:cBhvr>
                                      <p:to>
                                        <p:strVal val="visible"/>
                                      </p:to>
                                    </p:set>
                                    <p:animEffect transition="in" filter="blinds(horizontal)">
                                      <p:cBhvr>
                                        <p:cTn id="36" dur="500"/>
                                        <p:tgtEl>
                                          <p:spTgt spid="2416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41677"/>
                                        </p:tgtEl>
                                        <p:attrNameLst>
                                          <p:attrName>style.visibility</p:attrName>
                                        </p:attrNameLst>
                                      </p:cBhvr>
                                      <p:to>
                                        <p:strVal val="visible"/>
                                      </p:to>
                                    </p:set>
                                    <p:animEffect transition="in" filter="wipe(up)">
                                      <p:cBhvr>
                                        <p:cTn id="41" dur="500"/>
                                        <p:tgtEl>
                                          <p:spTgt spid="24167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1672"/>
                                        </p:tgtEl>
                                        <p:attrNameLst>
                                          <p:attrName>style.visibility</p:attrName>
                                        </p:attrNameLst>
                                      </p:cBhvr>
                                      <p:to>
                                        <p:strVal val="visible"/>
                                      </p:to>
                                    </p:set>
                                    <p:animEffect transition="in" filter="blinds(horizontal)">
                                      <p:cBhvr>
                                        <p:cTn id="44" dur="500"/>
                                        <p:tgtEl>
                                          <p:spTgt spid="2416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1678"/>
                                        </p:tgtEl>
                                        <p:attrNameLst>
                                          <p:attrName>style.visibility</p:attrName>
                                        </p:attrNameLst>
                                      </p:cBhvr>
                                      <p:to>
                                        <p:strVal val="visible"/>
                                      </p:to>
                                    </p:set>
                                    <p:animEffect transition="in" filter="wipe(up)">
                                      <p:cBhvr>
                                        <p:cTn id="49" dur="500"/>
                                        <p:tgtEl>
                                          <p:spTgt spid="24167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41673"/>
                                        </p:tgtEl>
                                        <p:attrNameLst>
                                          <p:attrName>style.visibility</p:attrName>
                                        </p:attrNameLst>
                                      </p:cBhvr>
                                      <p:to>
                                        <p:strVal val="visible"/>
                                      </p:to>
                                    </p:set>
                                    <p:animEffect transition="in" filter="blinds(horizontal)">
                                      <p:cBhvr>
                                        <p:cTn id="52" dur="500"/>
                                        <p:tgtEl>
                                          <p:spTgt spid="241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1679"/>
                                        </p:tgtEl>
                                        <p:attrNameLst>
                                          <p:attrName>style.visibility</p:attrName>
                                        </p:attrNameLst>
                                      </p:cBhvr>
                                      <p:to>
                                        <p:strVal val="visible"/>
                                      </p:to>
                                    </p:set>
                                    <p:animEffect transition="in" filter="blinds(horizontal)">
                                      <p:cBhvr>
                                        <p:cTn id="57" dur="500"/>
                                        <p:tgtEl>
                                          <p:spTgt spid="24167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1680"/>
                                        </p:tgtEl>
                                        <p:attrNameLst>
                                          <p:attrName>style.visibility</p:attrName>
                                        </p:attrNameLst>
                                      </p:cBhvr>
                                      <p:to>
                                        <p:strVal val="visible"/>
                                      </p:to>
                                    </p:set>
                                    <p:animEffect transition="in" filter="blinds(horizontal)">
                                      <p:cBhvr>
                                        <p:cTn id="60" dur="500"/>
                                        <p:tgtEl>
                                          <p:spTgt spid="24168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41686"/>
                                        </p:tgtEl>
                                        <p:attrNameLst>
                                          <p:attrName>style.visibility</p:attrName>
                                        </p:attrNameLst>
                                      </p:cBhvr>
                                      <p:to>
                                        <p:strVal val="visible"/>
                                      </p:to>
                                    </p:set>
                                    <p:animEffect transition="in" filter="wipe(up)">
                                      <p:cBhvr>
                                        <p:cTn id="65" dur="500"/>
                                        <p:tgtEl>
                                          <p:spTgt spid="24168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1681"/>
                                        </p:tgtEl>
                                        <p:attrNameLst>
                                          <p:attrName>style.visibility</p:attrName>
                                        </p:attrNameLst>
                                      </p:cBhvr>
                                      <p:to>
                                        <p:strVal val="visible"/>
                                      </p:to>
                                    </p:set>
                                    <p:animEffect transition="in" filter="blinds(horizontal)">
                                      <p:cBhvr>
                                        <p:cTn id="68" dur="500"/>
                                        <p:tgtEl>
                                          <p:spTgt spid="24168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41687"/>
                                        </p:tgtEl>
                                        <p:attrNameLst>
                                          <p:attrName>style.visibility</p:attrName>
                                        </p:attrNameLst>
                                      </p:cBhvr>
                                      <p:to>
                                        <p:strVal val="visible"/>
                                      </p:to>
                                    </p:set>
                                    <p:animEffect transition="in" filter="wipe(up)">
                                      <p:cBhvr>
                                        <p:cTn id="73" dur="500"/>
                                        <p:tgtEl>
                                          <p:spTgt spid="24168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1682"/>
                                        </p:tgtEl>
                                        <p:attrNameLst>
                                          <p:attrName>style.visibility</p:attrName>
                                        </p:attrNameLst>
                                      </p:cBhvr>
                                      <p:to>
                                        <p:strVal val="visible"/>
                                      </p:to>
                                    </p:set>
                                    <p:animEffect transition="in" filter="blinds(horizontal)">
                                      <p:cBhvr>
                                        <p:cTn id="76" dur="500"/>
                                        <p:tgtEl>
                                          <p:spTgt spid="24168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41688"/>
                                        </p:tgtEl>
                                        <p:attrNameLst>
                                          <p:attrName>style.visibility</p:attrName>
                                        </p:attrNameLst>
                                      </p:cBhvr>
                                      <p:to>
                                        <p:strVal val="visible"/>
                                      </p:to>
                                    </p:set>
                                    <p:animEffect transition="in" filter="wipe(up)">
                                      <p:cBhvr>
                                        <p:cTn id="81" dur="500"/>
                                        <p:tgtEl>
                                          <p:spTgt spid="24168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linds(horizontal)">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1689"/>
                                        </p:tgtEl>
                                        <p:attrNameLst>
                                          <p:attrName>style.visibility</p:attrName>
                                        </p:attrNameLst>
                                      </p:cBhvr>
                                      <p:to>
                                        <p:strVal val="visible"/>
                                      </p:to>
                                    </p:set>
                                    <p:animEffect transition="in" filter="wipe(up)">
                                      <p:cBhvr>
                                        <p:cTn id="89" dur="500"/>
                                        <p:tgtEl>
                                          <p:spTgt spid="24168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41684"/>
                                        </p:tgtEl>
                                        <p:attrNameLst>
                                          <p:attrName>style.visibility</p:attrName>
                                        </p:attrNameLst>
                                      </p:cBhvr>
                                      <p:to>
                                        <p:strVal val="visible"/>
                                      </p:to>
                                    </p:set>
                                    <p:animEffect transition="in" filter="blinds(horizontal)">
                                      <p:cBhvr>
                                        <p:cTn id="92" dur="500"/>
                                        <p:tgtEl>
                                          <p:spTgt spid="2416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41690"/>
                                        </p:tgtEl>
                                        <p:attrNameLst>
                                          <p:attrName>style.visibility</p:attrName>
                                        </p:attrNameLst>
                                      </p:cBhvr>
                                      <p:to>
                                        <p:strVal val="visible"/>
                                      </p:to>
                                    </p:set>
                                    <p:animEffect transition="in" filter="wipe(up)">
                                      <p:cBhvr>
                                        <p:cTn id="97" dur="500"/>
                                        <p:tgtEl>
                                          <p:spTgt spid="24169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41685"/>
                                        </p:tgtEl>
                                        <p:attrNameLst>
                                          <p:attrName>style.visibility</p:attrName>
                                        </p:attrNameLst>
                                      </p:cBhvr>
                                      <p:to>
                                        <p:strVal val="visible"/>
                                      </p:to>
                                    </p:set>
                                    <p:animEffect transition="in" filter="blinds(horizontal)">
                                      <p:cBhvr>
                                        <p:cTn id="100" dur="500"/>
                                        <p:tgtEl>
                                          <p:spTgt spid="241685"/>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p:bldP spid="241668" grpId="0"/>
      <p:bldP spid="241669" grpId="0"/>
      <p:bldP spid="241670" grpId="0"/>
      <p:bldP spid="241671" grpId="0"/>
      <p:bldP spid="241672" grpId="0"/>
      <p:bldP spid="241673" grpId="0"/>
      <p:bldP spid="241674" grpId="0" animBg="1"/>
      <p:bldP spid="241675" grpId="0" animBg="1"/>
      <p:bldP spid="241676" grpId="0" animBg="1"/>
      <p:bldP spid="241677" grpId="0" animBg="1"/>
      <p:bldP spid="241678" grpId="0" animBg="1"/>
      <p:bldP spid="241679" grpId="0" animBg="1"/>
      <p:bldP spid="241680" grpId="0"/>
      <p:bldP spid="241681" grpId="0"/>
      <p:bldP spid="241682" grpId="0"/>
      <p:bldP spid="241683" grpId="0"/>
      <p:bldP spid="241684" grpId="0"/>
      <p:bldP spid="241685" grpId="0"/>
      <p:bldP spid="241686" grpId="0" animBg="1"/>
      <p:bldP spid="241687" grpId="0" animBg="1"/>
      <p:bldP spid="241688" grpId="0" animBg="1"/>
      <p:bldP spid="241689" grpId="0" animBg="1"/>
      <p:bldP spid="241690"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ctrTitle"/>
          </p:nvPr>
        </p:nvSpPr>
        <p:spPr>
          <a:xfrm>
            <a:off x="0" y="228600"/>
            <a:ext cx="8458200" cy="1143000"/>
          </a:xfrm>
        </p:spPr>
        <p:txBody>
          <a:bodyPr/>
          <a:lstStyle/>
          <a:p>
            <a:pPr eaLnBrk="1" hangingPunct="1"/>
            <a:r>
              <a:rPr lang="en-US" sz="6000" b="1">
                <a:latin typeface="Arial" charset="0"/>
                <a:ea typeface="ヒラギノ角ゴ Pro W3" charset="0"/>
                <a:cs typeface="Arial" charset="0"/>
              </a:rPr>
              <a:t>The Jewish Shema</a:t>
            </a:r>
          </a:p>
        </p:txBody>
      </p:sp>
      <p:sp>
        <p:nvSpPr>
          <p:cNvPr id="4" name="Rectangle 3"/>
          <p:cNvSpPr txBox="1">
            <a:spLocks noChangeArrowheads="1"/>
          </p:cNvSpPr>
          <p:nvPr/>
        </p:nvSpPr>
        <p:spPr bwMode="auto">
          <a:xfrm>
            <a:off x="-152400" y="1600200"/>
            <a:ext cx="7315200" cy="3581400"/>
          </a:xfrm>
          <a:prstGeom prst="rect">
            <a:avLst/>
          </a:prstGeom>
          <a:noFill/>
          <a:ln w="9525">
            <a:noFill/>
            <a:miter lim="800000"/>
            <a:headEnd/>
            <a:tailEnd/>
          </a:ln>
        </p:spPr>
        <p:txBody>
          <a:bodyPr/>
          <a:lstStyle/>
          <a:p>
            <a:pPr algn="r" eaLnBrk="1" hangingPunct="1">
              <a:spcBef>
                <a:spcPct val="20000"/>
              </a:spcBef>
              <a:buSzPct val="90000"/>
              <a:buFont typeface="Wingdings" charset="2"/>
              <a:buNone/>
              <a:defRPr/>
            </a:pPr>
            <a:r>
              <a:rPr lang="en-US" sz="4400" b="1" i="1" kern="0" dirty="0">
                <a:latin typeface="Arial"/>
                <a:ea typeface="+mn-ea"/>
                <a:cs typeface="Arial"/>
              </a:rPr>
              <a:t>"Hear, O Israel: </a:t>
            </a:r>
          </a:p>
          <a:p>
            <a:pPr algn="r" eaLnBrk="1" hangingPunct="1">
              <a:spcBef>
                <a:spcPct val="20000"/>
              </a:spcBef>
              <a:buSzPct val="90000"/>
              <a:buFont typeface="Wingdings" charset="2"/>
              <a:buNone/>
              <a:defRPr/>
            </a:pPr>
            <a:r>
              <a:rPr lang="en-US" sz="4400" b="1" i="1" kern="0" dirty="0">
                <a:latin typeface="Arial"/>
                <a:ea typeface="+mn-ea"/>
                <a:cs typeface="Arial"/>
              </a:rPr>
              <a:t>The L</a:t>
            </a:r>
            <a:r>
              <a:rPr lang="en-US" sz="3600" b="1" i="1" kern="0" dirty="0">
                <a:latin typeface="Arial"/>
                <a:ea typeface="+mn-ea"/>
                <a:cs typeface="Arial"/>
              </a:rPr>
              <a:t>ORD</a:t>
            </a:r>
            <a:r>
              <a:rPr lang="en-US" sz="4400" b="1" i="1" kern="0" dirty="0">
                <a:latin typeface="Arial"/>
                <a:ea typeface="+mn-ea"/>
                <a:cs typeface="Arial"/>
              </a:rPr>
              <a:t> our God, </a:t>
            </a:r>
          </a:p>
          <a:p>
            <a:pPr algn="r" eaLnBrk="1" hangingPunct="1">
              <a:spcBef>
                <a:spcPct val="20000"/>
              </a:spcBef>
              <a:buSzPct val="90000"/>
              <a:buFont typeface="Wingdings" charset="2"/>
              <a:buNone/>
              <a:defRPr/>
            </a:pPr>
            <a:r>
              <a:rPr lang="en-US" sz="4400" b="1" i="1" kern="0" dirty="0">
                <a:latin typeface="Arial"/>
                <a:ea typeface="+mn-ea"/>
                <a:cs typeface="Arial"/>
              </a:rPr>
              <a:t>the L</a:t>
            </a:r>
            <a:r>
              <a:rPr lang="en-US" sz="3600" b="1" i="1" kern="0" dirty="0">
                <a:latin typeface="Arial"/>
                <a:ea typeface="+mn-ea"/>
                <a:cs typeface="Arial"/>
              </a:rPr>
              <a:t>ORD</a:t>
            </a:r>
            <a:r>
              <a:rPr lang="en-US" sz="4400" b="1" i="1" kern="0" dirty="0">
                <a:latin typeface="Arial"/>
                <a:ea typeface="+mn-ea"/>
                <a:cs typeface="Arial"/>
              </a:rPr>
              <a:t> is one"</a:t>
            </a:r>
          </a:p>
          <a:p>
            <a:pPr algn="r" eaLnBrk="1" hangingPunct="1">
              <a:spcBef>
                <a:spcPct val="20000"/>
              </a:spcBef>
              <a:buSzPct val="90000"/>
              <a:buFont typeface="Wingdings" charset="2"/>
              <a:buNone/>
              <a:defRPr/>
            </a:pPr>
            <a:r>
              <a:rPr lang="en-US" sz="4400" b="1" i="1" kern="0" dirty="0">
                <a:latin typeface="Arial"/>
                <a:ea typeface="+mn-ea"/>
                <a:cs typeface="Arial"/>
              </a:rPr>
              <a:t>(Deut. 6:4)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914400"/>
            <a:ext cx="7924800" cy="1371600"/>
          </a:xfrm>
          <a:effectLst>
            <a:outerShdw blurRad="50800" dist="35921" dir="2700000" algn="ctr" rotWithShape="0">
              <a:srgbClr val="EBFFF0">
                <a:alpha val="75000"/>
              </a:srgbClr>
            </a:outerShdw>
          </a:effectLst>
        </p:spPr>
        <p:txBody>
          <a:bodyPr/>
          <a:lstStyle/>
          <a:p>
            <a:pPr eaLnBrk="1" hangingPunct="1">
              <a:defRPr/>
            </a:pPr>
            <a:r>
              <a:rPr lang="en-US" sz="5400" b="1" dirty="0"/>
              <a:t>Islam</a:t>
            </a:r>
            <a:r>
              <a:rPr lang="fr-FR" sz="5400" b="1" dirty="0"/>
              <a:t>'</a:t>
            </a:r>
            <a:r>
              <a:rPr lang="en-US" sz="5400" b="1" dirty="0"/>
              <a:t>s Daily Proclamation</a:t>
            </a:r>
          </a:p>
        </p:txBody>
      </p:sp>
      <p:sp>
        <p:nvSpPr>
          <p:cNvPr id="6" name="Rectangle 3"/>
          <p:cNvSpPr txBox="1">
            <a:spLocks noChangeArrowheads="1"/>
          </p:cNvSpPr>
          <p:nvPr/>
        </p:nvSpPr>
        <p:spPr bwMode="auto">
          <a:xfrm>
            <a:off x="1524000" y="2819400"/>
            <a:ext cx="6400800" cy="3200400"/>
          </a:xfrm>
          <a:prstGeom prst="rect">
            <a:avLst/>
          </a:prstGeom>
          <a:solidFill>
            <a:schemeClr val="accent5">
              <a:lumMod val="20000"/>
              <a:lumOff val="80000"/>
            </a:schemeClr>
          </a:solidFill>
          <a:ln w="9525">
            <a:noFill/>
            <a:miter lim="800000"/>
            <a:headEnd/>
            <a:tailEnd/>
          </a:ln>
          <a:effectLst>
            <a:outerShdw blurRad="50800" dist="35921" dir="2700000" algn="ctr" rotWithShape="0">
              <a:srgbClr val="EBFFF0">
                <a:alpha val="75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SzPct val="90000"/>
              <a:buFont typeface="Monotype Sorts" charset="0"/>
              <a:buNone/>
              <a:defRPr/>
            </a:pPr>
            <a:r>
              <a:rPr lang="en-US" altLang="ja-JP" sz="4000" b="1" i="1" dirty="0">
                <a:latin typeface="Arial" charset="0"/>
              </a:rPr>
              <a:t>"</a:t>
            </a:r>
            <a:r>
              <a:rPr lang="en-US" sz="4000" b="1" i="1" dirty="0">
                <a:latin typeface="Arial" charset="0"/>
              </a:rPr>
              <a:t>I attest that there is no God if not God Himself, and I attest that Muhammad is the Messenger of God</a:t>
            </a:r>
            <a:r>
              <a:rPr lang="en-US" altLang="ja-JP" sz="4000" b="1" i="1" dirty="0">
                <a:latin typeface="Arial" charset="0"/>
              </a:rPr>
              <a:t>"</a:t>
            </a:r>
            <a:endParaRPr lang="en-US" sz="4000" b="1" i="1" dirty="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solidFill>
            <a:srgbClr val="000090"/>
          </a:solidFill>
        </p:spPr>
        <p:txBody>
          <a:bodyPr/>
          <a:lstStyle/>
          <a:p>
            <a:r>
              <a:rPr lang="en-US" sz="3600" b="1">
                <a:solidFill>
                  <a:schemeClr val="bg1"/>
                </a:solidFill>
                <a:latin typeface="Arial" charset="0"/>
                <a:ea typeface="ＭＳ Ｐゴシック" charset="0"/>
                <a:cs typeface="ＭＳ Ｐゴシック" charset="0"/>
              </a:rPr>
              <a:t>A Summation of Christianity</a:t>
            </a:r>
          </a:p>
        </p:txBody>
      </p:sp>
      <p:sp>
        <p:nvSpPr>
          <p:cNvPr id="229378" name="Title 1"/>
          <p:cNvSpPr txBox="1">
            <a:spLocks/>
          </p:cNvSpPr>
          <p:nvPr/>
        </p:nvSpPr>
        <p:spPr bwMode="auto">
          <a:xfrm>
            <a:off x="539750" y="1773238"/>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sz="3600" b="1">
                <a:solidFill>
                  <a:srgbClr val="000090"/>
                </a:solidFill>
                <a:latin typeface="Arial" charset="0"/>
              </a:rPr>
              <a:t>“Now to the King eternal, immortal, invisible, the only God, be honor and glory for ever and ever. Amen.” </a:t>
            </a:r>
            <a:br>
              <a:rPr lang="en-US" sz="3600" b="1">
                <a:solidFill>
                  <a:srgbClr val="000090"/>
                </a:solidFill>
                <a:latin typeface="Arial" charset="0"/>
              </a:rPr>
            </a:br>
            <a:r>
              <a:rPr lang="en-US" sz="3600" b="1">
                <a:solidFill>
                  <a:srgbClr val="000090"/>
                </a:solidFill>
                <a:latin typeface="Arial" charset="0"/>
              </a:rPr>
              <a:t>(1 Tim. 1:17 </a:t>
            </a:r>
            <a:r>
              <a:rPr lang="en-US" sz="3200" b="1">
                <a:solidFill>
                  <a:srgbClr val="000090"/>
                </a:solidFill>
                <a:latin typeface="Arial" charset="0"/>
              </a:rPr>
              <a:t>NIV</a:t>
            </a:r>
            <a:r>
              <a:rPr lang="en-US" sz="3600" b="1">
                <a:solidFill>
                  <a:srgbClr val="000090"/>
                </a:solidFill>
                <a:latin typeface="Arial"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Word.Document.8">
                  <p:embed/>
                </p:oleObj>
              </mc:Choice>
              <mc:Fallback>
                <p:oleObj name="Document" r:id="rId3" imgW="812698" imgH="154920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Word.Document.8">
                  <p:embed/>
                </p:oleObj>
              </mc:Choice>
              <mc:Fallback>
                <p:oleObj name="Document" r:id="rId5" imgW="926984" imgH="2031746"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Word.Document.8">
                  <p:embed/>
                </p:oleObj>
              </mc:Choice>
              <mc:Fallback>
                <p:oleObj name="Document" r:id="rId7" imgW="965079" imgH="2793651"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Word.Document.8">
                  <p:embed/>
                </p:oleObj>
              </mc:Choice>
              <mc:Fallback>
                <p:oleObj name="Document" r:id="rId9" imgW="685714" imgH="2184127"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Word.Document.8">
                  <p:embed/>
                </p:oleObj>
              </mc:Choice>
              <mc:Fallback>
                <p:oleObj name="Document" r:id="rId11" imgW="787302" imgH="1358730"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Word.Document.8">
                  <p:embed/>
                </p:oleObj>
              </mc:Choice>
              <mc:Fallback>
                <p:oleObj name="Document" r:id="rId13" imgW="685714" imgH="1777778" progId="Word.Document.8">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Word.Document.8">
                  <p:embed/>
                </p:oleObj>
              </mc:Choice>
              <mc:Fallback>
                <p:oleObj name="Document" r:id="rId15" imgW="977778" imgH="1434921"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Word.Document.8">
                  <p:embed/>
                </p:oleObj>
              </mc:Choice>
              <mc:Fallback>
                <p:oleObj name="Document" r:id="rId19" imgW="685714" imgH="977778" progId="Word.Document.8">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Word.Document.8">
                  <p:embed/>
                </p:oleObj>
              </mc:Choice>
              <mc:Fallback>
                <p:oleObj name="Document" r:id="rId21" imgW="2069841" imgH="2539683" progId="Word.Document.8">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Word.Document.8">
                  <p:embed/>
                </p:oleObj>
              </mc:Choice>
              <mc:Fallback>
                <p:oleObj name="Document" r:id="rId23" imgW="1726984" imgH="2539683" progId="Word.Document.8">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9"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Word.Document.8">
                  <p:embed/>
                </p:oleObj>
              </mc:Choice>
              <mc:Fallback>
                <p:oleObj name="Document" r:id="rId25" imgW="2019048" imgH="2539683" progId="Word.Document.8">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30"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9231"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34"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Word.Document.8">
                  <p:embed/>
                </p:oleObj>
              </mc:Choice>
              <mc:Fallback>
                <p:oleObj name="Document" r:id="rId32" imgW="2273016" imgH="3047619" progId="Word.Document.8">
                  <p:embed/>
                  <p:pic>
                    <p:nvPicPr>
                      <p:cNvPr id="0" name="Object 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9235"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14800" y="25146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67957" name="Text Box 27"/>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161</a:t>
            </a:r>
          </a:p>
        </p:txBody>
      </p:sp>
      <p:sp>
        <p:nvSpPr>
          <p:cNvPr id="9244" name="Rectangle 28"/>
          <p:cNvSpPr>
            <a:spLocks noGrp="1" noChangeArrowheads="1"/>
          </p:cNvSpPr>
          <p:nvPr>
            <p:ph type="ctrTitle"/>
          </p:nvPr>
        </p:nvSpPr>
        <p:spPr>
          <a:xfrm>
            <a:off x="1475656" y="908720"/>
            <a:ext cx="6046440" cy="807368"/>
          </a:xfrm>
          <a:solidFill>
            <a:schemeClr val="bg2"/>
          </a:solidFill>
          <a:effectLst>
            <a:outerShdw blurRad="63500" dist="38099" dir="2700000" algn="ctr" rotWithShape="0">
              <a:schemeClr val="bg2">
                <a:alpha val="74998"/>
              </a:schemeClr>
            </a:outerShdw>
          </a:effectLst>
        </p:spPr>
        <p:txBody>
          <a:bodyPr/>
          <a:lstStyle/>
          <a:p>
            <a:pPr eaLnBrk="1" hangingPunct="1">
              <a:defRPr/>
            </a:pPr>
            <a:r>
              <a:rPr lang="en-US" sz="6600" dirty="0">
                <a:solidFill>
                  <a:schemeClr val="tx1"/>
                </a:solidFill>
                <a:latin typeface="Arial" charset="0"/>
                <a:ea typeface="ＭＳ Ｐゴシック" charset="0"/>
                <a:cs typeface="Arial" charset="0"/>
              </a:rPr>
              <a:t>POLYTHEISM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dissolve">
                                      <p:cBhvr>
                                        <p:cTn id="7" dur="500"/>
                                        <p:tgtEl>
                                          <p:spTgt spid="9236"/>
                                        </p:tgtEl>
                                      </p:cBhvr>
                                    </p:animEffect>
                                  </p:child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500" fill="hold"/>
                                        <p:tgtEl>
                                          <p:spTgt spid="9218"/>
                                        </p:tgtEl>
                                        <p:attrNameLst>
                                          <p:attrName>ppt_w</p:attrName>
                                        </p:attrNameLst>
                                      </p:cBhvr>
                                      <p:tavLst>
                                        <p:tav tm="0">
                                          <p:val>
                                            <p:fltVal val="0"/>
                                          </p:val>
                                        </p:tav>
                                        <p:tav tm="100000">
                                          <p:val>
                                            <p:strVal val="#ppt_w"/>
                                          </p:val>
                                        </p:tav>
                                      </p:tavLst>
                                    </p:anim>
                                    <p:anim calcmode="lin" valueType="num">
                                      <p:cBhvr>
                                        <p:cTn id="12" dur="500" fill="hold"/>
                                        <p:tgtEl>
                                          <p:spTgt spid="9218"/>
                                        </p:tgtEl>
                                        <p:attrNameLst>
                                          <p:attrName>ppt_h</p:attrName>
                                        </p:attrNameLst>
                                      </p:cBhvr>
                                      <p:tavLst>
                                        <p:tav tm="0">
                                          <p:val>
                                            <p:fltVal val="0"/>
                                          </p:val>
                                        </p:tav>
                                        <p:tav tm="100000">
                                          <p:val>
                                            <p:strVal val="#ppt_h"/>
                                          </p:val>
                                        </p:tav>
                                      </p:tavLst>
                                    </p:anim>
                                    <p:anim calcmode="lin" valueType="num">
                                      <p:cBhvr>
                                        <p:cTn id="13" dur="500" fill="hold"/>
                                        <p:tgtEl>
                                          <p:spTgt spid="9218"/>
                                        </p:tgtEl>
                                        <p:attrNameLst>
                                          <p:attrName>ppt_x</p:attrName>
                                        </p:attrNameLst>
                                      </p:cBhvr>
                                      <p:tavLst>
                                        <p:tav tm="0">
                                          <p:val>
                                            <p:fltVal val="0.5"/>
                                          </p:val>
                                        </p:tav>
                                        <p:tav tm="100000">
                                          <p:val>
                                            <p:strVal val="#ppt_x"/>
                                          </p:val>
                                        </p:tav>
                                      </p:tavLst>
                                    </p:anim>
                                    <p:anim calcmode="lin" valueType="num">
                                      <p:cBhvr>
                                        <p:cTn id="14" dur="500" fill="hold"/>
                                        <p:tgtEl>
                                          <p:spTgt spid="9218"/>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fill="hold"/>
                                        <p:tgtEl>
                                          <p:spTgt spid="9219"/>
                                        </p:tgtEl>
                                        <p:attrNameLst>
                                          <p:attrName>ppt_w</p:attrName>
                                        </p:attrNameLst>
                                      </p:cBhvr>
                                      <p:tavLst>
                                        <p:tav tm="0">
                                          <p:val>
                                            <p:fltVal val="0"/>
                                          </p:val>
                                        </p:tav>
                                        <p:tav tm="100000">
                                          <p:val>
                                            <p:strVal val="#ppt_w"/>
                                          </p:val>
                                        </p:tav>
                                      </p:tavLst>
                                    </p:anim>
                                    <p:anim calcmode="lin" valueType="num">
                                      <p:cBhvr>
                                        <p:cTn id="19" dur="500" fill="hold"/>
                                        <p:tgtEl>
                                          <p:spTgt spid="9219"/>
                                        </p:tgtEl>
                                        <p:attrNameLst>
                                          <p:attrName>ppt_h</p:attrName>
                                        </p:attrNameLst>
                                      </p:cBhvr>
                                      <p:tavLst>
                                        <p:tav tm="0">
                                          <p:val>
                                            <p:fltVal val="0"/>
                                          </p:val>
                                        </p:tav>
                                        <p:tav tm="100000">
                                          <p:val>
                                            <p:strVal val="#ppt_h"/>
                                          </p:val>
                                        </p:tav>
                                      </p:tavLst>
                                    </p:anim>
                                    <p:anim calcmode="lin" valueType="num">
                                      <p:cBhvr>
                                        <p:cTn id="20" dur="500" fill="hold"/>
                                        <p:tgtEl>
                                          <p:spTgt spid="9219"/>
                                        </p:tgtEl>
                                        <p:attrNameLst>
                                          <p:attrName>ppt_x</p:attrName>
                                        </p:attrNameLst>
                                      </p:cBhvr>
                                      <p:tavLst>
                                        <p:tav tm="0">
                                          <p:val>
                                            <p:fltVal val="0.5"/>
                                          </p:val>
                                        </p:tav>
                                        <p:tav tm="100000">
                                          <p:val>
                                            <p:strVal val="#ppt_x"/>
                                          </p:val>
                                        </p:tav>
                                      </p:tavLst>
                                    </p:anim>
                                    <p:anim calcmode="lin" valueType="num">
                                      <p:cBhvr>
                                        <p:cTn id="21" dur="500" fill="hold"/>
                                        <p:tgtEl>
                                          <p:spTgt spid="9219"/>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500" fill="hold"/>
                                        <p:tgtEl>
                                          <p:spTgt spid="9220"/>
                                        </p:tgtEl>
                                        <p:attrNameLst>
                                          <p:attrName>ppt_w</p:attrName>
                                        </p:attrNameLst>
                                      </p:cBhvr>
                                      <p:tavLst>
                                        <p:tav tm="0">
                                          <p:val>
                                            <p:fltVal val="0"/>
                                          </p:val>
                                        </p:tav>
                                        <p:tav tm="100000">
                                          <p:val>
                                            <p:strVal val="#ppt_w"/>
                                          </p:val>
                                        </p:tav>
                                      </p:tavLst>
                                    </p:anim>
                                    <p:anim calcmode="lin" valueType="num">
                                      <p:cBhvr>
                                        <p:cTn id="26" dur="500" fill="hold"/>
                                        <p:tgtEl>
                                          <p:spTgt spid="9220"/>
                                        </p:tgtEl>
                                        <p:attrNameLst>
                                          <p:attrName>ppt_h</p:attrName>
                                        </p:attrNameLst>
                                      </p:cBhvr>
                                      <p:tavLst>
                                        <p:tav tm="0">
                                          <p:val>
                                            <p:fltVal val="0"/>
                                          </p:val>
                                        </p:tav>
                                        <p:tav tm="100000">
                                          <p:val>
                                            <p:strVal val="#ppt_h"/>
                                          </p:val>
                                        </p:tav>
                                      </p:tavLst>
                                    </p:anim>
                                    <p:anim calcmode="lin" valueType="num">
                                      <p:cBhvr>
                                        <p:cTn id="27" dur="500" fill="hold"/>
                                        <p:tgtEl>
                                          <p:spTgt spid="9220"/>
                                        </p:tgtEl>
                                        <p:attrNameLst>
                                          <p:attrName>ppt_x</p:attrName>
                                        </p:attrNameLst>
                                      </p:cBhvr>
                                      <p:tavLst>
                                        <p:tav tm="0">
                                          <p:val>
                                            <p:fltVal val="0.5"/>
                                          </p:val>
                                        </p:tav>
                                        <p:tav tm="100000">
                                          <p:val>
                                            <p:strVal val="#ppt_x"/>
                                          </p:val>
                                        </p:tav>
                                      </p:tavLst>
                                    </p:anim>
                                    <p:anim calcmode="lin" valueType="num">
                                      <p:cBhvr>
                                        <p:cTn id="28" dur="500" fill="hold"/>
                                        <p:tgtEl>
                                          <p:spTgt spid="9220"/>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221"/>
                                        </p:tgtEl>
                                        <p:attrNameLst>
                                          <p:attrName>style.visibility</p:attrName>
                                        </p:attrNameLst>
                                      </p:cBhvr>
                                      <p:to>
                                        <p:strVal val="visible"/>
                                      </p:to>
                                    </p:set>
                                    <p:anim calcmode="lin" valueType="num">
                                      <p:cBhvr>
                                        <p:cTn id="32" dur="500" fill="hold"/>
                                        <p:tgtEl>
                                          <p:spTgt spid="9221"/>
                                        </p:tgtEl>
                                        <p:attrNameLst>
                                          <p:attrName>ppt_w</p:attrName>
                                        </p:attrNameLst>
                                      </p:cBhvr>
                                      <p:tavLst>
                                        <p:tav tm="0">
                                          <p:val>
                                            <p:fltVal val="0"/>
                                          </p:val>
                                        </p:tav>
                                        <p:tav tm="100000">
                                          <p:val>
                                            <p:strVal val="#ppt_w"/>
                                          </p:val>
                                        </p:tav>
                                      </p:tavLst>
                                    </p:anim>
                                    <p:anim calcmode="lin" valueType="num">
                                      <p:cBhvr>
                                        <p:cTn id="33" dur="500" fill="hold"/>
                                        <p:tgtEl>
                                          <p:spTgt spid="9221"/>
                                        </p:tgtEl>
                                        <p:attrNameLst>
                                          <p:attrName>ppt_h</p:attrName>
                                        </p:attrNameLst>
                                      </p:cBhvr>
                                      <p:tavLst>
                                        <p:tav tm="0">
                                          <p:val>
                                            <p:fltVal val="0"/>
                                          </p:val>
                                        </p:tav>
                                        <p:tav tm="100000">
                                          <p:val>
                                            <p:strVal val="#ppt_h"/>
                                          </p:val>
                                        </p:tav>
                                      </p:tavLst>
                                    </p:anim>
                                    <p:anim calcmode="lin" valueType="num">
                                      <p:cBhvr>
                                        <p:cTn id="34" dur="500" fill="hold"/>
                                        <p:tgtEl>
                                          <p:spTgt spid="9221"/>
                                        </p:tgtEl>
                                        <p:attrNameLst>
                                          <p:attrName>ppt_x</p:attrName>
                                        </p:attrNameLst>
                                      </p:cBhvr>
                                      <p:tavLst>
                                        <p:tav tm="0">
                                          <p:val>
                                            <p:fltVal val="0.5"/>
                                          </p:val>
                                        </p:tav>
                                        <p:tav tm="100000">
                                          <p:val>
                                            <p:strVal val="#ppt_x"/>
                                          </p:val>
                                        </p:tav>
                                      </p:tavLst>
                                    </p:anim>
                                    <p:anim calcmode="lin" valueType="num">
                                      <p:cBhvr>
                                        <p:cTn id="35" dur="500" fill="hold"/>
                                        <p:tgtEl>
                                          <p:spTgt spid="9221"/>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222"/>
                                        </p:tgtEl>
                                        <p:attrNameLst>
                                          <p:attrName>style.visibility</p:attrName>
                                        </p:attrNameLst>
                                      </p:cBhvr>
                                      <p:to>
                                        <p:strVal val="visible"/>
                                      </p:to>
                                    </p:set>
                                    <p:anim calcmode="lin" valueType="num">
                                      <p:cBhvr>
                                        <p:cTn id="39" dur="500" fill="hold"/>
                                        <p:tgtEl>
                                          <p:spTgt spid="9222"/>
                                        </p:tgtEl>
                                        <p:attrNameLst>
                                          <p:attrName>ppt_w</p:attrName>
                                        </p:attrNameLst>
                                      </p:cBhvr>
                                      <p:tavLst>
                                        <p:tav tm="0">
                                          <p:val>
                                            <p:fltVal val="0"/>
                                          </p:val>
                                        </p:tav>
                                        <p:tav tm="100000">
                                          <p:val>
                                            <p:strVal val="#ppt_w"/>
                                          </p:val>
                                        </p:tav>
                                      </p:tavLst>
                                    </p:anim>
                                    <p:anim calcmode="lin" valueType="num">
                                      <p:cBhvr>
                                        <p:cTn id="40" dur="500" fill="hold"/>
                                        <p:tgtEl>
                                          <p:spTgt spid="9222"/>
                                        </p:tgtEl>
                                        <p:attrNameLst>
                                          <p:attrName>ppt_h</p:attrName>
                                        </p:attrNameLst>
                                      </p:cBhvr>
                                      <p:tavLst>
                                        <p:tav tm="0">
                                          <p:val>
                                            <p:fltVal val="0"/>
                                          </p:val>
                                        </p:tav>
                                        <p:tav tm="100000">
                                          <p:val>
                                            <p:strVal val="#ppt_h"/>
                                          </p:val>
                                        </p:tav>
                                      </p:tavLst>
                                    </p:anim>
                                    <p:anim calcmode="lin" valueType="num">
                                      <p:cBhvr>
                                        <p:cTn id="41" dur="500" fill="hold"/>
                                        <p:tgtEl>
                                          <p:spTgt spid="9222"/>
                                        </p:tgtEl>
                                        <p:attrNameLst>
                                          <p:attrName>ppt_x</p:attrName>
                                        </p:attrNameLst>
                                      </p:cBhvr>
                                      <p:tavLst>
                                        <p:tav tm="0">
                                          <p:val>
                                            <p:fltVal val="0.5"/>
                                          </p:val>
                                        </p:tav>
                                        <p:tav tm="100000">
                                          <p:val>
                                            <p:strVal val="#ppt_x"/>
                                          </p:val>
                                        </p:tav>
                                      </p:tavLst>
                                    </p:anim>
                                    <p:anim calcmode="lin" valueType="num">
                                      <p:cBhvr>
                                        <p:cTn id="42" dur="500" fill="hold"/>
                                        <p:tgtEl>
                                          <p:spTgt spid="9222"/>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223"/>
                                        </p:tgtEl>
                                        <p:attrNameLst>
                                          <p:attrName>style.visibility</p:attrName>
                                        </p:attrNameLst>
                                      </p:cBhvr>
                                      <p:to>
                                        <p:strVal val="visible"/>
                                      </p:to>
                                    </p:set>
                                    <p:anim calcmode="lin" valueType="num">
                                      <p:cBhvr>
                                        <p:cTn id="46" dur="500" fill="hold"/>
                                        <p:tgtEl>
                                          <p:spTgt spid="9223"/>
                                        </p:tgtEl>
                                        <p:attrNameLst>
                                          <p:attrName>ppt_w</p:attrName>
                                        </p:attrNameLst>
                                      </p:cBhvr>
                                      <p:tavLst>
                                        <p:tav tm="0">
                                          <p:val>
                                            <p:fltVal val="0"/>
                                          </p:val>
                                        </p:tav>
                                        <p:tav tm="100000">
                                          <p:val>
                                            <p:strVal val="#ppt_w"/>
                                          </p:val>
                                        </p:tav>
                                      </p:tavLst>
                                    </p:anim>
                                    <p:anim calcmode="lin" valueType="num">
                                      <p:cBhvr>
                                        <p:cTn id="47" dur="500" fill="hold"/>
                                        <p:tgtEl>
                                          <p:spTgt spid="9223"/>
                                        </p:tgtEl>
                                        <p:attrNameLst>
                                          <p:attrName>ppt_h</p:attrName>
                                        </p:attrNameLst>
                                      </p:cBhvr>
                                      <p:tavLst>
                                        <p:tav tm="0">
                                          <p:val>
                                            <p:fltVal val="0"/>
                                          </p:val>
                                        </p:tav>
                                        <p:tav tm="100000">
                                          <p:val>
                                            <p:strVal val="#ppt_h"/>
                                          </p:val>
                                        </p:tav>
                                      </p:tavLst>
                                    </p:anim>
                                    <p:anim calcmode="lin" valueType="num">
                                      <p:cBhvr>
                                        <p:cTn id="48" dur="500" fill="hold"/>
                                        <p:tgtEl>
                                          <p:spTgt spid="9223"/>
                                        </p:tgtEl>
                                        <p:attrNameLst>
                                          <p:attrName>ppt_x</p:attrName>
                                        </p:attrNameLst>
                                      </p:cBhvr>
                                      <p:tavLst>
                                        <p:tav tm="0">
                                          <p:val>
                                            <p:fltVal val="0.5"/>
                                          </p:val>
                                        </p:tav>
                                        <p:tav tm="100000">
                                          <p:val>
                                            <p:strVal val="#ppt_x"/>
                                          </p:val>
                                        </p:tav>
                                      </p:tavLst>
                                    </p:anim>
                                    <p:anim calcmode="lin" valueType="num">
                                      <p:cBhvr>
                                        <p:cTn id="49" dur="500" fill="hold"/>
                                        <p:tgtEl>
                                          <p:spTgt spid="9223"/>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224"/>
                                        </p:tgtEl>
                                        <p:attrNameLst>
                                          <p:attrName>style.visibility</p:attrName>
                                        </p:attrNameLst>
                                      </p:cBhvr>
                                      <p:to>
                                        <p:strVal val="visible"/>
                                      </p:to>
                                    </p:set>
                                    <p:anim calcmode="lin" valueType="num">
                                      <p:cBhvr>
                                        <p:cTn id="53" dur="500" fill="hold"/>
                                        <p:tgtEl>
                                          <p:spTgt spid="9224"/>
                                        </p:tgtEl>
                                        <p:attrNameLst>
                                          <p:attrName>ppt_w</p:attrName>
                                        </p:attrNameLst>
                                      </p:cBhvr>
                                      <p:tavLst>
                                        <p:tav tm="0">
                                          <p:val>
                                            <p:fltVal val="0"/>
                                          </p:val>
                                        </p:tav>
                                        <p:tav tm="100000">
                                          <p:val>
                                            <p:strVal val="#ppt_w"/>
                                          </p:val>
                                        </p:tav>
                                      </p:tavLst>
                                    </p:anim>
                                    <p:anim calcmode="lin" valueType="num">
                                      <p:cBhvr>
                                        <p:cTn id="54" dur="500" fill="hold"/>
                                        <p:tgtEl>
                                          <p:spTgt spid="9224"/>
                                        </p:tgtEl>
                                        <p:attrNameLst>
                                          <p:attrName>ppt_h</p:attrName>
                                        </p:attrNameLst>
                                      </p:cBhvr>
                                      <p:tavLst>
                                        <p:tav tm="0">
                                          <p:val>
                                            <p:fltVal val="0"/>
                                          </p:val>
                                        </p:tav>
                                        <p:tav tm="100000">
                                          <p:val>
                                            <p:strVal val="#ppt_h"/>
                                          </p:val>
                                        </p:tav>
                                      </p:tavLst>
                                    </p:anim>
                                    <p:anim calcmode="lin" valueType="num">
                                      <p:cBhvr>
                                        <p:cTn id="55" dur="500" fill="hold"/>
                                        <p:tgtEl>
                                          <p:spTgt spid="9224"/>
                                        </p:tgtEl>
                                        <p:attrNameLst>
                                          <p:attrName>ppt_x</p:attrName>
                                        </p:attrNameLst>
                                      </p:cBhvr>
                                      <p:tavLst>
                                        <p:tav tm="0">
                                          <p:val>
                                            <p:fltVal val="0.5"/>
                                          </p:val>
                                        </p:tav>
                                        <p:tav tm="100000">
                                          <p:val>
                                            <p:strVal val="#ppt_x"/>
                                          </p:val>
                                        </p:tav>
                                      </p:tavLst>
                                    </p:anim>
                                    <p:anim calcmode="lin" valueType="num">
                                      <p:cBhvr>
                                        <p:cTn id="56" dur="500" fill="hold"/>
                                        <p:tgtEl>
                                          <p:spTgt spid="9224"/>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225"/>
                                        </p:tgtEl>
                                        <p:attrNameLst>
                                          <p:attrName>style.visibility</p:attrName>
                                        </p:attrNameLst>
                                      </p:cBhvr>
                                      <p:to>
                                        <p:strVal val="visible"/>
                                      </p:to>
                                    </p:set>
                                    <p:anim calcmode="lin" valueType="num">
                                      <p:cBhvr>
                                        <p:cTn id="60" dur="500" fill="hold"/>
                                        <p:tgtEl>
                                          <p:spTgt spid="9225"/>
                                        </p:tgtEl>
                                        <p:attrNameLst>
                                          <p:attrName>ppt_w</p:attrName>
                                        </p:attrNameLst>
                                      </p:cBhvr>
                                      <p:tavLst>
                                        <p:tav tm="0">
                                          <p:val>
                                            <p:fltVal val="0"/>
                                          </p:val>
                                        </p:tav>
                                        <p:tav tm="100000">
                                          <p:val>
                                            <p:strVal val="#ppt_w"/>
                                          </p:val>
                                        </p:tav>
                                      </p:tavLst>
                                    </p:anim>
                                    <p:anim calcmode="lin" valueType="num">
                                      <p:cBhvr>
                                        <p:cTn id="61" dur="500" fill="hold"/>
                                        <p:tgtEl>
                                          <p:spTgt spid="9225"/>
                                        </p:tgtEl>
                                        <p:attrNameLst>
                                          <p:attrName>ppt_h</p:attrName>
                                        </p:attrNameLst>
                                      </p:cBhvr>
                                      <p:tavLst>
                                        <p:tav tm="0">
                                          <p:val>
                                            <p:fltVal val="0"/>
                                          </p:val>
                                        </p:tav>
                                        <p:tav tm="100000">
                                          <p:val>
                                            <p:strVal val="#ppt_h"/>
                                          </p:val>
                                        </p:tav>
                                      </p:tavLst>
                                    </p:anim>
                                    <p:anim calcmode="lin" valueType="num">
                                      <p:cBhvr>
                                        <p:cTn id="62" dur="500" fill="hold"/>
                                        <p:tgtEl>
                                          <p:spTgt spid="9225"/>
                                        </p:tgtEl>
                                        <p:attrNameLst>
                                          <p:attrName>ppt_x</p:attrName>
                                        </p:attrNameLst>
                                      </p:cBhvr>
                                      <p:tavLst>
                                        <p:tav tm="0">
                                          <p:val>
                                            <p:fltVal val="0.5"/>
                                          </p:val>
                                        </p:tav>
                                        <p:tav tm="100000">
                                          <p:val>
                                            <p:strVal val="#ppt_x"/>
                                          </p:val>
                                        </p:tav>
                                      </p:tavLst>
                                    </p:anim>
                                    <p:anim calcmode="lin" valueType="num">
                                      <p:cBhvr>
                                        <p:cTn id="63" dur="500" fill="hold"/>
                                        <p:tgtEl>
                                          <p:spTgt spid="9225"/>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p:cTn id="67" dur="500" fill="hold"/>
                                        <p:tgtEl>
                                          <p:spTgt spid="9226"/>
                                        </p:tgtEl>
                                        <p:attrNameLst>
                                          <p:attrName>ppt_w</p:attrName>
                                        </p:attrNameLst>
                                      </p:cBhvr>
                                      <p:tavLst>
                                        <p:tav tm="0">
                                          <p:val>
                                            <p:fltVal val="0"/>
                                          </p:val>
                                        </p:tav>
                                        <p:tav tm="100000">
                                          <p:val>
                                            <p:strVal val="#ppt_w"/>
                                          </p:val>
                                        </p:tav>
                                      </p:tavLst>
                                    </p:anim>
                                    <p:anim calcmode="lin" valueType="num">
                                      <p:cBhvr>
                                        <p:cTn id="68" dur="500" fill="hold"/>
                                        <p:tgtEl>
                                          <p:spTgt spid="9226"/>
                                        </p:tgtEl>
                                        <p:attrNameLst>
                                          <p:attrName>ppt_h</p:attrName>
                                        </p:attrNameLst>
                                      </p:cBhvr>
                                      <p:tavLst>
                                        <p:tav tm="0">
                                          <p:val>
                                            <p:fltVal val="0"/>
                                          </p:val>
                                        </p:tav>
                                        <p:tav tm="100000">
                                          <p:val>
                                            <p:strVal val="#ppt_h"/>
                                          </p:val>
                                        </p:tav>
                                      </p:tavLst>
                                    </p:anim>
                                    <p:anim calcmode="lin" valueType="num">
                                      <p:cBhvr>
                                        <p:cTn id="69" dur="500" fill="hold"/>
                                        <p:tgtEl>
                                          <p:spTgt spid="9226"/>
                                        </p:tgtEl>
                                        <p:attrNameLst>
                                          <p:attrName>ppt_x</p:attrName>
                                        </p:attrNameLst>
                                      </p:cBhvr>
                                      <p:tavLst>
                                        <p:tav tm="0">
                                          <p:val>
                                            <p:fltVal val="0.5"/>
                                          </p:val>
                                        </p:tav>
                                        <p:tav tm="100000">
                                          <p:val>
                                            <p:strVal val="#ppt_x"/>
                                          </p:val>
                                        </p:tav>
                                      </p:tavLst>
                                    </p:anim>
                                    <p:anim calcmode="lin" valueType="num">
                                      <p:cBhvr>
                                        <p:cTn id="70" dur="500" fill="hold"/>
                                        <p:tgtEl>
                                          <p:spTgt spid="9226"/>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227"/>
                                        </p:tgtEl>
                                        <p:attrNameLst>
                                          <p:attrName>style.visibility</p:attrName>
                                        </p:attrNameLst>
                                      </p:cBhvr>
                                      <p:to>
                                        <p:strVal val="visible"/>
                                      </p:to>
                                    </p:set>
                                    <p:anim calcmode="lin" valueType="num">
                                      <p:cBhvr>
                                        <p:cTn id="74" dur="500" fill="hold"/>
                                        <p:tgtEl>
                                          <p:spTgt spid="9227"/>
                                        </p:tgtEl>
                                        <p:attrNameLst>
                                          <p:attrName>ppt_w</p:attrName>
                                        </p:attrNameLst>
                                      </p:cBhvr>
                                      <p:tavLst>
                                        <p:tav tm="0">
                                          <p:val>
                                            <p:fltVal val="0"/>
                                          </p:val>
                                        </p:tav>
                                        <p:tav tm="100000">
                                          <p:val>
                                            <p:strVal val="#ppt_w"/>
                                          </p:val>
                                        </p:tav>
                                      </p:tavLst>
                                    </p:anim>
                                    <p:anim calcmode="lin" valueType="num">
                                      <p:cBhvr>
                                        <p:cTn id="75" dur="500" fill="hold"/>
                                        <p:tgtEl>
                                          <p:spTgt spid="9227"/>
                                        </p:tgtEl>
                                        <p:attrNameLst>
                                          <p:attrName>ppt_h</p:attrName>
                                        </p:attrNameLst>
                                      </p:cBhvr>
                                      <p:tavLst>
                                        <p:tav tm="0">
                                          <p:val>
                                            <p:fltVal val="0"/>
                                          </p:val>
                                        </p:tav>
                                        <p:tav tm="100000">
                                          <p:val>
                                            <p:strVal val="#ppt_h"/>
                                          </p:val>
                                        </p:tav>
                                      </p:tavLst>
                                    </p:anim>
                                    <p:anim calcmode="lin" valueType="num">
                                      <p:cBhvr>
                                        <p:cTn id="76" dur="500" fill="hold"/>
                                        <p:tgtEl>
                                          <p:spTgt spid="9227"/>
                                        </p:tgtEl>
                                        <p:attrNameLst>
                                          <p:attrName>ppt_x</p:attrName>
                                        </p:attrNameLst>
                                      </p:cBhvr>
                                      <p:tavLst>
                                        <p:tav tm="0">
                                          <p:val>
                                            <p:fltVal val="0.5"/>
                                          </p:val>
                                        </p:tav>
                                        <p:tav tm="100000">
                                          <p:val>
                                            <p:strVal val="#ppt_x"/>
                                          </p:val>
                                        </p:tav>
                                      </p:tavLst>
                                    </p:anim>
                                    <p:anim calcmode="lin" valueType="num">
                                      <p:cBhvr>
                                        <p:cTn id="77" dur="500" fill="hold"/>
                                        <p:tgtEl>
                                          <p:spTgt spid="9227"/>
                                        </p:tgtEl>
                                        <p:attrNameLst>
                                          <p:attrName>ppt_y</p:attrName>
                                        </p:attrNameLst>
                                      </p:cBhvr>
                                      <p:tavLst>
                                        <p:tav tm="0">
                                          <p:val>
                                            <p:fltVal val="0.5"/>
                                          </p:val>
                                        </p:tav>
                                        <p:tav tm="100000">
                                          <p:val>
                                            <p:strVal val="#ppt_y"/>
                                          </p:val>
                                        </p:tav>
                                      </p:tavLst>
                                    </p:anim>
                                  </p:child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228"/>
                                        </p:tgtEl>
                                        <p:attrNameLst>
                                          <p:attrName>style.visibility</p:attrName>
                                        </p:attrNameLst>
                                      </p:cBhvr>
                                      <p:to>
                                        <p:strVal val="visible"/>
                                      </p:to>
                                    </p:set>
                                    <p:anim calcmode="lin" valueType="num">
                                      <p:cBhvr>
                                        <p:cTn id="81" dur="500" fill="hold"/>
                                        <p:tgtEl>
                                          <p:spTgt spid="9228"/>
                                        </p:tgtEl>
                                        <p:attrNameLst>
                                          <p:attrName>ppt_w</p:attrName>
                                        </p:attrNameLst>
                                      </p:cBhvr>
                                      <p:tavLst>
                                        <p:tav tm="0">
                                          <p:val>
                                            <p:fltVal val="0"/>
                                          </p:val>
                                        </p:tav>
                                        <p:tav tm="100000">
                                          <p:val>
                                            <p:strVal val="#ppt_w"/>
                                          </p:val>
                                        </p:tav>
                                      </p:tavLst>
                                    </p:anim>
                                    <p:anim calcmode="lin" valueType="num">
                                      <p:cBhvr>
                                        <p:cTn id="82" dur="500" fill="hold"/>
                                        <p:tgtEl>
                                          <p:spTgt spid="9228"/>
                                        </p:tgtEl>
                                        <p:attrNameLst>
                                          <p:attrName>ppt_h</p:attrName>
                                        </p:attrNameLst>
                                      </p:cBhvr>
                                      <p:tavLst>
                                        <p:tav tm="0">
                                          <p:val>
                                            <p:fltVal val="0"/>
                                          </p:val>
                                        </p:tav>
                                        <p:tav tm="100000">
                                          <p:val>
                                            <p:strVal val="#ppt_h"/>
                                          </p:val>
                                        </p:tav>
                                      </p:tavLst>
                                    </p:anim>
                                    <p:anim calcmode="lin" valueType="num">
                                      <p:cBhvr>
                                        <p:cTn id="83" dur="500" fill="hold"/>
                                        <p:tgtEl>
                                          <p:spTgt spid="9228"/>
                                        </p:tgtEl>
                                        <p:attrNameLst>
                                          <p:attrName>ppt_x</p:attrName>
                                        </p:attrNameLst>
                                      </p:cBhvr>
                                      <p:tavLst>
                                        <p:tav tm="0">
                                          <p:val>
                                            <p:fltVal val="0.5"/>
                                          </p:val>
                                        </p:tav>
                                        <p:tav tm="100000">
                                          <p:val>
                                            <p:strVal val="#ppt_x"/>
                                          </p:val>
                                        </p:tav>
                                      </p:tavLst>
                                    </p:anim>
                                    <p:anim calcmode="lin" valueType="num">
                                      <p:cBhvr>
                                        <p:cTn id="84" dur="500" fill="hold"/>
                                        <p:tgtEl>
                                          <p:spTgt spid="9228"/>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229"/>
                                        </p:tgtEl>
                                        <p:attrNameLst>
                                          <p:attrName>style.visibility</p:attrName>
                                        </p:attrNameLst>
                                      </p:cBhvr>
                                      <p:to>
                                        <p:strVal val="visible"/>
                                      </p:to>
                                    </p:set>
                                    <p:anim calcmode="lin" valueType="num">
                                      <p:cBhvr>
                                        <p:cTn id="88" dur="500" fill="hold"/>
                                        <p:tgtEl>
                                          <p:spTgt spid="9229"/>
                                        </p:tgtEl>
                                        <p:attrNameLst>
                                          <p:attrName>ppt_w</p:attrName>
                                        </p:attrNameLst>
                                      </p:cBhvr>
                                      <p:tavLst>
                                        <p:tav tm="0">
                                          <p:val>
                                            <p:fltVal val="0"/>
                                          </p:val>
                                        </p:tav>
                                        <p:tav tm="100000">
                                          <p:val>
                                            <p:strVal val="#ppt_w"/>
                                          </p:val>
                                        </p:tav>
                                      </p:tavLst>
                                    </p:anim>
                                    <p:anim calcmode="lin" valueType="num">
                                      <p:cBhvr>
                                        <p:cTn id="89" dur="500" fill="hold"/>
                                        <p:tgtEl>
                                          <p:spTgt spid="9229"/>
                                        </p:tgtEl>
                                        <p:attrNameLst>
                                          <p:attrName>ppt_h</p:attrName>
                                        </p:attrNameLst>
                                      </p:cBhvr>
                                      <p:tavLst>
                                        <p:tav tm="0">
                                          <p:val>
                                            <p:fltVal val="0"/>
                                          </p:val>
                                        </p:tav>
                                        <p:tav tm="100000">
                                          <p:val>
                                            <p:strVal val="#ppt_h"/>
                                          </p:val>
                                        </p:tav>
                                      </p:tavLst>
                                    </p:anim>
                                    <p:anim calcmode="lin" valueType="num">
                                      <p:cBhvr>
                                        <p:cTn id="90" dur="500" fill="hold"/>
                                        <p:tgtEl>
                                          <p:spTgt spid="9229"/>
                                        </p:tgtEl>
                                        <p:attrNameLst>
                                          <p:attrName>ppt_x</p:attrName>
                                        </p:attrNameLst>
                                      </p:cBhvr>
                                      <p:tavLst>
                                        <p:tav tm="0">
                                          <p:val>
                                            <p:fltVal val="0.5"/>
                                          </p:val>
                                        </p:tav>
                                        <p:tav tm="100000">
                                          <p:val>
                                            <p:strVal val="#ppt_x"/>
                                          </p:val>
                                        </p:tav>
                                      </p:tavLst>
                                    </p:anim>
                                    <p:anim calcmode="lin" valueType="num">
                                      <p:cBhvr>
                                        <p:cTn id="91" dur="500" fill="hold"/>
                                        <p:tgtEl>
                                          <p:spTgt spid="9229"/>
                                        </p:tgtEl>
                                        <p:attrNameLst>
                                          <p:attrName>ppt_y</p:attrName>
                                        </p:attrNameLst>
                                      </p:cBhvr>
                                      <p:tavLst>
                                        <p:tav tm="0">
                                          <p:val>
                                            <p:fltVal val="0.5"/>
                                          </p:val>
                                        </p:tav>
                                        <p:tav tm="100000">
                                          <p:val>
                                            <p:strVal val="#ppt_y"/>
                                          </p:val>
                                        </p:tav>
                                      </p:tavLst>
                                    </p:anim>
                                  </p:child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230"/>
                                        </p:tgtEl>
                                        <p:attrNameLst>
                                          <p:attrName>style.visibility</p:attrName>
                                        </p:attrNameLst>
                                      </p:cBhvr>
                                      <p:to>
                                        <p:strVal val="visible"/>
                                      </p:to>
                                    </p:set>
                                    <p:anim calcmode="lin" valueType="num">
                                      <p:cBhvr>
                                        <p:cTn id="95" dur="500" fill="hold"/>
                                        <p:tgtEl>
                                          <p:spTgt spid="9230"/>
                                        </p:tgtEl>
                                        <p:attrNameLst>
                                          <p:attrName>ppt_w</p:attrName>
                                        </p:attrNameLst>
                                      </p:cBhvr>
                                      <p:tavLst>
                                        <p:tav tm="0">
                                          <p:val>
                                            <p:fltVal val="0"/>
                                          </p:val>
                                        </p:tav>
                                        <p:tav tm="100000">
                                          <p:val>
                                            <p:strVal val="#ppt_w"/>
                                          </p:val>
                                        </p:tav>
                                      </p:tavLst>
                                    </p:anim>
                                    <p:anim calcmode="lin" valueType="num">
                                      <p:cBhvr>
                                        <p:cTn id="96" dur="500" fill="hold"/>
                                        <p:tgtEl>
                                          <p:spTgt spid="9230"/>
                                        </p:tgtEl>
                                        <p:attrNameLst>
                                          <p:attrName>ppt_h</p:attrName>
                                        </p:attrNameLst>
                                      </p:cBhvr>
                                      <p:tavLst>
                                        <p:tav tm="0">
                                          <p:val>
                                            <p:fltVal val="0"/>
                                          </p:val>
                                        </p:tav>
                                        <p:tav tm="100000">
                                          <p:val>
                                            <p:strVal val="#ppt_h"/>
                                          </p:val>
                                        </p:tav>
                                      </p:tavLst>
                                    </p:anim>
                                    <p:anim calcmode="lin" valueType="num">
                                      <p:cBhvr>
                                        <p:cTn id="97" dur="500" fill="hold"/>
                                        <p:tgtEl>
                                          <p:spTgt spid="9230"/>
                                        </p:tgtEl>
                                        <p:attrNameLst>
                                          <p:attrName>ppt_x</p:attrName>
                                        </p:attrNameLst>
                                      </p:cBhvr>
                                      <p:tavLst>
                                        <p:tav tm="0">
                                          <p:val>
                                            <p:fltVal val="0.5"/>
                                          </p:val>
                                        </p:tav>
                                        <p:tav tm="100000">
                                          <p:val>
                                            <p:strVal val="#ppt_x"/>
                                          </p:val>
                                        </p:tav>
                                      </p:tavLst>
                                    </p:anim>
                                    <p:anim calcmode="lin" valueType="num">
                                      <p:cBhvr>
                                        <p:cTn id="98" dur="500" fill="hold"/>
                                        <p:tgtEl>
                                          <p:spTgt spid="9230"/>
                                        </p:tgtEl>
                                        <p:attrNameLst>
                                          <p:attrName>ppt_y</p:attrName>
                                        </p:attrNameLst>
                                      </p:cBhvr>
                                      <p:tavLst>
                                        <p:tav tm="0">
                                          <p:val>
                                            <p:fltVal val="0.5"/>
                                          </p:val>
                                        </p:tav>
                                        <p:tav tm="100000">
                                          <p:val>
                                            <p:strVal val="#ppt_y"/>
                                          </p:val>
                                        </p:tav>
                                      </p:tavLst>
                                    </p:anim>
                                  </p:child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231"/>
                                        </p:tgtEl>
                                        <p:attrNameLst>
                                          <p:attrName>style.visibility</p:attrName>
                                        </p:attrNameLst>
                                      </p:cBhvr>
                                      <p:to>
                                        <p:strVal val="visible"/>
                                      </p:to>
                                    </p:set>
                                    <p:anim calcmode="lin" valueType="num">
                                      <p:cBhvr>
                                        <p:cTn id="102" dur="500" fill="hold"/>
                                        <p:tgtEl>
                                          <p:spTgt spid="9231"/>
                                        </p:tgtEl>
                                        <p:attrNameLst>
                                          <p:attrName>ppt_w</p:attrName>
                                        </p:attrNameLst>
                                      </p:cBhvr>
                                      <p:tavLst>
                                        <p:tav tm="0">
                                          <p:val>
                                            <p:fltVal val="0"/>
                                          </p:val>
                                        </p:tav>
                                        <p:tav tm="100000">
                                          <p:val>
                                            <p:strVal val="#ppt_w"/>
                                          </p:val>
                                        </p:tav>
                                      </p:tavLst>
                                    </p:anim>
                                    <p:anim calcmode="lin" valueType="num">
                                      <p:cBhvr>
                                        <p:cTn id="103" dur="500" fill="hold"/>
                                        <p:tgtEl>
                                          <p:spTgt spid="9231"/>
                                        </p:tgtEl>
                                        <p:attrNameLst>
                                          <p:attrName>ppt_h</p:attrName>
                                        </p:attrNameLst>
                                      </p:cBhvr>
                                      <p:tavLst>
                                        <p:tav tm="0">
                                          <p:val>
                                            <p:fltVal val="0"/>
                                          </p:val>
                                        </p:tav>
                                        <p:tav tm="100000">
                                          <p:val>
                                            <p:strVal val="#ppt_h"/>
                                          </p:val>
                                        </p:tav>
                                      </p:tavLst>
                                    </p:anim>
                                    <p:anim calcmode="lin" valueType="num">
                                      <p:cBhvr>
                                        <p:cTn id="104" dur="500" fill="hold"/>
                                        <p:tgtEl>
                                          <p:spTgt spid="9231"/>
                                        </p:tgtEl>
                                        <p:attrNameLst>
                                          <p:attrName>ppt_x</p:attrName>
                                        </p:attrNameLst>
                                      </p:cBhvr>
                                      <p:tavLst>
                                        <p:tav tm="0">
                                          <p:val>
                                            <p:fltVal val="0.5"/>
                                          </p:val>
                                        </p:tav>
                                        <p:tav tm="100000">
                                          <p:val>
                                            <p:strVal val="#ppt_x"/>
                                          </p:val>
                                        </p:tav>
                                      </p:tavLst>
                                    </p:anim>
                                    <p:anim calcmode="lin" valueType="num">
                                      <p:cBhvr>
                                        <p:cTn id="105" dur="500" fill="hold"/>
                                        <p:tgtEl>
                                          <p:spTgt spid="9231"/>
                                        </p:tgtEl>
                                        <p:attrNameLst>
                                          <p:attrName>ppt_y</p:attrName>
                                        </p:attrNameLst>
                                      </p:cBhvr>
                                      <p:tavLst>
                                        <p:tav tm="0">
                                          <p:val>
                                            <p:fltVal val="0.5"/>
                                          </p:val>
                                        </p:tav>
                                        <p:tav tm="100000">
                                          <p:val>
                                            <p:strVal val="#ppt_y"/>
                                          </p:val>
                                        </p:tav>
                                      </p:tavLst>
                                    </p:anim>
                                  </p:child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232"/>
                                        </p:tgtEl>
                                        <p:attrNameLst>
                                          <p:attrName>style.visibility</p:attrName>
                                        </p:attrNameLst>
                                      </p:cBhvr>
                                      <p:to>
                                        <p:strVal val="visible"/>
                                      </p:to>
                                    </p:set>
                                    <p:anim calcmode="lin" valueType="num">
                                      <p:cBhvr>
                                        <p:cTn id="109" dur="500" fill="hold"/>
                                        <p:tgtEl>
                                          <p:spTgt spid="9232"/>
                                        </p:tgtEl>
                                        <p:attrNameLst>
                                          <p:attrName>ppt_w</p:attrName>
                                        </p:attrNameLst>
                                      </p:cBhvr>
                                      <p:tavLst>
                                        <p:tav tm="0">
                                          <p:val>
                                            <p:fltVal val="0"/>
                                          </p:val>
                                        </p:tav>
                                        <p:tav tm="100000">
                                          <p:val>
                                            <p:strVal val="#ppt_w"/>
                                          </p:val>
                                        </p:tav>
                                      </p:tavLst>
                                    </p:anim>
                                    <p:anim calcmode="lin" valueType="num">
                                      <p:cBhvr>
                                        <p:cTn id="110" dur="500" fill="hold"/>
                                        <p:tgtEl>
                                          <p:spTgt spid="9232"/>
                                        </p:tgtEl>
                                        <p:attrNameLst>
                                          <p:attrName>ppt_h</p:attrName>
                                        </p:attrNameLst>
                                      </p:cBhvr>
                                      <p:tavLst>
                                        <p:tav tm="0">
                                          <p:val>
                                            <p:fltVal val="0"/>
                                          </p:val>
                                        </p:tav>
                                        <p:tav tm="100000">
                                          <p:val>
                                            <p:strVal val="#ppt_h"/>
                                          </p:val>
                                        </p:tav>
                                      </p:tavLst>
                                    </p:anim>
                                    <p:anim calcmode="lin" valueType="num">
                                      <p:cBhvr>
                                        <p:cTn id="111" dur="500" fill="hold"/>
                                        <p:tgtEl>
                                          <p:spTgt spid="9232"/>
                                        </p:tgtEl>
                                        <p:attrNameLst>
                                          <p:attrName>ppt_x</p:attrName>
                                        </p:attrNameLst>
                                      </p:cBhvr>
                                      <p:tavLst>
                                        <p:tav tm="0">
                                          <p:val>
                                            <p:fltVal val="0.5"/>
                                          </p:val>
                                        </p:tav>
                                        <p:tav tm="100000">
                                          <p:val>
                                            <p:strVal val="#ppt_x"/>
                                          </p:val>
                                        </p:tav>
                                      </p:tavLst>
                                    </p:anim>
                                    <p:anim calcmode="lin" valueType="num">
                                      <p:cBhvr>
                                        <p:cTn id="112" dur="500" fill="hold"/>
                                        <p:tgtEl>
                                          <p:spTgt spid="9232"/>
                                        </p:tgtEl>
                                        <p:attrNameLst>
                                          <p:attrName>ppt_y</p:attrName>
                                        </p:attrNameLst>
                                      </p:cBhvr>
                                      <p:tavLst>
                                        <p:tav tm="0">
                                          <p:val>
                                            <p:fltVal val="0.5"/>
                                          </p:val>
                                        </p:tav>
                                        <p:tav tm="100000">
                                          <p:val>
                                            <p:strVal val="#ppt_y"/>
                                          </p:val>
                                        </p:tav>
                                      </p:tavLst>
                                    </p:anim>
                                  </p:child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233"/>
                                        </p:tgtEl>
                                        <p:attrNameLst>
                                          <p:attrName>style.visibility</p:attrName>
                                        </p:attrNameLst>
                                      </p:cBhvr>
                                      <p:to>
                                        <p:strVal val="visible"/>
                                      </p:to>
                                    </p:set>
                                    <p:anim calcmode="lin" valueType="num">
                                      <p:cBhvr>
                                        <p:cTn id="116" dur="500" fill="hold"/>
                                        <p:tgtEl>
                                          <p:spTgt spid="9233"/>
                                        </p:tgtEl>
                                        <p:attrNameLst>
                                          <p:attrName>ppt_w</p:attrName>
                                        </p:attrNameLst>
                                      </p:cBhvr>
                                      <p:tavLst>
                                        <p:tav tm="0">
                                          <p:val>
                                            <p:fltVal val="0"/>
                                          </p:val>
                                        </p:tav>
                                        <p:tav tm="100000">
                                          <p:val>
                                            <p:strVal val="#ppt_w"/>
                                          </p:val>
                                        </p:tav>
                                      </p:tavLst>
                                    </p:anim>
                                    <p:anim calcmode="lin" valueType="num">
                                      <p:cBhvr>
                                        <p:cTn id="117" dur="500" fill="hold"/>
                                        <p:tgtEl>
                                          <p:spTgt spid="9233"/>
                                        </p:tgtEl>
                                        <p:attrNameLst>
                                          <p:attrName>ppt_h</p:attrName>
                                        </p:attrNameLst>
                                      </p:cBhvr>
                                      <p:tavLst>
                                        <p:tav tm="0">
                                          <p:val>
                                            <p:fltVal val="0"/>
                                          </p:val>
                                        </p:tav>
                                        <p:tav tm="100000">
                                          <p:val>
                                            <p:strVal val="#ppt_h"/>
                                          </p:val>
                                        </p:tav>
                                      </p:tavLst>
                                    </p:anim>
                                    <p:anim calcmode="lin" valueType="num">
                                      <p:cBhvr>
                                        <p:cTn id="118" dur="500" fill="hold"/>
                                        <p:tgtEl>
                                          <p:spTgt spid="9233"/>
                                        </p:tgtEl>
                                        <p:attrNameLst>
                                          <p:attrName>ppt_x</p:attrName>
                                        </p:attrNameLst>
                                      </p:cBhvr>
                                      <p:tavLst>
                                        <p:tav tm="0">
                                          <p:val>
                                            <p:fltVal val="0.5"/>
                                          </p:val>
                                        </p:tav>
                                        <p:tav tm="100000">
                                          <p:val>
                                            <p:strVal val="#ppt_x"/>
                                          </p:val>
                                        </p:tav>
                                      </p:tavLst>
                                    </p:anim>
                                    <p:anim calcmode="lin" valueType="num">
                                      <p:cBhvr>
                                        <p:cTn id="119" dur="500" fill="hold"/>
                                        <p:tgtEl>
                                          <p:spTgt spid="9233"/>
                                        </p:tgtEl>
                                        <p:attrNameLst>
                                          <p:attrName>ppt_y</p:attrName>
                                        </p:attrNameLst>
                                      </p:cBhvr>
                                      <p:tavLst>
                                        <p:tav tm="0">
                                          <p:val>
                                            <p:fltVal val="0.5"/>
                                          </p:val>
                                        </p:tav>
                                        <p:tav tm="100000">
                                          <p:val>
                                            <p:strVal val="#ppt_y"/>
                                          </p:val>
                                        </p:tav>
                                      </p:tavLst>
                                    </p:anim>
                                  </p:child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234"/>
                                        </p:tgtEl>
                                        <p:attrNameLst>
                                          <p:attrName>style.visibility</p:attrName>
                                        </p:attrNameLst>
                                      </p:cBhvr>
                                      <p:to>
                                        <p:strVal val="visible"/>
                                      </p:to>
                                    </p:set>
                                    <p:anim calcmode="lin" valueType="num">
                                      <p:cBhvr>
                                        <p:cTn id="123" dur="500" fill="hold"/>
                                        <p:tgtEl>
                                          <p:spTgt spid="9234"/>
                                        </p:tgtEl>
                                        <p:attrNameLst>
                                          <p:attrName>ppt_w</p:attrName>
                                        </p:attrNameLst>
                                      </p:cBhvr>
                                      <p:tavLst>
                                        <p:tav tm="0">
                                          <p:val>
                                            <p:fltVal val="0"/>
                                          </p:val>
                                        </p:tav>
                                        <p:tav tm="100000">
                                          <p:val>
                                            <p:strVal val="#ppt_w"/>
                                          </p:val>
                                        </p:tav>
                                      </p:tavLst>
                                    </p:anim>
                                    <p:anim calcmode="lin" valueType="num">
                                      <p:cBhvr>
                                        <p:cTn id="124" dur="500" fill="hold"/>
                                        <p:tgtEl>
                                          <p:spTgt spid="9234"/>
                                        </p:tgtEl>
                                        <p:attrNameLst>
                                          <p:attrName>ppt_h</p:attrName>
                                        </p:attrNameLst>
                                      </p:cBhvr>
                                      <p:tavLst>
                                        <p:tav tm="0">
                                          <p:val>
                                            <p:fltVal val="0"/>
                                          </p:val>
                                        </p:tav>
                                        <p:tav tm="100000">
                                          <p:val>
                                            <p:strVal val="#ppt_h"/>
                                          </p:val>
                                        </p:tav>
                                      </p:tavLst>
                                    </p:anim>
                                    <p:anim calcmode="lin" valueType="num">
                                      <p:cBhvr>
                                        <p:cTn id="125" dur="500" fill="hold"/>
                                        <p:tgtEl>
                                          <p:spTgt spid="9234"/>
                                        </p:tgtEl>
                                        <p:attrNameLst>
                                          <p:attrName>ppt_x</p:attrName>
                                        </p:attrNameLst>
                                      </p:cBhvr>
                                      <p:tavLst>
                                        <p:tav tm="0">
                                          <p:val>
                                            <p:fltVal val="0.5"/>
                                          </p:val>
                                        </p:tav>
                                        <p:tav tm="100000">
                                          <p:val>
                                            <p:strVal val="#ppt_x"/>
                                          </p:val>
                                        </p:tav>
                                      </p:tavLst>
                                    </p:anim>
                                    <p:anim calcmode="lin" valueType="num">
                                      <p:cBhvr>
                                        <p:cTn id="126" dur="500" fill="hold"/>
                                        <p:tgtEl>
                                          <p:spTgt spid="9234"/>
                                        </p:tgtEl>
                                        <p:attrNameLst>
                                          <p:attrName>ppt_y</p:attrName>
                                        </p:attrNameLst>
                                      </p:cBhvr>
                                      <p:tavLst>
                                        <p:tav tm="0">
                                          <p:val>
                                            <p:fltVal val="0.5"/>
                                          </p:val>
                                        </p:tav>
                                        <p:tav tm="100000">
                                          <p:val>
                                            <p:strVal val="#ppt_y"/>
                                          </p:val>
                                        </p:tav>
                                      </p:tavLst>
                                    </p:anim>
                                  </p:child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235"/>
                                        </p:tgtEl>
                                        <p:attrNameLst>
                                          <p:attrName>style.visibility</p:attrName>
                                        </p:attrNameLst>
                                      </p:cBhvr>
                                      <p:to>
                                        <p:strVal val="visible"/>
                                      </p:to>
                                    </p:set>
                                    <p:anim calcmode="lin" valueType="num">
                                      <p:cBhvr>
                                        <p:cTn id="130" dur="500" fill="hold"/>
                                        <p:tgtEl>
                                          <p:spTgt spid="9235"/>
                                        </p:tgtEl>
                                        <p:attrNameLst>
                                          <p:attrName>ppt_w</p:attrName>
                                        </p:attrNameLst>
                                      </p:cBhvr>
                                      <p:tavLst>
                                        <p:tav tm="0">
                                          <p:val>
                                            <p:fltVal val="0"/>
                                          </p:val>
                                        </p:tav>
                                        <p:tav tm="100000">
                                          <p:val>
                                            <p:strVal val="#ppt_w"/>
                                          </p:val>
                                        </p:tav>
                                      </p:tavLst>
                                    </p:anim>
                                    <p:anim calcmode="lin" valueType="num">
                                      <p:cBhvr>
                                        <p:cTn id="131" dur="500" fill="hold"/>
                                        <p:tgtEl>
                                          <p:spTgt spid="9235"/>
                                        </p:tgtEl>
                                        <p:attrNameLst>
                                          <p:attrName>ppt_h</p:attrName>
                                        </p:attrNameLst>
                                      </p:cBhvr>
                                      <p:tavLst>
                                        <p:tav tm="0">
                                          <p:val>
                                            <p:fltVal val="0"/>
                                          </p:val>
                                        </p:tav>
                                        <p:tav tm="100000">
                                          <p:val>
                                            <p:strVal val="#ppt_h"/>
                                          </p:val>
                                        </p:tav>
                                      </p:tavLst>
                                    </p:anim>
                                    <p:anim calcmode="lin" valueType="num">
                                      <p:cBhvr>
                                        <p:cTn id="132" dur="500" fill="hold"/>
                                        <p:tgtEl>
                                          <p:spTgt spid="9235"/>
                                        </p:tgtEl>
                                        <p:attrNameLst>
                                          <p:attrName>ppt_x</p:attrName>
                                        </p:attrNameLst>
                                      </p:cBhvr>
                                      <p:tavLst>
                                        <p:tav tm="0">
                                          <p:val>
                                            <p:fltVal val="0.5"/>
                                          </p:val>
                                        </p:tav>
                                        <p:tav tm="100000">
                                          <p:val>
                                            <p:strVal val="#ppt_x"/>
                                          </p:val>
                                        </p:tav>
                                      </p:tavLst>
                                    </p:anim>
                                    <p:anim calcmode="lin" valueType="num">
                                      <p:cBhvr>
                                        <p:cTn id="133" dur="500" fill="hold"/>
                                        <p:tgtEl>
                                          <p:spTgt spid="92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0" y="228600"/>
            <a:ext cx="9144000" cy="1143000"/>
          </a:xfrm>
        </p:spPr>
        <p:txBody>
          <a:bodyPr/>
          <a:lstStyle/>
          <a:p>
            <a:pPr eaLnBrk="1" hangingPunct="1"/>
            <a:r>
              <a:rPr lang="en-US" sz="4000">
                <a:solidFill>
                  <a:schemeClr val="bg1"/>
                </a:solidFill>
                <a:latin typeface="Arial" charset="0"/>
                <a:ea typeface="ＭＳ Ｐゴシック" charset="0"/>
                <a:cs typeface="Arial" charset="0"/>
              </a:rPr>
              <a:t>Let</a:t>
            </a:r>
            <a:r>
              <a:rPr lang="fr-FR" altLang="ja-JP" sz="4000">
                <a:solidFill>
                  <a:schemeClr val="bg1"/>
                </a:solidFill>
                <a:latin typeface="Arial" charset="0"/>
                <a:ea typeface="ＭＳ Ｐゴシック" charset="0"/>
                <a:cs typeface="Arial" charset="0"/>
              </a:rPr>
              <a:t>'</a:t>
            </a:r>
            <a:r>
              <a:rPr lang="en-US" sz="4000">
                <a:solidFill>
                  <a:schemeClr val="bg1"/>
                </a:solidFill>
                <a:latin typeface="Arial" charset="0"/>
                <a:ea typeface="ＭＳ Ｐゴシック" charset="0"/>
                <a:cs typeface="Arial" charset="0"/>
              </a:rPr>
              <a:t>s contrast the Bible with writings sacred to other religions…</a:t>
            </a:r>
          </a:p>
        </p:txBody>
      </p:sp>
      <p:pic>
        <p:nvPicPr>
          <p:cNvPr id="19251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10330">
            <a:off x="419100" y="1676400"/>
            <a:ext cx="33909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bwMode="auto">
          <a:xfrm>
            <a:off x="4419600" y="1981200"/>
            <a:ext cx="3810000" cy="4114800"/>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3600" kern="0" dirty="0">
                <a:solidFill>
                  <a:schemeClr val="bg1"/>
                </a:solidFill>
                <a:latin typeface="Arial"/>
                <a:ea typeface="ＭＳ Ｐゴシック" charset="-128"/>
                <a:cs typeface="Arial"/>
              </a:rPr>
              <a:t>This penetrating work in 2003 "tells it like it is" concerning the Koran and Islam</a:t>
            </a: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274638"/>
            <a:ext cx="6858000" cy="1173162"/>
          </a:xfrm>
        </p:spPr>
        <p:txBody>
          <a:bodyPr/>
          <a:lstStyle/>
          <a:p>
            <a:pPr eaLnBrk="1" hangingPunct="1">
              <a:defRPr/>
            </a:pPr>
            <a:r>
              <a:rPr lang="en-US" sz="4000" b="1" dirty="0">
                <a:solidFill>
                  <a:schemeClr val="tx1"/>
                </a:solidFill>
                <a:latin typeface="Arial" charset="0"/>
                <a:ea typeface="ＭＳ Ｐゴシック" charset="0"/>
                <a:cs typeface="Arial" charset="0"/>
              </a:rPr>
              <a:t>The </a:t>
            </a:r>
            <a:r>
              <a:rPr lang="en-US" sz="4000" b="1" dirty="0" err="1">
                <a:solidFill>
                  <a:schemeClr val="tx1"/>
                </a:solidFill>
                <a:latin typeface="Arial" charset="0"/>
                <a:ea typeface="ＭＳ Ｐゴシック" charset="0"/>
                <a:cs typeface="Arial" charset="0"/>
              </a:rPr>
              <a:t>Qur</a:t>
            </a:r>
            <a:r>
              <a:rPr lang="fr-FR" altLang="ja-JP" sz="4000" b="1" dirty="0">
                <a:solidFill>
                  <a:schemeClr val="tx1"/>
                </a:solidFill>
                <a:latin typeface="Arial" charset="0"/>
                <a:ea typeface="ＭＳ Ｐゴシック" charset="0"/>
                <a:cs typeface="Arial" charset="0"/>
              </a:rPr>
              <a:t>'</a:t>
            </a:r>
            <a:r>
              <a:rPr lang="en-US" sz="4000" b="1" dirty="0">
                <a:solidFill>
                  <a:schemeClr val="tx1"/>
                </a:solidFill>
                <a:latin typeface="Arial" charset="0"/>
                <a:ea typeface="ＭＳ Ｐゴシック" charset="0"/>
                <a:cs typeface="Arial" charset="0"/>
              </a:rPr>
              <a:t>an According to Edward Gibbon</a:t>
            </a:r>
          </a:p>
        </p:txBody>
      </p:sp>
      <p:pic>
        <p:nvPicPr>
          <p:cNvPr id="194562"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33180">
            <a:off x="7543800" y="0"/>
            <a:ext cx="1908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28600" y="1600200"/>
            <a:ext cx="8305800" cy="5257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20000"/>
              </a:spcBef>
              <a:buClr>
                <a:schemeClr val="hlink"/>
              </a:buClr>
              <a:buSzPct val="80000"/>
              <a:buFont typeface="Wingdings" charset="0"/>
              <a:buNone/>
              <a:defRPr/>
            </a:pPr>
            <a:r>
              <a:rPr lang="en-US" altLang="ja-JP" sz="3200" b="1" dirty="0">
                <a:effectLst>
                  <a:outerShdw blurRad="38100" dist="38100" dir="2700000" algn="tl">
                    <a:srgbClr val="000000"/>
                  </a:outerShdw>
                </a:effectLst>
                <a:latin typeface="Arial" charset="0"/>
                <a:cs typeface="Arial" charset="0"/>
              </a:rPr>
              <a:t>"</a:t>
            </a:r>
            <a:r>
              <a:rPr lang="en-US" sz="3200" b="1" dirty="0">
                <a:effectLst>
                  <a:outerShdw blurRad="38100" dist="38100" dir="2700000" algn="tl">
                    <a:srgbClr val="000000"/>
                  </a:outerShdw>
                </a:effectLst>
                <a:latin typeface="Arial" charset="0"/>
                <a:cs typeface="Arial" charset="0"/>
              </a:rPr>
              <a:t>[The </a:t>
            </a:r>
            <a:r>
              <a:rPr lang="en-US" sz="3200" b="1" dirty="0" err="1">
                <a:effectLst>
                  <a:outerShdw blurRad="38100" dist="38100" dir="2700000" algn="tl">
                    <a:srgbClr val="000000"/>
                  </a:outerShdw>
                </a:effectLst>
                <a:latin typeface="Arial" charset="0"/>
                <a:cs typeface="Arial" charset="0"/>
              </a:rPr>
              <a:t>Qur</a:t>
            </a:r>
            <a:r>
              <a:rPr lang="fr-FR" altLang="ja-JP" sz="3200" b="1" dirty="0">
                <a:effectLst>
                  <a:outerShdw blurRad="38100" dist="38100" dir="2700000" algn="tl">
                    <a:srgbClr val="000000"/>
                  </a:outerShdw>
                </a:effectLst>
                <a:latin typeface="Arial" charset="0"/>
                <a:cs typeface="Arial" charset="0"/>
              </a:rPr>
              <a:t>'</a:t>
            </a:r>
            <a:r>
              <a:rPr lang="en-US" sz="3200" b="1" dirty="0">
                <a:effectLst>
                  <a:outerShdw blurRad="38100" dist="38100" dir="2700000" algn="tl">
                    <a:srgbClr val="000000"/>
                  </a:outerShdw>
                </a:effectLst>
                <a:latin typeface="Arial" charset="0"/>
                <a:cs typeface="Arial" charset="0"/>
              </a:rPr>
              <a:t>an is an] incoherent rhapsody of fable and precept and declaration which seldom excites a sentiment or an idea, which sometimes crawls in the dust and is sometimes lost in the clouds. . . . The use of fraud and perfidy, of cruelty and injustice, were often subservient to the propagation of the faith, . . . Mohammed commanded or approved the assassination of Jews and idolaters, . . . </a:t>
            </a: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5562600" cy="1173162"/>
          </a:xfrm>
        </p:spPr>
        <p:txBody>
          <a:bodyPr/>
          <a:lstStyle/>
          <a:p>
            <a:pPr eaLnBrk="1" hangingPunct="1">
              <a:defRPr/>
            </a:pPr>
            <a:r>
              <a:rPr lang="en-US" sz="4000" b="1" dirty="0">
                <a:solidFill>
                  <a:schemeClr val="tx1"/>
                </a:solidFill>
                <a:latin typeface="Arial" charset="0"/>
                <a:ea typeface="ＭＳ Ｐゴシック" charset="0"/>
                <a:cs typeface="Arial" charset="0"/>
              </a:rPr>
              <a:t>The </a:t>
            </a:r>
            <a:r>
              <a:rPr lang="en-US" sz="4000" b="1" dirty="0" err="1">
                <a:solidFill>
                  <a:schemeClr val="tx1"/>
                </a:solidFill>
                <a:latin typeface="Arial" charset="0"/>
                <a:ea typeface="ＭＳ Ｐゴシック" charset="0"/>
                <a:cs typeface="Arial" charset="0"/>
              </a:rPr>
              <a:t>Qur</a:t>
            </a:r>
            <a:r>
              <a:rPr lang="fr-FR" altLang="ja-JP" sz="4000" b="1" dirty="0">
                <a:solidFill>
                  <a:schemeClr val="tx1"/>
                </a:solidFill>
                <a:latin typeface="Arial" charset="0"/>
                <a:ea typeface="ＭＳ Ｐゴシック" charset="0"/>
                <a:cs typeface="Arial" charset="0"/>
              </a:rPr>
              <a:t>'</a:t>
            </a:r>
            <a:r>
              <a:rPr lang="en-US" sz="4000" b="1" dirty="0">
                <a:solidFill>
                  <a:schemeClr val="tx1"/>
                </a:solidFill>
                <a:latin typeface="Arial" charset="0"/>
                <a:ea typeface="ＭＳ Ｐゴシック" charset="0"/>
                <a:cs typeface="Arial" charset="0"/>
              </a:rPr>
              <a:t>an According to Edward Gibbon</a:t>
            </a:r>
          </a:p>
        </p:txBody>
      </p:sp>
      <p:pic>
        <p:nvPicPr>
          <p:cNvPr id="196610"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53200" y="0"/>
            <a:ext cx="1752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81000" y="1828800"/>
            <a:ext cx="8229600" cy="4495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20000"/>
              </a:spcBef>
              <a:buClr>
                <a:schemeClr val="hlink"/>
              </a:buClr>
              <a:buSzPct val="80000"/>
              <a:buFont typeface="Wingdings" charset="0"/>
              <a:buNone/>
              <a:defRPr/>
            </a:pPr>
            <a:r>
              <a:rPr lang="en-US" altLang="ja-JP" sz="3200" b="1" dirty="0">
                <a:effectLst>
                  <a:outerShdw blurRad="38100" dist="38100" dir="2700000" algn="tl">
                    <a:srgbClr val="000000"/>
                  </a:outerShdw>
                </a:effectLst>
                <a:latin typeface="Arial" charset="0"/>
                <a:cs typeface="Arial" charset="0"/>
              </a:rPr>
              <a:t>"</a:t>
            </a:r>
            <a:r>
              <a:rPr lang="en-US" sz="3200" b="1" dirty="0">
                <a:effectLst>
                  <a:outerShdw blurRad="38100" dist="38100" dir="2700000" algn="tl">
                    <a:srgbClr val="000000"/>
                  </a:outerShdw>
                </a:effectLst>
                <a:latin typeface="Arial" charset="0"/>
                <a:cs typeface="Arial" charset="0"/>
              </a:rPr>
              <a:t>Mohammed indulged the appetites of a man and abused the claims of a prophet.  A special revelation dispensed him from the laws which he had imposed upon his nation.  The female sex, without reserve, was abandoned to his desires.</a:t>
            </a:r>
            <a:r>
              <a:rPr lang="en-US" altLang="ja-JP" sz="3200" b="1" dirty="0">
                <a:effectLst>
                  <a:outerShdw blurRad="38100" dist="38100" dir="2700000" algn="tl">
                    <a:srgbClr val="000000"/>
                  </a:outerShdw>
                </a:effectLst>
                <a:latin typeface="Arial" charset="0"/>
                <a:cs typeface="Arial" charset="0"/>
              </a:rPr>
              <a:t>"</a:t>
            </a:r>
            <a:endParaRPr lang="en-US" sz="3200" b="1" dirty="0">
              <a:effectLst>
                <a:outerShdw blurRad="38100" dist="38100" dir="2700000" algn="tl">
                  <a:srgbClr val="000000"/>
                </a:outerShdw>
              </a:effectLst>
              <a:latin typeface="Arial" charset="0"/>
              <a:cs typeface="Arial" charset="0"/>
            </a:endParaRPr>
          </a:p>
          <a:p>
            <a:pPr algn="r" eaLnBrk="1" hangingPunct="1">
              <a:spcBef>
                <a:spcPct val="20000"/>
              </a:spcBef>
              <a:buClr>
                <a:schemeClr val="hlink"/>
              </a:buClr>
              <a:buSzPct val="80000"/>
              <a:buFont typeface="Wingdings" charset="0"/>
              <a:buNone/>
              <a:defRPr/>
            </a:pPr>
            <a:endParaRPr lang="en-US" b="1" dirty="0">
              <a:effectLst>
                <a:outerShdw blurRad="38100" dist="38100" dir="2700000" algn="tl">
                  <a:srgbClr val="000000"/>
                </a:outerShdw>
              </a:effectLst>
              <a:latin typeface="Arial" charset="0"/>
              <a:cs typeface="Arial" charset="0"/>
            </a:endParaRPr>
          </a:p>
          <a:p>
            <a:pPr algn="r" eaLnBrk="1" hangingPunct="1">
              <a:spcBef>
                <a:spcPct val="20000"/>
              </a:spcBef>
              <a:buClr>
                <a:schemeClr val="hlink"/>
              </a:buClr>
              <a:buSzPct val="80000"/>
              <a:buFont typeface="Wingdings" charset="0"/>
              <a:buNone/>
              <a:defRPr/>
            </a:pPr>
            <a:r>
              <a:rPr lang="en-US" b="1" dirty="0">
                <a:effectLst>
                  <a:outerShdw blurRad="38100" dist="38100" dir="2700000" algn="tl">
                    <a:srgbClr val="000000"/>
                  </a:outerShdw>
                </a:effectLst>
                <a:latin typeface="Arial" charset="0"/>
                <a:cs typeface="Arial" charset="0"/>
              </a:rPr>
              <a:t>--Edward Gibbon, </a:t>
            </a:r>
            <a:r>
              <a:rPr lang="en-US" b="1" i="1" dirty="0">
                <a:effectLst>
                  <a:outerShdw blurRad="38100" dist="38100" dir="2700000" algn="tl">
                    <a:srgbClr val="000000"/>
                  </a:outerShdw>
                </a:effectLst>
                <a:latin typeface="Arial" charset="0"/>
                <a:cs typeface="Arial" charset="0"/>
              </a:rPr>
              <a:t>Decline and Fall of the Roman Empire</a:t>
            </a:r>
            <a:r>
              <a:rPr lang="en-US" b="1" dirty="0">
                <a:effectLst>
                  <a:outerShdw blurRad="38100" dist="38100" dir="2700000" algn="tl">
                    <a:srgbClr val="000000"/>
                  </a:outerShdw>
                </a:effectLst>
                <a:latin typeface="Arial" charset="0"/>
                <a:cs typeface="Arial" charset="0"/>
              </a:rPr>
              <a:t>, vol. 5 (cited in Richardson, </a:t>
            </a:r>
            <a:r>
              <a:rPr lang="en-US" b="1" i="1" dirty="0">
                <a:effectLst>
                  <a:outerShdw blurRad="38100" dist="38100" dir="2700000" algn="tl">
                    <a:srgbClr val="000000"/>
                  </a:outerShdw>
                </a:effectLst>
                <a:latin typeface="Arial" charset="0"/>
                <a:cs typeface="Arial" charset="0"/>
              </a:rPr>
              <a:t>Secrets of the </a:t>
            </a:r>
            <a:r>
              <a:rPr lang="en-US" b="1" dirty="0">
                <a:effectLst>
                  <a:outerShdw blurRad="38100" dist="38100" dir="2700000" algn="tl">
                    <a:srgbClr val="000000"/>
                  </a:outerShdw>
                </a:effectLst>
                <a:latin typeface="Arial" charset="0"/>
                <a:cs typeface="Arial" charset="0"/>
              </a:rPr>
              <a:t>Koran, 65-66)</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145410" name="Rectangle 2"/>
          <p:cNvSpPr>
            <a:spLocks noGrp="1" noChangeArrowheads="1"/>
          </p:cNvSpPr>
          <p:nvPr>
            <p:ph type="ctrTitle"/>
          </p:nvPr>
        </p:nvSpPr>
        <p:spPr>
          <a:xfrm>
            <a:off x="4648200" y="228600"/>
            <a:ext cx="4495800" cy="1219200"/>
          </a:xfrm>
          <a:effectLst>
            <a:outerShdw blurRad="50800" dist="35921" dir="2700000" algn="ctr" rotWithShape="0">
              <a:srgbClr val="FFCC66">
                <a:alpha val="75000"/>
              </a:srgbClr>
            </a:outerShdw>
          </a:effectLst>
        </p:spPr>
        <p:txBody>
          <a:bodyPr/>
          <a:lstStyle/>
          <a:p>
            <a:pPr eaLnBrk="1" hangingPunct="1">
              <a:defRPr/>
            </a:pPr>
            <a:r>
              <a:rPr lang="en-US" b="1" dirty="0"/>
              <a:t>How </a:t>
            </a:r>
            <a:r>
              <a:rPr lang="en-US" b="1" dirty="0" err="1"/>
              <a:t>Qur</a:t>
            </a:r>
            <a:r>
              <a:rPr lang="fr-FR" b="1" dirty="0"/>
              <a:t>'</a:t>
            </a:r>
            <a:r>
              <a:rPr lang="en-US" b="1" dirty="0"/>
              <a:t>an begins</a:t>
            </a:r>
          </a:p>
        </p:txBody>
      </p:sp>
      <p:pic>
        <p:nvPicPr>
          <p:cNvPr id="198659" name="Picture 4" descr="Qur'a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75" y="-76200"/>
            <a:ext cx="45688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2362200"/>
            <a:ext cx="9144000" cy="4495800"/>
          </a:xfrm>
          <a:prstGeom prst="rect">
            <a:avLst/>
          </a:prstGeom>
          <a:solidFill>
            <a:schemeClr val="bg1">
              <a:lumMod val="40000"/>
              <a:lumOff val="60000"/>
              <a:alpha val="36000"/>
            </a:schemeClr>
          </a:solidFill>
          <a:ln w="9525">
            <a:noFill/>
            <a:miter lim="800000"/>
            <a:headEnd/>
            <a:tailEnd/>
          </a:ln>
          <a:effectLst>
            <a:outerShdw blurRad="50800" dist="38100" dir="2700000" algn="tl" rotWithShape="0">
              <a:srgbClr val="EBFFF0">
                <a:alpha val="40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SzPct val="90000"/>
              <a:buFont typeface="Monotype Sorts" charset="0"/>
              <a:buNone/>
              <a:defRPr/>
            </a:pPr>
            <a:r>
              <a:rPr lang="en-US" altLang="ja-JP" sz="2800" b="1" dirty="0">
                <a:solidFill>
                  <a:schemeClr val="tx2"/>
                </a:solidFill>
                <a:effectLst>
                  <a:glow rad="228600">
                    <a:srgbClr val="EBFFF0">
                      <a:alpha val="40000"/>
                    </a:srgbClr>
                  </a:glow>
                </a:effectLst>
                <a:latin typeface="Verdana" charset="0"/>
              </a:rPr>
              <a:t>"</a:t>
            </a:r>
            <a:r>
              <a:rPr lang="en-US" sz="2800" b="1" dirty="0">
                <a:solidFill>
                  <a:schemeClr val="tx2"/>
                </a:solidFill>
                <a:effectLst>
                  <a:glow rad="228600">
                    <a:srgbClr val="EBFFF0">
                      <a:alpha val="40000"/>
                    </a:srgbClr>
                  </a:glow>
                </a:effectLst>
                <a:latin typeface="Verdana" charset="0"/>
              </a:rPr>
              <a:t>In the name of Allah, Most Gracious, Most Merciful.  Praise be to Allah, the Cherisher and Sustainer of the worlds; Most Gracious, Most Merciful; Master of the Day of Judgment.  You (alone) do we worship, and Your aid we seek.  </a:t>
            </a:r>
          </a:p>
          <a:p>
            <a:pPr algn="ctr" eaLnBrk="1" hangingPunct="1">
              <a:spcBef>
                <a:spcPct val="20000"/>
              </a:spcBef>
              <a:buSzPct val="90000"/>
              <a:buFont typeface="Monotype Sorts" charset="0"/>
              <a:buNone/>
              <a:defRPr/>
            </a:pPr>
            <a:r>
              <a:rPr lang="en-US" sz="2800" b="1" dirty="0">
                <a:solidFill>
                  <a:schemeClr val="tx2"/>
                </a:solidFill>
                <a:effectLst>
                  <a:glow rad="228600">
                    <a:srgbClr val="EBFFF0">
                      <a:alpha val="40000"/>
                    </a:srgbClr>
                  </a:glow>
                </a:effectLst>
                <a:latin typeface="Verdana" charset="0"/>
              </a:rPr>
              <a:t>Show us the straight way, The way of those on whom You have bestowed Your Grace, those whose (portion) is not wrath, and who go not astray.</a:t>
            </a:r>
            <a:r>
              <a:rPr lang="en-US" altLang="ja-JP" sz="2800" b="1" dirty="0">
                <a:solidFill>
                  <a:schemeClr val="tx2"/>
                </a:solidFill>
                <a:effectLst>
                  <a:glow rad="228600">
                    <a:srgbClr val="EBFFF0">
                      <a:alpha val="40000"/>
                    </a:srgbClr>
                  </a:glow>
                </a:effectLst>
                <a:latin typeface="Verdana" charset="0"/>
              </a:rPr>
              <a:t>"</a:t>
            </a:r>
            <a:endParaRPr lang="en-US" sz="2800" b="1" dirty="0">
              <a:solidFill>
                <a:schemeClr val="tx2"/>
              </a:solidFill>
              <a:effectLst>
                <a:glow rad="228600">
                  <a:srgbClr val="EBFFF0">
                    <a:alpha val="40000"/>
                  </a:srgbClr>
                </a:glow>
              </a:effectLst>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rot="5400000">
            <a:off x="3779838" y="1570037"/>
            <a:ext cx="6248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2" name="Picture 5" descr="Solar"/>
          <p:cNvPicPr>
            <a:picLocks noChangeAspect="1" noChangeArrowheads="1"/>
          </p:cNvPicPr>
          <p:nvPr/>
        </p:nvPicPr>
        <p:blipFill>
          <a:blip r:embed="rId4" cstate="screen">
            <a:extLst>
              <a:ext uri="{28A0092B-C50C-407E-A947-70E740481C1C}">
                <a14:useLocalDpi xmlns:a14="http://schemas.microsoft.com/office/drawing/2010/main" val="0"/>
              </a:ext>
            </a:extLst>
          </a:blip>
          <a:srcRect l="-49" t="-67" r="2460" b="67"/>
          <a:stretch>
            <a:fillRect/>
          </a:stretch>
        </p:blipFill>
        <p:spPr bwMode="auto">
          <a:xfrm rot="5400000">
            <a:off x="-790575" y="1400175"/>
            <a:ext cx="6172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0" y="76200"/>
            <a:ext cx="9144000" cy="533400"/>
          </a:xfrm>
          <a:gradFill rotWithShape="0">
            <a:gsLst>
              <a:gs pos="0">
                <a:schemeClr val="bg1">
                  <a:gamma/>
                  <a:shade val="46275"/>
                  <a:invGamma/>
                </a:schemeClr>
              </a:gs>
              <a:gs pos="50000">
                <a:schemeClr val="bg1"/>
              </a:gs>
              <a:gs pos="100000">
                <a:schemeClr val="bg1">
                  <a:gamma/>
                  <a:shade val="46275"/>
                  <a:invGamma/>
                </a:schemeClr>
              </a:gs>
            </a:gsLst>
            <a:lin ang="5400000" scaled="1"/>
          </a:gradFill>
          <a:ln w="38100">
            <a:solidFill>
              <a:schemeClr val="folHlink"/>
            </a:solidFill>
          </a:ln>
        </p:spPr>
        <p:txBody>
          <a:bodyPr/>
          <a:lstStyle/>
          <a:p>
            <a:pPr eaLnBrk="1" hangingPunct="1">
              <a:defRPr/>
            </a:pPr>
            <a:r>
              <a:rPr lang="en-US" sz="3200">
                <a:latin typeface="Arial" charset="0"/>
                <a:ea typeface="ＭＳ Ｐゴシック" charset="0"/>
                <a:cs typeface="Arial" charset="0"/>
              </a:rPr>
              <a:t>But Not All Monotheism is the Same…</a:t>
            </a:r>
            <a:endParaRPr lang="en-US" sz="5400">
              <a:latin typeface="Arial" charset="0"/>
              <a:ea typeface="ＭＳ Ｐゴシック" charset="0"/>
              <a:cs typeface="Arial" charset="0"/>
            </a:endParaRPr>
          </a:p>
        </p:txBody>
      </p:sp>
      <p:sp>
        <p:nvSpPr>
          <p:cNvPr id="77830" name="Rectangle 6"/>
          <p:cNvSpPr>
            <a:spLocks noChangeArrowheads="1"/>
          </p:cNvSpPr>
          <p:nvPr/>
        </p:nvSpPr>
        <p:spPr bwMode="auto">
          <a:xfrm>
            <a:off x="5029200" y="5334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600" b="1" u="sng">
                <a:effectLst>
                  <a:outerShdw blurRad="38100" dist="38100" dir="2700000" algn="tl">
                    <a:srgbClr val="000000"/>
                  </a:outerShdw>
                </a:effectLst>
                <a:latin typeface="Arial" charset="0"/>
                <a:cs typeface="Arial" charset="0"/>
              </a:rPr>
              <a:t>Biblical</a:t>
            </a:r>
            <a:endParaRPr lang="en-US" sz="3200" u="sng">
              <a:effectLst>
                <a:outerShdw blurRad="38100" dist="38100" dir="2700000" algn="tl">
                  <a:srgbClr val="000000"/>
                </a:outerShdw>
              </a:effectLst>
              <a:latin typeface="Arial" charset="0"/>
              <a:cs typeface="Arial" charset="0"/>
            </a:endParaRPr>
          </a:p>
        </p:txBody>
      </p:sp>
      <p:sp>
        <p:nvSpPr>
          <p:cNvPr id="77831" name="Rectangle 7"/>
          <p:cNvSpPr>
            <a:spLocks noChangeArrowheads="1"/>
          </p:cNvSpPr>
          <p:nvPr/>
        </p:nvSpPr>
        <p:spPr bwMode="auto">
          <a:xfrm>
            <a:off x="1524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Non-Trinitarian</a:t>
            </a:r>
            <a:endParaRPr lang="en-US" sz="2800">
              <a:effectLst>
                <a:outerShdw blurRad="38100" dist="38100" dir="2700000" algn="tl">
                  <a:srgbClr val="000000"/>
                </a:outerShdw>
              </a:effectLst>
              <a:latin typeface="Arial" charset="0"/>
              <a:cs typeface="Arial" charset="0"/>
            </a:endParaRPr>
          </a:p>
        </p:txBody>
      </p:sp>
      <p:sp>
        <p:nvSpPr>
          <p:cNvPr id="77832" name="Rectangle 8"/>
          <p:cNvSpPr>
            <a:spLocks noChangeArrowheads="1"/>
          </p:cNvSpPr>
          <p:nvPr/>
        </p:nvSpPr>
        <p:spPr bwMode="auto">
          <a:xfrm>
            <a:off x="49911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Trinitarian</a:t>
            </a:r>
          </a:p>
        </p:txBody>
      </p:sp>
      <p:sp>
        <p:nvSpPr>
          <p:cNvPr id="77834" name="Rectangle 10"/>
          <p:cNvSpPr>
            <a:spLocks noChangeArrowheads="1"/>
          </p:cNvSpPr>
          <p:nvPr/>
        </p:nvSpPr>
        <p:spPr bwMode="auto">
          <a:xfrm>
            <a:off x="1333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No Relationship within Himself</a:t>
            </a:r>
            <a:endParaRPr lang="en-US" sz="2800">
              <a:effectLst>
                <a:outerShdw blurRad="38100" dist="38100" dir="2700000" algn="tl">
                  <a:srgbClr val="000000"/>
                </a:outerShdw>
              </a:effectLst>
              <a:latin typeface="Arial" charset="0"/>
              <a:cs typeface="Arial" charset="0"/>
            </a:endParaRPr>
          </a:p>
        </p:txBody>
      </p:sp>
      <p:sp>
        <p:nvSpPr>
          <p:cNvPr id="77838" name="Rectangle 14"/>
          <p:cNvSpPr>
            <a:spLocks noChangeArrowheads="1"/>
          </p:cNvSpPr>
          <p:nvPr/>
        </p:nvSpPr>
        <p:spPr bwMode="auto">
          <a:xfrm>
            <a:off x="1143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Attributes Stem from His Will</a:t>
            </a:r>
            <a:endParaRPr lang="en-US" sz="2800">
              <a:effectLst>
                <a:outerShdw blurRad="38100" dist="38100" dir="2700000" algn="tl">
                  <a:srgbClr val="000000"/>
                </a:outerShdw>
              </a:effectLst>
              <a:latin typeface="Arial" charset="0"/>
              <a:cs typeface="Arial" charset="0"/>
            </a:endParaRPr>
          </a:p>
        </p:txBody>
      </p:sp>
      <p:sp>
        <p:nvSpPr>
          <p:cNvPr id="77840" name="Rectangle 16"/>
          <p:cNvSpPr>
            <a:spLocks noChangeArrowheads="1"/>
          </p:cNvSpPr>
          <p:nvPr/>
        </p:nvSpPr>
        <p:spPr bwMode="auto">
          <a:xfrm>
            <a:off x="190500" y="4267200"/>
            <a:ext cx="42672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Essentially Arbitrary</a:t>
            </a:r>
            <a:endParaRPr lang="en-US" sz="2800">
              <a:effectLst>
                <a:outerShdw blurRad="38100" dist="38100" dir="2700000" algn="tl">
                  <a:srgbClr val="000000"/>
                </a:outerShdw>
              </a:effectLst>
              <a:latin typeface="Arial" charset="0"/>
              <a:cs typeface="Arial" charset="0"/>
            </a:endParaRPr>
          </a:p>
        </p:txBody>
      </p:sp>
      <p:sp>
        <p:nvSpPr>
          <p:cNvPr id="77842" name="Rectangle 18"/>
          <p:cNvSpPr>
            <a:spLocks noChangeArrowheads="1"/>
          </p:cNvSpPr>
          <p:nvPr/>
        </p:nvSpPr>
        <p:spPr bwMode="auto">
          <a:xfrm>
            <a:off x="1524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dirty="0">
                <a:effectLst>
                  <a:outerShdw blurRad="38100" dist="38100" dir="2700000" algn="tl">
                    <a:srgbClr val="000000"/>
                  </a:outerShdw>
                </a:effectLst>
                <a:latin typeface="Arial" charset="0"/>
                <a:cs typeface="Arial" charset="0"/>
              </a:rPr>
              <a:t>Can</a:t>
            </a:r>
            <a:r>
              <a:rPr lang="fr-FR" altLang="ja-JP" sz="3200" b="1" dirty="0">
                <a:effectLst>
                  <a:outerShdw blurRad="38100" dist="38100" dir="2700000" algn="tl">
                    <a:srgbClr val="000000"/>
                  </a:outerShdw>
                </a:effectLst>
                <a:latin typeface="Arial" charset="0"/>
                <a:cs typeface="Arial" charset="0"/>
              </a:rPr>
              <a:t>'</a:t>
            </a:r>
            <a:r>
              <a:rPr lang="en-US" sz="3200" b="1" dirty="0">
                <a:effectLst>
                  <a:outerShdw blurRad="38100" dist="38100" dir="2700000" algn="tl">
                    <a:srgbClr val="000000"/>
                  </a:outerShdw>
                </a:effectLst>
                <a:latin typeface="Arial" charset="0"/>
                <a:cs typeface="Arial" charset="0"/>
              </a:rPr>
              <a:t>t Be Known or Trusted</a:t>
            </a:r>
            <a:endParaRPr lang="en-US" sz="2800" dirty="0">
              <a:effectLst>
                <a:outerShdw blurRad="38100" dist="38100" dir="2700000" algn="tl">
                  <a:srgbClr val="000000"/>
                </a:outerShdw>
              </a:effectLst>
              <a:latin typeface="Arial" charset="0"/>
              <a:cs typeface="Arial" charset="0"/>
            </a:endParaRPr>
          </a:p>
        </p:txBody>
      </p:sp>
      <p:sp>
        <p:nvSpPr>
          <p:cNvPr id="77844" name="Rectangle 20"/>
          <p:cNvSpPr>
            <a:spLocks noChangeArrowheads="1"/>
          </p:cNvSpPr>
          <p:nvPr/>
        </p:nvSpPr>
        <p:spPr bwMode="auto">
          <a:xfrm>
            <a:off x="49720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In Relationship within Himself</a:t>
            </a:r>
            <a:endParaRPr lang="en-US" sz="2800">
              <a:effectLst>
                <a:outerShdw blurRad="38100" dist="38100" dir="2700000" algn="tl">
                  <a:srgbClr val="000000"/>
                </a:outerShdw>
              </a:effectLst>
              <a:latin typeface="Arial" charset="0"/>
              <a:cs typeface="Arial" charset="0"/>
            </a:endParaRPr>
          </a:p>
        </p:txBody>
      </p:sp>
      <p:sp>
        <p:nvSpPr>
          <p:cNvPr id="77845" name="Rectangle 21"/>
          <p:cNvSpPr>
            <a:spLocks noChangeArrowheads="1"/>
          </p:cNvSpPr>
          <p:nvPr/>
        </p:nvSpPr>
        <p:spPr bwMode="auto">
          <a:xfrm>
            <a:off x="49530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Attributes Stem from Holy Nature</a:t>
            </a:r>
            <a:endParaRPr lang="en-US" sz="2800">
              <a:effectLst>
                <a:outerShdw blurRad="38100" dist="38100" dir="2700000" algn="tl">
                  <a:srgbClr val="000000"/>
                </a:outerShdw>
              </a:effectLst>
              <a:latin typeface="Arial" charset="0"/>
              <a:cs typeface="Arial" charset="0"/>
            </a:endParaRPr>
          </a:p>
        </p:txBody>
      </p:sp>
      <p:sp>
        <p:nvSpPr>
          <p:cNvPr id="77846" name="Rectangle 22"/>
          <p:cNvSpPr>
            <a:spLocks noChangeArrowheads="1"/>
          </p:cNvSpPr>
          <p:nvPr/>
        </p:nvSpPr>
        <p:spPr bwMode="auto">
          <a:xfrm>
            <a:off x="4762500" y="4267200"/>
            <a:ext cx="43815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Inherently Consistent</a:t>
            </a:r>
            <a:endParaRPr lang="en-US" sz="2800">
              <a:effectLst>
                <a:outerShdw blurRad="38100" dist="38100" dir="2700000" algn="tl">
                  <a:srgbClr val="000000"/>
                </a:outerShdw>
              </a:effectLst>
              <a:latin typeface="Arial" charset="0"/>
              <a:cs typeface="Arial" charset="0"/>
            </a:endParaRPr>
          </a:p>
        </p:txBody>
      </p:sp>
      <p:sp>
        <p:nvSpPr>
          <p:cNvPr id="77847" name="Rectangle 23"/>
          <p:cNvSpPr>
            <a:spLocks noChangeArrowheads="1"/>
          </p:cNvSpPr>
          <p:nvPr/>
        </p:nvSpPr>
        <p:spPr bwMode="auto">
          <a:xfrm>
            <a:off x="49911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Arial" charset="0"/>
                <a:cs typeface="Arial" charset="0"/>
              </a:rPr>
              <a:t>Can Be Both Known and Trusted</a:t>
            </a:r>
            <a:endParaRPr lang="en-US" sz="2800">
              <a:effectLst>
                <a:outerShdw blurRad="38100" dist="38100" dir="2700000" algn="tl">
                  <a:srgbClr val="000000"/>
                </a:outerShdw>
              </a:effectLst>
              <a:latin typeface="Arial" charset="0"/>
              <a:cs typeface="Arial" charset="0"/>
            </a:endParaRPr>
          </a:p>
        </p:txBody>
      </p:sp>
      <p:sp>
        <p:nvSpPr>
          <p:cNvPr id="77849" name="Text Box 25"/>
          <p:cNvSpPr txBox="1">
            <a:spLocks noChangeArrowheads="1"/>
          </p:cNvSpPr>
          <p:nvPr/>
        </p:nvSpPr>
        <p:spPr bwMode="auto">
          <a:xfrm>
            <a:off x="288925" y="6172200"/>
            <a:ext cx="8855075" cy="646113"/>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algn="ctr">
              <a:defRPr/>
            </a:pPr>
            <a:r>
              <a:rPr lang="en-US" b="1" dirty="0" err="1">
                <a:latin typeface="Arial"/>
                <a:ea typeface="+mn-ea"/>
                <a:cs typeface="Arial"/>
              </a:rPr>
              <a:t>Imad</a:t>
            </a:r>
            <a:r>
              <a:rPr lang="en-US" b="1" dirty="0">
                <a:latin typeface="Arial"/>
                <a:ea typeface="+mn-ea"/>
                <a:cs typeface="Arial"/>
              </a:rPr>
              <a:t> </a:t>
            </a:r>
            <a:r>
              <a:rPr lang="en-US" b="1" dirty="0" err="1">
                <a:latin typeface="Arial"/>
                <a:ea typeface="+mn-ea"/>
                <a:cs typeface="Arial"/>
              </a:rPr>
              <a:t>Shehadeh</a:t>
            </a:r>
            <a:r>
              <a:rPr lang="en-US" b="1" dirty="0">
                <a:latin typeface="Arial"/>
                <a:ea typeface="+mn-ea"/>
                <a:cs typeface="Arial"/>
              </a:rPr>
              <a:t>, "The Predicament of Islamic Monotheism," </a:t>
            </a:r>
            <a:r>
              <a:rPr lang="en-US" b="1" i="1" dirty="0">
                <a:latin typeface="Arial"/>
                <a:ea typeface="+mn-ea"/>
                <a:cs typeface="Arial"/>
              </a:rPr>
              <a:t>Bibliotheca Sacra</a:t>
            </a:r>
            <a:r>
              <a:rPr lang="en-US" b="1" dirty="0">
                <a:latin typeface="Arial"/>
                <a:ea typeface="+mn-ea"/>
                <a:cs typeface="Arial"/>
              </a:rPr>
              <a:t> 161 (April-June 2004): 162.</a:t>
            </a:r>
          </a:p>
        </p:txBody>
      </p:sp>
      <p:sp>
        <p:nvSpPr>
          <p:cNvPr id="18" name="Rectangle 3"/>
          <p:cNvSpPr txBox="1">
            <a:spLocks noChangeArrowheads="1"/>
          </p:cNvSpPr>
          <p:nvPr/>
        </p:nvSpPr>
        <p:spPr bwMode="auto">
          <a:xfrm>
            <a:off x="152400" y="533400"/>
            <a:ext cx="4114800" cy="6096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70000"/>
              <a:buFont typeface="Wingdings" charset="0"/>
              <a:buNone/>
              <a:defRPr/>
            </a:pPr>
            <a:r>
              <a:rPr lang="en-US" sz="3600" b="1" u="sng">
                <a:effectLst>
                  <a:outerShdw blurRad="38100" dist="38100" dir="2700000" algn="tl">
                    <a:srgbClr val="000000"/>
                  </a:outerShdw>
                </a:effectLst>
                <a:latin typeface="Arial" charset="0"/>
                <a:cs typeface="Arial" charset="0"/>
              </a:rPr>
              <a:t>Islamic</a:t>
            </a:r>
            <a:endParaRPr lang="en-US" sz="3200" u="sng">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Scale>
                                      <p:cBhvr>
                                        <p:cTn id="7" dur="1000" decel="50000" fill="hold">
                                          <p:stCondLst>
                                            <p:cond delay="0"/>
                                          </p:stCondLst>
                                        </p:cTn>
                                        <p:tgtEl>
                                          <p:spTgt spid="77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7831"/>
                                        </p:tgtEl>
                                        <p:attrNameLst>
                                          <p:attrName>ppt_x</p:attrName>
                                          <p:attrName>ppt_y</p:attrName>
                                        </p:attrNameLst>
                                      </p:cBhvr>
                                    </p:animMotion>
                                    <p:animEffect transition="in" filter="fade">
                                      <p:cBhvr>
                                        <p:cTn id="9" dur="1000"/>
                                        <p:tgtEl>
                                          <p:spTgt spid="778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7832"/>
                                        </p:tgtEl>
                                        <p:attrNameLst>
                                          <p:attrName>style.visibility</p:attrName>
                                        </p:attrNameLst>
                                      </p:cBhvr>
                                      <p:to>
                                        <p:strVal val="visible"/>
                                      </p:to>
                                    </p:set>
                                    <p:animScale>
                                      <p:cBhvr>
                                        <p:cTn id="14" dur="1000" decel="50000" fill="hold">
                                          <p:stCondLst>
                                            <p:cond delay="0"/>
                                          </p:stCondLst>
                                        </p:cTn>
                                        <p:tgtEl>
                                          <p:spTgt spid="778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7832"/>
                                        </p:tgtEl>
                                        <p:attrNameLst>
                                          <p:attrName>ppt_x</p:attrName>
                                          <p:attrName>ppt_y</p:attrName>
                                        </p:attrNameLst>
                                      </p:cBhvr>
                                    </p:animMotion>
                                    <p:animEffect transition="in" filter="fade">
                                      <p:cBhvr>
                                        <p:cTn id="16" dur="1000"/>
                                        <p:tgtEl>
                                          <p:spTgt spid="778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7834"/>
                                        </p:tgtEl>
                                        <p:attrNameLst>
                                          <p:attrName>style.visibility</p:attrName>
                                        </p:attrNameLst>
                                      </p:cBhvr>
                                      <p:to>
                                        <p:strVal val="visible"/>
                                      </p:to>
                                    </p:set>
                                    <p:animScale>
                                      <p:cBhvr>
                                        <p:cTn id="21" dur="1000" decel="50000" fill="hold">
                                          <p:stCondLst>
                                            <p:cond delay="0"/>
                                          </p:stCondLst>
                                        </p:cTn>
                                        <p:tgtEl>
                                          <p:spTgt spid="778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7834"/>
                                        </p:tgtEl>
                                        <p:attrNameLst>
                                          <p:attrName>ppt_x</p:attrName>
                                          <p:attrName>ppt_y</p:attrName>
                                        </p:attrNameLst>
                                      </p:cBhvr>
                                    </p:animMotion>
                                    <p:animEffect transition="in" filter="fade">
                                      <p:cBhvr>
                                        <p:cTn id="23" dur="1000"/>
                                        <p:tgtEl>
                                          <p:spTgt spid="778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7844"/>
                                        </p:tgtEl>
                                        <p:attrNameLst>
                                          <p:attrName>style.visibility</p:attrName>
                                        </p:attrNameLst>
                                      </p:cBhvr>
                                      <p:to>
                                        <p:strVal val="visible"/>
                                      </p:to>
                                    </p:set>
                                    <p:animScale>
                                      <p:cBhvr>
                                        <p:cTn id="28" dur="1000" decel="50000" fill="hold">
                                          <p:stCondLst>
                                            <p:cond delay="0"/>
                                          </p:stCondLst>
                                        </p:cTn>
                                        <p:tgtEl>
                                          <p:spTgt spid="778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7844"/>
                                        </p:tgtEl>
                                        <p:attrNameLst>
                                          <p:attrName>ppt_x</p:attrName>
                                          <p:attrName>ppt_y</p:attrName>
                                        </p:attrNameLst>
                                      </p:cBhvr>
                                    </p:animMotion>
                                    <p:animEffect transition="in" filter="fade">
                                      <p:cBhvr>
                                        <p:cTn id="30" dur="1000"/>
                                        <p:tgtEl>
                                          <p:spTgt spid="778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77838"/>
                                        </p:tgtEl>
                                        <p:attrNameLst>
                                          <p:attrName>style.visibility</p:attrName>
                                        </p:attrNameLst>
                                      </p:cBhvr>
                                      <p:to>
                                        <p:strVal val="visible"/>
                                      </p:to>
                                    </p:set>
                                    <p:animScale>
                                      <p:cBhvr>
                                        <p:cTn id="35" dur="1000" decel="50000" fill="hold">
                                          <p:stCondLst>
                                            <p:cond delay="0"/>
                                          </p:stCondLst>
                                        </p:cTn>
                                        <p:tgtEl>
                                          <p:spTgt spid="77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7838"/>
                                        </p:tgtEl>
                                        <p:attrNameLst>
                                          <p:attrName>ppt_x</p:attrName>
                                          <p:attrName>ppt_y</p:attrName>
                                        </p:attrNameLst>
                                      </p:cBhvr>
                                    </p:animMotion>
                                    <p:animEffect transition="in" filter="fade">
                                      <p:cBhvr>
                                        <p:cTn id="37" dur="1000"/>
                                        <p:tgtEl>
                                          <p:spTgt spid="778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77845"/>
                                        </p:tgtEl>
                                        <p:attrNameLst>
                                          <p:attrName>style.visibility</p:attrName>
                                        </p:attrNameLst>
                                      </p:cBhvr>
                                      <p:to>
                                        <p:strVal val="visible"/>
                                      </p:to>
                                    </p:set>
                                    <p:animScale>
                                      <p:cBhvr>
                                        <p:cTn id="42" dur="1000" decel="50000" fill="hold">
                                          <p:stCondLst>
                                            <p:cond delay="0"/>
                                          </p:stCondLst>
                                        </p:cTn>
                                        <p:tgtEl>
                                          <p:spTgt spid="77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7845"/>
                                        </p:tgtEl>
                                        <p:attrNameLst>
                                          <p:attrName>ppt_x</p:attrName>
                                          <p:attrName>ppt_y</p:attrName>
                                        </p:attrNameLst>
                                      </p:cBhvr>
                                    </p:animMotion>
                                    <p:animEffect transition="in" filter="fade">
                                      <p:cBhvr>
                                        <p:cTn id="44" dur="1000"/>
                                        <p:tgtEl>
                                          <p:spTgt spid="778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7840"/>
                                        </p:tgtEl>
                                        <p:attrNameLst>
                                          <p:attrName>style.visibility</p:attrName>
                                        </p:attrNameLst>
                                      </p:cBhvr>
                                      <p:to>
                                        <p:strVal val="visible"/>
                                      </p:to>
                                    </p:set>
                                    <p:animScale>
                                      <p:cBhvr>
                                        <p:cTn id="49" dur="1000" decel="50000" fill="hold">
                                          <p:stCondLst>
                                            <p:cond delay="0"/>
                                          </p:stCondLst>
                                        </p:cTn>
                                        <p:tgtEl>
                                          <p:spTgt spid="778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7840"/>
                                        </p:tgtEl>
                                        <p:attrNameLst>
                                          <p:attrName>ppt_x</p:attrName>
                                          <p:attrName>ppt_y</p:attrName>
                                        </p:attrNameLst>
                                      </p:cBhvr>
                                    </p:animMotion>
                                    <p:animEffect transition="in" filter="fade">
                                      <p:cBhvr>
                                        <p:cTn id="51" dur="1000"/>
                                        <p:tgtEl>
                                          <p:spTgt spid="778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77846"/>
                                        </p:tgtEl>
                                        <p:attrNameLst>
                                          <p:attrName>style.visibility</p:attrName>
                                        </p:attrNameLst>
                                      </p:cBhvr>
                                      <p:to>
                                        <p:strVal val="visible"/>
                                      </p:to>
                                    </p:set>
                                    <p:animScale>
                                      <p:cBhvr>
                                        <p:cTn id="56" dur="1000" decel="50000" fill="hold">
                                          <p:stCondLst>
                                            <p:cond delay="0"/>
                                          </p:stCondLst>
                                        </p:cTn>
                                        <p:tgtEl>
                                          <p:spTgt spid="778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7846"/>
                                        </p:tgtEl>
                                        <p:attrNameLst>
                                          <p:attrName>ppt_x</p:attrName>
                                          <p:attrName>ppt_y</p:attrName>
                                        </p:attrNameLst>
                                      </p:cBhvr>
                                    </p:animMotion>
                                    <p:animEffect transition="in" filter="fade">
                                      <p:cBhvr>
                                        <p:cTn id="58" dur="1000"/>
                                        <p:tgtEl>
                                          <p:spTgt spid="778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77842"/>
                                        </p:tgtEl>
                                        <p:attrNameLst>
                                          <p:attrName>style.visibility</p:attrName>
                                        </p:attrNameLst>
                                      </p:cBhvr>
                                      <p:to>
                                        <p:strVal val="visible"/>
                                      </p:to>
                                    </p:set>
                                    <p:animScale>
                                      <p:cBhvr>
                                        <p:cTn id="63" dur="1000" decel="50000" fill="hold">
                                          <p:stCondLst>
                                            <p:cond delay="0"/>
                                          </p:stCondLst>
                                        </p:cTn>
                                        <p:tgtEl>
                                          <p:spTgt spid="778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7842"/>
                                        </p:tgtEl>
                                        <p:attrNameLst>
                                          <p:attrName>ppt_x</p:attrName>
                                          <p:attrName>ppt_y</p:attrName>
                                        </p:attrNameLst>
                                      </p:cBhvr>
                                    </p:animMotion>
                                    <p:animEffect transition="in" filter="fade">
                                      <p:cBhvr>
                                        <p:cTn id="65" dur="1000"/>
                                        <p:tgtEl>
                                          <p:spTgt spid="778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77847"/>
                                        </p:tgtEl>
                                        <p:attrNameLst>
                                          <p:attrName>style.visibility</p:attrName>
                                        </p:attrNameLst>
                                      </p:cBhvr>
                                      <p:to>
                                        <p:strVal val="visible"/>
                                      </p:to>
                                    </p:set>
                                    <p:animScale>
                                      <p:cBhvr>
                                        <p:cTn id="70" dur="1000" decel="50000" fill="hold">
                                          <p:stCondLst>
                                            <p:cond delay="0"/>
                                          </p:stCondLst>
                                        </p:cTn>
                                        <p:tgtEl>
                                          <p:spTgt spid="778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7847"/>
                                        </p:tgtEl>
                                        <p:attrNameLst>
                                          <p:attrName>ppt_x</p:attrName>
                                          <p:attrName>ppt_y</p:attrName>
                                        </p:attrNameLst>
                                      </p:cBhvr>
                                    </p:animMotion>
                                    <p:animEffect transition="in" filter="fade">
                                      <p:cBhvr>
                                        <p:cTn id="72" dur="1000"/>
                                        <p:tgtEl>
                                          <p:spTgt spid="77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4" grpId="0"/>
      <p:bldP spid="77838" grpId="0"/>
      <p:bldP spid="77840" grpId="0"/>
      <p:bldP spid="77842" grpId="0"/>
      <p:bldP spid="77844" grpId="0"/>
      <p:bldP spid="77845" grpId="0"/>
      <p:bldP spid="77846" grpId="0"/>
      <p:bldP spid="778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29" name="Group 2"/>
          <p:cNvGrpSpPr>
            <a:grpSpLocks/>
          </p:cNvGrpSpPr>
          <p:nvPr/>
        </p:nvGrpSpPr>
        <p:grpSpPr bwMode="auto">
          <a:xfrm>
            <a:off x="-53975" y="0"/>
            <a:ext cx="9350375" cy="7031038"/>
            <a:chOff x="-34" y="0"/>
            <a:chExt cx="5890"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78180"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en-US" sz="4000" b="1" i="1">
                <a:solidFill>
                  <a:schemeClr val="bg1"/>
                </a:solidFill>
                <a:latin typeface="Times New Roman" pitchFamily="-112" charset="0"/>
                <a:ea typeface="+mn-ea"/>
                <a:cs typeface="+mn-cs"/>
              </a:rPr>
              <a:t>is</a:t>
            </a: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a:solidFill>
                  <a:schemeClr val="bg1"/>
                </a:solidFill>
                <a:latin typeface="Times New Roman" pitchFamily="-112" charset="0"/>
                <a:ea typeface="+mn-ea"/>
                <a:cs typeface="+mn-cs"/>
              </a:rPr>
              <a:t>is</a:t>
            </a: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en-US" sz="4000" b="1" i="1">
                <a:solidFill>
                  <a:schemeClr val="bg1"/>
                </a:solidFill>
                <a:latin typeface="Times New Roman" pitchFamily="-112" charset="0"/>
                <a:ea typeface="+mn-ea"/>
                <a:cs typeface="+mn-cs"/>
              </a:rPr>
              <a:t>is</a:t>
            </a: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dirty="0">
                <a:solidFill>
                  <a:schemeClr val="bg1"/>
                </a:solidFill>
                <a:latin typeface="Times New Roman" pitchFamily="-112" charset="0"/>
                <a:ea typeface="+mn-ea"/>
                <a:cs typeface="+mn-cs"/>
              </a:rPr>
              <a:t>Son</a:t>
            </a: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en-US" sz="4000" b="1" i="1">
                  <a:solidFill>
                    <a:schemeClr val="bg1"/>
                  </a:solidFill>
                  <a:latin typeface="Times New Roman" pitchFamily="-112" charset="0"/>
                  <a:ea typeface="+mn-ea"/>
                  <a:cs typeface="+mn-cs"/>
                </a:rPr>
                <a:t>GOD</a:t>
              </a: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en-US" sz="4000" b="1" i="1">
                <a:solidFill>
                  <a:schemeClr val="bg1"/>
                </a:solidFill>
                <a:latin typeface="Times New Roman" pitchFamily="-112" charset="0"/>
                <a:ea typeface="+mn-ea"/>
                <a:cs typeface="+mn-cs"/>
              </a:rPr>
              <a:t>Father</a:t>
            </a:r>
          </a:p>
        </p:txBody>
      </p:sp>
      <p:sp>
        <p:nvSpPr>
          <p:cNvPr id="178200"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en-US" sz="4000" b="1" i="1">
                <a:solidFill>
                  <a:schemeClr val="bg1"/>
                </a:solidFill>
                <a:latin typeface="Times New Roman" pitchFamily="-112" charset="0"/>
                <a:ea typeface="+mn-ea"/>
                <a:cs typeface="+mn-cs"/>
              </a:rPr>
              <a:t>Spirit</a:t>
            </a: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is not</a:t>
            </a: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is not</a:t>
            </a: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is not</a:t>
            </a:r>
          </a:p>
        </p:txBody>
      </p:sp>
      <p:sp>
        <p:nvSpPr>
          <p:cNvPr id="178204"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1400" b="1">
                <a:solidFill>
                  <a:schemeClr val="bg1"/>
                </a:solidFill>
                <a:latin typeface="Times New Roman" pitchFamily="-112" charset="0"/>
                <a:ea typeface="+mn-ea"/>
                <a:cs typeface="+mn-cs"/>
              </a:rPr>
              <a:t>H. Wayne House, </a:t>
            </a:r>
            <a:r>
              <a:rPr lang="en-US" sz="1400" b="1" i="1">
                <a:solidFill>
                  <a:schemeClr val="bg1"/>
                </a:solidFill>
                <a:latin typeface="Times New Roman" pitchFamily="-112" charset="0"/>
                <a:ea typeface="+mn-ea"/>
                <a:cs typeface="+mn-cs"/>
              </a:rPr>
              <a:t>Charts of Christian Theology and Doctrine</a:t>
            </a:r>
            <a:r>
              <a:rPr lang="en-US" sz="1400" b="1">
                <a:solidFill>
                  <a:schemeClr val="bg1"/>
                </a:solidFill>
                <a:latin typeface="Times New Roman" pitchFamily="-112" charset="0"/>
                <a:ea typeface="+mn-ea"/>
                <a:cs typeface="+mn-cs"/>
              </a:rPr>
              <a:t>, p. 45</a:t>
            </a:r>
          </a:p>
        </p:txBody>
      </p:sp>
      <p:sp>
        <p:nvSpPr>
          <p:cNvPr id="201750" name="Title 28"/>
          <p:cNvSpPr>
            <a:spLocks noGrp="1"/>
          </p:cNvSpPr>
          <p:nvPr>
            <p:ph type="title" idx="4294967295"/>
          </p:nvPr>
        </p:nvSpPr>
        <p:spPr>
          <a:xfrm>
            <a:off x="92224" y="183308"/>
            <a:ext cx="8229600" cy="769441"/>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en-US" b="1" i="1" kern="1200" dirty="0">
                <a:solidFill>
                  <a:schemeClr val="bg1"/>
                </a:solidFill>
                <a:latin typeface="Times New Roman" pitchFamily="-112" charset="0"/>
                <a:ea typeface="+mn-ea"/>
                <a:cs typeface="+mn-cs"/>
              </a:rPr>
              <a:t>The Trinity</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3778" name="Group 3"/>
          <p:cNvGrpSpPr>
            <a:grpSpLocks/>
          </p:cNvGrpSpPr>
          <p:nvPr/>
        </p:nvGrpSpPr>
        <p:grpSpPr bwMode="auto">
          <a:xfrm>
            <a:off x="-53975" y="0"/>
            <a:ext cx="9350375" cy="7031038"/>
            <a:chOff x="-34" y="0"/>
            <a:chExt cx="5890" cy="4429"/>
          </a:xfrm>
        </p:grpSpPr>
        <p:sp>
          <p:nvSpPr>
            <p:cNvPr id="18022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022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0233" name="Text Box 9"/>
          <p:cNvSpPr txBox="1">
            <a:spLocks noChangeArrowheads="1"/>
          </p:cNvSpPr>
          <p:nvPr/>
        </p:nvSpPr>
        <p:spPr bwMode="auto">
          <a:xfrm>
            <a:off x="381000" y="212725"/>
            <a:ext cx="8763000" cy="55784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en-US" sz="4000" b="1" i="1" dirty="0">
                <a:solidFill>
                  <a:schemeClr val="bg1"/>
                </a:solidFill>
                <a:latin typeface="Times New Roman" charset="0"/>
              </a:rPr>
              <a:t>As soon as </a:t>
            </a:r>
            <a:r>
              <a:rPr lang="en-US" sz="4000" b="1" i="1" dirty="0">
                <a:solidFill>
                  <a:srgbClr val="FFFF00"/>
                </a:solidFill>
                <a:latin typeface="Times New Roman" charset="0"/>
              </a:rPr>
              <a:t>Jesus</a:t>
            </a:r>
            <a:r>
              <a:rPr lang="en-US" sz="4000" b="1" i="1" dirty="0">
                <a:solidFill>
                  <a:schemeClr val="bg1"/>
                </a:solidFill>
                <a:latin typeface="Times New Roman" charset="0"/>
              </a:rPr>
              <a:t> was baptized, </a:t>
            </a:r>
          </a:p>
          <a:p>
            <a:pPr eaLnBrk="1" hangingPunct="1">
              <a:defRPr/>
            </a:pPr>
            <a:r>
              <a:rPr lang="en-US" sz="4000" b="1" i="1" dirty="0">
                <a:solidFill>
                  <a:schemeClr val="bg1"/>
                </a:solidFill>
                <a:latin typeface="Times New Roman" charset="0"/>
              </a:rPr>
              <a:t>he went up out of the water. </a:t>
            </a:r>
          </a:p>
          <a:p>
            <a:pPr eaLnBrk="1" hangingPunct="1">
              <a:defRPr/>
            </a:pPr>
            <a:r>
              <a:rPr lang="en-US" sz="4000" b="1" i="1" dirty="0">
                <a:solidFill>
                  <a:schemeClr val="bg1"/>
                </a:solidFill>
                <a:latin typeface="Times New Roman" charset="0"/>
              </a:rPr>
              <a:t>At that moment heaven was opened, </a:t>
            </a:r>
          </a:p>
          <a:p>
            <a:pPr eaLnBrk="1" hangingPunct="1">
              <a:defRPr/>
            </a:pPr>
            <a:r>
              <a:rPr lang="en-US" sz="4000" b="1" i="1" dirty="0">
                <a:solidFill>
                  <a:schemeClr val="bg1"/>
                </a:solidFill>
                <a:latin typeface="Times New Roman" charset="0"/>
              </a:rPr>
              <a:t>and he saw the </a:t>
            </a:r>
            <a:r>
              <a:rPr lang="en-US" sz="4000" b="1" i="1" dirty="0">
                <a:solidFill>
                  <a:srgbClr val="FFFF00"/>
                </a:solidFill>
                <a:latin typeface="Times New Roman" charset="0"/>
              </a:rPr>
              <a:t>Spirit of God</a:t>
            </a:r>
            <a:r>
              <a:rPr lang="en-US" sz="4000" b="1" i="1" dirty="0">
                <a:solidFill>
                  <a:schemeClr val="bg1"/>
                </a:solidFill>
                <a:latin typeface="Times New Roman" charset="0"/>
              </a:rPr>
              <a:t> descending like a dove and lighting on him. </a:t>
            </a:r>
          </a:p>
          <a:p>
            <a:pPr eaLnBrk="1" hangingPunct="1">
              <a:defRPr/>
            </a:pPr>
            <a:r>
              <a:rPr lang="en-US" sz="4000" b="1" i="1" dirty="0">
                <a:solidFill>
                  <a:schemeClr val="bg1"/>
                </a:solidFill>
                <a:latin typeface="Times New Roman" charset="0"/>
              </a:rPr>
              <a:t>And </a:t>
            </a:r>
            <a:r>
              <a:rPr lang="en-US" sz="4000" b="1" i="1" dirty="0">
                <a:solidFill>
                  <a:srgbClr val="FFFF00"/>
                </a:solidFill>
                <a:latin typeface="Times New Roman" charset="0"/>
              </a:rPr>
              <a:t>a voice from heaven</a:t>
            </a:r>
            <a:r>
              <a:rPr lang="en-US" sz="4000" b="1" i="1" dirty="0">
                <a:solidFill>
                  <a:schemeClr val="bg1"/>
                </a:solidFill>
                <a:latin typeface="Times New Roman" charset="0"/>
              </a:rPr>
              <a:t> said, </a:t>
            </a:r>
          </a:p>
          <a:p>
            <a:pPr eaLnBrk="1" hangingPunct="1">
              <a:defRPr/>
            </a:pPr>
            <a:r>
              <a:rPr lang="en-US" altLang="ja-JP" sz="4000" b="1" i="1" dirty="0">
                <a:solidFill>
                  <a:schemeClr val="bg1"/>
                </a:solidFill>
                <a:latin typeface="Times New Roman" charset="0"/>
              </a:rPr>
              <a:t>"</a:t>
            </a:r>
            <a:r>
              <a:rPr lang="en-US" sz="4000" b="1" i="1" dirty="0">
                <a:solidFill>
                  <a:schemeClr val="bg1"/>
                </a:solidFill>
                <a:latin typeface="Times New Roman" charset="0"/>
              </a:rPr>
              <a:t>This is my Son, whom I love; </a:t>
            </a:r>
          </a:p>
          <a:p>
            <a:pPr eaLnBrk="1" hangingPunct="1">
              <a:defRPr/>
            </a:pPr>
            <a:r>
              <a:rPr lang="en-US" sz="4000" b="1" i="1" dirty="0">
                <a:solidFill>
                  <a:schemeClr val="bg1"/>
                </a:solidFill>
                <a:latin typeface="Times New Roman" charset="0"/>
              </a:rPr>
              <a:t>with him I am well pleased.</a:t>
            </a:r>
            <a:r>
              <a:rPr lang="en-US" altLang="ja-JP" sz="4000" b="1" i="1" dirty="0">
                <a:solidFill>
                  <a:schemeClr val="bg1"/>
                </a:solidFill>
                <a:latin typeface="Times New Roman" charset="0"/>
              </a:rPr>
              <a:t>"</a:t>
            </a:r>
            <a:r>
              <a:rPr lang="en-US" sz="4000" b="1" i="1" dirty="0">
                <a:solidFill>
                  <a:schemeClr val="bg1"/>
                </a:solidFill>
                <a:latin typeface="Times New Roman" charset="0"/>
              </a:rPr>
              <a:t> </a:t>
            </a:r>
          </a:p>
          <a:p>
            <a:pPr eaLnBrk="1" hangingPunct="1">
              <a:defRPr/>
            </a:pPr>
            <a:endParaRPr lang="en-US" sz="4000" b="1" i="1" dirty="0">
              <a:solidFill>
                <a:schemeClr val="bg1"/>
              </a:solidFill>
              <a:latin typeface="Times New Roman" charset="0"/>
            </a:endParaRPr>
          </a:p>
        </p:txBody>
      </p:sp>
      <p:sp>
        <p:nvSpPr>
          <p:cNvPr id="10" name="Title 9"/>
          <p:cNvSpPr>
            <a:spLocks noGrp="1"/>
          </p:cNvSpPr>
          <p:nvPr>
            <p:ph type="title" idx="4294967295"/>
          </p:nvPr>
        </p:nvSpPr>
        <p:spPr>
          <a:xfrm>
            <a:off x="3657600" y="6096000"/>
            <a:ext cx="5715000" cy="990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Matthew 3:16-17 (NIV)</a:t>
            </a: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5826" name="Group 3"/>
          <p:cNvGrpSpPr>
            <a:grpSpLocks/>
          </p:cNvGrpSpPr>
          <p:nvPr/>
        </p:nvGrpSpPr>
        <p:grpSpPr bwMode="auto">
          <a:xfrm>
            <a:off x="-53975" y="0"/>
            <a:ext cx="9350375" cy="7031038"/>
            <a:chOff x="-34" y="0"/>
            <a:chExt cx="5890" cy="4429"/>
          </a:xfrm>
        </p:grpSpPr>
        <p:sp>
          <p:nvSpPr>
            <p:cNvPr id="182276"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2277"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2281" name="Text Box 9"/>
          <p:cNvSpPr txBox="1">
            <a:spLocks noChangeArrowheads="1"/>
          </p:cNvSpPr>
          <p:nvPr/>
        </p:nvSpPr>
        <p:spPr bwMode="auto">
          <a:xfrm>
            <a:off x="381000" y="212725"/>
            <a:ext cx="8153400" cy="3749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a:solidFill>
                  <a:schemeClr val="bg1"/>
                </a:solidFill>
                <a:latin typeface="Times New Roman" pitchFamily="-112" charset="0"/>
                <a:ea typeface="+mn-ea"/>
                <a:cs typeface="+mn-cs"/>
              </a:rPr>
              <a:t>Therefore go and make disciples of all nations, baptizing them in the name </a:t>
            </a:r>
          </a:p>
          <a:p>
            <a:pPr eaLnBrk="1" hangingPunct="1">
              <a:defRPr/>
            </a:pPr>
            <a:r>
              <a:rPr lang="en-US" sz="4000" b="1" i="1">
                <a:solidFill>
                  <a:schemeClr val="bg1"/>
                </a:solidFill>
                <a:latin typeface="Times New Roman" pitchFamily="-112" charset="0"/>
                <a:ea typeface="+mn-ea"/>
                <a:cs typeface="+mn-cs"/>
              </a:rPr>
              <a:t>of the 		</a:t>
            </a:r>
            <a:r>
              <a:rPr lang="en-US" sz="4000" b="1" i="1">
                <a:solidFill>
                  <a:srgbClr val="FFFF00"/>
                </a:solidFill>
                <a:latin typeface="Times New Roman" pitchFamily="-112" charset="0"/>
                <a:ea typeface="+mn-ea"/>
                <a:cs typeface="+mn-cs"/>
              </a:rPr>
              <a:t>Father </a:t>
            </a:r>
          </a:p>
          <a:p>
            <a:pPr eaLnBrk="1" hangingPunct="1">
              <a:defRPr/>
            </a:pPr>
            <a:r>
              <a:rPr lang="en-US" sz="4000" b="1" i="1">
                <a:solidFill>
                  <a:schemeClr val="bg1"/>
                </a:solidFill>
                <a:latin typeface="Times New Roman" pitchFamily="-112" charset="0"/>
                <a:ea typeface="+mn-ea"/>
                <a:cs typeface="+mn-cs"/>
              </a:rPr>
              <a:t>and of the 	</a:t>
            </a:r>
            <a:r>
              <a:rPr lang="en-US" sz="4000" b="1" i="1">
                <a:solidFill>
                  <a:srgbClr val="FFFF00"/>
                </a:solidFill>
                <a:latin typeface="Times New Roman" pitchFamily="-112" charset="0"/>
                <a:ea typeface="+mn-ea"/>
                <a:cs typeface="+mn-cs"/>
              </a:rPr>
              <a:t>Son </a:t>
            </a:r>
          </a:p>
          <a:p>
            <a:pPr eaLnBrk="1" hangingPunct="1">
              <a:defRPr/>
            </a:pPr>
            <a:r>
              <a:rPr lang="en-US" sz="4000" b="1" i="1">
                <a:solidFill>
                  <a:schemeClr val="bg1"/>
                </a:solidFill>
                <a:latin typeface="Times New Roman" pitchFamily="-112" charset="0"/>
                <a:ea typeface="+mn-ea"/>
                <a:cs typeface="+mn-cs"/>
              </a:rPr>
              <a:t>and of the 	</a:t>
            </a:r>
            <a:r>
              <a:rPr lang="en-US" sz="4000" b="1" i="1">
                <a:solidFill>
                  <a:srgbClr val="FFFF00"/>
                </a:solidFill>
                <a:latin typeface="Times New Roman" pitchFamily="-112" charset="0"/>
                <a:ea typeface="+mn-ea"/>
                <a:cs typeface="+mn-cs"/>
              </a:rPr>
              <a:t>Holy Spirit</a:t>
            </a:r>
          </a:p>
        </p:txBody>
      </p:sp>
      <p:sp>
        <p:nvSpPr>
          <p:cNvPr id="10" name="Title 9"/>
          <p:cNvSpPr>
            <a:spLocks noGrp="1"/>
          </p:cNvSpPr>
          <p:nvPr>
            <p:ph type="title" idx="4294967295"/>
          </p:nvPr>
        </p:nvSpPr>
        <p:spPr>
          <a:xfrm>
            <a:off x="3657600" y="6172200"/>
            <a:ext cx="5562600" cy="8382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3200" b="1">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Matthew 28:19 (NIV)</a:t>
            </a: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7874" name="Group 3"/>
          <p:cNvGrpSpPr>
            <a:grpSpLocks/>
          </p:cNvGrpSpPr>
          <p:nvPr/>
        </p:nvGrpSpPr>
        <p:grpSpPr bwMode="auto">
          <a:xfrm>
            <a:off x="-53975" y="0"/>
            <a:ext cx="9350375" cy="7031038"/>
            <a:chOff x="-34" y="0"/>
            <a:chExt cx="5890" cy="4429"/>
          </a:xfrm>
        </p:grpSpPr>
        <p:sp>
          <p:nvSpPr>
            <p:cNvPr id="18432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432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4328" name="Text Box 8"/>
          <p:cNvSpPr txBox="1">
            <a:spLocks noChangeArrowheads="1"/>
          </p:cNvSpPr>
          <p:nvPr/>
        </p:nvSpPr>
        <p:spPr bwMode="auto">
          <a:xfrm>
            <a:off x="381000" y="212725"/>
            <a:ext cx="8153400" cy="43592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a:solidFill>
                  <a:schemeClr val="bg1"/>
                </a:solidFill>
                <a:latin typeface="Times New Roman" pitchFamily="-112" charset="0"/>
                <a:ea typeface="+mn-ea"/>
                <a:cs typeface="+mn-cs"/>
              </a:rPr>
              <a:t>There are different kinds of gifts, </a:t>
            </a:r>
          </a:p>
          <a:p>
            <a:pPr eaLnBrk="1" hangingPunct="1">
              <a:defRPr/>
            </a:pPr>
            <a:r>
              <a:rPr lang="en-US" sz="4000" b="1" i="1">
                <a:solidFill>
                  <a:schemeClr val="bg1"/>
                </a:solidFill>
                <a:latin typeface="Times New Roman" pitchFamily="-112" charset="0"/>
                <a:ea typeface="+mn-ea"/>
                <a:cs typeface="+mn-cs"/>
              </a:rPr>
              <a:t>	but the same </a:t>
            </a:r>
            <a:r>
              <a:rPr lang="en-US" sz="4000" b="1" i="1">
                <a:solidFill>
                  <a:srgbClr val="FFFF00"/>
                </a:solidFill>
                <a:latin typeface="Times New Roman" pitchFamily="-112" charset="0"/>
                <a:ea typeface="+mn-ea"/>
                <a:cs typeface="+mn-cs"/>
              </a:rPr>
              <a:t>Spirit</a:t>
            </a:r>
            <a:r>
              <a:rPr lang="en-US" sz="4000" b="1" i="1">
                <a:solidFill>
                  <a:schemeClr val="bg1"/>
                </a:solidFill>
                <a:latin typeface="Times New Roman" pitchFamily="-112" charset="0"/>
                <a:ea typeface="+mn-ea"/>
                <a:cs typeface="+mn-cs"/>
              </a:rPr>
              <a:t>. </a:t>
            </a:r>
          </a:p>
          <a:p>
            <a:pPr eaLnBrk="1" hangingPunct="1">
              <a:defRPr/>
            </a:pPr>
            <a:r>
              <a:rPr lang="en-US" sz="4000" b="1" i="1">
                <a:solidFill>
                  <a:schemeClr val="bg1"/>
                </a:solidFill>
                <a:latin typeface="Times New Roman" pitchFamily="-112" charset="0"/>
                <a:ea typeface="+mn-ea"/>
                <a:cs typeface="+mn-cs"/>
              </a:rPr>
              <a:t>There are different kinds of service, </a:t>
            </a:r>
          </a:p>
          <a:p>
            <a:pPr eaLnBrk="1" hangingPunct="1">
              <a:defRPr/>
            </a:pPr>
            <a:r>
              <a:rPr lang="en-US" sz="4000" b="1" i="1">
                <a:solidFill>
                  <a:schemeClr val="bg1"/>
                </a:solidFill>
                <a:latin typeface="Times New Roman" pitchFamily="-112" charset="0"/>
                <a:ea typeface="+mn-ea"/>
                <a:cs typeface="+mn-cs"/>
              </a:rPr>
              <a:t>	but the same </a:t>
            </a:r>
            <a:r>
              <a:rPr lang="en-US" sz="4000" b="1" i="1">
                <a:solidFill>
                  <a:srgbClr val="FFFF00"/>
                </a:solidFill>
                <a:latin typeface="Times New Roman" pitchFamily="-112" charset="0"/>
                <a:ea typeface="+mn-ea"/>
                <a:cs typeface="+mn-cs"/>
              </a:rPr>
              <a:t>Lord</a:t>
            </a:r>
            <a:r>
              <a:rPr lang="en-US" sz="4000" b="1" i="1">
                <a:solidFill>
                  <a:schemeClr val="bg1"/>
                </a:solidFill>
                <a:latin typeface="Times New Roman" pitchFamily="-112" charset="0"/>
                <a:ea typeface="+mn-ea"/>
                <a:cs typeface="+mn-cs"/>
              </a:rPr>
              <a:t>. </a:t>
            </a:r>
          </a:p>
          <a:p>
            <a:pPr eaLnBrk="1" hangingPunct="1">
              <a:defRPr/>
            </a:pPr>
            <a:r>
              <a:rPr lang="en-US" sz="4000" b="1" i="1">
                <a:solidFill>
                  <a:schemeClr val="bg1"/>
                </a:solidFill>
                <a:latin typeface="Times New Roman" pitchFamily="-112" charset="0"/>
                <a:ea typeface="+mn-ea"/>
                <a:cs typeface="+mn-cs"/>
              </a:rPr>
              <a:t>There are different kinds of working, </a:t>
            </a:r>
          </a:p>
          <a:p>
            <a:pPr eaLnBrk="1" hangingPunct="1">
              <a:defRPr/>
            </a:pPr>
            <a:r>
              <a:rPr lang="en-US" sz="4000" b="1" i="1">
                <a:solidFill>
                  <a:schemeClr val="bg1"/>
                </a:solidFill>
                <a:latin typeface="Times New Roman" pitchFamily="-112" charset="0"/>
                <a:ea typeface="+mn-ea"/>
                <a:cs typeface="+mn-cs"/>
              </a:rPr>
              <a:t>	but the same </a:t>
            </a:r>
            <a:r>
              <a:rPr lang="en-US" sz="4000" b="1" i="1">
                <a:solidFill>
                  <a:srgbClr val="FFFF00"/>
                </a:solidFill>
                <a:latin typeface="Times New Roman" pitchFamily="-112" charset="0"/>
                <a:ea typeface="+mn-ea"/>
                <a:cs typeface="+mn-cs"/>
              </a:rPr>
              <a:t>God</a:t>
            </a:r>
            <a:r>
              <a:rPr lang="en-US" sz="4000" b="1" i="1">
                <a:solidFill>
                  <a:schemeClr val="bg1"/>
                </a:solidFill>
                <a:latin typeface="Times New Roman" pitchFamily="-112" charset="0"/>
                <a:ea typeface="+mn-ea"/>
                <a:cs typeface="+mn-cs"/>
              </a:rPr>
              <a:t> </a:t>
            </a:r>
          </a:p>
          <a:p>
            <a:pPr eaLnBrk="1" hangingPunct="1">
              <a:defRPr/>
            </a:pPr>
            <a:r>
              <a:rPr lang="en-US" sz="4000" b="1" i="1">
                <a:solidFill>
                  <a:schemeClr val="bg1"/>
                </a:solidFill>
                <a:latin typeface="Times New Roman" pitchFamily="-112" charset="0"/>
                <a:ea typeface="+mn-ea"/>
                <a:cs typeface="+mn-cs"/>
              </a:rPr>
              <a:t>works all of them in all men.</a:t>
            </a:r>
          </a:p>
        </p:txBody>
      </p:sp>
      <p:sp>
        <p:nvSpPr>
          <p:cNvPr id="10" name="Title 9"/>
          <p:cNvSpPr>
            <a:spLocks noGrp="1"/>
          </p:cNvSpPr>
          <p:nvPr>
            <p:ph type="title" idx="4294967295"/>
          </p:nvPr>
        </p:nvSpPr>
        <p:spPr>
          <a:xfrm>
            <a:off x="3200400" y="6172200"/>
            <a:ext cx="59436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1 Corinthians 12:4-6 (NIV)</a:t>
            </a: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9922" name="Group 3"/>
          <p:cNvGrpSpPr>
            <a:grpSpLocks/>
          </p:cNvGrpSpPr>
          <p:nvPr/>
        </p:nvGrpSpPr>
        <p:grpSpPr bwMode="auto">
          <a:xfrm>
            <a:off x="-53975" y="0"/>
            <a:ext cx="9350375" cy="7031038"/>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6377" name="Text Box 9"/>
          <p:cNvSpPr txBox="1">
            <a:spLocks noChangeArrowheads="1"/>
          </p:cNvSpPr>
          <p:nvPr/>
        </p:nvSpPr>
        <p:spPr bwMode="auto">
          <a:xfrm>
            <a:off x="381000" y="212725"/>
            <a:ext cx="8077200" cy="43592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a:solidFill>
                  <a:schemeClr val="bg1"/>
                </a:solidFill>
                <a:latin typeface="Times New Roman" pitchFamily="-112" charset="0"/>
                <a:ea typeface="+mn-ea"/>
                <a:cs typeface="+mn-cs"/>
              </a:rPr>
              <a:t>May the grace </a:t>
            </a:r>
          </a:p>
          <a:p>
            <a:pPr eaLnBrk="1" hangingPunct="1">
              <a:defRPr/>
            </a:pPr>
            <a:r>
              <a:rPr lang="en-US" sz="4000" b="1" i="1">
                <a:solidFill>
                  <a:schemeClr val="bg1"/>
                </a:solidFill>
                <a:latin typeface="Times New Roman" pitchFamily="-112" charset="0"/>
                <a:ea typeface="+mn-ea"/>
                <a:cs typeface="+mn-cs"/>
              </a:rPr>
              <a:t>	of the </a:t>
            </a:r>
            <a:r>
              <a:rPr lang="en-US" sz="4000" b="1" i="1">
                <a:solidFill>
                  <a:srgbClr val="FFFF00"/>
                </a:solidFill>
                <a:latin typeface="Times New Roman" pitchFamily="-112" charset="0"/>
                <a:ea typeface="+mn-ea"/>
                <a:cs typeface="+mn-cs"/>
              </a:rPr>
              <a:t>Lord Jesus Christ</a:t>
            </a:r>
            <a:r>
              <a:rPr lang="en-US" sz="4000" b="1" i="1">
                <a:solidFill>
                  <a:schemeClr val="bg1"/>
                </a:solidFill>
                <a:latin typeface="Times New Roman" pitchFamily="-112" charset="0"/>
                <a:ea typeface="+mn-ea"/>
                <a:cs typeface="+mn-cs"/>
              </a:rPr>
              <a:t>, </a:t>
            </a:r>
          </a:p>
          <a:p>
            <a:pPr eaLnBrk="1" hangingPunct="1">
              <a:defRPr/>
            </a:pPr>
            <a:r>
              <a:rPr lang="en-US" sz="4000" b="1" i="1">
                <a:solidFill>
                  <a:schemeClr val="bg1"/>
                </a:solidFill>
                <a:latin typeface="Times New Roman" pitchFamily="-112" charset="0"/>
                <a:ea typeface="+mn-ea"/>
                <a:cs typeface="+mn-cs"/>
              </a:rPr>
              <a:t>and the love </a:t>
            </a:r>
          </a:p>
          <a:p>
            <a:pPr eaLnBrk="1" hangingPunct="1">
              <a:defRPr/>
            </a:pPr>
            <a:r>
              <a:rPr lang="en-US" sz="4000" b="1" i="1">
                <a:solidFill>
                  <a:schemeClr val="bg1"/>
                </a:solidFill>
                <a:latin typeface="Times New Roman" pitchFamily="-112" charset="0"/>
                <a:ea typeface="+mn-ea"/>
                <a:cs typeface="+mn-cs"/>
              </a:rPr>
              <a:t>	of </a:t>
            </a:r>
            <a:r>
              <a:rPr lang="en-US" sz="4000" b="1" i="1">
                <a:solidFill>
                  <a:srgbClr val="FFFF00"/>
                </a:solidFill>
                <a:latin typeface="Times New Roman" pitchFamily="-112" charset="0"/>
                <a:ea typeface="+mn-ea"/>
                <a:cs typeface="+mn-cs"/>
              </a:rPr>
              <a:t>God</a:t>
            </a:r>
            <a:r>
              <a:rPr lang="en-US" sz="4000" b="1" i="1">
                <a:solidFill>
                  <a:schemeClr val="bg1"/>
                </a:solidFill>
                <a:latin typeface="Times New Roman" pitchFamily="-112" charset="0"/>
                <a:ea typeface="+mn-ea"/>
                <a:cs typeface="+mn-cs"/>
              </a:rPr>
              <a:t>, </a:t>
            </a:r>
          </a:p>
          <a:p>
            <a:pPr eaLnBrk="1" hangingPunct="1">
              <a:defRPr/>
            </a:pPr>
            <a:r>
              <a:rPr lang="en-US" sz="4000" b="1" i="1">
                <a:solidFill>
                  <a:schemeClr val="bg1"/>
                </a:solidFill>
                <a:latin typeface="Times New Roman" pitchFamily="-112" charset="0"/>
                <a:ea typeface="+mn-ea"/>
                <a:cs typeface="+mn-cs"/>
              </a:rPr>
              <a:t>and the fellowship </a:t>
            </a:r>
          </a:p>
          <a:p>
            <a:pPr eaLnBrk="1" hangingPunct="1">
              <a:defRPr/>
            </a:pPr>
            <a:r>
              <a:rPr lang="en-US" sz="4000" b="1" i="1">
                <a:solidFill>
                  <a:schemeClr val="bg1"/>
                </a:solidFill>
                <a:latin typeface="Times New Roman" pitchFamily="-112" charset="0"/>
                <a:ea typeface="+mn-ea"/>
                <a:cs typeface="+mn-cs"/>
              </a:rPr>
              <a:t>	of the </a:t>
            </a:r>
            <a:r>
              <a:rPr lang="en-US" sz="4000" b="1" i="1">
                <a:solidFill>
                  <a:srgbClr val="FFFF00"/>
                </a:solidFill>
                <a:latin typeface="Times New Roman" pitchFamily="-112" charset="0"/>
                <a:ea typeface="+mn-ea"/>
                <a:cs typeface="+mn-cs"/>
              </a:rPr>
              <a:t>Holy Spirit</a:t>
            </a:r>
            <a:r>
              <a:rPr lang="en-US" sz="4000" b="1" i="1">
                <a:solidFill>
                  <a:schemeClr val="bg1"/>
                </a:solidFill>
                <a:latin typeface="Times New Roman" pitchFamily="-112" charset="0"/>
                <a:ea typeface="+mn-ea"/>
                <a:cs typeface="+mn-cs"/>
              </a:rPr>
              <a:t> </a:t>
            </a:r>
          </a:p>
          <a:p>
            <a:pPr eaLnBrk="1" hangingPunct="1">
              <a:defRPr/>
            </a:pPr>
            <a:r>
              <a:rPr lang="en-US" sz="4000" b="1" i="1">
                <a:solidFill>
                  <a:schemeClr val="bg1"/>
                </a:solidFill>
                <a:latin typeface="Times New Roman" pitchFamily="-112" charset="0"/>
                <a:ea typeface="+mn-ea"/>
                <a:cs typeface="+mn-cs"/>
              </a:rPr>
              <a:t>be with you all.</a:t>
            </a:r>
          </a:p>
        </p:txBody>
      </p:sp>
      <p:sp>
        <p:nvSpPr>
          <p:cNvPr id="209926" name="Title 9"/>
          <p:cNvSpPr>
            <a:spLocks noGrp="1"/>
          </p:cNvSpPr>
          <p:nvPr>
            <p:ph type="title" idx="4294967295"/>
          </p:nvPr>
        </p:nvSpPr>
        <p:spPr>
          <a:xfrm>
            <a:off x="3352800" y="6324600"/>
            <a:ext cx="5867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2 Corinthians 13:14 (NIV)</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98A20-1B8B-B96B-49DD-C0A34838B2E0}"/>
            </a:ext>
          </a:extLst>
        </p:cNvPr>
        <p:cNvGrpSpPr/>
        <p:nvPr/>
      </p:nvGrpSpPr>
      <p:grpSpPr>
        <a:xfrm>
          <a:off x="0" y="0"/>
          <a:ext cx="0" cy="0"/>
          <a:chOff x="0" y="0"/>
          <a:chExt cx="0" cy="0"/>
        </a:xfrm>
      </p:grpSpPr>
      <p:graphicFrame>
        <p:nvGraphicFramePr>
          <p:cNvPr id="9218" name="Object 2">
            <a:extLst>
              <a:ext uri="{FF2B5EF4-FFF2-40B4-BE49-F238E27FC236}">
                <a16:creationId xmlns:a16="http://schemas.microsoft.com/office/drawing/2014/main" id="{CD37CD2A-BA9D-94C0-27BC-5AB3D2C6F599}"/>
              </a:ext>
            </a:extLst>
          </p:cNvPr>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Word.Document.8">
                  <p:embed/>
                </p:oleObj>
              </mc:Choice>
              <mc:Fallback>
                <p:oleObj name="Document" r:id="rId3" imgW="812698" imgH="1549206" progId="Word.Document.8">
                  <p:embed/>
                  <p:pic>
                    <p:nvPicPr>
                      <p:cNvPr id="92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19" name="Object 3">
            <a:extLst>
              <a:ext uri="{FF2B5EF4-FFF2-40B4-BE49-F238E27FC236}">
                <a16:creationId xmlns:a16="http://schemas.microsoft.com/office/drawing/2014/main" id="{6EF52166-A08A-3EE5-680E-58FA8CDE2821}"/>
              </a:ext>
            </a:extLst>
          </p:cNvPr>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Word.Document.8">
                  <p:embed/>
                </p:oleObj>
              </mc:Choice>
              <mc:Fallback>
                <p:oleObj name="Document" r:id="rId5" imgW="926984" imgH="2031746" progId="Word.Document.8">
                  <p:embed/>
                  <p:pic>
                    <p:nvPicPr>
                      <p:cNvPr id="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0" name="Object 4">
            <a:extLst>
              <a:ext uri="{FF2B5EF4-FFF2-40B4-BE49-F238E27FC236}">
                <a16:creationId xmlns:a16="http://schemas.microsoft.com/office/drawing/2014/main" id="{D8375AC1-F4A8-ABA0-7F87-169356786964}"/>
              </a:ext>
            </a:extLst>
          </p:cNvPr>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Word.Document.8">
                  <p:embed/>
                </p:oleObj>
              </mc:Choice>
              <mc:Fallback>
                <p:oleObj name="Document" r:id="rId7" imgW="965079" imgH="2793651" progId="Word.Document.8">
                  <p:embed/>
                  <p:pic>
                    <p:nvPicPr>
                      <p:cNvPr id="922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1" name="Object 5">
            <a:extLst>
              <a:ext uri="{FF2B5EF4-FFF2-40B4-BE49-F238E27FC236}">
                <a16:creationId xmlns:a16="http://schemas.microsoft.com/office/drawing/2014/main" id="{0CAF1EC3-74C2-6BBB-A6FE-0EFA00BDED93}"/>
              </a:ext>
            </a:extLst>
          </p:cNvPr>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Word.Document.8">
                  <p:embed/>
                </p:oleObj>
              </mc:Choice>
              <mc:Fallback>
                <p:oleObj name="Document" r:id="rId9" imgW="685714" imgH="2184127" progId="Word.Document.8">
                  <p:embed/>
                  <p:pic>
                    <p:nvPicPr>
                      <p:cNvPr id="922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2" name="Object 6">
            <a:extLst>
              <a:ext uri="{FF2B5EF4-FFF2-40B4-BE49-F238E27FC236}">
                <a16:creationId xmlns:a16="http://schemas.microsoft.com/office/drawing/2014/main" id="{C41C2E1A-6037-3481-24EF-20E3A1E8B6CA}"/>
              </a:ext>
            </a:extLst>
          </p:cNvPr>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Word.Document.8">
                  <p:embed/>
                </p:oleObj>
              </mc:Choice>
              <mc:Fallback>
                <p:oleObj name="Document" r:id="rId11" imgW="787302" imgH="1358730" progId="Word.Document.8">
                  <p:embed/>
                  <p:pic>
                    <p:nvPicPr>
                      <p:cNvPr id="922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3" name="Object 7">
            <a:extLst>
              <a:ext uri="{FF2B5EF4-FFF2-40B4-BE49-F238E27FC236}">
                <a16:creationId xmlns:a16="http://schemas.microsoft.com/office/drawing/2014/main" id="{4A1B1E39-511A-8231-9CE7-43DFD7C1DE6F}"/>
              </a:ext>
            </a:extLst>
          </p:cNvPr>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Word.Document.8">
                  <p:embed/>
                </p:oleObj>
              </mc:Choice>
              <mc:Fallback>
                <p:oleObj name="Document" r:id="rId13" imgW="685714" imgH="1777778" progId="Word.Document.8">
                  <p:embed/>
                  <p:pic>
                    <p:nvPicPr>
                      <p:cNvPr id="9223"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4" name="Object 8">
            <a:extLst>
              <a:ext uri="{FF2B5EF4-FFF2-40B4-BE49-F238E27FC236}">
                <a16:creationId xmlns:a16="http://schemas.microsoft.com/office/drawing/2014/main" id="{8283F773-898D-6C1B-A95D-8D4AB2845BBF}"/>
              </a:ext>
            </a:extLst>
          </p:cNvPr>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Word.Document.8">
                  <p:embed/>
                </p:oleObj>
              </mc:Choice>
              <mc:Fallback>
                <p:oleObj name="Document" r:id="rId15" imgW="977778" imgH="1434921" progId="Word.Document.8">
                  <p:embed/>
                  <p:pic>
                    <p:nvPicPr>
                      <p:cNvPr id="922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5" name="Object 9">
            <a:extLst>
              <a:ext uri="{FF2B5EF4-FFF2-40B4-BE49-F238E27FC236}">
                <a16:creationId xmlns:a16="http://schemas.microsoft.com/office/drawing/2014/main" id="{D9CC27F3-AD7D-470E-50B7-3FFAB60F20BF}"/>
              </a:ext>
            </a:extLst>
          </p:cNvPr>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922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6" name="Object 10">
            <a:extLst>
              <a:ext uri="{FF2B5EF4-FFF2-40B4-BE49-F238E27FC236}">
                <a16:creationId xmlns:a16="http://schemas.microsoft.com/office/drawing/2014/main" id="{B8D28878-BA35-C30F-DE18-B79255F211B3}"/>
              </a:ext>
            </a:extLst>
          </p:cNvPr>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Word.Document.8">
                  <p:embed/>
                </p:oleObj>
              </mc:Choice>
              <mc:Fallback>
                <p:oleObj name="Document" r:id="rId19" imgW="685714" imgH="977778" progId="Word.Document.8">
                  <p:embed/>
                  <p:pic>
                    <p:nvPicPr>
                      <p:cNvPr id="922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7" name="Object 11">
            <a:extLst>
              <a:ext uri="{FF2B5EF4-FFF2-40B4-BE49-F238E27FC236}">
                <a16:creationId xmlns:a16="http://schemas.microsoft.com/office/drawing/2014/main" id="{E2D5D3CA-F369-623A-33C9-3794EA040D35}"/>
              </a:ext>
            </a:extLst>
          </p:cNvPr>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Word.Document.8">
                  <p:embed/>
                </p:oleObj>
              </mc:Choice>
              <mc:Fallback>
                <p:oleObj name="Document" r:id="rId21" imgW="2069841" imgH="2539683" progId="Word.Document.8">
                  <p:embed/>
                  <p:pic>
                    <p:nvPicPr>
                      <p:cNvPr id="9227"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8" name="Object 12">
            <a:extLst>
              <a:ext uri="{FF2B5EF4-FFF2-40B4-BE49-F238E27FC236}">
                <a16:creationId xmlns:a16="http://schemas.microsoft.com/office/drawing/2014/main" id="{38DFC4F9-5F53-B32B-226A-8A803DACF965}"/>
              </a:ext>
            </a:extLst>
          </p:cNvPr>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Word.Document.8">
                  <p:embed/>
                </p:oleObj>
              </mc:Choice>
              <mc:Fallback>
                <p:oleObj name="Document" r:id="rId23" imgW="1726984" imgH="2539683" progId="Word.Document.8">
                  <p:embed/>
                  <p:pic>
                    <p:nvPicPr>
                      <p:cNvPr id="9228"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9" name="Object 13">
            <a:extLst>
              <a:ext uri="{FF2B5EF4-FFF2-40B4-BE49-F238E27FC236}">
                <a16:creationId xmlns:a16="http://schemas.microsoft.com/office/drawing/2014/main" id="{0A5B8820-C840-FD0B-37B4-BC9C9E6D056D}"/>
              </a:ext>
            </a:extLst>
          </p:cNvPr>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Word.Document.8">
                  <p:embed/>
                </p:oleObj>
              </mc:Choice>
              <mc:Fallback>
                <p:oleObj name="Document" r:id="rId25" imgW="2019048" imgH="2539683" progId="Word.Document.8">
                  <p:embed/>
                  <p:pic>
                    <p:nvPicPr>
                      <p:cNvPr id="922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30" name="Object 14">
            <a:extLst>
              <a:ext uri="{FF2B5EF4-FFF2-40B4-BE49-F238E27FC236}">
                <a16:creationId xmlns:a16="http://schemas.microsoft.com/office/drawing/2014/main" id="{C5C5BD90-FF67-5E85-973F-2FA590691921}"/>
              </a:ext>
            </a:extLst>
          </p:cNvPr>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923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9231" name="Picture 15">
            <a:extLst>
              <a:ext uri="{FF2B5EF4-FFF2-40B4-BE49-F238E27FC236}">
                <a16:creationId xmlns:a16="http://schemas.microsoft.com/office/drawing/2014/main" id="{77D3D952-152E-C556-972A-F618EF5AB2D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a:extLst>
              <a:ext uri="{FF2B5EF4-FFF2-40B4-BE49-F238E27FC236}">
                <a16:creationId xmlns:a16="http://schemas.microsoft.com/office/drawing/2014/main" id="{32F73A94-17E6-F290-8AEF-59D19EB798D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7">
            <a:extLst>
              <a:ext uri="{FF2B5EF4-FFF2-40B4-BE49-F238E27FC236}">
                <a16:creationId xmlns:a16="http://schemas.microsoft.com/office/drawing/2014/main" id="{4DCE466B-D719-03E1-D9A8-DF37C4058DA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34" name="Object 15">
            <a:extLst>
              <a:ext uri="{FF2B5EF4-FFF2-40B4-BE49-F238E27FC236}">
                <a16:creationId xmlns:a16="http://schemas.microsoft.com/office/drawing/2014/main" id="{E0EADAB4-D455-17AF-60E7-8A5A75FDA5EB}"/>
              </a:ext>
            </a:extLst>
          </p:cNvPr>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Word.Document.8">
                  <p:embed/>
                </p:oleObj>
              </mc:Choice>
              <mc:Fallback>
                <p:oleObj name="Document" r:id="rId32" imgW="2273016" imgH="3047619" progId="Word.Document.8">
                  <p:embed/>
                  <p:pic>
                    <p:nvPicPr>
                      <p:cNvPr id="9234" name="Object 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9235" name="Picture 19">
            <a:extLst>
              <a:ext uri="{FF2B5EF4-FFF2-40B4-BE49-F238E27FC236}">
                <a16:creationId xmlns:a16="http://schemas.microsoft.com/office/drawing/2014/main" id="{554FCE16-8DBD-8FA6-1D09-B8A29B73243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a:extLst>
              <a:ext uri="{FF2B5EF4-FFF2-40B4-BE49-F238E27FC236}">
                <a16:creationId xmlns:a16="http://schemas.microsoft.com/office/drawing/2014/main" id="{494BA3DA-99C3-6884-EDE3-6295636F1E3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14800" y="25146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42" name="Rectangle 26">
            <a:extLst>
              <a:ext uri="{FF2B5EF4-FFF2-40B4-BE49-F238E27FC236}">
                <a16:creationId xmlns:a16="http://schemas.microsoft.com/office/drawing/2014/main" id="{292A3262-B6FA-8A88-3841-7D5A8F8213EA}"/>
              </a:ext>
            </a:extLst>
          </p:cNvPr>
          <p:cNvSpPr>
            <a:spLocks noRot="1" noChangeArrowheads="1"/>
          </p:cNvSpPr>
          <p:nvPr/>
        </p:nvSpPr>
        <p:spPr bwMode="auto">
          <a:xfrm>
            <a:off x="228600" y="503238"/>
            <a:ext cx="8686800" cy="5821362"/>
          </a:xfrm>
          <a:prstGeom prst="rect">
            <a:avLst/>
          </a:prstGeom>
          <a:solidFill>
            <a:schemeClr val="bg1">
              <a:alpha val="67000"/>
            </a:schemeClr>
          </a:solidFill>
          <a:ln w="9525">
            <a:noFill/>
            <a:miter lim="800000"/>
            <a:headEnd/>
            <a:tailEnd/>
          </a:ln>
          <a:effectLst>
            <a:outerShdw blurRad="63500" dist="38099" dir="2700000" algn="ctr" rotWithShape="0">
              <a:schemeClr val="bg2">
                <a:alpha val="74998"/>
              </a:schemeClr>
            </a:outerShdw>
          </a:effectLst>
        </p:spPr>
        <p:txBody>
          <a:bodyPr anchor="ctr"/>
          <a:lstStyle/>
          <a:p>
            <a:pPr algn="ctr" eaLnBrk="1" hangingPunct="1">
              <a:defRPr/>
            </a:pPr>
            <a:br>
              <a:rPr lang="en-US" sz="6000" b="1">
                <a:effectLst>
                  <a:outerShdw blurRad="38100" dist="38100" dir="2700000" algn="tl">
                    <a:srgbClr val="000000"/>
                  </a:outerShdw>
                </a:effectLst>
                <a:latin typeface="Arial" charset="0"/>
                <a:cs typeface="Arial" charset="0"/>
              </a:rPr>
            </a:br>
            <a:r>
              <a:rPr lang="en-US" sz="6000" b="1">
                <a:effectLst>
                  <a:outerShdw blurRad="38100" dist="38100" dir="2700000" algn="tl">
                    <a:srgbClr val="000000"/>
                  </a:outerShdw>
                </a:effectLst>
                <a:latin typeface="Arial" charset="0"/>
                <a:cs typeface="Arial" charset="0"/>
              </a:rPr>
              <a:t>What kind of impact did the pagan high gods have upon Israel?</a:t>
            </a:r>
          </a:p>
        </p:txBody>
      </p:sp>
      <p:sp>
        <p:nvSpPr>
          <p:cNvPr id="167957" name="Text Box 27">
            <a:extLst>
              <a:ext uri="{FF2B5EF4-FFF2-40B4-BE49-F238E27FC236}">
                <a16:creationId xmlns:a16="http://schemas.microsoft.com/office/drawing/2014/main" id="{0FDD6BE3-A523-85FE-BCEF-CCDDCE9F1C25}"/>
              </a:ext>
            </a:extLst>
          </p:cNvPr>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161</a:t>
            </a:r>
          </a:p>
        </p:txBody>
      </p:sp>
      <p:sp>
        <p:nvSpPr>
          <p:cNvPr id="9244" name="Rectangle 28">
            <a:extLst>
              <a:ext uri="{FF2B5EF4-FFF2-40B4-BE49-F238E27FC236}">
                <a16:creationId xmlns:a16="http://schemas.microsoft.com/office/drawing/2014/main" id="{E2258086-1EC5-C3CD-B112-784774AC7C2F}"/>
              </a:ext>
            </a:extLst>
          </p:cNvPr>
          <p:cNvSpPr>
            <a:spLocks noGrp="1" noChangeArrowheads="1"/>
          </p:cNvSpPr>
          <p:nvPr>
            <p:ph type="ctrTitle"/>
          </p:nvPr>
        </p:nvSpPr>
        <p:spPr>
          <a:xfrm>
            <a:off x="685800" y="533400"/>
            <a:ext cx="7772400" cy="1524000"/>
          </a:xfrm>
          <a:effectLst>
            <a:outerShdw blurRad="63500" dist="38099" dir="2700000" algn="ctr" rotWithShape="0">
              <a:schemeClr val="bg2">
                <a:alpha val="74998"/>
              </a:schemeClr>
            </a:outerShdw>
          </a:effectLst>
        </p:spPr>
        <p:txBody>
          <a:bodyPr/>
          <a:lstStyle/>
          <a:p>
            <a:pPr eaLnBrk="1" hangingPunct="1">
              <a:defRPr/>
            </a:pPr>
            <a:r>
              <a:rPr lang="en-US" sz="6600">
                <a:solidFill>
                  <a:schemeClr val="tx1"/>
                </a:solidFill>
                <a:latin typeface="Arial" charset="0"/>
                <a:ea typeface="ＭＳ Ｐゴシック" charset="0"/>
                <a:cs typeface="Arial" charset="0"/>
              </a:rPr>
              <a:t>POLYTHEISM:</a:t>
            </a:r>
          </a:p>
        </p:txBody>
      </p:sp>
    </p:spTree>
    <p:extLst>
      <p:ext uri="{BB962C8B-B14F-4D97-AF65-F5344CB8AC3E}">
        <p14:creationId xmlns:p14="http://schemas.microsoft.com/office/powerpoint/2010/main" val="2611380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1970" name="Group 3"/>
          <p:cNvGrpSpPr>
            <a:grpSpLocks/>
          </p:cNvGrpSpPr>
          <p:nvPr/>
        </p:nvGrpSpPr>
        <p:grpSpPr bwMode="auto">
          <a:xfrm>
            <a:off x="-53975" y="0"/>
            <a:ext cx="9350375" cy="7031038"/>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8425" name="Text Box 9"/>
          <p:cNvSpPr txBox="1">
            <a:spLocks noChangeArrowheads="1"/>
          </p:cNvSpPr>
          <p:nvPr/>
        </p:nvSpPr>
        <p:spPr bwMode="auto">
          <a:xfrm>
            <a:off x="381000" y="212725"/>
            <a:ext cx="8458200" cy="4968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dirty="0">
                <a:solidFill>
                  <a:schemeClr val="bg1"/>
                </a:solidFill>
                <a:latin typeface="Times New Roman" pitchFamily="-112" charset="0"/>
                <a:ea typeface="+mn-ea"/>
                <a:cs typeface="+mn-cs"/>
              </a:rPr>
              <a:t>who have been chosen </a:t>
            </a:r>
          </a:p>
          <a:p>
            <a:pPr eaLnBrk="1" hangingPunct="1">
              <a:defRPr/>
            </a:pPr>
            <a:r>
              <a:rPr lang="en-US" sz="4000" b="1" i="1" dirty="0">
                <a:solidFill>
                  <a:schemeClr val="bg1"/>
                </a:solidFill>
                <a:latin typeface="Times New Roman" pitchFamily="-112" charset="0"/>
                <a:ea typeface="+mn-ea"/>
                <a:cs typeface="+mn-cs"/>
              </a:rPr>
              <a:t>according to the foreknowledge </a:t>
            </a:r>
          </a:p>
          <a:p>
            <a:pPr eaLnBrk="1" hangingPunct="1">
              <a:defRPr/>
            </a:pPr>
            <a:r>
              <a:rPr lang="en-US" sz="4000" b="1" i="1" dirty="0">
                <a:solidFill>
                  <a:schemeClr val="bg1"/>
                </a:solidFill>
                <a:latin typeface="Times New Roman" pitchFamily="-112" charset="0"/>
                <a:ea typeface="+mn-ea"/>
                <a:cs typeface="+mn-cs"/>
              </a:rPr>
              <a:t>of </a:t>
            </a:r>
            <a:r>
              <a:rPr lang="en-US" sz="4000" b="1" i="1" dirty="0">
                <a:solidFill>
                  <a:srgbClr val="FFFF00"/>
                </a:solidFill>
                <a:latin typeface="Times New Roman" pitchFamily="-112" charset="0"/>
                <a:ea typeface="+mn-ea"/>
                <a:cs typeface="+mn-cs"/>
              </a:rPr>
              <a:t>God the Father</a:t>
            </a:r>
            <a:r>
              <a:rPr lang="en-US" sz="4000" b="1" i="1" dirty="0">
                <a:solidFill>
                  <a:schemeClr val="bg1"/>
                </a:solidFill>
                <a:latin typeface="Times New Roman" pitchFamily="-112" charset="0"/>
                <a:ea typeface="+mn-ea"/>
                <a:cs typeface="+mn-cs"/>
              </a:rPr>
              <a:t>, </a:t>
            </a:r>
          </a:p>
          <a:p>
            <a:pPr eaLnBrk="1" hangingPunct="1">
              <a:defRPr/>
            </a:pPr>
            <a:r>
              <a:rPr lang="en-US" sz="4000" b="1" i="1" dirty="0">
                <a:solidFill>
                  <a:schemeClr val="bg1"/>
                </a:solidFill>
                <a:latin typeface="Times New Roman" pitchFamily="-112" charset="0"/>
                <a:ea typeface="+mn-ea"/>
                <a:cs typeface="+mn-cs"/>
              </a:rPr>
              <a:t>through the sanctifying work </a:t>
            </a:r>
          </a:p>
          <a:p>
            <a:pPr eaLnBrk="1" hangingPunct="1">
              <a:defRPr/>
            </a:pPr>
            <a:r>
              <a:rPr lang="en-US" sz="4000" b="1" i="1" dirty="0">
                <a:solidFill>
                  <a:schemeClr val="bg1"/>
                </a:solidFill>
                <a:latin typeface="Times New Roman" pitchFamily="-112" charset="0"/>
                <a:ea typeface="+mn-ea"/>
                <a:cs typeface="+mn-cs"/>
              </a:rPr>
              <a:t>of </a:t>
            </a:r>
            <a:r>
              <a:rPr lang="en-US" sz="4000" b="1" i="1" dirty="0">
                <a:solidFill>
                  <a:srgbClr val="FFFF00"/>
                </a:solidFill>
                <a:latin typeface="Times New Roman" pitchFamily="-112" charset="0"/>
                <a:ea typeface="+mn-ea"/>
                <a:cs typeface="+mn-cs"/>
              </a:rPr>
              <a:t>the Spirit</a:t>
            </a:r>
            <a:r>
              <a:rPr lang="en-US" sz="4000" b="1" i="1" dirty="0">
                <a:solidFill>
                  <a:schemeClr val="bg1"/>
                </a:solidFill>
                <a:latin typeface="Times New Roman" pitchFamily="-112" charset="0"/>
                <a:ea typeface="+mn-ea"/>
                <a:cs typeface="+mn-cs"/>
              </a:rPr>
              <a:t>, </a:t>
            </a:r>
          </a:p>
          <a:p>
            <a:pPr eaLnBrk="1" hangingPunct="1">
              <a:defRPr/>
            </a:pPr>
            <a:r>
              <a:rPr lang="en-US" sz="4000" b="1" i="1" dirty="0">
                <a:solidFill>
                  <a:schemeClr val="bg1"/>
                </a:solidFill>
                <a:latin typeface="Times New Roman" pitchFamily="-112" charset="0"/>
                <a:ea typeface="+mn-ea"/>
                <a:cs typeface="+mn-cs"/>
              </a:rPr>
              <a:t>for obedience </a:t>
            </a:r>
          </a:p>
          <a:p>
            <a:pPr eaLnBrk="1" hangingPunct="1">
              <a:defRPr/>
            </a:pPr>
            <a:r>
              <a:rPr lang="en-US" sz="4000" b="1" i="1" dirty="0">
                <a:solidFill>
                  <a:schemeClr val="bg1"/>
                </a:solidFill>
                <a:latin typeface="Times New Roman" pitchFamily="-112" charset="0"/>
                <a:ea typeface="+mn-ea"/>
                <a:cs typeface="+mn-cs"/>
              </a:rPr>
              <a:t>to </a:t>
            </a:r>
            <a:r>
              <a:rPr lang="en-US" sz="4000" b="1" i="1" dirty="0">
                <a:solidFill>
                  <a:srgbClr val="FFFF00"/>
                </a:solidFill>
                <a:latin typeface="Times New Roman" pitchFamily="-112" charset="0"/>
                <a:ea typeface="+mn-ea"/>
                <a:cs typeface="+mn-cs"/>
              </a:rPr>
              <a:t>Jesus Christ</a:t>
            </a:r>
            <a:r>
              <a:rPr lang="en-US" sz="4000" b="1" i="1" dirty="0">
                <a:solidFill>
                  <a:schemeClr val="bg1"/>
                </a:solidFill>
                <a:latin typeface="Times New Roman" pitchFamily="-112" charset="0"/>
                <a:ea typeface="+mn-ea"/>
                <a:cs typeface="+mn-cs"/>
              </a:rPr>
              <a:t> </a:t>
            </a:r>
          </a:p>
          <a:p>
            <a:pPr eaLnBrk="1" hangingPunct="1">
              <a:defRPr/>
            </a:pPr>
            <a:r>
              <a:rPr lang="en-US" sz="4000" b="1" i="1">
                <a:solidFill>
                  <a:schemeClr val="bg1"/>
                </a:solidFill>
                <a:latin typeface="Times New Roman" pitchFamily="-112" charset="0"/>
                <a:ea typeface="+mn-ea"/>
                <a:cs typeface="+mn-cs"/>
              </a:rPr>
              <a:t>and sprinkling by his blood</a:t>
            </a:r>
          </a:p>
        </p:txBody>
      </p:sp>
      <p:sp>
        <p:nvSpPr>
          <p:cNvPr id="10" name="Title 9"/>
          <p:cNvSpPr>
            <a:spLocks noGrp="1"/>
          </p:cNvSpPr>
          <p:nvPr>
            <p:ph type="title" idx="4294967295"/>
          </p:nvPr>
        </p:nvSpPr>
        <p:spPr>
          <a:xfrm>
            <a:off x="3962400" y="6248400"/>
            <a:ext cx="52578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1 Peter 1:2 (NIV)</a:t>
            </a: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4018" name="Group 3"/>
          <p:cNvGrpSpPr>
            <a:grpSpLocks/>
          </p:cNvGrpSpPr>
          <p:nvPr/>
        </p:nvGrpSpPr>
        <p:grpSpPr bwMode="auto">
          <a:xfrm>
            <a:off x="-53975" y="0"/>
            <a:ext cx="9350375" cy="7031038"/>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0473" name="Text Box 9"/>
          <p:cNvSpPr txBox="1">
            <a:spLocks noChangeArrowheads="1"/>
          </p:cNvSpPr>
          <p:nvPr/>
        </p:nvSpPr>
        <p:spPr bwMode="auto">
          <a:xfrm>
            <a:off x="381000" y="212725"/>
            <a:ext cx="8458200" cy="4968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en-US" sz="4000" b="1" i="1" dirty="0">
                <a:solidFill>
                  <a:schemeClr val="bg1"/>
                </a:solidFill>
                <a:latin typeface="Times New Roman" charset="0"/>
              </a:rPr>
              <a:t>But you, dear friends, </a:t>
            </a:r>
          </a:p>
          <a:p>
            <a:pPr eaLnBrk="1" hangingPunct="1">
              <a:defRPr/>
            </a:pPr>
            <a:r>
              <a:rPr lang="en-US" sz="4000" b="1" i="1" dirty="0">
                <a:solidFill>
                  <a:schemeClr val="bg1"/>
                </a:solidFill>
                <a:latin typeface="Times New Roman" charset="0"/>
              </a:rPr>
              <a:t>build yourselves up </a:t>
            </a:r>
          </a:p>
          <a:p>
            <a:pPr eaLnBrk="1" hangingPunct="1">
              <a:defRPr/>
            </a:pPr>
            <a:r>
              <a:rPr lang="en-US" sz="4000" b="1" i="1" dirty="0">
                <a:solidFill>
                  <a:schemeClr val="bg1"/>
                </a:solidFill>
                <a:latin typeface="Times New Roman" charset="0"/>
              </a:rPr>
              <a:t>in your most holy faith </a:t>
            </a:r>
          </a:p>
          <a:p>
            <a:pPr eaLnBrk="1" hangingPunct="1">
              <a:defRPr/>
            </a:pPr>
            <a:r>
              <a:rPr lang="en-US" sz="4000" b="1" i="1" dirty="0">
                <a:solidFill>
                  <a:schemeClr val="bg1"/>
                </a:solidFill>
                <a:latin typeface="Times New Roman" charset="0"/>
              </a:rPr>
              <a:t>and pray in </a:t>
            </a:r>
            <a:r>
              <a:rPr lang="en-US" sz="4000" b="1" i="1" dirty="0">
                <a:solidFill>
                  <a:srgbClr val="FFFF00"/>
                </a:solidFill>
                <a:latin typeface="Times New Roman" charset="0"/>
              </a:rPr>
              <a:t>the Holy Spirit</a:t>
            </a:r>
            <a:r>
              <a:rPr lang="en-US" sz="4000" b="1" i="1" dirty="0">
                <a:solidFill>
                  <a:schemeClr val="bg1"/>
                </a:solidFill>
                <a:latin typeface="Times New Roman" charset="0"/>
              </a:rPr>
              <a:t>. </a:t>
            </a:r>
          </a:p>
          <a:p>
            <a:pPr eaLnBrk="1" hangingPunct="1">
              <a:defRPr/>
            </a:pPr>
            <a:r>
              <a:rPr lang="en-US" sz="4000" b="1" i="1" dirty="0">
                <a:solidFill>
                  <a:schemeClr val="bg1"/>
                </a:solidFill>
                <a:latin typeface="Times New Roman" charset="0"/>
              </a:rPr>
              <a:t>Keep yourselves in </a:t>
            </a:r>
            <a:r>
              <a:rPr lang="en-US" sz="4000" b="1" i="1" dirty="0">
                <a:solidFill>
                  <a:srgbClr val="FFFF00"/>
                </a:solidFill>
                <a:latin typeface="Times New Roman" charset="0"/>
              </a:rPr>
              <a:t>God</a:t>
            </a:r>
            <a:r>
              <a:rPr lang="fr-FR" altLang="ja-JP" sz="4000" b="1" i="1" dirty="0">
                <a:solidFill>
                  <a:srgbClr val="FFFF00"/>
                </a:solidFill>
                <a:latin typeface="Times New Roman" charset="0"/>
              </a:rPr>
              <a:t>'</a:t>
            </a:r>
            <a:r>
              <a:rPr lang="en-US" sz="4000" b="1" i="1" dirty="0">
                <a:solidFill>
                  <a:srgbClr val="FFFF00"/>
                </a:solidFill>
                <a:latin typeface="Times New Roman" charset="0"/>
              </a:rPr>
              <a:t>s love</a:t>
            </a:r>
            <a:r>
              <a:rPr lang="en-US" sz="4000" b="1" i="1" dirty="0">
                <a:solidFill>
                  <a:schemeClr val="bg1"/>
                </a:solidFill>
                <a:latin typeface="Times New Roman" charset="0"/>
              </a:rPr>
              <a:t> </a:t>
            </a:r>
          </a:p>
          <a:p>
            <a:pPr eaLnBrk="1" hangingPunct="1">
              <a:defRPr/>
            </a:pPr>
            <a:r>
              <a:rPr lang="en-US" sz="4000" b="1" i="1" dirty="0">
                <a:solidFill>
                  <a:schemeClr val="bg1"/>
                </a:solidFill>
                <a:latin typeface="Times New Roman" charset="0"/>
              </a:rPr>
              <a:t>as you wait for the mercy </a:t>
            </a:r>
          </a:p>
          <a:p>
            <a:pPr eaLnBrk="1" hangingPunct="1">
              <a:defRPr/>
            </a:pPr>
            <a:r>
              <a:rPr lang="en-US" sz="4000" b="1" i="1" dirty="0">
                <a:solidFill>
                  <a:schemeClr val="bg1"/>
                </a:solidFill>
                <a:latin typeface="Times New Roman" charset="0"/>
              </a:rPr>
              <a:t>of </a:t>
            </a:r>
            <a:r>
              <a:rPr lang="en-US" sz="4000" b="1" i="1" dirty="0">
                <a:solidFill>
                  <a:srgbClr val="FFFF00"/>
                </a:solidFill>
                <a:latin typeface="Times New Roman" charset="0"/>
              </a:rPr>
              <a:t>our Lord Jesus Christ</a:t>
            </a:r>
            <a:r>
              <a:rPr lang="en-US" sz="4000" b="1" i="1" dirty="0">
                <a:solidFill>
                  <a:schemeClr val="bg1"/>
                </a:solidFill>
                <a:latin typeface="Times New Roman" charset="0"/>
              </a:rPr>
              <a:t> </a:t>
            </a:r>
          </a:p>
          <a:p>
            <a:pPr eaLnBrk="1" hangingPunct="1">
              <a:defRPr/>
            </a:pPr>
            <a:r>
              <a:rPr lang="en-US" sz="4000" b="1" i="1" dirty="0">
                <a:solidFill>
                  <a:schemeClr val="bg1"/>
                </a:solidFill>
                <a:latin typeface="Times New Roman" charset="0"/>
              </a:rPr>
              <a:t>to bring you to eternal life.</a:t>
            </a:r>
            <a:endParaRPr lang="en-US" sz="4000" b="1" i="1" dirty="0">
              <a:solidFill>
                <a:schemeClr val="bg1"/>
              </a:solidFill>
              <a:latin typeface="Times New Roman" charset="0"/>
              <a:hlinkClick r:id="" action="ppaction://noaction"/>
            </a:endParaRPr>
          </a:p>
        </p:txBody>
      </p:sp>
      <p:sp>
        <p:nvSpPr>
          <p:cNvPr id="10" name="Title 9"/>
          <p:cNvSpPr>
            <a:spLocks noGrp="1"/>
          </p:cNvSpPr>
          <p:nvPr>
            <p:ph type="title" idx="4294967295"/>
          </p:nvPr>
        </p:nvSpPr>
        <p:spPr>
          <a:xfrm>
            <a:off x="2895600" y="6248400"/>
            <a:ext cx="6248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rPr>
              <a:t>Jude 20-21 (NIV)</a:t>
            </a: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1600" b="1">
                <a:solidFill>
                  <a:schemeClr val="bg1"/>
                </a:solidFill>
                <a:latin typeface="Times New Roman" pitchFamily="-112" charset="0"/>
                <a:ea typeface="+mn-ea"/>
                <a:cs typeface="+mn-cs"/>
              </a:rPr>
              <a:t>Marva Dawn, </a:t>
            </a:r>
            <a:r>
              <a:rPr lang="en-US" sz="1600" b="1" i="1">
                <a:solidFill>
                  <a:schemeClr val="bg1"/>
                </a:solidFill>
                <a:latin typeface="Times New Roman" pitchFamily="-112" charset="0"/>
                <a:ea typeface="+mn-ea"/>
                <a:cs typeface="+mn-cs"/>
              </a:rPr>
              <a:t>The Unnecessary Pastor</a:t>
            </a:r>
            <a:r>
              <a:rPr lang="en-US" sz="1600" b="1">
                <a:solidFill>
                  <a:schemeClr val="bg1"/>
                </a:solidFill>
                <a:latin typeface="Times New Roman" pitchFamily="-112" charset="0"/>
                <a:ea typeface="+mn-ea"/>
                <a:cs typeface="+mn-cs"/>
              </a:rPr>
              <a:t>, p. 237</a:t>
            </a:r>
          </a:p>
        </p:txBody>
      </p:sp>
      <p:sp>
        <p:nvSpPr>
          <p:cNvPr id="192519" name="Text Box 7"/>
          <p:cNvSpPr txBox="1">
            <a:spLocks noChangeArrowheads="1"/>
          </p:cNvSpPr>
          <p:nvPr/>
        </p:nvSpPr>
        <p:spPr bwMode="auto">
          <a:xfrm>
            <a:off x="6019800" y="304800"/>
            <a:ext cx="2362200" cy="1739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3600" b="1">
                <a:solidFill>
                  <a:schemeClr val="bg1"/>
                </a:solidFill>
                <a:latin typeface="Times New Roman" pitchFamily="-112" charset="0"/>
                <a:ea typeface="+mn-ea"/>
                <a:cs typeface="+mn-cs"/>
              </a:rPr>
              <a:t>above all</a:t>
            </a:r>
          </a:p>
          <a:p>
            <a:pPr eaLnBrk="1" hangingPunct="1">
              <a:defRPr/>
            </a:pPr>
            <a:r>
              <a:rPr lang="en-US" sz="3600" b="1">
                <a:solidFill>
                  <a:schemeClr val="bg1"/>
                </a:solidFill>
                <a:latin typeface="Times New Roman" pitchFamily="-112" charset="0"/>
                <a:ea typeface="+mn-ea"/>
                <a:cs typeface="+mn-cs"/>
              </a:rPr>
              <a:t>through all</a:t>
            </a:r>
          </a:p>
          <a:p>
            <a:pPr eaLnBrk="1" hangingPunct="1">
              <a:defRPr/>
            </a:pPr>
            <a:r>
              <a:rPr lang="en-US" sz="3600" b="1">
                <a:solidFill>
                  <a:schemeClr val="bg1"/>
                </a:solidFill>
                <a:latin typeface="Times New Roman" pitchFamily="-112" charset="0"/>
                <a:ea typeface="+mn-ea"/>
                <a:cs typeface="+mn-cs"/>
              </a:rPr>
              <a:t>in all</a:t>
            </a:r>
          </a:p>
        </p:txBody>
      </p:sp>
      <p:sp>
        <p:nvSpPr>
          <p:cNvPr id="192520" name="Text Box 8"/>
          <p:cNvSpPr txBox="1">
            <a:spLocks noChangeArrowheads="1"/>
          </p:cNvSpPr>
          <p:nvPr/>
        </p:nvSpPr>
        <p:spPr bwMode="auto">
          <a:xfrm>
            <a:off x="4953000" y="3276600"/>
            <a:ext cx="18288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600" b="1">
                <a:solidFill>
                  <a:schemeClr val="bg1"/>
                </a:solidFill>
                <a:latin typeface="Times New Roman" pitchFamily="-112" charset="0"/>
                <a:ea typeface="+mn-ea"/>
                <a:cs typeface="+mn-cs"/>
              </a:rPr>
              <a:t>one </a:t>
            </a:r>
            <a:r>
              <a:rPr lang="en-US" sz="3600" b="1">
                <a:solidFill>
                  <a:srgbClr val="FFFF00"/>
                </a:solidFill>
                <a:latin typeface="Times New Roman" pitchFamily="-112" charset="0"/>
                <a:ea typeface="+mn-ea"/>
                <a:cs typeface="+mn-cs"/>
              </a:rPr>
              <a:t>Lord</a:t>
            </a:r>
          </a:p>
        </p:txBody>
      </p:sp>
      <p:sp>
        <p:nvSpPr>
          <p:cNvPr id="192521" name="Text Box 9"/>
          <p:cNvSpPr txBox="1">
            <a:spLocks noChangeArrowheads="1"/>
          </p:cNvSpPr>
          <p:nvPr/>
        </p:nvSpPr>
        <p:spPr bwMode="auto">
          <a:xfrm>
            <a:off x="457200" y="3276600"/>
            <a:ext cx="15240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600" b="1">
                <a:solidFill>
                  <a:schemeClr val="bg1"/>
                </a:solidFill>
                <a:latin typeface="Times New Roman" pitchFamily="-112" charset="0"/>
                <a:ea typeface="+mn-ea"/>
                <a:cs typeface="+mn-cs"/>
              </a:rPr>
              <a:t>one  body</a:t>
            </a:r>
          </a:p>
        </p:txBody>
      </p:sp>
      <p:sp>
        <p:nvSpPr>
          <p:cNvPr id="192522" name="Text Box 10"/>
          <p:cNvSpPr txBox="1">
            <a:spLocks noChangeArrowheads="1"/>
          </p:cNvSpPr>
          <p:nvPr/>
        </p:nvSpPr>
        <p:spPr bwMode="auto">
          <a:xfrm>
            <a:off x="3124200" y="3276600"/>
            <a:ext cx="18288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600" b="1">
                <a:solidFill>
                  <a:schemeClr val="bg1"/>
                </a:solidFill>
                <a:latin typeface="Times New Roman" pitchFamily="-112" charset="0"/>
                <a:ea typeface="+mn-ea"/>
                <a:cs typeface="+mn-cs"/>
              </a:rPr>
              <a:t>   one </a:t>
            </a:r>
            <a:r>
              <a:rPr lang="en-US" sz="3600" b="1">
                <a:solidFill>
                  <a:srgbClr val="FFFF00"/>
                </a:solidFill>
                <a:latin typeface="Times New Roman" pitchFamily="-112" charset="0"/>
                <a:ea typeface="+mn-ea"/>
                <a:cs typeface="+mn-cs"/>
              </a:rPr>
              <a:t>Spirit  </a:t>
            </a:r>
            <a:r>
              <a:rPr lang="en-US" sz="3600" b="1">
                <a:solidFill>
                  <a:schemeClr val="bg1"/>
                </a:solidFill>
                <a:latin typeface="Times New Roman" pitchFamily="-112" charset="0"/>
                <a:ea typeface="+mn-ea"/>
                <a:cs typeface="+mn-cs"/>
              </a:rPr>
              <a:t>  </a:t>
            </a:r>
          </a:p>
        </p:txBody>
      </p:sp>
      <p:sp>
        <p:nvSpPr>
          <p:cNvPr id="192523" name="Text Box 11"/>
          <p:cNvSpPr txBox="1">
            <a:spLocks noChangeArrowheads="1"/>
          </p:cNvSpPr>
          <p:nvPr/>
        </p:nvSpPr>
        <p:spPr bwMode="auto">
          <a:xfrm>
            <a:off x="6553200" y="3276600"/>
            <a:ext cx="21336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en-US" sz="3600" b="1">
                <a:solidFill>
                  <a:schemeClr val="bg1"/>
                </a:solidFill>
                <a:latin typeface="Times New Roman" pitchFamily="-112" charset="0"/>
                <a:ea typeface="+mn-ea"/>
                <a:cs typeface="+mn-cs"/>
              </a:rPr>
              <a:t>one </a:t>
            </a:r>
          </a:p>
          <a:p>
            <a:pPr algn="r" eaLnBrk="1" hangingPunct="1">
              <a:defRPr/>
            </a:pPr>
            <a:r>
              <a:rPr lang="en-US" sz="3600" b="1">
                <a:solidFill>
                  <a:schemeClr val="bg1"/>
                </a:solidFill>
                <a:latin typeface="Times New Roman" pitchFamily="-112" charset="0"/>
                <a:ea typeface="+mn-ea"/>
                <a:cs typeface="+mn-cs"/>
              </a:rPr>
              <a:t>faith</a:t>
            </a: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Times New Roman" pitchFamily="-112" charset="0"/>
                <a:ea typeface="+mn-ea"/>
                <a:cs typeface="+mn-cs"/>
              </a:rPr>
              <a:t>one hope</a:t>
            </a: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Times New Roman" pitchFamily="-112" charset="0"/>
                <a:ea typeface="+mn-ea"/>
                <a:cs typeface="+mn-cs"/>
              </a:rPr>
              <a:t>one baptism</a:t>
            </a: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92538" name="Text Box 26"/>
          <p:cNvSpPr txBox="1">
            <a:spLocks noChangeArrowheads="1"/>
          </p:cNvSpPr>
          <p:nvPr/>
        </p:nvSpPr>
        <p:spPr bwMode="auto">
          <a:xfrm>
            <a:off x="3386138" y="304800"/>
            <a:ext cx="25146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Times New Roman" pitchFamily="-112" charset="0"/>
                <a:ea typeface="+mn-ea"/>
                <a:cs typeface="+mn-cs"/>
              </a:rPr>
              <a:t>one </a:t>
            </a:r>
            <a:r>
              <a:rPr lang="en-US" sz="3600" b="1">
                <a:solidFill>
                  <a:srgbClr val="FFFF00"/>
                </a:solidFill>
                <a:latin typeface="Times New Roman" pitchFamily="-112" charset="0"/>
                <a:ea typeface="+mn-ea"/>
                <a:cs typeface="+mn-cs"/>
              </a:rPr>
              <a:t>God </a:t>
            </a:r>
            <a:r>
              <a:rPr lang="en-US" sz="3600" b="1">
                <a:solidFill>
                  <a:schemeClr val="bg1"/>
                </a:solidFill>
                <a:latin typeface="Times New Roman" pitchFamily="-112" charset="0"/>
                <a:ea typeface="+mn-ea"/>
                <a:cs typeface="+mn-cs"/>
              </a:rPr>
              <a:t>and </a:t>
            </a:r>
            <a:r>
              <a:rPr lang="en-US" sz="3600" b="1">
                <a:solidFill>
                  <a:srgbClr val="FFFF00"/>
                </a:solidFill>
                <a:latin typeface="Times New Roman" pitchFamily="-112" charset="0"/>
                <a:ea typeface="+mn-ea"/>
                <a:cs typeface="+mn-cs"/>
              </a:rPr>
              <a:t>Father</a:t>
            </a: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mn-ea"/>
                <a:cs typeface="+mn-cs"/>
              </a:rPr>
              <a:t>v. 6</a:t>
            </a: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mn-ea"/>
                <a:cs typeface="+mn-cs"/>
              </a:rPr>
              <a:t>v. 4</a:t>
            </a: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mn-ea"/>
                <a:cs typeface="+mn-cs"/>
              </a:rPr>
              <a:t>v. 5</a:t>
            </a:r>
          </a:p>
        </p:txBody>
      </p:sp>
      <p:sp>
        <p:nvSpPr>
          <p:cNvPr id="216085" name="Title 29"/>
          <p:cNvSpPr>
            <a:spLocks noGrp="1"/>
          </p:cNvSpPr>
          <p:nvPr>
            <p:ph type="title" idx="4294967295"/>
          </p:nvPr>
        </p:nvSpPr>
        <p:spPr>
          <a:xfrm>
            <a:off x="76200" y="-76200"/>
            <a:ext cx="3810000" cy="792163"/>
          </a:xfrm>
        </p:spPr>
        <p:txBody>
          <a:bodyPr/>
          <a:lstStyle/>
          <a:p>
            <a:pPr algn="l" eaLnBrk="1" hangingPunct="1"/>
            <a:r>
              <a:rPr lang="en-US" sz="3600" b="1">
                <a:solidFill>
                  <a:schemeClr val="bg1"/>
                </a:solidFill>
                <a:latin typeface="Times New Roman" charset="0"/>
                <a:ea typeface="ＭＳ Ｐゴシック" charset="0"/>
                <a:cs typeface="ＭＳ Ｐゴシック" charset="0"/>
              </a:rPr>
              <a:t>Ephesians 4:4-6</a:t>
            </a:r>
            <a:endParaRPr lang="en-US">
              <a:latin typeface="Arial" charset="0"/>
              <a:ea typeface="ＭＳ Ｐゴシック" charset="0"/>
              <a:cs typeface="ＭＳ Ｐゴシック"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8114" name="Group 3"/>
          <p:cNvGrpSpPr>
            <a:grpSpLocks/>
          </p:cNvGrpSpPr>
          <p:nvPr/>
        </p:nvGrpSpPr>
        <p:grpSpPr bwMode="auto">
          <a:xfrm>
            <a:off x="-53975" y="0"/>
            <a:ext cx="9350375" cy="7031038"/>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945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latin typeface="Garamond" pitchFamily="-112" charset="0"/>
              <a:ea typeface="+mn-ea"/>
              <a:cs typeface="+mn-cs"/>
            </a:endParaRPr>
          </a:p>
        </p:txBody>
      </p:sp>
      <p:sp>
        <p:nvSpPr>
          <p:cNvPr id="1945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en-US" sz="4000" b="1" i="1">
                <a:solidFill>
                  <a:schemeClr val="bg1"/>
                </a:solidFill>
                <a:latin typeface="Times New Roman" pitchFamily="-112" charset="0"/>
                <a:ea typeface="+mn-ea"/>
                <a:cs typeface="+mn-cs"/>
              </a:rPr>
              <a:t>is</a:t>
            </a:r>
          </a:p>
        </p:txBody>
      </p:sp>
      <p:sp>
        <p:nvSpPr>
          <p:cNvPr id="1945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a:solidFill>
                  <a:schemeClr val="bg1"/>
                </a:solidFill>
                <a:latin typeface="Times New Roman" pitchFamily="-112" charset="0"/>
                <a:ea typeface="+mn-ea"/>
                <a:cs typeface="+mn-cs"/>
              </a:rPr>
              <a:t>is</a:t>
            </a: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en-US" sz="4000" b="1" i="1">
                <a:solidFill>
                  <a:schemeClr val="bg1"/>
                </a:solidFill>
                <a:latin typeface="Times New Roman" pitchFamily="-112" charset="0"/>
                <a:ea typeface="+mn-ea"/>
                <a:cs typeface="+mn-cs"/>
              </a:rPr>
              <a:t>is</a:t>
            </a: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en-US" sz="4000" b="1" i="1">
                <a:solidFill>
                  <a:schemeClr val="bg1"/>
                </a:solidFill>
                <a:latin typeface="Times New Roman" pitchFamily="-112" charset="0"/>
                <a:ea typeface="+mn-ea"/>
                <a:cs typeface="+mn-cs"/>
              </a:rPr>
              <a:t>Son</a:t>
            </a:r>
          </a:p>
        </p:txBody>
      </p:sp>
      <p:sp>
        <p:nvSpPr>
          <p:cNvPr id="1945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en-US" sz="4000" b="1" i="1">
                  <a:solidFill>
                    <a:schemeClr val="bg1"/>
                  </a:solidFill>
                  <a:latin typeface="Times New Roman" pitchFamily="-112" charset="0"/>
                  <a:ea typeface="+mn-ea"/>
                  <a:cs typeface="+mn-cs"/>
                </a:rPr>
                <a:t>GOD</a:t>
              </a: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en-US" sz="4000" b="1" i="1">
                <a:solidFill>
                  <a:schemeClr val="bg1"/>
                </a:solidFill>
                <a:latin typeface="Times New Roman" pitchFamily="-112" charset="0"/>
                <a:ea typeface="+mn-ea"/>
                <a:cs typeface="+mn-cs"/>
              </a:rPr>
              <a:t>Father</a:t>
            </a:r>
          </a:p>
        </p:txBody>
      </p:sp>
      <p:sp>
        <p:nvSpPr>
          <p:cNvPr id="194584"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en-US" sz="4000" b="1" i="1">
                <a:solidFill>
                  <a:schemeClr val="bg1"/>
                </a:solidFill>
                <a:latin typeface="Times New Roman" pitchFamily="-112" charset="0"/>
                <a:ea typeface="+mn-ea"/>
                <a:cs typeface="+mn-cs"/>
              </a:rPr>
              <a:t>Spirit</a:t>
            </a: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is not</a:t>
            </a: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is not</a:t>
            </a: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is not</a:t>
            </a: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1400" b="1">
                <a:solidFill>
                  <a:schemeClr val="bg1"/>
                </a:solidFill>
                <a:latin typeface="Times New Roman" pitchFamily="-112" charset="0"/>
                <a:ea typeface="+mn-ea"/>
                <a:cs typeface="+mn-cs"/>
              </a:rPr>
              <a:t>H. Wayne House, </a:t>
            </a:r>
            <a:r>
              <a:rPr lang="en-US" sz="1400" b="1" i="1">
                <a:solidFill>
                  <a:schemeClr val="bg1"/>
                </a:solidFill>
                <a:latin typeface="Times New Roman" pitchFamily="-112" charset="0"/>
                <a:ea typeface="+mn-ea"/>
                <a:cs typeface="+mn-cs"/>
              </a:rPr>
              <a:t>Charts of Christian Theology and Doctrine</a:t>
            </a:r>
            <a:r>
              <a:rPr lang="en-US" sz="1400" b="1">
                <a:solidFill>
                  <a:schemeClr val="bg1"/>
                </a:solidFill>
                <a:latin typeface="Times New Roman" pitchFamily="-112" charset="0"/>
                <a:ea typeface="+mn-ea"/>
                <a:cs typeface="+mn-cs"/>
              </a:rPr>
              <a:t>, 45</a:t>
            </a:r>
          </a:p>
        </p:txBody>
      </p:sp>
      <p:sp>
        <p:nvSpPr>
          <p:cNvPr id="218134" name="Title 28"/>
          <p:cNvSpPr>
            <a:spLocks noGrp="1"/>
          </p:cNvSpPr>
          <p:nvPr>
            <p:ph type="title" idx="4294967295"/>
          </p:nvPr>
        </p:nvSpPr>
        <p:spPr>
          <a:xfrm>
            <a:off x="163911" y="140813"/>
            <a:ext cx="8229600"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en-US" b="1" i="1" kern="1200" dirty="0">
                <a:solidFill>
                  <a:schemeClr val="bg1"/>
                </a:solidFill>
                <a:latin typeface="Times New Roman" pitchFamily="-112" charset="0"/>
                <a:ea typeface="+mn-ea"/>
                <a:cs typeface="+mn-cs"/>
              </a:rPr>
              <a:t>The Trinity</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0" name="Rectangle 56"/>
          <p:cNvSpPr>
            <a:spLocks noChangeArrowheads="1"/>
          </p:cNvSpPr>
          <p:nvPr/>
        </p:nvSpPr>
        <p:spPr bwMode="auto">
          <a:xfrm>
            <a:off x="533400" y="3352800"/>
            <a:ext cx="8305800" cy="35052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6198" name="Group 54"/>
          <p:cNvGraphicFramePr>
            <a:graphicFrameLocks noGrp="1"/>
          </p:cNvGraphicFramePr>
          <p:nvPr/>
        </p:nvGraphicFramePr>
        <p:xfrm>
          <a:off x="609600" y="3429000"/>
          <a:ext cx="8077200" cy="3276601"/>
        </p:xfrm>
        <a:graphic>
          <a:graphicData uri="http://schemas.openxmlformats.org/drawingml/2006/table">
            <a:tbl>
              <a:tblPr/>
              <a:tblGrid>
                <a:gridCol w="3944938">
                  <a:extLst>
                    <a:ext uri="{9D8B030D-6E8A-4147-A177-3AD203B41FA5}">
                      <a16:colId xmlns:a16="http://schemas.microsoft.com/office/drawing/2014/main" val="20000"/>
                    </a:ext>
                  </a:extLst>
                </a:gridCol>
                <a:gridCol w="4132262">
                  <a:extLst>
                    <a:ext uri="{9D8B030D-6E8A-4147-A177-3AD203B41FA5}">
                      <a16:colId xmlns:a16="http://schemas.microsoft.com/office/drawing/2014/main" val="20001"/>
                    </a:ext>
                  </a:extLst>
                </a:gridCol>
              </a:tblGrid>
              <a:tr h="603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900" b="1" i="0" u="none" strike="noStrike" cap="none" normalizeH="0" baseline="0">
                          <a:ln>
                            <a:noFill/>
                          </a:ln>
                          <a:solidFill>
                            <a:srgbClr val="FFFFFF"/>
                          </a:solidFill>
                          <a:effectLst/>
                          <a:latin typeface="Geneva" charset="0"/>
                          <a:ea typeface="ＭＳ Ｐゴシック" charset="0"/>
                          <a:cs typeface="Times New Roman" charset="0"/>
                        </a:rPr>
                        <a:t>Principle for Israel</a:t>
                      </a:r>
                      <a:endParaRPr kumimoji="0" lang="en-US" altLang="zh-CN" sz="3200" b="0" i="0" u="none" strike="noStrike" cap="none" normalizeH="0" baseline="0">
                        <a:ln>
                          <a:noFill/>
                        </a:ln>
                        <a:solidFill>
                          <a:schemeClr val="tx1"/>
                        </a:solidFill>
                        <a:effectLst/>
                        <a:latin typeface="Arial"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900" b="1" i="0" u="none" strike="noStrike" cap="none" normalizeH="0" baseline="0">
                          <a:ln>
                            <a:noFill/>
                          </a:ln>
                          <a:solidFill>
                            <a:srgbClr val="FFFFFF"/>
                          </a:solidFill>
                          <a:effectLst/>
                          <a:latin typeface="Geneva" charset="0"/>
                          <a:ea typeface="ＭＳ Ｐゴシック" charset="0"/>
                          <a:cs typeface="Times New Roman" charset="0"/>
                        </a:rPr>
                        <a:t>Modern Parallel</a:t>
                      </a:r>
                      <a:endParaRPr kumimoji="0" lang="en-US" altLang="zh-CN" sz="3200" b="0" i="0" u="none" strike="noStrike" cap="none" normalizeH="0" baseline="0">
                        <a:ln>
                          <a:noFill/>
                        </a:ln>
                        <a:solidFill>
                          <a:schemeClr val="tx1"/>
                        </a:solidFill>
                        <a:effectLst/>
                        <a:latin typeface="Arial" charset="0"/>
                        <a:ea typeface="Times New Roman" charset="0"/>
                        <a:cs typeface="Times New Roman"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0180" name="Text Box 57"/>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159</a:t>
            </a:r>
          </a:p>
        </p:txBody>
      </p:sp>
      <p:pic>
        <p:nvPicPr>
          <p:cNvPr id="6202" name="Picture 58" descr="shiv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8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Rot="1" noChangeArrowheads="1"/>
          </p:cNvSpPr>
          <p:nvPr>
            <p:ph type="title"/>
          </p:nvPr>
        </p:nvSpPr>
        <p:spPr>
          <a:xfrm>
            <a:off x="1143000" y="609600"/>
            <a:ext cx="8229600" cy="1143000"/>
          </a:xfrm>
        </p:spPr>
        <p:txBody>
          <a:bodyPr/>
          <a:lstStyle/>
          <a:p>
            <a:pPr eaLnBrk="1" hangingPunct="1">
              <a:defRPr/>
            </a:pPr>
            <a:r>
              <a:rPr lang="en-US" sz="4000" dirty="0">
                <a:latin typeface="Arial" charset="0"/>
                <a:ea typeface="ＭＳ Ｐゴシック" charset="0"/>
                <a:cs typeface="Arial" charset="0"/>
              </a:rPr>
              <a:t>How should we apply Israel</a:t>
            </a:r>
            <a:r>
              <a:rPr lang="fr-FR" altLang="ja-JP" sz="4000" dirty="0">
                <a:latin typeface="Arial" charset="0"/>
                <a:ea typeface="ＭＳ Ｐゴシック" charset="0"/>
                <a:cs typeface="Arial" charset="0"/>
              </a:rPr>
              <a:t>'</a:t>
            </a:r>
            <a:r>
              <a:rPr lang="en-US" sz="4000" dirty="0">
                <a:latin typeface="Arial" charset="0"/>
                <a:ea typeface="ＭＳ Ｐゴシック" charset="0"/>
                <a:cs typeface="Arial" charset="0"/>
              </a:rPr>
              <a:t>s uniqueness to the Church?</a:t>
            </a:r>
          </a:p>
        </p:txBody>
      </p:sp>
      <p:sp>
        <p:nvSpPr>
          <p:cNvPr id="6199" name="Text Box 55"/>
          <p:cNvSpPr txBox="1">
            <a:spLocks noChangeArrowheads="1"/>
          </p:cNvSpPr>
          <p:nvPr/>
        </p:nvSpPr>
        <p:spPr bwMode="auto">
          <a:xfrm>
            <a:off x="0" y="1979613"/>
            <a:ext cx="9144000" cy="1200329"/>
          </a:xfrm>
          <a:prstGeom prst="rect">
            <a:avLst/>
          </a:prstGeom>
          <a:gradFill rotWithShape="1">
            <a:gsLst>
              <a:gs pos="0">
                <a:srgbClr val="440903"/>
              </a:gs>
              <a:gs pos="50000">
                <a:srgbClr val="EC210C"/>
              </a:gs>
              <a:gs pos="100000">
                <a:srgbClr val="440903"/>
              </a:gs>
            </a:gsLst>
            <a:lin ang="5400000" scaled="1"/>
          </a:gradFill>
          <a:ln w="9525">
            <a:noFill/>
            <a:miter lim="800000"/>
            <a:headEnd/>
            <a:tailEnd/>
          </a:ln>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altLang="zh-CN" b="1" dirty="0">
                <a:effectLst>
                  <a:outerShdw blurRad="38100" dist="38100" dir="2700000" algn="tl">
                    <a:srgbClr val="000000"/>
                  </a:outerShdw>
                </a:effectLst>
                <a:latin typeface="Arial" charset="0"/>
                <a:cs typeface="Arial" charset="0"/>
              </a:rPr>
              <a:t>What principles regarding how Israel dealt with Ancient Near East pagan religions should the church today also follow in respect to other religions?</a:t>
            </a:r>
            <a:endParaRPr lang="en-US" b="1" dirty="0">
              <a:effectLst>
                <a:outerShdw blurRad="38100" dist="38100" dir="2700000" algn="tl">
                  <a:srgbClr val="000000"/>
                </a:outerShdw>
              </a:effectLst>
              <a:latin typeface="Arial" charset="0"/>
              <a:cs typeface="Arial" charset="0"/>
            </a:endParaRPr>
          </a:p>
        </p:txBody>
      </p:sp>
      <p:pic>
        <p:nvPicPr>
          <p:cNvPr id="220184" name="Picture 59" descr="XXJ12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840038"/>
            <a:ext cx="12192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99"/>
                                        </p:tgtEl>
                                        <p:attrNameLst>
                                          <p:attrName>style.visibility</p:attrName>
                                        </p:attrNameLst>
                                      </p:cBhvr>
                                      <p:to>
                                        <p:strVal val="visible"/>
                                      </p:to>
                                    </p:set>
                                    <p:anim calcmode="lin" valueType="num">
                                      <p:cBhvr>
                                        <p:cTn id="7" dur="1000" fill="hold"/>
                                        <p:tgtEl>
                                          <p:spTgt spid="6199"/>
                                        </p:tgtEl>
                                        <p:attrNameLst>
                                          <p:attrName>ppt_w</p:attrName>
                                        </p:attrNameLst>
                                      </p:cBhvr>
                                      <p:tavLst>
                                        <p:tav tm="0">
                                          <p:val>
                                            <p:fltVal val="0"/>
                                          </p:val>
                                        </p:tav>
                                        <p:tav tm="100000">
                                          <p:val>
                                            <p:strVal val="#ppt_w"/>
                                          </p:val>
                                        </p:tav>
                                      </p:tavLst>
                                    </p:anim>
                                    <p:anim calcmode="lin" valueType="num">
                                      <p:cBhvr>
                                        <p:cTn id="8" dur="1000" fill="hold"/>
                                        <p:tgtEl>
                                          <p:spTgt spid="6199"/>
                                        </p:tgtEl>
                                        <p:attrNameLst>
                                          <p:attrName>ppt_h</p:attrName>
                                        </p:attrNameLst>
                                      </p:cBhvr>
                                      <p:tavLst>
                                        <p:tav tm="0">
                                          <p:val>
                                            <p:fltVal val="0"/>
                                          </p:val>
                                        </p:tav>
                                        <p:tav tm="100000">
                                          <p:val>
                                            <p:strVal val="#ppt_h"/>
                                          </p:val>
                                        </p:tav>
                                      </p:tavLst>
                                    </p:anim>
                                    <p:anim calcmode="lin" valueType="num">
                                      <p:cBhvr>
                                        <p:cTn id="9" dur="1000" fill="hold"/>
                                        <p:tgtEl>
                                          <p:spTgt spid="61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198"/>
                                        </p:tgtEl>
                                        <p:attrNameLst>
                                          <p:attrName>style.visibility</p:attrName>
                                        </p:attrNameLst>
                                      </p:cBhvr>
                                      <p:to>
                                        <p:strVal val="visible"/>
                                      </p:to>
                                    </p:set>
                                    <p:animEffect transition="in" filter="checkerboard(across)">
                                      <p:cBhvr>
                                        <p:cTn id="15" dur="500"/>
                                        <p:tgtEl>
                                          <p:spTgt spid="619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200"/>
                                        </p:tgtEl>
                                        <p:attrNameLst>
                                          <p:attrName>style.visibility</p:attrName>
                                        </p:attrNameLst>
                                      </p:cBhvr>
                                      <p:to>
                                        <p:strVal val="visible"/>
                                      </p:to>
                                    </p:set>
                                    <p:animEffect transition="in" filter="checkerboard(across)">
                                      <p:cBhvr>
                                        <p:cTn id="18" dur="500"/>
                                        <p:tgtEl>
                                          <p:spTgt spid="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0" grpId="0" animBg="1"/>
      <p:bldP spid="61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9144000" y="1417638"/>
            <a:ext cx="2678113" cy="2522537"/>
          </a:xfrm>
        </p:spPr>
        <p:txBody>
          <a:bodyPr/>
          <a:lstStyle/>
          <a:p>
            <a:pPr algn="r"/>
            <a:r>
              <a:rPr lang="en-US">
                <a:latin typeface="Arial" charset="0"/>
                <a:ea typeface="ＭＳ Ｐゴシック" charset="0"/>
              </a:rPr>
              <a:t>Black</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511815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descr="Purple mesh"/>
          <p:cNvSpPr txBox="1">
            <a:spLocks noChangeArrowheads="1"/>
          </p:cNvSpPr>
          <p:nvPr/>
        </p:nvSpPr>
        <p:spPr bwMode="auto">
          <a:xfrm>
            <a:off x="2689225" y="1600200"/>
            <a:ext cx="6400800" cy="4525963"/>
          </a:xfrm>
          <a:prstGeom prst="rect">
            <a:avLst/>
          </a:prstGeom>
          <a:blipFill dpi="0" rotWithShape="0">
            <a:blip r:embed="rId2"/>
            <a:srcRect/>
            <a:tile tx="0" ty="0" sx="100000" sy="100000" flip="none" algn="tl"/>
          </a:blipFill>
          <a:ln w="9525">
            <a:noFill/>
            <a:miter lim="800000"/>
            <a:headEnd/>
            <a:tailEnd/>
          </a:ln>
          <a:effectLst>
            <a:outerShdw blurRad="38100" dist="35921" dir="2700000" algn="ctr" rotWithShape="0">
              <a:schemeClr val="bg2">
                <a:alpha val="99962"/>
              </a:scheme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lnSpc>
                <a:spcPct val="90000"/>
              </a:lnSpc>
              <a:spcBef>
                <a:spcPct val="20000"/>
              </a:spcBef>
              <a:buFont typeface="Times" charset="0"/>
              <a:buChar char="•"/>
              <a:defRPr/>
            </a:pPr>
            <a:r>
              <a:rPr lang="en-US" altLang="ja-JP" sz="3200" b="1" dirty="0">
                <a:solidFill>
                  <a:srgbClr val="EBFFF0"/>
                </a:solidFill>
                <a:latin typeface="Arial" charset="0"/>
                <a:ea typeface="Osaka" charset="0"/>
              </a:rPr>
              <a:t>"</a:t>
            </a:r>
            <a:r>
              <a:rPr lang="en-US" sz="3200" b="1" dirty="0">
                <a:solidFill>
                  <a:srgbClr val="EBFFF0"/>
                </a:solidFill>
                <a:latin typeface="Arial" charset="0"/>
                <a:ea typeface="Osaka" charset="0"/>
              </a:rPr>
              <a:t>Indeed, in every major culture throughout the ancient world of which we have any record, the overwhelming consensus was that the universe had been created by often a single and usually supreme divine being (even in notoriously polytheistic cultures).</a:t>
            </a:r>
            <a:r>
              <a:rPr lang="en-US" altLang="ja-JP" sz="3200" b="1" dirty="0">
                <a:solidFill>
                  <a:srgbClr val="EBFFF0"/>
                </a:solidFill>
                <a:latin typeface="Arial" charset="0"/>
                <a:ea typeface="Osaka" charset="0"/>
              </a:rPr>
              <a:t>"</a:t>
            </a:r>
            <a:endParaRPr lang="en-US" sz="3200" b="1" dirty="0">
              <a:solidFill>
                <a:srgbClr val="EBFFF0"/>
              </a:solidFill>
              <a:latin typeface="Arial" charset="0"/>
              <a:ea typeface="Osaka" charset="0"/>
            </a:endParaRPr>
          </a:p>
        </p:txBody>
      </p:sp>
      <p:sp>
        <p:nvSpPr>
          <p:cNvPr id="32770" name="Rectangle 2"/>
          <p:cNvSpPr>
            <a:spLocks noGrp="1" noChangeArrowheads="1"/>
          </p:cNvSpPr>
          <p:nvPr>
            <p:ph type="title"/>
          </p:nvPr>
        </p:nvSpPr>
        <p:spPr>
          <a:xfrm>
            <a:off x="-76200" y="228600"/>
            <a:ext cx="9220200" cy="1143000"/>
          </a:xfrm>
        </p:spPr>
        <p:txBody>
          <a:bodyPr/>
          <a:lstStyle/>
          <a:p>
            <a:pPr eaLnBrk="1" hangingPunct="1">
              <a:defRPr/>
            </a:pPr>
            <a:r>
              <a:rPr lang="en-US">
                <a:effectLst>
                  <a:outerShdw blurRad="38100" dist="38100" dir="2700000" algn="tl">
                    <a:srgbClr val="000000"/>
                  </a:outerShdw>
                </a:effectLst>
                <a:latin typeface="Arial" charset="0"/>
                <a:ea typeface="Osaka" charset="0"/>
                <a:cs typeface="Arial" charset="0"/>
              </a:rPr>
              <a:t>Creation by One God Universal</a:t>
            </a:r>
          </a:p>
        </p:txBody>
      </p:sp>
      <p:sp>
        <p:nvSpPr>
          <p:cNvPr id="32772" name="Text Box 4"/>
          <p:cNvSpPr txBox="1">
            <a:spLocks noChangeArrowheads="1"/>
          </p:cNvSpPr>
          <p:nvPr/>
        </p:nvSpPr>
        <p:spPr bwMode="auto">
          <a:xfrm>
            <a:off x="304800" y="6338888"/>
            <a:ext cx="7239000" cy="338137"/>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sz="1600" b="1">
                <a:effectLst>
                  <a:outerShdw blurRad="38100" dist="38100" dir="2700000" algn="tl">
                    <a:srgbClr val="000000"/>
                  </a:outerShdw>
                </a:effectLst>
                <a:latin typeface="Arial" charset="0"/>
                <a:ea typeface="Osaka" charset="0"/>
                <a:cs typeface="Osaka" charset="0"/>
              </a:rPr>
              <a:t>Bill Cooper, </a:t>
            </a:r>
            <a:r>
              <a:rPr lang="en-US" sz="1600" b="1" i="1">
                <a:effectLst>
                  <a:outerShdw blurRad="38100" dist="38100" dir="2700000" algn="tl">
                    <a:srgbClr val="000000"/>
                  </a:outerShdw>
                </a:effectLst>
                <a:latin typeface="Arial" charset="0"/>
                <a:ea typeface="Osaka" charset="0"/>
                <a:cs typeface="Osaka" charset="0"/>
              </a:rPr>
              <a:t>After the Flood</a:t>
            </a:r>
            <a:r>
              <a:rPr lang="en-US" sz="1600" b="1">
                <a:effectLst>
                  <a:outerShdw blurRad="38100" dist="38100" dir="2700000" algn="tl">
                    <a:srgbClr val="000000"/>
                  </a:outerShdw>
                </a:effectLst>
                <a:latin typeface="Arial" charset="0"/>
                <a:ea typeface="Osaka" charset="0"/>
                <a:cs typeface="Osaka" charset="0"/>
              </a:rPr>
              <a:t> (Chichester, UK: New Wine Press, 1995), 18</a:t>
            </a:r>
          </a:p>
        </p:txBody>
      </p:sp>
      <p:pic>
        <p:nvPicPr>
          <p:cNvPr id="169988" name="Picture 6" descr="CooperMugsh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00950" y="5181600"/>
            <a:ext cx="1543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7" descr="Coop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600200"/>
            <a:ext cx="3001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Text Box 8"/>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ea typeface="Osaka" charset="0"/>
                <a:cs typeface="Osaka" charset="0"/>
              </a:rPr>
              <a:t>161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mtn&amp;lak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Grp="1" noChangeArrowheads="1"/>
          </p:cNvSpPr>
          <p:nvPr>
            <p:ph type="title"/>
          </p:nvPr>
        </p:nvSpPr>
        <p:spPr>
          <a:xfrm>
            <a:off x="228600" y="0"/>
            <a:ext cx="7583488" cy="685800"/>
          </a:xfrm>
        </p:spPr>
        <p:txBody>
          <a:bodyPr/>
          <a:lstStyle/>
          <a:p>
            <a:pPr algn="l" eaLnBrk="1" hangingPunct="1">
              <a:defRPr/>
            </a:pPr>
            <a:r>
              <a:rPr lang="en-US" dirty="0"/>
              <a:t>Romans 1:20 </a:t>
            </a:r>
            <a:r>
              <a:rPr lang="en-US" sz="3600" b="1" kern="1200" dirty="0">
                <a:solidFill>
                  <a:srgbClr val="FFFFFF"/>
                </a:solidFill>
                <a:latin typeface="Trebuchet MS" charset="0"/>
                <a:ea typeface="ヒラギノ角ゴ Pro W3" charset="0"/>
                <a:cs typeface="ヒラギノ角ゴ Pro W3" charset="0"/>
              </a:rPr>
              <a:t>(NIV)</a:t>
            </a:r>
            <a:endParaRPr lang="en-US" dirty="0"/>
          </a:p>
        </p:txBody>
      </p:sp>
      <p:sp>
        <p:nvSpPr>
          <p:cNvPr id="88069" name="Text Box 5"/>
          <p:cNvSpPr txBox="1">
            <a:spLocks noChangeArrowheads="1"/>
          </p:cNvSpPr>
          <p:nvPr/>
        </p:nvSpPr>
        <p:spPr bwMode="auto">
          <a:xfrm>
            <a:off x="457200" y="625475"/>
            <a:ext cx="3810000" cy="1446213"/>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sz="4400" b="1" dirty="0">
                <a:effectLst>
                  <a:glow rad="190500">
                    <a:schemeClr val="bg1"/>
                  </a:glow>
                </a:effectLst>
                <a:latin typeface="Arial" charset="0"/>
                <a:ea typeface="ヒラギノ角ゴ Pro W3" charset="0"/>
              </a:rPr>
              <a:t>Person who is Limitless</a:t>
            </a:r>
          </a:p>
        </p:txBody>
      </p:sp>
      <p:sp>
        <p:nvSpPr>
          <p:cNvPr id="88070" name="Text Box 6"/>
          <p:cNvSpPr txBox="1">
            <a:spLocks noChangeArrowheads="1"/>
          </p:cNvSpPr>
          <p:nvPr/>
        </p:nvSpPr>
        <p:spPr bwMode="auto">
          <a:xfrm>
            <a:off x="4343400" y="625475"/>
            <a:ext cx="4800600" cy="1446213"/>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sz="4400" b="1">
                <a:effectLst>
                  <a:glow rad="190500">
                    <a:schemeClr val="bg1"/>
                  </a:glow>
                </a:effectLst>
                <a:latin typeface="Arial" charset="0"/>
                <a:ea typeface="ヒラギノ角ゴ Pro W3" charset="0"/>
              </a:rPr>
              <a:t>Person who is Supernatural</a:t>
            </a:r>
          </a:p>
        </p:txBody>
      </p:sp>
      <p:sp>
        <p:nvSpPr>
          <p:cNvPr id="88078" name="Rectangle 14"/>
          <p:cNvSpPr>
            <a:spLocks noChangeArrowheads="1"/>
          </p:cNvSpPr>
          <p:nvPr/>
        </p:nvSpPr>
        <p:spPr bwMode="auto">
          <a:xfrm>
            <a:off x="107950" y="2057400"/>
            <a:ext cx="9010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SzPct val="95000"/>
              <a:buFont typeface="Monotype Sorts" charset="0"/>
              <a:buNone/>
              <a:defRPr/>
            </a:pPr>
            <a:r>
              <a:rPr lang="en-US"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rPr>
              <a:t>For since the creation of the world, God</a:t>
            </a:r>
            <a:r>
              <a:rPr lang="fr-FR"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rPr>
              <a:t>'</a:t>
            </a:r>
            <a:r>
              <a:rPr lang="en-US"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rPr>
              <a:t>s invisible qualities– </a:t>
            </a:r>
            <a:br>
              <a:rPr lang="en-US"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rPr>
            </a:br>
            <a:r>
              <a:rPr lang="en-US" sz="3600" b="1" dirty="0">
                <a:solidFill>
                  <a:srgbClr val="FFFFFF"/>
                </a:solidFill>
                <a:effectLst>
                  <a:outerShdw blurRad="63500" dist="63500" dir="2700000" algn="tl" rotWithShape="0">
                    <a:srgbClr val="000000"/>
                  </a:outerShdw>
                </a:effectLst>
                <a:latin typeface="Trebuchet MS" charset="0"/>
                <a:ea typeface="ヒラギノ角ゴ Pro W3" charset="0"/>
                <a:cs typeface="ヒラギノ角ゴ Pro W3" charset="0"/>
              </a:rPr>
              <a:t>his eternal power and divine nature-- have been clearly seen, being understood from what has been made, so that men are without excuse.</a:t>
            </a:r>
          </a:p>
        </p:txBody>
      </p:sp>
      <p:grpSp>
        <p:nvGrpSpPr>
          <p:cNvPr id="2" name="Group 7"/>
          <p:cNvGrpSpPr>
            <a:grpSpLocks/>
          </p:cNvGrpSpPr>
          <p:nvPr/>
        </p:nvGrpSpPr>
        <p:grpSpPr bwMode="auto">
          <a:xfrm flipH="1">
            <a:off x="684213" y="1916113"/>
            <a:ext cx="3527425" cy="2133600"/>
            <a:chOff x="1008" y="1104"/>
            <a:chExt cx="2208" cy="1344"/>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20" name="Line 9"/>
            <p:cNvSpPr>
              <a:spLocks noChangeShapeType="1"/>
            </p:cNvSpPr>
            <p:nvPr/>
          </p:nvSpPr>
          <p:spPr bwMode="auto">
            <a:xfrm flipV="1">
              <a:off x="2064" y="1104"/>
              <a:ext cx="528" cy="72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
          <p:cNvGrpSpPr>
            <a:grpSpLocks/>
          </p:cNvGrpSpPr>
          <p:nvPr/>
        </p:nvGrpSpPr>
        <p:grpSpPr bwMode="auto">
          <a:xfrm>
            <a:off x="4954588" y="1992313"/>
            <a:ext cx="3505200" cy="1981200"/>
            <a:chOff x="3648" y="1104"/>
            <a:chExt cx="2208" cy="1344"/>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18" name="Line 12"/>
            <p:cNvSpPr>
              <a:spLocks noChangeShapeType="1"/>
            </p:cNvSpPr>
            <p:nvPr/>
          </p:nvSpPr>
          <p:spPr bwMode="auto">
            <a:xfrm flipH="1" flipV="1">
              <a:off x="4848" y="1104"/>
              <a:ext cx="528" cy="768"/>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1016" name="Text Box 13"/>
          <p:cNvSpPr txBox="1">
            <a:spLocks noChangeArrowheads="1"/>
          </p:cNvSpPr>
          <p:nvPr/>
        </p:nvSpPr>
        <p:spPr bwMode="auto">
          <a:xfrm>
            <a:off x="83820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solidFill>
                  <a:srgbClr val="000000"/>
                </a:solidFill>
                <a:latin typeface="Arial" charset="0"/>
                <a:ea typeface="ヒラギノ角ゴ Pro W3" charset="0"/>
                <a:cs typeface="ヒラギノ角ゴ Pro W3" charset="0"/>
              </a:rPr>
              <a:t>161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7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3400" y="304800"/>
            <a:ext cx="8153400" cy="1524000"/>
          </a:xfrm>
        </p:spPr>
        <p:txBody>
          <a:bodyPr/>
          <a:lstStyle/>
          <a:p>
            <a:pPr eaLnBrk="1" hangingPunct="1">
              <a:defRPr/>
            </a:pPr>
            <a:r>
              <a:rPr lang="en-US" sz="4800">
                <a:latin typeface="Arial" charset="0"/>
                <a:ea typeface="Times New Roman" charset="0"/>
              </a:rPr>
              <a:t>K</a:t>
            </a:r>
            <a:r>
              <a:rPr lang="en-US" sz="4800">
                <a:latin typeface="Arial" charset="0"/>
                <a:ea typeface="Arial" charset="0"/>
                <a:cs typeface="Arial" charset="0"/>
              </a:rPr>
              <a:t>nowledge of God is innate (before missions)</a:t>
            </a:r>
            <a:endParaRPr lang="en-US">
              <a:latin typeface="Arial" charset="0"/>
              <a:ea typeface="Arial" charset="0"/>
              <a:cs typeface="Arial" charset="0"/>
            </a:endParaRPr>
          </a:p>
        </p:txBody>
      </p:sp>
      <p:sp>
        <p:nvSpPr>
          <p:cNvPr id="29700" name="Text Box 4"/>
          <p:cNvSpPr txBox="1">
            <a:spLocks noChangeArrowheads="1"/>
          </p:cNvSpPr>
          <p:nvPr/>
        </p:nvSpPr>
        <p:spPr bwMode="auto">
          <a:xfrm>
            <a:off x="6461125" y="3657600"/>
            <a:ext cx="2301875" cy="1938338"/>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b="1">
                <a:effectLst>
                  <a:outerShdw blurRad="38100" dist="38100" dir="2700000" algn="tl">
                    <a:srgbClr val="000000"/>
                  </a:outerShdw>
                </a:effectLst>
                <a:latin typeface="Arial" charset="0"/>
                <a:cs typeface="Arial" charset="0"/>
              </a:rPr>
              <a:t>Taoist philosopher </a:t>
            </a:r>
          </a:p>
          <a:p>
            <a:pPr>
              <a:defRPr/>
            </a:pPr>
            <a:r>
              <a:rPr lang="en-US" b="1" i="1">
                <a:effectLst>
                  <a:outerShdw blurRad="38100" dist="38100" dir="2700000" algn="tl">
                    <a:srgbClr val="000000"/>
                  </a:outerShdw>
                </a:effectLst>
                <a:latin typeface="Arial" charset="0"/>
                <a:cs typeface="Arial" charset="0"/>
              </a:rPr>
              <a:t>Lao-Tzu</a:t>
            </a:r>
            <a:r>
              <a:rPr lang="en-US" b="1">
                <a:effectLst>
                  <a:outerShdw blurRad="38100" dist="38100" dir="2700000" algn="tl">
                    <a:srgbClr val="000000"/>
                  </a:outerShdw>
                </a:effectLst>
                <a:latin typeface="Arial" charset="0"/>
                <a:cs typeface="Arial" charset="0"/>
              </a:rPr>
              <a:t> of China,</a:t>
            </a:r>
          </a:p>
          <a:p>
            <a:pPr>
              <a:defRPr/>
            </a:pPr>
            <a:r>
              <a:rPr lang="en-US" b="1">
                <a:effectLst>
                  <a:outerShdw blurRad="38100" dist="38100" dir="2700000" algn="tl">
                    <a:srgbClr val="000000"/>
                  </a:outerShdw>
                </a:effectLst>
                <a:latin typeface="Arial" charset="0"/>
                <a:cs typeface="Arial" charset="0"/>
              </a:rPr>
              <a:t>6</a:t>
            </a:r>
            <a:r>
              <a:rPr lang="en-US" b="1" baseline="30000">
                <a:effectLst>
                  <a:outerShdw blurRad="38100" dist="38100" dir="2700000" algn="tl">
                    <a:srgbClr val="000000"/>
                  </a:outerShdw>
                </a:effectLst>
                <a:latin typeface="Arial" charset="0"/>
                <a:cs typeface="Arial" charset="0"/>
              </a:rPr>
              <a:t>th</a:t>
            </a:r>
            <a:r>
              <a:rPr lang="en-US" b="1">
                <a:effectLst>
                  <a:outerShdw blurRad="38100" dist="38100" dir="2700000" algn="tl">
                    <a:srgbClr val="000000"/>
                  </a:outerShdw>
                </a:effectLst>
                <a:latin typeface="Arial" charset="0"/>
                <a:cs typeface="Arial" charset="0"/>
              </a:rPr>
              <a:t> century BC</a:t>
            </a:r>
          </a:p>
        </p:txBody>
      </p:sp>
      <p:sp>
        <p:nvSpPr>
          <p:cNvPr id="29701" name="Text Box 5"/>
          <p:cNvSpPr txBox="1">
            <a:spLocks noChangeArrowheads="1"/>
          </p:cNvSpPr>
          <p:nvPr/>
        </p:nvSpPr>
        <p:spPr bwMode="auto">
          <a:xfrm>
            <a:off x="34925" y="5859463"/>
            <a:ext cx="9037638" cy="954087"/>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en-US" sz="2800" b="1" dirty="0">
                <a:effectLst>
                  <a:outerShdw blurRad="38100" dist="38100" dir="2700000" algn="tl">
                    <a:srgbClr val="000000"/>
                  </a:outerShdw>
                </a:effectLst>
                <a:latin typeface="Arial" charset="0"/>
                <a:cs typeface="Arial" charset="0"/>
              </a:rPr>
              <a:t>He obviously didn't get this concept from Genesis as the Bible reached China centuries later!</a:t>
            </a:r>
          </a:p>
        </p:txBody>
      </p:sp>
      <p:sp>
        <p:nvSpPr>
          <p:cNvPr id="29702" name="Text Box 6" descr="Fish fossil"/>
          <p:cNvSpPr txBox="1">
            <a:spLocks noChangeArrowheads="1"/>
          </p:cNvSpPr>
          <p:nvPr/>
        </p:nvSpPr>
        <p:spPr bwMode="auto">
          <a:xfrm>
            <a:off x="381000" y="2209800"/>
            <a:ext cx="5883275" cy="3540125"/>
          </a:xfrm>
          <a:prstGeom prst="rect">
            <a:avLst/>
          </a:prstGeom>
          <a:blipFill dpi="0" rotWithShape="0">
            <a:blip r:embed="rId3"/>
            <a:srcRect/>
            <a:tile tx="0" ty="0" sx="100000" sy="100000" flip="none" algn="tl"/>
          </a:blipFill>
          <a:ln w="9525">
            <a:no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en-US" altLang="ja-JP" sz="3200" b="1" dirty="0">
                <a:solidFill>
                  <a:schemeClr val="bg2"/>
                </a:solidFill>
                <a:latin typeface="Arial" charset="0"/>
                <a:cs typeface="Arial" charset="0"/>
              </a:rPr>
              <a:t>"</a:t>
            </a:r>
            <a:r>
              <a:rPr lang="en-US" sz="3200" b="1" dirty="0">
                <a:solidFill>
                  <a:schemeClr val="bg2"/>
                </a:solidFill>
                <a:latin typeface="Arial" charset="0"/>
                <a:cs typeface="Arial" charset="0"/>
              </a:rPr>
              <a:t>Before time, and throughout time, there has been a self-existing being, eternal, infinite, complete, omnipresent . . . Outside this being, before the beginning, there was nothing.</a:t>
            </a:r>
            <a:r>
              <a:rPr lang="en-US" altLang="ja-JP" sz="3200" b="1" dirty="0">
                <a:solidFill>
                  <a:schemeClr val="bg2"/>
                </a:solidFill>
                <a:latin typeface="Arial" charset="0"/>
                <a:cs typeface="Arial" charset="0"/>
              </a:rPr>
              <a:t>"</a:t>
            </a:r>
            <a:endParaRPr lang="en-US" sz="3200" b="1" dirty="0">
              <a:solidFill>
                <a:schemeClr val="bg2"/>
              </a:solidFill>
              <a:latin typeface="Arial" charset="0"/>
              <a:cs typeface="Arial" charset="0"/>
            </a:endParaRPr>
          </a:p>
        </p:txBody>
      </p:sp>
      <p:sp>
        <p:nvSpPr>
          <p:cNvPr id="172037" name="Text Box 8"/>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edge">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ssolve">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dissolv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839200" cy="1143000"/>
          </a:xfrm>
          <a:effectLst>
            <a:outerShdw blurRad="63500" dist="85194" dir="20006097" algn="ctr" rotWithShape="0">
              <a:schemeClr val="bg2">
                <a:alpha val="75000"/>
              </a:schemeClr>
            </a:outerShdw>
          </a:effectLst>
        </p:spPr>
        <p:txBody>
          <a:bodyPr/>
          <a:lstStyle/>
          <a:p>
            <a:pPr>
              <a:defRPr/>
            </a:pPr>
            <a:r>
              <a:rPr lang="en-US">
                <a:effectLst>
                  <a:outerShdw blurRad="38100" dist="38100" dir="2700000" algn="tl">
                    <a:srgbClr val="000000"/>
                  </a:outerShdw>
                </a:effectLst>
                <a:latin typeface="Arial" charset="0"/>
                <a:ea typeface="ＭＳ Ｐゴシック" charset="0"/>
                <a:cs typeface="Arial" charset="0"/>
              </a:rPr>
              <a:t>Greek Monotheism</a:t>
            </a:r>
          </a:p>
        </p:txBody>
      </p:sp>
      <p:sp>
        <p:nvSpPr>
          <p:cNvPr id="159748" name="Text Box 6"/>
          <p:cNvSpPr txBox="1">
            <a:spLocks noChangeArrowheads="1"/>
          </p:cNvSpPr>
          <p:nvPr/>
        </p:nvSpPr>
        <p:spPr bwMode="auto">
          <a:xfrm>
            <a:off x="8458200" y="138113"/>
            <a:ext cx="698500" cy="461962"/>
          </a:xfrm>
          <a:prstGeom prst="rect">
            <a:avLst/>
          </a:prstGeom>
          <a:noFill/>
          <a:ln w="9525">
            <a:noFill/>
            <a:miter lim="800000"/>
            <a:headEnd/>
            <a:tailEnd/>
          </a:ln>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b="1">
                <a:solidFill>
                  <a:schemeClr val="bg2"/>
                </a:solidFill>
                <a:effectLst>
                  <a:outerShdw blurRad="38100" dist="38100" dir="2700000" algn="tl">
                    <a:srgbClr val="FFFFFF"/>
                  </a:outerShdw>
                </a:effectLst>
                <a:latin typeface="Arial" charset="0"/>
                <a:cs typeface="Arial" charset="0"/>
              </a:rPr>
              <a:t>161</a:t>
            </a:r>
          </a:p>
        </p:txBody>
      </p:sp>
      <p:sp>
        <p:nvSpPr>
          <p:cNvPr id="5" name="Rectangle 4"/>
          <p:cNvSpPr txBox="1">
            <a:spLocks noChangeArrowheads="1"/>
          </p:cNvSpPr>
          <p:nvPr/>
        </p:nvSpPr>
        <p:spPr bwMode="auto">
          <a:xfrm>
            <a:off x="533400" y="1752600"/>
            <a:ext cx="8305800" cy="4038600"/>
          </a:xfrm>
          <a:prstGeom prst="rect">
            <a:avLst/>
          </a:prstGeom>
          <a:noFill/>
          <a:ln w="9525">
            <a:noFill/>
            <a:miter lim="800000"/>
            <a:headEnd/>
            <a:tailEnd/>
          </a:ln>
          <a:effectLst>
            <a:outerShdw blurRad="63500" dist="25399" dir="8100000" algn="ctr" rotWithShape="0">
              <a:srgbClr val="000000">
                <a:alpha val="75000"/>
              </a:srgb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nSpc>
                <a:spcPct val="90000"/>
              </a:lnSpc>
              <a:spcBef>
                <a:spcPct val="20000"/>
              </a:spcBef>
              <a:buSzPct val="80000"/>
              <a:buFont typeface="Wingdings" charset="0"/>
              <a:buChar char="l"/>
              <a:defRPr/>
            </a:pPr>
            <a:endParaRPr lang="en-US" sz="4000" b="1" dirty="0">
              <a:effectLst>
                <a:outerShdw blurRad="38100" dist="38100" dir="2700000" algn="tl">
                  <a:srgbClr val="000000"/>
                </a:outerShdw>
              </a:effectLst>
              <a:latin typeface="Arial" charset="0"/>
              <a:cs typeface="Arial" charset="0"/>
            </a:endParaRPr>
          </a:p>
          <a:p>
            <a:pPr>
              <a:lnSpc>
                <a:spcPct val="90000"/>
              </a:lnSpc>
              <a:spcBef>
                <a:spcPct val="20000"/>
              </a:spcBef>
              <a:buSzPct val="80000"/>
              <a:buFont typeface="Wingdings" charset="0"/>
              <a:buChar char="l"/>
              <a:defRPr/>
            </a:pPr>
            <a:r>
              <a:rPr lang="en-US" altLang="ja-JP" sz="4000" b="1" dirty="0">
                <a:effectLst>
                  <a:outerShdw blurRad="38100" dist="38100" dir="2700000" algn="tl">
                    <a:srgbClr val="000000"/>
                  </a:outerShdw>
                </a:effectLst>
                <a:latin typeface="Arial" charset="0"/>
                <a:cs typeface="Arial" charset="0"/>
              </a:rPr>
              <a:t>"</a:t>
            </a:r>
            <a:r>
              <a:rPr lang="en-US" sz="4000" b="1" dirty="0">
                <a:effectLst>
                  <a:outerShdw blurRad="38100" dist="38100" dir="2700000" algn="tl">
                    <a:srgbClr val="000000"/>
                  </a:outerShdw>
                </a:effectLst>
                <a:latin typeface="Arial" charset="0"/>
                <a:cs typeface="Arial" charset="0"/>
              </a:rPr>
              <a:t>First of all the Void came into being . . . next Earth . . .  Out of the Void came darkness . . . and out of the Night came Light and Day . . .</a:t>
            </a:r>
            <a:r>
              <a:rPr lang="en-US" altLang="ja-JP" sz="4000" b="1" dirty="0">
                <a:effectLst>
                  <a:outerShdw blurRad="38100" dist="38100" dir="2700000" algn="tl">
                    <a:srgbClr val="000000"/>
                  </a:outerShdw>
                </a:effectLst>
                <a:latin typeface="Arial" charset="0"/>
                <a:cs typeface="Arial" charset="0"/>
              </a:rPr>
              <a:t>"</a:t>
            </a:r>
            <a:endParaRPr lang="en-US" sz="4000" b="1" dirty="0">
              <a:effectLst>
                <a:outerShdw blurRad="38100" dist="38100" dir="2700000" algn="tl">
                  <a:srgbClr val="000000"/>
                </a:outerShdw>
              </a:effectLst>
              <a:latin typeface="Arial" charset="0"/>
              <a:cs typeface="Arial" charset="0"/>
            </a:endParaRPr>
          </a:p>
          <a:p>
            <a:pPr>
              <a:lnSpc>
                <a:spcPct val="90000"/>
              </a:lnSpc>
              <a:defRPr/>
            </a:pPr>
            <a:endParaRPr lang="en-US" sz="3200" b="1" dirty="0">
              <a:effectLst>
                <a:outerShdw blurRad="38100" dist="38100" dir="2700000" algn="tl">
                  <a:srgbClr val="000000"/>
                </a:outerShdw>
              </a:effectLst>
              <a:latin typeface="Arial" charset="0"/>
              <a:cs typeface="Arial" charset="0"/>
            </a:endParaRPr>
          </a:p>
          <a:p>
            <a:pPr algn="r">
              <a:lnSpc>
                <a:spcPct val="90000"/>
              </a:lnSpc>
              <a:defRPr/>
            </a:pPr>
            <a:r>
              <a:rPr lang="en-US" sz="3200" b="1" dirty="0">
                <a:effectLst>
                  <a:outerShdw blurRad="38100" dist="38100" dir="2700000" algn="tl">
                    <a:srgbClr val="000000"/>
                  </a:outerShdw>
                </a:effectLst>
                <a:latin typeface="Arial" charset="0"/>
                <a:cs typeface="Arial" charset="0"/>
              </a:rPr>
              <a:t>Hesiod (8</a:t>
            </a:r>
            <a:r>
              <a:rPr lang="en-US" sz="3200" b="1" baseline="30000" dirty="0">
                <a:effectLst>
                  <a:outerShdw blurRad="38100" dist="38100" dir="2700000" algn="tl">
                    <a:srgbClr val="000000"/>
                  </a:outerShdw>
                </a:effectLst>
                <a:latin typeface="Arial" charset="0"/>
                <a:cs typeface="Arial" charset="0"/>
              </a:rPr>
              <a:t>th</a:t>
            </a:r>
            <a:r>
              <a:rPr lang="en-US" sz="3200" b="1" dirty="0">
                <a:effectLst>
                  <a:outerShdw blurRad="38100" dist="38100" dir="2700000" algn="tl">
                    <a:srgbClr val="000000"/>
                  </a:outerShdw>
                </a:effectLst>
                <a:latin typeface="Arial" charset="0"/>
                <a:cs typeface="Arial" charset="0"/>
              </a:rPr>
              <a:t> century BC)</a:t>
            </a:r>
            <a:endParaRPr lang="en-US" sz="4000" b="1" dirty="0">
              <a:effectLst>
                <a:outerShdw blurRad="38100" dist="38100" dir="2700000" algn="tl">
                  <a:srgbClr val="000000"/>
                </a:outerShdw>
              </a:effectLst>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609600"/>
          </a:xfrm>
        </p:spPr>
        <p:txBody>
          <a:bodyPr/>
          <a:lstStyle/>
          <a:p>
            <a:pPr eaLnBrk="1" hangingPunct="1">
              <a:defRPr/>
            </a:pPr>
            <a:r>
              <a:rPr lang="en-US">
                <a:latin typeface="Arial" charset="0"/>
                <a:ea typeface="ヒラギノ角ゴ Pro W3" charset="0"/>
                <a:cs typeface="Arial" charset="0"/>
              </a:rPr>
              <a:t>A Step Higher…</a:t>
            </a:r>
          </a:p>
        </p:txBody>
      </p:sp>
      <p:sp>
        <p:nvSpPr>
          <p:cNvPr id="44036" name="Text Box 4"/>
          <p:cNvSpPr txBox="1">
            <a:spLocks noChangeArrowheads="1"/>
          </p:cNvSpPr>
          <p:nvPr/>
        </p:nvSpPr>
        <p:spPr bwMode="auto">
          <a:xfrm>
            <a:off x="152400" y="1009650"/>
            <a:ext cx="9007475" cy="5508625"/>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altLang="ja-JP" sz="3200" b="1" dirty="0">
                <a:effectLst>
                  <a:outerShdw blurRad="38100" dist="38100" dir="2700000" algn="tl">
                    <a:srgbClr val="000000"/>
                  </a:outerShdw>
                </a:effectLst>
                <a:latin typeface="Arial" charset="0"/>
                <a:ea typeface="ヒラギノ角ゴ Pro W3" charset="0"/>
                <a:cs typeface="ヒラギノ角ゴ Pro W3" charset="0"/>
              </a:rPr>
              <a:t>"</a:t>
            </a:r>
            <a:r>
              <a:rPr lang="en-US" sz="3200" b="1" dirty="0">
                <a:effectLst>
                  <a:outerShdw blurRad="38100" dist="38100" dir="2700000" algn="tl">
                    <a:srgbClr val="000000"/>
                  </a:outerShdw>
                </a:effectLst>
                <a:latin typeface="Arial" charset="0"/>
                <a:ea typeface="ヒラギノ角ゴ Pro W3" charset="0"/>
                <a:cs typeface="ヒラギノ角ゴ Pro W3" charset="0"/>
              </a:rPr>
              <a:t>Homer and Hesiod attributed to the gods all the things which among men are shameful and blameworthy—theft and adultery and mutual deception . . . [But] there is one God, greatest among gods and men, similar to mortals neither in shape nor in thought . . . he sees as a whole, he thinks as a whole, he hears as a whole . . . Always he remains in the same state, changing not at all . . .  But far from toil he governs everything with his mind.</a:t>
            </a:r>
            <a:r>
              <a:rPr lang="en-US" altLang="ja-JP" sz="3200" b="1" dirty="0">
                <a:effectLst>
                  <a:outerShdw blurRad="38100" dist="38100" dir="2700000" algn="tl">
                    <a:srgbClr val="000000"/>
                  </a:outerShdw>
                </a:effectLst>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  </a:t>
            </a:r>
            <a:r>
              <a:rPr lang="en-US" sz="3200" b="1" dirty="0">
                <a:latin typeface="Arial" charset="0"/>
                <a:ea typeface="ヒラギノ角ゴ Pro W3" charset="0"/>
                <a:cs typeface="ヒラギノ角ゴ Pro W3" charset="0"/>
              </a:rPr>
              <a:t>—Xenophanes, 6th Century BC</a:t>
            </a:r>
            <a:endParaRPr lang="en-US" sz="1800" b="1" dirty="0">
              <a:latin typeface="Arial" charset="0"/>
              <a:ea typeface="ヒラギノ角ゴ Pro W3" charset="0"/>
              <a:cs typeface="ヒラギノ角ゴ Pro W3" charset="0"/>
            </a:endParaRPr>
          </a:p>
        </p:txBody>
      </p:sp>
      <p:sp>
        <p:nvSpPr>
          <p:cNvPr id="176131" name="Text Box 5"/>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ea typeface="ヒラギノ角ゴ Pro W3" charset="0"/>
                <a:cs typeface="ヒラギノ角ゴ Pro W3" charset="0"/>
              </a:rPr>
              <a:t>161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9"/>
          <p:cNvSpPr>
            <a:spLocks noChangeArrowheads="1"/>
          </p:cNvSpPr>
          <p:nvPr/>
        </p:nvSpPr>
        <p:spPr bwMode="auto">
          <a:xfrm>
            <a:off x="-108520" y="-99392"/>
            <a:ext cx="9252520" cy="6957392"/>
          </a:xfrm>
          <a:prstGeom prst="rect">
            <a:avLst/>
          </a:prstGeom>
          <a:solidFill>
            <a:schemeClr val="bg2">
              <a:lumMod val="75000"/>
            </a:schemeClr>
          </a:solidFill>
          <a:ln w="9525">
            <a:noFill/>
            <a:round/>
            <a:headEnd/>
            <a:tailEnd/>
          </a:ln>
        </p:spPr>
        <p:txBody>
          <a:bodyPr/>
          <a:lstStyle/>
          <a:p>
            <a:pPr>
              <a:defRPr/>
            </a:pPr>
            <a:endParaRPr lang="en-US" sz="1600">
              <a:latin typeface="Arial" charset="0"/>
              <a:ea typeface="Arial" charset="0"/>
              <a:cs typeface="Arial" charset="0"/>
            </a:endParaRPr>
          </a:p>
        </p:txBody>
      </p:sp>
      <p:sp>
        <p:nvSpPr>
          <p:cNvPr id="178178" name="Rectangle 8"/>
          <p:cNvSpPr>
            <a:spLocks noChangeArrowheads="1"/>
          </p:cNvSpPr>
          <p:nvPr/>
        </p:nvSpPr>
        <p:spPr bwMode="auto">
          <a:xfrm>
            <a:off x="0" y="1066800"/>
            <a:ext cx="3429000" cy="5486400"/>
          </a:xfrm>
          <a:prstGeom prst="rect">
            <a:avLst/>
          </a:prstGeom>
          <a:solidFill>
            <a:schemeClr val="bg2"/>
          </a:solidFill>
          <a:ln w="9525">
            <a:solidFill>
              <a:schemeClr val="tx1"/>
            </a:solidFill>
            <a:miter lim="800000"/>
            <a:headEnd/>
            <a:tailEnd/>
          </a:ln>
        </p:spPr>
        <p:txBody>
          <a:bodyPr wrap="none" anchor="ctr"/>
          <a:lstStyle/>
          <a:p>
            <a:endParaRPr lang="en-US" sz="1600">
              <a:latin typeface="Arial" charset="0"/>
              <a:cs typeface="Arial" charset="0"/>
            </a:endParaRPr>
          </a:p>
        </p:txBody>
      </p:sp>
      <p:sp>
        <p:nvSpPr>
          <p:cNvPr id="46082" name="Rectangle 2"/>
          <p:cNvSpPr>
            <a:spLocks noGrp="1" noChangeArrowheads="1"/>
          </p:cNvSpPr>
          <p:nvPr>
            <p:ph type="title"/>
          </p:nvPr>
        </p:nvSpPr>
        <p:spPr>
          <a:xfrm>
            <a:off x="304800" y="76200"/>
            <a:ext cx="8001000" cy="762000"/>
          </a:xfrm>
        </p:spPr>
        <p:txBody>
          <a:bodyPr/>
          <a:lstStyle/>
          <a:p>
            <a:pPr eaLnBrk="1" hangingPunct="1">
              <a:defRPr/>
            </a:pPr>
            <a:r>
              <a:rPr lang="en-US" sz="4000">
                <a:latin typeface="Arial"/>
                <a:cs typeface="Arial"/>
              </a:rPr>
              <a:t>Creation Was by a Good God</a:t>
            </a:r>
          </a:p>
        </p:txBody>
      </p:sp>
      <p:sp>
        <p:nvSpPr>
          <p:cNvPr id="46084" name="Text Box 4"/>
          <p:cNvSpPr txBox="1">
            <a:spLocks noChangeArrowheads="1"/>
          </p:cNvSpPr>
          <p:nvPr/>
        </p:nvSpPr>
        <p:spPr bwMode="auto">
          <a:xfrm>
            <a:off x="3657600" y="1138238"/>
            <a:ext cx="5410200" cy="526256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altLang="ja-JP" sz="2800" b="1" dirty="0">
                <a:latin typeface="Arial" charset="0"/>
                <a:cs typeface="Arial" charset="0"/>
              </a:rPr>
              <a:t>"</a:t>
            </a:r>
            <a:r>
              <a:rPr lang="en-US" sz="2800" b="1" dirty="0">
                <a:latin typeface="Arial" charset="0"/>
                <a:cs typeface="Arial" charset="0"/>
              </a:rPr>
              <a:t>Let us therefore state the reason why the framer of this universe of change framed it at all.  He was good, and what is good has no particle of envy in it; being therefore without envy, he wished all things to be as like himself as possible.  This is as valid a principle for the origin of the world of change as we shall discover from the wisdom of men. . .</a:t>
            </a:r>
            <a:r>
              <a:rPr lang="en-US" altLang="ja-JP" sz="2800" b="1" dirty="0">
                <a:latin typeface="Arial" charset="0"/>
                <a:cs typeface="Arial" charset="0"/>
              </a:rPr>
              <a:t>"</a:t>
            </a:r>
            <a:endParaRPr lang="en-US" sz="1400" b="1" dirty="0">
              <a:latin typeface="Arial" charset="0"/>
              <a:cs typeface="Arial" charset="0"/>
            </a:endParaRPr>
          </a:p>
        </p:txBody>
      </p:sp>
      <p:sp>
        <p:nvSpPr>
          <p:cNvPr id="46085" name="Text Box 5"/>
          <p:cNvSpPr txBox="1">
            <a:spLocks noChangeArrowheads="1"/>
          </p:cNvSpPr>
          <p:nvPr/>
        </p:nvSpPr>
        <p:spPr bwMode="auto">
          <a:xfrm>
            <a:off x="269875" y="6034088"/>
            <a:ext cx="2713038" cy="461962"/>
          </a:xfrm>
          <a:prstGeom prst="rect">
            <a:avLst/>
          </a:prstGeom>
          <a:solidFill>
            <a:schemeClr val="bg2"/>
          </a:solidFill>
          <a:ln w="9525">
            <a:noFill/>
            <a:miter lim="800000"/>
            <a:headEnd/>
            <a:tailEnd/>
          </a:ln>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a:solidFill>
                  <a:srgbClr val="EBFFF0"/>
                </a:solidFill>
                <a:effectLst>
                  <a:outerShdw blurRad="38100" dist="38100" dir="2700000" algn="tl">
                    <a:srgbClr val="000000"/>
                  </a:outerShdw>
                </a:effectLst>
                <a:latin typeface="Arial" charset="0"/>
                <a:cs typeface="Arial" charset="0"/>
              </a:rPr>
              <a:t>Plato (429-380 </a:t>
            </a:r>
            <a:r>
              <a:rPr lang="en-US" sz="1800">
                <a:solidFill>
                  <a:srgbClr val="EBFFF0"/>
                </a:solidFill>
                <a:effectLst>
                  <a:outerShdw blurRad="38100" dist="38100" dir="2700000" algn="tl">
                    <a:srgbClr val="000000"/>
                  </a:outerShdw>
                </a:effectLst>
                <a:latin typeface="Arial" charset="0"/>
                <a:cs typeface="Arial" charset="0"/>
              </a:rPr>
              <a:t>BC</a:t>
            </a:r>
            <a:r>
              <a:rPr lang="en-US">
                <a:solidFill>
                  <a:srgbClr val="EBFFF0"/>
                </a:solidFill>
                <a:effectLst>
                  <a:outerShdw blurRad="38100" dist="38100" dir="2700000" algn="tl">
                    <a:srgbClr val="000000"/>
                  </a:outerShdw>
                </a:effectLst>
                <a:latin typeface="Arial" charset="0"/>
                <a:cs typeface="Arial" charset="0"/>
              </a:rPr>
              <a:t>)</a:t>
            </a:r>
          </a:p>
        </p:txBody>
      </p:sp>
      <p:pic>
        <p:nvPicPr>
          <p:cNvPr id="178182" name="Picture 6" descr="Plat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838" y="1143000"/>
            <a:ext cx="32559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8305800" y="76200"/>
            <a:ext cx="6985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400" b="1" dirty="0">
                <a:latin typeface="Arial"/>
                <a:ea typeface="+mn-ea"/>
                <a:cs typeface="Arial"/>
              </a:rPr>
              <a:t>162</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ose">
  <a:themeElements>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fontScheme name="Ros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Rose 2">
        <a:dk1>
          <a:srgbClr val="000000"/>
        </a:dk1>
        <a:lt1>
          <a:srgbClr val="F6C93A"/>
        </a:lt1>
        <a:dk2>
          <a:srgbClr val="000000"/>
        </a:dk2>
        <a:lt2>
          <a:srgbClr val="003366"/>
        </a:lt2>
        <a:accent1>
          <a:srgbClr val="3366CC"/>
        </a:accent1>
        <a:accent2>
          <a:srgbClr val="00B000"/>
        </a:accent2>
        <a:accent3>
          <a:srgbClr val="FAE1AE"/>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Rose 3">
        <a:dk1>
          <a:srgbClr val="000000"/>
        </a:dk1>
        <a:lt1>
          <a:srgbClr val="F6C93A"/>
        </a:lt1>
        <a:dk2>
          <a:srgbClr val="000000"/>
        </a:dk2>
        <a:lt2>
          <a:srgbClr val="969696"/>
        </a:lt2>
        <a:accent1>
          <a:srgbClr val="FBDF53"/>
        </a:accent1>
        <a:accent2>
          <a:srgbClr val="FF9966"/>
        </a:accent2>
        <a:accent3>
          <a:srgbClr val="FAE1AE"/>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ube">
  <a:themeElements>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fontScheme name="Tub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Tube 1">
        <a:dk1>
          <a:srgbClr val="5C1F00"/>
        </a:dk1>
        <a:lt1>
          <a:srgbClr val="FFC118"/>
        </a:lt1>
        <a:dk2>
          <a:srgbClr val="C1080A"/>
        </a:dk2>
        <a:lt2>
          <a:srgbClr val="FFC118"/>
        </a:lt2>
        <a:accent1>
          <a:srgbClr val="800000"/>
        </a:accent1>
        <a:accent2>
          <a:srgbClr val="BE7960"/>
        </a:accent2>
        <a:accent3>
          <a:srgbClr val="DDAAAA"/>
        </a:accent3>
        <a:accent4>
          <a:srgbClr val="DAA413"/>
        </a:accent4>
        <a:accent5>
          <a:srgbClr val="C0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ns">
  <a:themeElements>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fontScheme name="Lens">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ns 2">
        <a:dk1>
          <a:srgbClr val="777777"/>
        </a:dk1>
        <a:lt1>
          <a:srgbClr val="FFFFFF"/>
        </a:lt1>
        <a:dk2>
          <a:srgbClr val="787749"/>
        </a:dk2>
        <a:lt2>
          <a:srgbClr val="FFFFFF"/>
        </a:lt2>
        <a:accent1>
          <a:srgbClr val="909082"/>
        </a:accent1>
        <a:accent2>
          <a:srgbClr val="809EA8"/>
        </a:accent2>
        <a:accent3>
          <a:srgbClr val="BEBDB1"/>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ond">
  <a:themeElements>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Pon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2004:Templates:Presentations:Designs:Tube</Template>
  <TotalTime>5299</TotalTime>
  <Words>1915</Words>
  <Application>Microsoft Macintosh PowerPoint</Application>
  <PresentationFormat>On-screen Show (4:3)</PresentationFormat>
  <Paragraphs>296</Paragraphs>
  <Slides>36</Slides>
  <Notes>24</Notes>
  <HiddenSlides>0</HiddenSlides>
  <MMClips>0</MMClips>
  <ScaleCrop>false</ScaleCrop>
  <HeadingPairs>
    <vt:vector size="8" baseType="variant">
      <vt:variant>
        <vt:lpstr>Fonts Used</vt:lpstr>
      </vt:variant>
      <vt:variant>
        <vt:i4>10</vt:i4>
      </vt:variant>
      <vt:variant>
        <vt:lpstr>Theme</vt:lpstr>
      </vt:variant>
      <vt:variant>
        <vt:i4>14</vt:i4>
      </vt:variant>
      <vt:variant>
        <vt:lpstr>Embedded OLE Servers</vt:lpstr>
      </vt:variant>
      <vt:variant>
        <vt:i4>2</vt:i4>
      </vt:variant>
      <vt:variant>
        <vt:lpstr>Slide Titles</vt:lpstr>
      </vt:variant>
      <vt:variant>
        <vt:i4>36</vt:i4>
      </vt:variant>
    </vt:vector>
  </HeadingPairs>
  <TitlesOfParts>
    <vt:vector size="62" baseType="lpstr">
      <vt:lpstr>Times</vt:lpstr>
      <vt:lpstr>Arial</vt:lpstr>
      <vt:lpstr>Garamond</vt:lpstr>
      <vt:lpstr>Geneva</vt:lpstr>
      <vt:lpstr>Monotype Sorts</vt:lpstr>
      <vt:lpstr>Tahoma</vt:lpstr>
      <vt:lpstr>Times New Roman</vt:lpstr>
      <vt:lpstr>Trebuchet MS</vt:lpstr>
      <vt:lpstr>Verdana</vt:lpstr>
      <vt:lpstr>Wingdings</vt:lpstr>
      <vt:lpstr>Stream</vt:lpstr>
      <vt:lpstr>Slit</vt:lpstr>
      <vt:lpstr>1_Default Design</vt:lpstr>
      <vt:lpstr>Default Design</vt:lpstr>
      <vt:lpstr>Crumple</vt:lpstr>
      <vt:lpstr>Droplet</vt:lpstr>
      <vt:lpstr>Lens</vt:lpstr>
      <vt:lpstr>Northern Lights</vt:lpstr>
      <vt:lpstr>Pond</vt:lpstr>
      <vt:lpstr>Rose</vt:lpstr>
      <vt:lpstr>Supernova</vt:lpstr>
      <vt:lpstr>Tube</vt:lpstr>
      <vt:lpstr>1_Droplet</vt:lpstr>
      <vt:lpstr>2_Default Design</vt:lpstr>
      <vt:lpstr>Document</vt:lpstr>
      <vt:lpstr>Picture</vt:lpstr>
      <vt:lpstr>Monotheism</vt:lpstr>
      <vt:lpstr>POLYTHEISM</vt:lpstr>
      <vt:lpstr>POLYTHEISM:</vt:lpstr>
      <vt:lpstr>Creation by One God Universal</vt:lpstr>
      <vt:lpstr>Romans 1:20 (NIV)</vt:lpstr>
      <vt:lpstr>Knowledge of God is innate (before missions)</vt:lpstr>
      <vt:lpstr>Greek Monotheism</vt:lpstr>
      <vt:lpstr>A Step Higher…</vt:lpstr>
      <vt:lpstr>Creation Was by a Good God</vt:lpstr>
      <vt:lpstr>Atheism Exists Only for Fools</vt:lpstr>
      <vt:lpstr>The First Evolutionist Writer</vt:lpstr>
      <vt:lpstr>Influential High Gods</vt:lpstr>
      <vt:lpstr>Influential High Gods</vt:lpstr>
      <vt:lpstr>Pagan Deities</vt:lpstr>
      <vt:lpstr>How Different They Are!</vt:lpstr>
      <vt:lpstr>One's View of God Affects His View of Sacrifices, Morality &amp; Mission</vt:lpstr>
      <vt:lpstr>The Jewish Shema</vt:lpstr>
      <vt:lpstr>Islam's Daily Proclamation</vt:lpstr>
      <vt:lpstr>A Summation of Christianity</vt:lpstr>
      <vt:lpstr>Let's contrast the Bible with writings sacred to other religions…</vt:lpstr>
      <vt:lpstr>The Qur'an According to Edward Gibbon</vt:lpstr>
      <vt:lpstr>The Qur'an According to Edward Gibbon</vt:lpstr>
      <vt:lpstr>How Qur'an begins</vt:lpstr>
      <vt:lpstr>But Not All Monotheism is the Same…</vt:lpstr>
      <vt:lpstr>The Trinity</vt:lpstr>
      <vt:lpstr>Matthew 3:16-17 (NIV)</vt:lpstr>
      <vt:lpstr>Matthew 28:19 (NIV)</vt:lpstr>
      <vt:lpstr>1 Corinthians 12:4-6 (NIV)</vt:lpstr>
      <vt:lpstr>2 Corinthians 13:14 (NIV)</vt:lpstr>
      <vt:lpstr>1 Peter 1:2 (NIV)</vt:lpstr>
      <vt:lpstr>Jude 20-21 (NIV)</vt:lpstr>
      <vt:lpstr>Ephesians 4:4-6</vt:lpstr>
      <vt:lpstr>The Trinity</vt:lpstr>
      <vt:lpstr>How should we apply Israel's uniqueness to the Church?</vt:lpstr>
      <vt:lpstr>Black</vt:lpstr>
      <vt:lpstr>OT Backgrounds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Monotheism</dc:title>
  <dc:creator>Stephen</dc:creator>
  <cp:lastModifiedBy>Rick Griffith</cp:lastModifiedBy>
  <cp:revision>144</cp:revision>
  <dcterms:created xsi:type="dcterms:W3CDTF">2003-10-22T12:40:35Z</dcterms:created>
  <dcterms:modified xsi:type="dcterms:W3CDTF">2026-05-27T05:50:51Z</dcterms:modified>
</cp:coreProperties>
</file>