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theme/theme7.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8.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9.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0.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1.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2.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3.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4.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5.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6.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7.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8.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9.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58" r:id="rId1"/>
    <p:sldMasterId id="2147484368" r:id="rId2"/>
    <p:sldMasterId id="2147484380" r:id="rId3"/>
    <p:sldMasterId id="2147484395" r:id="rId4"/>
    <p:sldMasterId id="2147484408" r:id="rId5"/>
    <p:sldMasterId id="2147484421" r:id="rId6"/>
    <p:sldMasterId id="2147484433" r:id="rId7"/>
    <p:sldMasterId id="2147484435" r:id="rId8"/>
    <p:sldMasterId id="2147484447" r:id="rId9"/>
    <p:sldMasterId id="2147484459" r:id="rId10"/>
    <p:sldMasterId id="2147484472" r:id="rId11"/>
    <p:sldMasterId id="2147484487" r:id="rId12"/>
    <p:sldMasterId id="2147484499" r:id="rId13"/>
    <p:sldMasterId id="2147484502" r:id="rId14"/>
    <p:sldMasterId id="2147484507" r:id="rId15"/>
    <p:sldMasterId id="2147484520" r:id="rId16"/>
    <p:sldMasterId id="2147484532" r:id="rId17"/>
    <p:sldMasterId id="2147484544" r:id="rId18"/>
    <p:sldMasterId id="2147484556" r:id="rId19"/>
    <p:sldMasterId id="2147484568" r:id="rId20"/>
  </p:sldMasterIdLst>
  <p:notesMasterIdLst>
    <p:notesMasterId r:id="rId106"/>
  </p:notesMasterIdLst>
  <p:sldIdLst>
    <p:sldId id="256" r:id="rId21"/>
    <p:sldId id="257" r:id="rId22"/>
    <p:sldId id="276" r:id="rId23"/>
    <p:sldId id="277" r:id="rId24"/>
    <p:sldId id="267" r:id="rId25"/>
    <p:sldId id="319" r:id="rId26"/>
    <p:sldId id="320" r:id="rId27"/>
    <p:sldId id="321" r:id="rId28"/>
    <p:sldId id="322" r:id="rId29"/>
    <p:sldId id="323" r:id="rId30"/>
    <p:sldId id="324" r:id="rId31"/>
    <p:sldId id="325" r:id="rId32"/>
    <p:sldId id="326" r:id="rId33"/>
    <p:sldId id="327" r:id="rId34"/>
    <p:sldId id="328" r:id="rId35"/>
    <p:sldId id="329" r:id="rId36"/>
    <p:sldId id="330" r:id="rId37"/>
    <p:sldId id="703" r:id="rId38"/>
    <p:sldId id="704" r:id="rId39"/>
    <p:sldId id="333" r:id="rId40"/>
    <p:sldId id="659" r:id="rId41"/>
    <p:sldId id="335" r:id="rId42"/>
    <p:sldId id="336" r:id="rId43"/>
    <p:sldId id="337" r:id="rId44"/>
    <p:sldId id="269" r:id="rId45"/>
    <p:sldId id="338" r:id="rId46"/>
    <p:sldId id="371" r:id="rId47"/>
    <p:sldId id="339" r:id="rId48"/>
    <p:sldId id="340" r:id="rId49"/>
    <p:sldId id="341" r:id="rId50"/>
    <p:sldId id="342" r:id="rId51"/>
    <p:sldId id="343" r:id="rId52"/>
    <p:sldId id="344" r:id="rId53"/>
    <p:sldId id="345" r:id="rId54"/>
    <p:sldId id="346" r:id="rId55"/>
    <p:sldId id="347" r:id="rId56"/>
    <p:sldId id="348" r:id="rId57"/>
    <p:sldId id="349" r:id="rId58"/>
    <p:sldId id="350" r:id="rId59"/>
    <p:sldId id="372" r:id="rId60"/>
    <p:sldId id="351" r:id="rId61"/>
    <p:sldId id="352" r:id="rId62"/>
    <p:sldId id="353" r:id="rId63"/>
    <p:sldId id="354" r:id="rId64"/>
    <p:sldId id="355" r:id="rId65"/>
    <p:sldId id="356" r:id="rId66"/>
    <p:sldId id="357" r:id="rId67"/>
    <p:sldId id="359" r:id="rId68"/>
    <p:sldId id="705" r:id="rId69"/>
    <p:sldId id="361" r:id="rId70"/>
    <p:sldId id="362" r:id="rId71"/>
    <p:sldId id="363" r:id="rId72"/>
    <p:sldId id="364" r:id="rId73"/>
    <p:sldId id="365" r:id="rId74"/>
    <p:sldId id="366" r:id="rId75"/>
    <p:sldId id="367" r:id="rId76"/>
    <p:sldId id="368" r:id="rId77"/>
    <p:sldId id="369" r:id="rId78"/>
    <p:sldId id="370" r:id="rId79"/>
    <p:sldId id="275" r:id="rId80"/>
    <p:sldId id="274" r:id="rId81"/>
    <p:sldId id="265" r:id="rId82"/>
    <p:sldId id="313" r:id="rId83"/>
    <p:sldId id="260" r:id="rId84"/>
    <p:sldId id="278" r:id="rId85"/>
    <p:sldId id="309" r:id="rId86"/>
    <p:sldId id="311" r:id="rId87"/>
    <p:sldId id="310" r:id="rId88"/>
    <p:sldId id="312" r:id="rId89"/>
    <p:sldId id="307" r:id="rId90"/>
    <p:sldId id="264" r:id="rId91"/>
    <p:sldId id="262" r:id="rId92"/>
    <p:sldId id="282" r:id="rId93"/>
    <p:sldId id="259" r:id="rId94"/>
    <p:sldId id="292" r:id="rId95"/>
    <p:sldId id="293" r:id="rId96"/>
    <p:sldId id="284" r:id="rId97"/>
    <p:sldId id="285" r:id="rId98"/>
    <p:sldId id="305" r:id="rId99"/>
    <p:sldId id="258" r:id="rId100"/>
    <p:sldId id="287" r:id="rId101"/>
    <p:sldId id="294" r:id="rId102"/>
    <p:sldId id="263" r:id="rId103"/>
    <p:sldId id="314" r:id="rId104"/>
    <p:sldId id="316" r:id="rId105"/>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0000"/>
    <a:srgbClr val="00800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2633"/>
    <p:restoredTop sz="94607"/>
  </p:normalViewPr>
  <p:slideViewPr>
    <p:cSldViewPr>
      <p:cViewPr varScale="1">
        <p:scale>
          <a:sx n="124" d="100"/>
          <a:sy n="124" d="100"/>
        </p:scale>
        <p:origin x="1376" y="168"/>
      </p:cViewPr>
      <p:guideLst>
        <p:guide orient="horz" pos="2160"/>
        <p:guide pos="2880"/>
      </p:guideLst>
    </p:cSldViewPr>
  </p:slideViewPr>
  <p:outlineViewPr>
    <p:cViewPr>
      <p:scale>
        <a:sx n="33" d="100"/>
        <a:sy n="33" d="100"/>
      </p:scale>
      <p:origin x="0" y="4936"/>
    </p:cViewPr>
  </p:outlineViewPr>
  <p:notesTextViewPr>
    <p:cViewPr>
      <p:scale>
        <a:sx n="100" d="100"/>
        <a:sy n="100" d="100"/>
      </p:scale>
      <p:origin x="0" y="0"/>
    </p:cViewPr>
  </p:notesTextViewPr>
  <p:sorterViewPr>
    <p:cViewPr varScale="1">
      <p:scale>
        <a:sx n="1" d="1"/>
        <a:sy n="1" d="1"/>
      </p:scale>
      <p:origin x="0" y="555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6.xml"/><Relationship Id="rId21" Type="http://schemas.openxmlformats.org/officeDocument/2006/relationships/slide" Target="slides/slide1.xml"/><Relationship Id="rId42" Type="http://schemas.openxmlformats.org/officeDocument/2006/relationships/slide" Target="slides/slide22.xml"/><Relationship Id="rId47" Type="http://schemas.openxmlformats.org/officeDocument/2006/relationships/slide" Target="slides/slide27.xml"/><Relationship Id="rId63" Type="http://schemas.openxmlformats.org/officeDocument/2006/relationships/slide" Target="slides/slide43.xml"/><Relationship Id="rId68" Type="http://schemas.openxmlformats.org/officeDocument/2006/relationships/slide" Target="slides/slide48.xml"/><Relationship Id="rId84" Type="http://schemas.openxmlformats.org/officeDocument/2006/relationships/slide" Target="slides/slide64.xml"/><Relationship Id="rId89" Type="http://schemas.openxmlformats.org/officeDocument/2006/relationships/slide" Target="slides/slide69.xml"/><Relationship Id="rId16" Type="http://schemas.openxmlformats.org/officeDocument/2006/relationships/slideMaster" Target="slideMasters/slideMaster16.xml"/><Relationship Id="rId107" Type="http://schemas.openxmlformats.org/officeDocument/2006/relationships/presProps" Target="presProps.xml"/><Relationship Id="rId11" Type="http://schemas.openxmlformats.org/officeDocument/2006/relationships/slideMaster" Target="slideMasters/slideMaster11.xml"/><Relationship Id="rId32" Type="http://schemas.openxmlformats.org/officeDocument/2006/relationships/slide" Target="slides/slide12.xml"/><Relationship Id="rId37" Type="http://schemas.openxmlformats.org/officeDocument/2006/relationships/slide" Target="slides/slide17.xml"/><Relationship Id="rId53" Type="http://schemas.openxmlformats.org/officeDocument/2006/relationships/slide" Target="slides/slide33.xml"/><Relationship Id="rId58" Type="http://schemas.openxmlformats.org/officeDocument/2006/relationships/slide" Target="slides/slide38.xml"/><Relationship Id="rId74" Type="http://schemas.openxmlformats.org/officeDocument/2006/relationships/slide" Target="slides/slide54.xml"/><Relationship Id="rId79" Type="http://schemas.openxmlformats.org/officeDocument/2006/relationships/slide" Target="slides/slide59.xml"/><Relationship Id="rId102" Type="http://schemas.openxmlformats.org/officeDocument/2006/relationships/slide" Target="slides/slide82.xml"/><Relationship Id="rId5" Type="http://schemas.openxmlformats.org/officeDocument/2006/relationships/slideMaster" Target="slideMasters/slideMaster5.xml"/><Relationship Id="rId90" Type="http://schemas.openxmlformats.org/officeDocument/2006/relationships/slide" Target="slides/slide70.xml"/><Relationship Id="rId95" Type="http://schemas.openxmlformats.org/officeDocument/2006/relationships/slide" Target="slides/slide75.xml"/><Relationship Id="rId22" Type="http://schemas.openxmlformats.org/officeDocument/2006/relationships/slide" Target="slides/slide2.xml"/><Relationship Id="rId27" Type="http://schemas.openxmlformats.org/officeDocument/2006/relationships/slide" Target="slides/slide7.xml"/><Relationship Id="rId43" Type="http://schemas.openxmlformats.org/officeDocument/2006/relationships/slide" Target="slides/slide23.xml"/><Relationship Id="rId48" Type="http://schemas.openxmlformats.org/officeDocument/2006/relationships/slide" Target="slides/slide28.xml"/><Relationship Id="rId64" Type="http://schemas.openxmlformats.org/officeDocument/2006/relationships/slide" Target="slides/slide44.xml"/><Relationship Id="rId69" Type="http://schemas.openxmlformats.org/officeDocument/2006/relationships/slide" Target="slides/slide49.xml"/><Relationship Id="rId80" Type="http://schemas.openxmlformats.org/officeDocument/2006/relationships/slide" Target="slides/slide60.xml"/><Relationship Id="rId85" Type="http://schemas.openxmlformats.org/officeDocument/2006/relationships/slide" Target="slides/slide65.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3.xml"/><Relationship Id="rId38" Type="http://schemas.openxmlformats.org/officeDocument/2006/relationships/slide" Target="slides/slide18.xml"/><Relationship Id="rId59" Type="http://schemas.openxmlformats.org/officeDocument/2006/relationships/slide" Target="slides/slide39.xml"/><Relationship Id="rId103" Type="http://schemas.openxmlformats.org/officeDocument/2006/relationships/slide" Target="slides/slide83.xml"/><Relationship Id="rId108" Type="http://schemas.openxmlformats.org/officeDocument/2006/relationships/viewProps" Target="viewProps.xml"/><Relationship Id="rId54" Type="http://schemas.openxmlformats.org/officeDocument/2006/relationships/slide" Target="slides/slide34.xml"/><Relationship Id="rId70" Type="http://schemas.openxmlformats.org/officeDocument/2006/relationships/slide" Target="slides/slide50.xml"/><Relationship Id="rId75" Type="http://schemas.openxmlformats.org/officeDocument/2006/relationships/slide" Target="slides/slide55.xml"/><Relationship Id="rId91" Type="http://schemas.openxmlformats.org/officeDocument/2006/relationships/slide" Target="slides/slide71.xml"/><Relationship Id="rId96" Type="http://schemas.openxmlformats.org/officeDocument/2006/relationships/slide" Target="slides/slide76.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3.xml"/><Relationship Id="rId28" Type="http://schemas.openxmlformats.org/officeDocument/2006/relationships/slide" Target="slides/slide8.xml"/><Relationship Id="rId36" Type="http://schemas.openxmlformats.org/officeDocument/2006/relationships/slide" Target="slides/slide16.xml"/><Relationship Id="rId49" Type="http://schemas.openxmlformats.org/officeDocument/2006/relationships/slide" Target="slides/slide29.xml"/><Relationship Id="rId57" Type="http://schemas.openxmlformats.org/officeDocument/2006/relationships/slide" Target="slides/slide37.xml"/><Relationship Id="rId106" Type="http://schemas.openxmlformats.org/officeDocument/2006/relationships/notesMaster" Target="notesMasters/notesMaster1.xml"/><Relationship Id="rId10" Type="http://schemas.openxmlformats.org/officeDocument/2006/relationships/slideMaster" Target="slideMasters/slideMaster10.xml"/><Relationship Id="rId31" Type="http://schemas.openxmlformats.org/officeDocument/2006/relationships/slide" Target="slides/slide11.xml"/><Relationship Id="rId44" Type="http://schemas.openxmlformats.org/officeDocument/2006/relationships/slide" Target="slides/slide24.xml"/><Relationship Id="rId52" Type="http://schemas.openxmlformats.org/officeDocument/2006/relationships/slide" Target="slides/slide32.xml"/><Relationship Id="rId60" Type="http://schemas.openxmlformats.org/officeDocument/2006/relationships/slide" Target="slides/slide40.xml"/><Relationship Id="rId65" Type="http://schemas.openxmlformats.org/officeDocument/2006/relationships/slide" Target="slides/slide45.xml"/><Relationship Id="rId73" Type="http://schemas.openxmlformats.org/officeDocument/2006/relationships/slide" Target="slides/slide53.xml"/><Relationship Id="rId78" Type="http://schemas.openxmlformats.org/officeDocument/2006/relationships/slide" Target="slides/slide58.xml"/><Relationship Id="rId81" Type="http://schemas.openxmlformats.org/officeDocument/2006/relationships/slide" Target="slides/slide61.xml"/><Relationship Id="rId86" Type="http://schemas.openxmlformats.org/officeDocument/2006/relationships/slide" Target="slides/slide66.xml"/><Relationship Id="rId94" Type="http://schemas.openxmlformats.org/officeDocument/2006/relationships/slide" Target="slides/slide74.xml"/><Relationship Id="rId99" Type="http://schemas.openxmlformats.org/officeDocument/2006/relationships/slide" Target="slides/slide79.xml"/><Relationship Id="rId101" Type="http://schemas.openxmlformats.org/officeDocument/2006/relationships/slide" Target="slides/slide8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9.xml"/><Relationship Id="rId109" Type="http://schemas.openxmlformats.org/officeDocument/2006/relationships/theme" Target="theme/theme1.xml"/><Relationship Id="rId34" Type="http://schemas.openxmlformats.org/officeDocument/2006/relationships/slide" Target="slides/slide14.xml"/><Relationship Id="rId50" Type="http://schemas.openxmlformats.org/officeDocument/2006/relationships/slide" Target="slides/slide30.xml"/><Relationship Id="rId55" Type="http://schemas.openxmlformats.org/officeDocument/2006/relationships/slide" Target="slides/slide35.xml"/><Relationship Id="rId76" Type="http://schemas.openxmlformats.org/officeDocument/2006/relationships/slide" Target="slides/slide56.xml"/><Relationship Id="rId97" Type="http://schemas.openxmlformats.org/officeDocument/2006/relationships/slide" Target="slides/slide77.xml"/><Relationship Id="rId104" Type="http://schemas.openxmlformats.org/officeDocument/2006/relationships/slide" Target="slides/slide84.xml"/><Relationship Id="rId7" Type="http://schemas.openxmlformats.org/officeDocument/2006/relationships/slideMaster" Target="slideMasters/slideMaster7.xml"/><Relationship Id="rId71" Type="http://schemas.openxmlformats.org/officeDocument/2006/relationships/slide" Target="slides/slide51.xml"/><Relationship Id="rId92" Type="http://schemas.openxmlformats.org/officeDocument/2006/relationships/slide" Target="slides/slide72.xml"/><Relationship Id="rId2" Type="http://schemas.openxmlformats.org/officeDocument/2006/relationships/slideMaster" Target="slideMasters/slideMaster2.xml"/><Relationship Id="rId29" Type="http://schemas.openxmlformats.org/officeDocument/2006/relationships/slide" Target="slides/slide9.xml"/><Relationship Id="rId24" Type="http://schemas.openxmlformats.org/officeDocument/2006/relationships/slide" Target="slides/slide4.xml"/><Relationship Id="rId40" Type="http://schemas.openxmlformats.org/officeDocument/2006/relationships/slide" Target="slides/slide20.xml"/><Relationship Id="rId45" Type="http://schemas.openxmlformats.org/officeDocument/2006/relationships/slide" Target="slides/slide25.xml"/><Relationship Id="rId66" Type="http://schemas.openxmlformats.org/officeDocument/2006/relationships/slide" Target="slides/slide46.xml"/><Relationship Id="rId87" Type="http://schemas.openxmlformats.org/officeDocument/2006/relationships/slide" Target="slides/slide67.xml"/><Relationship Id="rId110" Type="http://schemas.openxmlformats.org/officeDocument/2006/relationships/tableStyles" Target="tableStyles.xml"/><Relationship Id="rId61" Type="http://schemas.openxmlformats.org/officeDocument/2006/relationships/slide" Target="slides/slide41.xml"/><Relationship Id="rId82" Type="http://schemas.openxmlformats.org/officeDocument/2006/relationships/slide" Target="slides/slide62.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0.xml"/><Relationship Id="rId35" Type="http://schemas.openxmlformats.org/officeDocument/2006/relationships/slide" Target="slides/slide15.xml"/><Relationship Id="rId56" Type="http://schemas.openxmlformats.org/officeDocument/2006/relationships/slide" Target="slides/slide36.xml"/><Relationship Id="rId77" Type="http://schemas.openxmlformats.org/officeDocument/2006/relationships/slide" Target="slides/slide57.xml"/><Relationship Id="rId100" Type="http://schemas.openxmlformats.org/officeDocument/2006/relationships/slide" Target="slides/slide80.xml"/><Relationship Id="rId105" Type="http://schemas.openxmlformats.org/officeDocument/2006/relationships/slide" Target="slides/slide85.xml"/><Relationship Id="rId8" Type="http://schemas.openxmlformats.org/officeDocument/2006/relationships/slideMaster" Target="slideMasters/slideMaster8.xml"/><Relationship Id="rId51" Type="http://schemas.openxmlformats.org/officeDocument/2006/relationships/slide" Target="slides/slide31.xml"/><Relationship Id="rId72" Type="http://schemas.openxmlformats.org/officeDocument/2006/relationships/slide" Target="slides/slide52.xml"/><Relationship Id="rId93" Type="http://schemas.openxmlformats.org/officeDocument/2006/relationships/slide" Target="slides/slide73.xml"/><Relationship Id="rId98" Type="http://schemas.openxmlformats.org/officeDocument/2006/relationships/slide" Target="slides/slide78.xml"/><Relationship Id="rId3" Type="http://schemas.openxmlformats.org/officeDocument/2006/relationships/slideMaster" Target="slideMasters/slideMaster3.xml"/><Relationship Id="rId25" Type="http://schemas.openxmlformats.org/officeDocument/2006/relationships/slide" Target="slides/slide5.xml"/><Relationship Id="rId46" Type="http://schemas.openxmlformats.org/officeDocument/2006/relationships/slide" Target="slides/slide26.xml"/><Relationship Id="rId67" Type="http://schemas.openxmlformats.org/officeDocument/2006/relationships/slide" Target="slides/slide47.xml"/><Relationship Id="rId20" Type="http://schemas.openxmlformats.org/officeDocument/2006/relationships/slideMaster" Target="slideMasters/slideMaster20.xml"/><Relationship Id="rId41" Type="http://schemas.openxmlformats.org/officeDocument/2006/relationships/slide" Target="slides/slide21.xml"/><Relationship Id="rId62" Type="http://schemas.openxmlformats.org/officeDocument/2006/relationships/slide" Target="slides/slide42.xml"/><Relationship Id="rId83" Type="http://schemas.openxmlformats.org/officeDocument/2006/relationships/slide" Target="slides/slide63.xml"/><Relationship Id="rId88" Type="http://schemas.openxmlformats.org/officeDocument/2006/relationships/slide" Target="slides/slide6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112" charset="0"/>
                <a:ea typeface="+mn-ea"/>
                <a:cs typeface="+mn-cs"/>
              </a:defRPr>
            </a:lvl1pPr>
          </a:lstStyle>
          <a:p>
            <a:pPr>
              <a:defRPr/>
            </a:pPr>
            <a:endParaRPr lang="en-US"/>
          </a:p>
        </p:txBody>
      </p:sp>
      <p:sp>
        <p:nvSpPr>
          <p:cNvPr id="4505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112" charset="0"/>
                <a:ea typeface="+mn-ea"/>
                <a:cs typeface="+mn-cs"/>
              </a:defRPr>
            </a:lvl1pPr>
          </a:lstStyle>
          <a:p>
            <a:pPr>
              <a:defRPr/>
            </a:pPr>
            <a:endParaRPr lang="en-US"/>
          </a:p>
        </p:txBody>
      </p:sp>
      <p:sp>
        <p:nvSpPr>
          <p:cNvPr id="696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506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506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112" charset="0"/>
                <a:ea typeface="+mn-ea"/>
                <a:cs typeface="+mn-cs"/>
              </a:defRPr>
            </a:lvl1pPr>
          </a:lstStyle>
          <a:p>
            <a:pPr>
              <a:defRPr/>
            </a:pPr>
            <a:endParaRPr lang="en-US"/>
          </a:p>
        </p:txBody>
      </p:sp>
      <p:sp>
        <p:nvSpPr>
          <p:cNvPr id="4506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6F82BA1B-D54F-8945-BBFB-4148324822E5}" type="slidenum">
              <a:rPr lang="en-US"/>
              <a:pPr>
                <a:defRPr/>
              </a:pPr>
              <a:t>‹#›</a:t>
            </a:fld>
            <a:endParaRPr lang="en-US"/>
          </a:p>
        </p:txBody>
      </p:sp>
    </p:spTree>
    <p:extLst>
      <p:ext uri="{BB962C8B-B14F-4D97-AF65-F5344CB8AC3E}">
        <p14:creationId xmlns:p14="http://schemas.microsoft.com/office/powerpoint/2010/main" val="84216421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ＭＳ Ｐゴシック" pitchFamily="-112" charset="-128"/>
      </a:defRPr>
    </a:lvl2pPr>
    <a:lvl3pPr marL="9144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ＭＳ Ｐゴシック" pitchFamily="-112" charset="-128"/>
      </a:defRPr>
    </a:lvl3pPr>
    <a:lvl4pPr marL="13716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ＭＳ Ｐゴシック" pitchFamily="-112" charset="-128"/>
      </a:defRPr>
    </a:lvl4pPr>
    <a:lvl5pPr marL="18288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ＭＳ Ｐゴシック" pitchFamily="-112"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D30A744-4BC1-274C-AB03-DB92DFC4523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1D3816D-FB27-8446-B297-E2B83E61A08E}"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99682" name="Rectangle 2"/>
          <p:cNvSpPr>
            <a:spLocks noGrp="1" noRot="1" noChangeAspect="1" noChangeArrowheads="1"/>
          </p:cNvSpPr>
          <p:nvPr>
            <p:ph type="sldImg"/>
          </p:nvPr>
        </p:nvSpPr>
        <p:spPr>
          <a:xfrm>
            <a:off x="1130300" y="674688"/>
            <a:ext cx="4597400" cy="3448050"/>
          </a:xfrm>
          <a:solidFill>
            <a:srgbClr val="FFFFFF"/>
          </a:solidFill>
          <a:ln/>
        </p:spPr>
      </p:sp>
      <p:sp>
        <p:nvSpPr>
          <p:cNvPr id="19968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911910C-DBA4-5C44-88AC-E62B9B2B7C57}"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1730" name="Rectangle 2"/>
          <p:cNvSpPr>
            <a:spLocks noGrp="1" noRot="1" noChangeAspect="1" noChangeArrowheads="1" noTextEdit="1"/>
          </p:cNvSpPr>
          <p:nvPr>
            <p:ph type="sldImg"/>
          </p:nvPr>
        </p:nvSpPr>
        <p:spPr>
          <a:ln/>
        </p:spPr>
      </p:sp>
      <p:sp>
        <p:nvSpPr>
          <p:cNvPr id="2017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922B59B-F1C8-2043-B022-013A0464E299}"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8F375B8-61B2-6442-8342-887B5819C68A}"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05826" name="Rectangle 2"/>
          <p:cNvSpPr>
            <a:spLocks noGrp="1" noRot="1" noChangeAspect="1" noChangeArrowheads="1"/>
          </p:cNvSpPr>
          <p:nvPr>
            <p:ph type="sldImg"/>
          </p:nvPr>
        </p:nvSpPr>
        <p:spPr>
          <a:xfrm>
            <a:off x="1150938" y="692150"/>
            <a:ext cx="4556125" cy="3416300"/>
          </a:xfrm>
          <a:solidFill>
            <a:srgbClr val="FFFFFF"/>
          </a:solidFill>
          <a:ln/>
        </p:spPr>
      </p:sp>
      <p:sp>
        <p:nvSpPr>
          <p:cNvPr id="20582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zh-CN" dirty="0">
                <a:latin typeface="Times New Roman" charset="0"/>
                <a:ea typeface="ＭＳ Ｐゴシック" charset="0"/>
                <a:cs typeface="ＭＳ Ｐゴシック" charset="0"/>
              </a:rPr>
              <a:t>The new </a:t>
            </a:r>
            <a:r>
              <a:rPr lang="en-US" altLang="ja-JP" dirty="0">
                <a:latin typeface="Times New Roman" charset="0"/>
                <a:ea typeface="ＭＳ Ｐゴシック" charset="0"/>
                <a:cs typeface="ＭＳ Ｐゴシック" charset="0"/>
              </a:rPr>
              <a:t>"World of the Bible" series has over 450 slides and covers Bible lands, people, time, measurements and culture.</a:t>
            </a:r>
          </a:p>
          <a:p>
            <a:pPr eaLnBrk="1" hangingPunct="1"/>
            <a:endParaRPr lang="en-US" altLang="zh-CN" dirty="0">
              <a:latin typeface="Times New Roman" charset="0"/>
              <a:ea typeface="ＭＳ Ｐゴシック" charset="0"/>
              <a:cs typeface="ＭＳ Ｐゴシック" charset="0"/>
            </a:endParaRPr>
          </a:p>
          <a:p>
            <a:pPr eaLnBrk="1" hangingPunct="1"/>
            <a:r>
              <a:rPr lang="en-US" altLang="zh-CN" dirty="0">
                <a:latin typeface="Times New Roman" charset="0"/>
                <a:ea typeface="ＭＳ Ｐゴシック" charset="0"/>
                <a:cs typeface="ＭＳ Ｐゴシック" charset="0"/>
              </a:rPr>
              <a:t>The ancient Bible people used measurements that could be easily reproduced.  The cubit was simply the measurement from your elbow to the end of your fingers.  Cubits are known to have varied from 16 to 19 inches.  In the case of dispute, the king</a:t>
            </a:r>
            <a:r>
              <a:rPr lang="fr-FR"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s arm was used to determine  the standard cubit.</a:t>
            </a:r>
          </a:p>
          <a:p>
            <a:pPr eaLnBrk="1" hangingPunct="1"/>
            <a:r>
              <a:rPr lang="en-US" altLang="zh-CN" dirty="0">
                <a:latin typeface="Times New Roman" charset="0"/>
                <a:ea typeface="ＭＳ Ｐゴシック" charset="0"/>
                <a:cs typeface="ＭＳ Ｐゴシック" charset="0"/>
              </a:rPr>
              <a:t>   Like the cubit, spans, handbreadth and fingers were also easily determined.  Even today, some people still use these measurements such as in measuring horses.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4FD7830-EE9A-6747-8F20-A1033C90E185}"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07874" name="Rectangle 2"/>
          <p:cNvSpPr>
            <a:spLocks noGrp="1" noRot="1" noChangeAspect="1" noChangeArrowheads="1"/>
          </p:cNvSpPr>
          <p:nvPr>
            <p:ph type="sldImg"/>
          </p:nvPr>
        </p:nvSpPr>
        <p:spPr>
          <a:xfrm>
            <a:off x="1150938" y="692150"/>
            <a:ext cx="4556125" cy="3416300"/>
          </a:xfrm>
          <a:solidFill>
            <a:srgbClr val="FFFFFF"/>
          </a:solidFill>
          <a:ln/>
        </p:spPr>
      </p:sp>
      <p:sp>
        <p:nvSpPr>
          <p:cNvPr id="2078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40BCA2C-2D91-EC43-AB1B-F613D14CEF80}"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9922" name="Rectangle 2"/>
          <p:cNvSpPr>
            <a:spLocks noGrp="1" noRot="1" noChangeAspect="1" noChangeArrowheads="1" noTextEdit="1"/>
          </p:cNvSpPr>
          <p:nvPr>
            <p:ph type="sldImg"/>
          </p:nvPr>
        </p:nvSpPr>
        <p:spPr>
          <a:ln/>
        </p:spPr>
      </p:sp>
      <p:sp>
        <p:nvSpPr>
          <p:cNvPr id="2099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8815A93-7685-9544-9067-58BEDBE8BB7C}"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1970" name="Rectangle 2"/>
          <p:cNvSpPr>
            <a:spLocks noGrp="1" noRot="1" noChangeAspect="1" noChangeArrowheads="1" noTextEdit="1"/>
          </p:cNvSpPr>
          <p:nvPr>
            <p:ph type="sldImg"/>
          </p:nvPr>
        </p:nvSpPr>
        <p:spPr>
          <a:ln/>
        </p:spPr>
      </p:sp>
      <p:sp>
        <p:nvSpPr>
          <p:cNvPr id="2119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4CA068D-ABD7-D84F-9EEC-B6FBF085B666}"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32802" name="Rectangle 2"/>
          <p:cNvSpPr>
            <a:spLocks noGrp="1" noRot="1" noChangeAspect="1" noChangeArrowheads="1" noTextEdit="1"/>
          </p:cNvSpPr>
          <p:nvPr>
            <p:ph type="sldImg"/>
          </p:nvPr>
        </p:nvSpPr>
        <p:spPr>
          <a:ln/>
        </p:spPr>
      </p:sp>
      <p:sp>
        <p:nvSpPr>
          <p:cNvPr id="3328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extLst>
      <p:ext uri="{BB962C8B-B14F-4D97-AF65-F5344CB8AC3E}">
        <p14:creationId xmlns:p14="http://schemas.microsoft.com/office/powerpoint/2010/main" val="25565432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0CE4BDB-4035-374F-9D7C-0A056ED84F14}"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34850" name="Rectangle 2"/>
          <p:cNvSpPr>
            <a:spLocks noGrp="1" noRot="1" noChangeAspect="1" noChangeArrowheads="1" noTextEdit="1"/>
          </p:cNvSpPr>
          <p:nvPr>
            <p:ph type="sldImg"/>
          </p:nvPr>
        </p:nvSpPr>
        <p:spPr>
          <a:ln/>
        </p:spPr>
      </p:sp>
      <p:sp>
        <p:nvSpPr>
          <p:cNvPr id="3348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tLang="en-US" dirty="0">
              <a:latin typeface="Times New Roman" charset="0"/>
            </a:endParaRPr>
          </a:p>
        </p:txBody>
      </p:sp>
    </p:spTree>
    <p:extLst>
      <p:ext uri="{BB962C8B-B14F-4D97-AF65-F5344CB8AC3E}">
        <p14:creationId xmlns:p14="http://schemas.microsoft.com/office/powerpoint/2010/main" val="28423990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216CCEB-0141-1A4C-85CF-AC63010069F3}"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18114" name="Rectangle 2"/>
          <p:cNvSpPr>
            <a:spLocks noGrp="1" noRot="1" noChangeAspect="1" noChangeArrowheads="1"/>
          </p:cNvSpPr>
          <p:nvPr>
            <p:ph type="sldImg"/>
          </p:nvPr>
        </p:nvSpPr>
        <p:spPr>
          <a:xfrm>
            <a:off x="1150938" y="692150"/>
            <a:ext cx="4556125" cy="3416300"/>
          </a:xfrm>
          <a:solidFill>
            <a:srgbClr val="FFFFFF"/>
          </a:solidFill>
          <a:ln/>
        </p:spPr>
      </p:sp>
      <p:sp>
        <p:nvSpPr>
          <p:cNvPr id="2181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95F7024-544C-054C-BB34-81173A793C5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747E6A-B32B-D840-BABB-882CE9F9B8DD}" type="slidenum">
              <a:rPr kumimoji="0" lang="en-US" sz="1200" b="0" i="0" u="none" strike="noStrike" kern="1200" cap="none" spc="0" normalizeH="0" baseline="0" noProof="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
        <p:nvSpPr>
          <p:cNvPr id="321945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219459"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dirty="0">
                <a:cs typeface="+mn-cs"/>
              </a:rPr>
              <a:t>From John Morris, Noah</a:t>
            </a:r>
            <a:r>
              <a:rPr lang="fr-FR" altLang="ja-JP" dirty="0">
                <a:latin typeface="Arial"/>
                <a:cs typeface="+mn-cs"/>
              </a:rPr>
              <a:t>'</a:t>
            </a:r>
            <a:r>
              <a:rPr lang="en-US" dirty="0">
                <a:cs typeface="+mn-cs"/>
              </a:rPr>
              <a:t>s Ark and the Ararat Adventure, p. 10.</a:t>
            </a:r>
          </a:p>
        </p:txBody>
      </p:sp>
    </p:spTree>
    <p:extLst>
      <p:ext uri="{BB962C8B-B14F-4D97-AF65-F5344CB8AC3E}">
        <p14:creationId xmlns:p14="http://schemas.microsoft.com/office/powerpoint/2010/main" val="37187374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197E60A-C284-694C-A041-06DA03F17F0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See Clifford Wilson, </a:t>
            </a:r>
            <a:r>
              <a:rPr lang="en-US" altLang="ja-JP" i="1">
                <a:latin typeface="Times New Roman" charset="0"/>
                <a:ea typeface="ＭＳ Ｐゴシック" charset="0"/>
                <a:cs typeface="ＭＳ Ｐゴシック" charset="0"/>
              </a:rPr>
              <a:t>The Stones Sill Shout,</a:t>
            </a:r>
            <a:r>
              <a:rPr lang="en-US" altLang="ja-JP">
                <a:latin typeface="Times New Roman" charset="0"/>
                <a:ea typeface="ＭＳ Ｐゴシック" charset="0"/>
                <a:cs typeface="ＭＳ Ｐゴシック" charset="0"/>
              </a:rPr>
              <a:t> 25 and Arnold/Beyer,</a:t>
            </a:r>
            <a:r>
              <a:rPr lang="en-US" altLang="ja-JP" i="1">
                <a:latin typeface="Times New Roman" charset="0"/>
                <a:ea typeface="ＭＳ Ｐゴシック" charset="0"/>
                <a:cs typeface="ＭＳ Ｐゴシック" charset="0"/>
              </a:rPr>
              <a:t> Readings from the ANE,</a:t>
            </a:r>
            <a:r>
              <a:rPr lang="en-US" altLang="ja-JP">
                <a:latin typeface="Times New Roman" charset="0"/>
                <a:ea typeface="ＭＳ Ｐゴシック" charset="0"/>
                <a:cs typeface="ＭＳ Ｐゴシック" charset="0"/>
              </a:rPr>
              <a:t> 150.</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7153FEE-A79C-E343-A9A6-EF75F8F402E1}"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92514" name="Rectangle 2"/>
          <p:cNvSpPr>
            <a:spLocks noGrp="1" noRot="1" noChangeAspect="1" noChangeArrowheads="1" noTextEdit="1"/>
          </p:cNvSpPr>
          <p:nvPr>
            <p:ph type="sldImg"/>
          </p:nvPr>
        </p:nvSpPr>
        <p:spPr>
          <a:solidFill>
            <a:srgbClr val="FFFFFF"/>
          </a:solidFill>
          <a:ln/>
        </p:spPr>
      </p:sp>
      <p:sp>
        <p:nvSpPr>
          <p:cNvPr id="192515" name="Rectangle 3"/>
          <p:cNvSpPr>
            <a:spLocks noGrp="1" noChangeArrowheads="1"/>
          </p:cNvSpPr>
          <p:nvPr>
            <p:ph type="body" idx="1"/>
          </p:nvPr>
        </p:nvSpPr>
        <p:spPr>
          <a:solidFill>
            <a:srgbClr val="FFFFFF"/>
          </a:solidFill>
          <a:ln>
            <a:solidFill>
              <a:srgbClr val="000000"/>
            </a:solidFill>
          </a:ln>
        </p:spPr>
        <p:txBody>
          <a:bodyPr/>
          <a:lstStyle/>
          <a:p>
            <a:r>
              <a:rPr lang="en-US" dirty="0">
                <a:latin typeface="Times New Roman" charset="0"/>
                <a:ea typeface="ＭＳ Ｐゴシック" charset="0"/>
                <a:cs typeface="ＭＳ Ｐゴシック" charset="0"/>
              </a:rPr>
              <a:t>See Clifford Wilson, </a:t>
            </a:r>
            <a:r>
              <a:rPr lang="en-US" altLang="ja-JP" dirty="0">
                <a:latin typeface="Times New Roman" charset="0"/>
                <a:ea typeface="ＭＳ Ｐゴシック" charset="0"/>
                <a:cs typeface="ＭＳ Ｐゴシック" charset="0"/>
              </a:rPr>
              <a:t>"</a:t>
            </a:r>
            <a:r>
              <a:rPr lang="en-US" altLang="ja-JP" i="1" dirty="0">
                <a:latin typeface="Times New Roman" charset="0"/>
                <a:ea typeface="ＭＳ Ｐゴシック" charset="0"/>
                <a:cs typeface="ＭＳ Ｐゴシック" charset="0"/>
              </a:rPr>
              <a:t>The Stones Sill Shout p. 25 and Arnold/Beyer, "Readings from the ANE," 150</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E4A1276-D4EF-AF44-881C-9392EA0D37B2}"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22210" name="Rectangle 2"/>
          <p:cNvSpPr>
            <a:spLocks noGrp="1" noRot="1" noChangeAspect="1" noChangeArrowheads="1" noTextEdit="1"/>
          </p:cNvSpPr>
          <p:nvPr>
            <p:ph type="sldImg"/>
          </p:nvPr>
        </p:nvSpPr>
        <p:spPr>
          <a:ln/>
        </p:spPr>
      </p:sp>
      <p:sp>
        <p:nvSpPr>
          <p:cNvPr id="2222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B8777CF-7622-9B4B-B214-C04D73FC9F1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451E7E8-46ED-2D4B-AF30-81941A367965}"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24258" name="Rectangle 2"/>
          <p:cNvSpPr>
            <a:spLocks noGrp="1" noRot="1" noChangeAspect="1" noChangeArrowheads="1"/>
          </p:cNvSpPr>
          <p:nvPr>
            <p:ph type="sldImg"/>
          </p:nvPr>
        </p:nvSpPr>
        <p:spPr>
          <a:xfrm>
            <a:off x="1130300" y="674688"/>
            <a:ext cx="4597400" cy="3448050"/>
          </a:xfrm>
          <a:solidFill>
            <a:srgbClr val="FFFFFF"/>
          </a:solidFill>
          <a:ln/>
        </p:spPr>
      </p:sp>
      <p:sp>
        <p:nvSpPr>
          <p:cNvPr id="22425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3CBD0FC-8C50-EB47-8DD4-0DB03DD50FD8}"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88066" name="Rectangle 3"/>
          <p:cNvSpPr>
            <a:spLocks noGrp="1" noRot="1" noChangeAspect="1" noChangeArrowheads="1" noTextEdit="1"/>
          </p:cNvSpPr>
          <p:nvPr>
            <p:ph type="sldImg"/>
          </p:nvPr>
        </p:nvSpPr>
        <p:spPr>
          <a:ln/>
        </p:spPr>
      </p:sp>
      <p:sp>
        <p:nvSpPr>
          <p:cNvPr id="88067"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0B35B10-1F62-5B46-98F7-C696C8C3A5DB}"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26306" name="Rectangle 2"/>
          <p:cNvSpPr>
            <a:spLocks noGrp="1" noRot="1" noChangeAspect="1" noChangeArrowheads="1"/>
          </p:cNvSpPr>
          <p:nvPr>
            <p:ph type="sldImg"/>
          </p:nvPr>
        </p:nvSpPr>
        <p:spPr>
          <a:xfrm>
            <a:off x="1130300" y="674688"/>
            <a:ext cx="4597400" cy="3448050"/>
          </a:xfrm>
          <a:solidFill>
            <a:srgbClr val="FFFFFF"/>
          </a:solidFill>
          <a:ln/>
        </p:spPr>
      </p:sp>
      <p:sp>
        <p:nvSpPr>
          <p:cNvPr id="22630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Slide Image Placeholder 1"/>
          <p:cNvSpPr>
            <a:spLocks noGrp="1" noRot="1" noChangeAspect="1"/>
          </p:cNvSpPr>
          <p:nvPr>
            <p:ph type="sldImg"/>
          </p:nvPr>
        </p:nvSpPr>
        <p:spPr>
          <a:ln/>
        </p:spPr>
      </p:sp>
      <p:sp>
        <p:nvSpPr>
          <p:cNvPr id="22835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zh-CN">
                <a:latin typeface="Arial" charset="0"/>
                <a:ea typeface="ＭＳ Ｐゴシック" charset="0"/>
                <a:cs typeface="ＭＳ Ｐゴシック" charset="0"/>
              </a:rPr>
              <a:t>http://www.reasons.org/interpreting-genesis/noahs-flood/exploring-extent-flood-part-one</a:t>
            </a:r>
          </a:p>
        </p:txBody>
      </p:sp>
      <p:sp>
        <p:nvSpPr>
          <p:cNvPr id="22835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2C55B74-BF90-2D45-AB7D-C3F8E8FE40E5}"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Slide Image Placeholder 1"/>
          <p:cNvSpPr>
            <a:spLocks noGrp="1" noRot="1" noChangeAspect="1"/>
          </p:cNvSpPr>
          <p:nvPr>
            <p:ph type="sldImg"/>
          </p:nvPr>
        </p:nvSpPr>
        <p:spPr>
          <a:ln/>
        </p:spPr>
      </p:sp>
      <p:sp>
        <p:nvSpPr>
          <p:cNvPr id="23040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zh-CN">
                <a:latin typeface="Arial" charset="0"/>
                <a:ea typeface="ＭＳ Ｐゴシック" charset="0"/>
                <a:cs typeface="ＭＳ Ｐゴシック" charset="0"/>
              </a:rPr>
              <a:t>http://www.reasons.org/interpreting-genesis/noahs-flood/exploring-extent-flood-part-one</a:t>
            </a:r>
          </a:p>
        </p:txBody>
      </p:sp>
      <p:sp>
        <p:nvSpPr>
          <p:cNvPr id="23040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A18435-1A2D-4845-826B-E2002503EBB2}"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A8BD2A6-BF21-1445-B7D4-56150F0F076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Slide Image Placeholder 1"/>
          <p:cNvSpPr>
            <a:spLocks noGrp="1" noRot="1" noChangeAspect="1"/>
          </p:cNvSpPr>
          <p:nvPr>
            <p:ph type="sldImg"/>
          </p:nvPr>
        </p:nvSpPr>
        <p:spPr>
          <a:ln/>
        </p:spPr>
      </p:sp>
      <p:sp>
        <p:nvSpPr>
          <p:cNvPr id="23245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latin typeface="Arial" charset="0"/>
              <a:ea typeface="ＭＳ Ｐゴシック" charset="0"/>
              <a:cs typeface="ＭＳ Ｐゴシック" charset="0"/>
            </a:endParaRPr>
          </a:p>
        </p:txBody>
      </p:sp>
      <p:sp>
        <p:nvSpPr>
          <p:cNvPr id="23245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A9CFFB7-F434-EE49-96BB-2C399FD05931}"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Slide Image Placeholder 1"/>
          <p:cNvSpPr>
            <a:spLocks noGrp="1" noRot="1" noChangeAspect="1"/>
          </p:cNvSpPr>
          <p:nvPr>
            <p:ph type="sldImg"/>
          </p:nvPr>
        </p:nvSpPr>
        <p:spPr>
          <a:ln/>
        </p:spPr>
      </p:sp>
      <p:sp>
        <p:nvSpPr>
          <p:cNvPr id="23449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latin typeface="Arial" charset="0"/>
              <a:ea typeface="ＭＳ Ｐゴシック" charset="0"/>
              <a:cs typeface="ＭＳ Ｐゴシック" charset="0"/>
            </a:endParaRPr>
          </a:p>
        </p:txBody>
      </p:sp>
      <p:sp>
        <p:nvSpPr>
          <p:cNvPr id="23449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403EFEB-EB19-6F48-A5B6-7843A2BBE07D}"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Slide Image Placeholder 1"/>
          <p:cNvSpPr>
            <a:spLocks noGrp="1" noRot="1" noChangeAspect="1"/>
          </p:cNvSpPr>
          <p:nvPr>
            <p:ph type="sldImg"/>
          </p:nvPr>
        </p:nvSpPr>
        <p:spPr>
          <a:ln/>
        </p:spPr>
      </p:sp>
      <p:sp>
        <p:nvSpPr>
          <p:cNvPr id="23654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latin typeface="Arial" charset="0"/>
              <a:ea typeface="ＭＳ Ｐゴシック" charset="0"/>
              <a:cs typeface="ＭＳ Ｐゴシック" charset="0"/>
            </a:endParaRPr>
          </a:p>
        </p:txBody>
      </p:sp>
      <p:sp>
        <p:nvSpPr>
          <p:cNvPr id="23654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114A8DC-D9CA-324C-B3CB-720CD27B1785}"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Slide Image Placeholder 1"/>
          <p:cNvSpPr>
            <a:spLocks noGrp="1" noRot="1" noChangeAspect="1"/>
          </p:cNvSpPr>
          <p:nvPr>
            <p:ph type="sldImg"/>
          </p:nvPr>
        </p:nvSpPr>
        <p:spPr>
          <a:ln/>
        </p:spPr>
      </p:sp>
      <p:sp>
        <p:nvSpPr>
          <p:cNvPr id="23961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latin typeface="Arial" charset="0"/>
              <a:ea typeface="ＭＳ Ｐゴシック" charset="0"/>
              <a:cs typeface="ＭＳ Ｐゴシック" charset="0"/>
            </a:endParaRPr>
          </a:p>
        </p:txBody>
      </p:sp>
      <p:sp>
        <p:nvSpPr>
          <p:cNvPr id="23961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C91BF3D-A822-C249-9F30-F697E54E6761}"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2"/>
          <p:cNvSpPr>
            <a:spLocks noGrp="1" noRot="1" noChangeAspect="1" noChangeArrowheads="1" noTextEdit="1"/>
          </p:cNvSpPr>
          <p:nvPr>
            <p:ph type="sldImg"/>
          </p:nvPr>
        </p:nvSpPr>
        <p:spPr>
          <a:ln/>
        </p:spPr>
      </p:sp>
      <p:sp>
        <p:nvSpPr>
          <p:cNvPr id="24166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latin typeface="Arial"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2"/>
          <p:cNvSpPr>
            <a:spLocks noGrp="1" noRot="1" noChangeAspect="1" noChangeArrowheads="1" noTextEdit="1"/>
          </p:cNvSpPr>
          <p:nvPr>
            <p:ph type="sldImg"/>
          </p:nvPr>
        </p:nvSpPr>
        <p:spPr>
          <a:ln/>
        </p:spPr>
      </p:sp>
      <p:sp>
        <p:nvSpPr>
          <p:cNvPr id="24371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latin typeface="Arial"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Slide Image Placeholder 1"/>
          <p:cNvSpPr>
            <a:spLocks noGrp="1" noRot="1" noChangeAspect="1"/>
          </p:cNvSpPr>
          <p:nvPr>
            <p:ph type="sldImg"/>
          </p:nvPr>
        </p:nvSpPr>
        <p:spPr>
          <a:ln/>
        </p:spPr>
      </p:sp>
      <p:sp>
        <p:nvSpPr>
          <p:cNvPr id="24576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zh-CN">
                <a:latin typeface="Arial" charset="0"/>
                <a:ea typeface="ＭＳ Ｐゴシック" charset="0"/>
                <a:cs typeface="ＭＳ Ｐゴシック" charset="0"/>
              </a:rPr>
              <a:t>http://www.answersingenesis.org/Home/Area/overheads/archive/oh20030829_191_scrn.jpg</a:t>
            </a:r>
          </a:p>
        </p:txBody>
      </p:sp>
      <p:sp>
        <p:nvSpPr>
          <p:cNvPr id="24576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75C830F-C5B8-D744-BD4B-5E6DF2AE1E20}"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A6901A1-77C2-A042-88D6-66122B7B7F3C}"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90114" name="Rectangle 3"/>
          <p:cNvSpPr>
            <a:spLocks noGrp="1" noRot="1" noChangeAspect="1" noChangeArrowheads="1" noTextEdit="1"/>
          </p:cNvSpPr>
          <p:nvPr>
            <p:ph type="sldImg"/>
          </p:nvPr>
        </p:nvSpPr>
        <p:spPr>
          <a:ln/>
        </p:spPr>
      </p:sp>
      <p:sp>
        <p:nvSpPr>
          <p:cNvPr id="90115"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F543481-3FC7-3442-B434-01724255D615}"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9858" name="Rectangle 2"/>
          <p:cNvSpPr>
            <a:spLocks noGrp="1" noRot="1" noChangeAspect="1" noChangeArrowheads="1" noTextEdit="1"/>
          </p:cNvSpPr>
          <p:nvPr>
            <p:ph type="sldImg"/>
          </p:nvPr>
        </p:nvSpPr>
        <p:spPr>
          <a:ln/>
        </p:spPr>
      </p:sp>
      <p:sp>
        <p:nvSpPr>
          <p:cNvPr id="2498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tLang="en-US">
              <a:latin typeface="Arial"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BF91E75-E8DB-F049-8AA0-D8B661FFAFA3}"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51906" name="Rectangle 2"/>
          <p:cNvSpPr>
            <a:spLocks noGrp="1" noRot="1" noChangeAspect="1" noChangeArrowheads="1"/>
          </p:cNvSpPr>
          <p:nvPr>
            <p:ph type="sldImg"/>
          </p:nvPr>
        </p:nvSpPr>
        <p:spPr>
          <a:xfrm>
            <a:off x="1130300" y="674688"/>
            <a:ext cx="4597400" cy="3448050"/>
          </a:xfrm>
          <a:solidFill>
            <a:srgbClr val="FFFFFF"/>
          </a:solidFill>
          <a:ln/>
        </p:spPr>
      </p:sp>
      <p:sp>
        <p:nvSpPr>
          <p:cNvPr id="25190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5791D07-F4F7-3743-BB2C-95DD329991B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C837DBE-C000-5940-9FFB-8125B0A358FD}"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53954" name="Rectangle 2"/>
          <p:cNvSpPr>
            <a:spLocks noGrp="1" noRot="1" noChangeAspect="1" noChangeArrowheads="1"/>
          </p:cNvSpPr>
          <p:nvPr>
            <p:ph type="sldImg"/>
          </p:nvPr>
        </p:nvSpPr>
        <p:spPr>
          <a:xfrm>
            <a:off x="1130300" y="674688"/>
            <a:ext cx="4597400" cy="3448050"/>
          </a:xfrm>
          <a:solidFill>
            <a:srgbClr val="FFFFFF"/>
          </a:solidFill>
          <a:ln/>
        </p:spPr>
      </p:sp>
      <p:sp>
        <p:nvSpPr>
          <p:cNvPr id="25395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AA40FDB-A318-7947-BE30-5788CE379B63}"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56002" name="Rectangle 2"/>
          <p:cNvSpPr>
            <a:spLocks noGrp="1" noRot="1" noChangeAspect="1" noChangeArrowheads="1"/>
          </p:cNvSpPr>
          <p:nvPr>
            <p:ph type="sldImg"/>
          </p:nvPr>
        </p:nvSpPr>
        <p:spPr>
          <a:xfrm>
            <a:off x="1130300" y="674688"/>
            <a:ext cx="4597400" cy="3448050"/>
          </a:xfrm>
          <a:solidFill>
            <a:srgbClr val="FFFFFF"/>
          </a:solidFill>
          <a:ln/>
        </p:spPr>
      </p:sp>
      <p:sp>
        <p:nvSpPr>
          <p:cNvPr id="25600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OB-29-Literature-49</a:t>
            </a:r>
          </a:p>
          <a:p>
            <a:r>
              <a:rPr lang="en-US" dirty="0"/>
              <a:t>OS-01-Gen4-20-Slide 130</a:t>
            </a:r>
          </a:p>
          <a:p>
            <a:endParaRPr lang="en-US" dirty="0"/>
          </a:p>
        </p:txBody>
      </p:sp>
    </p:spTree>
    <p:extLst>
      <p:ext uri="{BB962C8B-B14F-4D97-AF65-F5344CB8AC3E}">
        <p14:creationId xmlns:p14="http://schemas.microsoft.com/office/powerpoint/2010/main" val="12374881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CB6E4B0-83F3-EB40-8EF3-A3A3BF0CBABF}"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50</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60098" name="Rectangle 2"/>
          <p:cNvSpPr>
            <a:spLocks noGrp="1" noRot="1" noChangeAspect="1" noChangeArrowheads="1"/>
          </p:cNvSpPr>
          <p:nvPr>
            <p:ph type="sldImg"/>
          </p:nvPr>
        </p:nvSpPr>
        <p:spPr>
          <a:xfrm>
            <a:off x="1130300" y="674688"/>
            <a:ext cx="4597400" cy="3448050"/>
          </a:xfrm>
          <a:solidFill>
            <a:srgbClr val="FFFFFF"/>
          </a:solidFill>
          <a:ln/>
        </p:spPr>
      </p:sp>
      <p:sp>
        <p:nvSpPr>
          <p:cNvPr id="260099"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pPr eaLnBrk="1" hangingPunct="1"/>
            <a:r>
              <a:rPr lang="en-US" altLang="zh-CN">
                <a:latin typeface="Times New Roman" charset="0"/>
                <a:ea typeface="ＭＳ Ｐゴシック" charset="0"/>
                <a:cs typeface="ＭＳ Ｐゴシック" charset="0"/>
              </a:rPr>
              <a:t>Bill Cooper, After the Flood (Chicester, England: New Wine, 1995), 131.</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A08D31F-9A02-544F-93CA-D6C0043BC87A}"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51</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62146" name="Rectangle 2"/>
          <p:cNvSpPr>
            <a:spLocks noGrp="1" noRot="1" noChangeAspect="1" noChangeArrowheads="1"/>
          </p:cNvSpPr>
          <p:nvPr>
            <p:ph type="sldImg"/>
          </p:nvPr>
        </p:nvSpPr>
        <p:spPr>
          <a:xfrm>
            <a:off x="1130300" y="674688"/>
            <a:ext cx="4597400" cy="3448050"/>
          </a:xfrm>
          <a:solidFill>
            <a:srgbClr val="FFFFFF"/>
          </a:solidFill>
          <a:ln/>
        </p:spPr>
      </p:sp>
      <p:sp>
        <p:nvSpPr>
          <p:cNvPr id="26214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FA15487-5F6C-274A-946B-8F3145A96A4C}"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64194" name="Rectangle 2"/>
          <p:cNvSpPr>
            <a:spLocks noGrp="1" noRot="1" noChangeAspect="1" noChangeArrowheads="1"/>
          </p:cNvSpPr>
          <p:nvPr>
            <p:ph type="sldImg"/>
          </p:nvPr>
        </p:nvSpPr>
        <p:spPr>
          <a:xfrm>
            <a:off x="1130300" y="674688"/>
            <a:ext cx="4597400" cy="3448050"/>
          </a:xfrm>
          <a:solidFill>
            <a:srgbClr val="FFFFFF"/>
          </a:solidFill>
          <a:ln/>
        </p:spPr>
      </p:sp>
      <p:sp>
        <p:nvSpPr>
          <p:cNvPr id="264195"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pPr eaLnBrk="1" hangingPunct="1"/>
            <a:r>
              <a:rPr lang="en-US" altLang="zh-CN">
                <a:latin typeface="Times New Roman" charset="0"/>
                <a:ea typeface="ＭＳ Ｐゴシック" charset="0"/>
                <a:cs typeface="ＭＳ Ｐゴシック" charset="0"/>
              </a:rPr>
              <a:t>Duane T. Gish, Dinosaurs by Design, 4730 Barnes Road, Colorado Springs, CO: Master Books and Creation-Life Publishers, 1992, 86</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3920E4A-3D0E-424A-AB32-5E4606A32F69}"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74434" name="Rectangle 2"/>
          <p:cNvSpPr>
            <a:spLocks noGrp="1" noRot="1" noChangeAspect="1" noChangeArrowheads="1" noTextEdit="1"/>
          </p:cNvSpPr>
          <p:nvPr>
            <p:ph type="sldImg"/>
          </p:nvPr>
        </p:nvSpPr>
        <p:spPr>
          <a:xfrm>
            <a:off x="1130300" y="674688"/>
            <a:ext cx="4597400" cy="3448050"/>
          </a:xfrm>
          <a:solidFill>
            <a:srgbClr val="FFFFFF"/>
          </a:solidFill>
          <a:ln/>
        </p:spPr>
      </p:sp>
      <p:sp>
        <p:nvSpPr>
          <p:cNvPr id="27443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48157E5-916F-0841-83DD-FA932580FC97}"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54</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68290" name="Rectangle 2"/>
          <p:cNvSpPr>
            <a:spLocks noGrp="1" noRot="1" noChangeAspect="1" noChangeArrowheads="1"/>
          </p:cNvSpPr>
          <p:nvPr>
            <p:ph type="sldImg"/>
          </p:nvPr>
        </p:nvSpPr>
        <p:spPr>
          <a:xfrm>
            <a:off x="1150938" y="692150"/>
            <a:ext cx="4556125" cy="3416300"/>
          </a:xfrm>
          <a:solidFill>
            <a:srgbClr val="FFFFFF"/>
          </a:solidFill>
          <a:ln/>
        </p:spPr>
      </p:sp>
      <p:sp>
        <p:nvSpPr>
          <p:cNvPr id="26829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zh-CN">
                <a:latin typeface="Times New Roman" charset="0"/>
                <a:ea typeface="ＭＳ Ｐゴシック" charset="0"/>
                <a:cs typeface="ＭＳ Ｐゴシック" charset="0"/>
              </a:rPr>
              <a:t>The picture shows a satellite view of snow covered Mt. Ararat and Little Ararat.  These mountains are inactive volcanoes located in eastern Turkey.  Mt. Ararat rises over 3 miles above sea level.   This mountain is the traditional resting place of the Ark.  You can see the lava flow fields to the south part of the mountain peak.  Below the lava field you can see green fields.</a:t>
            </a:r>
          </a:p>
          <a:p>
            <a:pPr eaLnBrk="1" hangingPunct="1"/>
            <a:endParaRPr lang="en-US" altLang="zh-CN">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Reading</a:t>
            </a:r>
            <a:r>
              <a:rPr lang="en-US" baseline="0" dirty="0"/>
              <a:t> downward with the meanings above, we see that death reigned on the earth.  However, their names teach us that at the time of the death of Methuselah in the year of the Flood, through Noah (“comfort, rest”) the world that was renewed through the Flood.</a:t>
            </a: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E6DDCE7-A698-0042-8A0F-56678EAC0298}"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0642" name="Rectangle 2"/>
          <p:cNvSpPr>
            <a:spLocks noGrp="1" noRot="1" noChangeAspect="1" noChangeArrowheads="1"/>
          </p:cNvSpPr>
          <p:nvPr>
            <p:ph type="sldImg"/>
          </p:nvPr>
        </p:nvSpPr>
        <p:spPr>
          <a:xfrm>
            <a:off x="1130300" y="674688"/>
            <a:ext cx="4597400" cy="3448050"/>
          </a:xfrm>
          <a:solidFill>
            <a:srgbClr val="FFFFFF"/>
          </a:solidFill>
          <a:ln/>
        </p:spPr>
      </p:sp>
      <p:sp>
        <p:nvSpPr>
          <p:cNvPr id="24064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zh-CN" altLang="en-US" sz="2400">
              <a:latin typeface="Arial" charset="0"/>
              <a:ea typeface="ＭＳ Ｐゴシック" charset="0"/>
              <a:cs typeface="ＭＳ Ｐゴシック" charset="0"/>
            </a:endParaRPr>
          </a:p>
        </p:txBody>
      </p:sp>
    </p:spTree>
    <p:extLst>
      <p:ext uri="{BB962C8B-B14F-4D97-AF65-F5344CB8AC3E}">
        <p14:creationId xmlns:p14="http://schemas.microsoft.com/office/powerpoint/2010/main" val="32455013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0D443B5-16A5-CC46-894D-6FC78C55987F}"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58</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81250" name="Rectangle 2"/>
          <p:cNvSpPr>
            <a:spLocks noGrp="1" noRot="1" noChangeAspect="1" noChangeArrowheads="1"/>
          </p:cNvSpPr>
          <p:nvPr>
            <p:ph type="sldImg"/>
          </p:nvPr>
        </p:nvSpPr>
        <p:spPr>
          <a:solidFill>
            <a:srgbClr val="FFFFFF"/>
          </a:solidFill>
          <a:ln/>
        </p:spPr>
      </p:sp>
      <p:sp>
        <p:nvSpPr>
          <p:cNvPr id="18125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zh-CN" dirty="0">
              <a:latin typeface="Arial" charset="0"/>
              <a:ea typeface="ＭＳ Ｐゴシック" charset="0"/>
              <a:cs typeface="Times New Roman"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0D443B5-16A5-CC46-894D-6FC78C55987F}"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59</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81250" name="Rectangle 2"/>
          <p:cNvSpPr>
            <a:spLocks noGrp="1" noRot="1" noChangeAspect="1" noChangeArrowheads="1"/>
          </p:cNvSpPr>
          <p:nvPr>
            <p:ph type="sldImg"/>
          </p:nvPr>
        </p:nvSpPr>
        <p:spPr>
          <a:solidFill>
            <a:srgbClr val="FFFFFF"/>
          </a:solidFill>
          <a:ln/>
        </p:spPr>
      </p:sp>
      <p:sp>
        <p:nvSpPr>
          <p:cNvPr id="18125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zh-CN" dirty="0">
              <a:latin typeface="Arial" charset="0"/>
              <a:ea typeface="ＭＳ Ｐゴシック" charset="0"/>
              <a:cs typeface="Times New Roman"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EDC831E-9DD2-1D48-AD7B-D9C65A19C3D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618" name="Rectangle 3"/>
          <p:cNvSpPr>
            <a:spLocks noGrp="1" noRot="1" noChangeAspect="1" noChangeArrowheads="1" noTextEdit="1"/>
          </p:cNvSpPr>
          <p:nvPr>
            <p:ph type="sldImg"/>
          </p:nvPr>
        </p:nvSpPr>
        <p:spPr>
          <a:ln/>
        </p:spPr>
      </p:sp>
      <p:sp>
        <p:nvSpPr>
          <p:cNvPr id="111619"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6B67F1B-E475-9940-B2C5-A3D22BC7AB9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3666" name="Rectangle 3"/>
          <p:cNvSpPr>
            <a:spLocks noGrp="1" noRot="1" noChangeAspect="1" noChangeArrowheads="1" noTextEdit="1"/>
          </p:cNvSpPr>
          <p:nvPr>
            <p:ph type="sldImg"/>
          </p:nvPr>
        </p:nvSpPr>
        <p:spPr>
          <a:solidFill>
            <a:srgbClr val="FFFFFF"/>
          </a:solidFill>
          <a:ln/>
        </p:spPr>
      </p:sp>
      <p:sp>
        <p:nvSpPr>
          <p:cNvPr id="113667" name="Rectangle 2"/>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120E59D-5A31-8D4D-9717-405EA109038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2393CFA-0036-494A-A6C2-6A1A87390A3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9CCA161-8302-5647-B3D5-DF686832268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4BD2C2F-2423-F149-8AE4-A282E195FAC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ru-RU">
                <a:latin typeface="Arial" charset="0"/>
                <a:ea typeface="ＭＳ Ｐゴシック" charset="0"/>
                <a:cs typeface="ＭＳ Ｐゴシック" charset="0"/>
              </a:rPr>
              <a:t>"</a:t>
            </a:r>
            <a:r>
              <a:rPr lang="en-US" i="1">
                <a:latin typeface="Arial" charset="0"/>
                <a:ea typeface="ＭＳ Ｐゴシック" charset="0"/>
                <a:cs typeface="ＭＳ Ｐゴシック" charset="0"/>
              </a:rPr>
              <a:t>The Legacy of Egypt</a:t>
            </a:r>
            <a:r>
              <a:rPr lang="ru-RU" i="1">
                <a:latin typeface="Arial" charset="0"/>
                <a:ea typeface="ＭＳ Ｐゴシック" charset="0"/>
                <a:cs typeface="ＭＳ Ｐゴシック" charset="0"/>
              </a:rPr>
              <a:t>"</a:t>
            </a:r>
            <a:r>
              <a:rPr lang="en-US">
                <a:latin typeface="Arial" charset="0"/>
                <a:ea typeface="ＭＳ Ｐゴシック" charset="0"/>
                <a:cs typeface="ＭＳ Ｐゴシック" charset="0"/>
              </a:rPr>
              <a:t>, S. R. K. Glanville, contributor W. O. E Oesterley, p. 246-248, Oxford, 1942 (http://en.wikipedia.org/wiki/Instruction_of_Amenemope accessed 9 July 2014)</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05608E3-59D5-F14B-897C-2F134470442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ru-RU">
                <a:latin typeface="Arial" charset="0"/>
                <a:ea typeface="ＭＳ Ｐゴシック" charset="0"/>
                <a:cs typeface="ＭＳ Ｐゴシック" charset="0"/>
              </a:rPr>
              <a:t>"</a:t>
            </a:r>
            <a:r>
              <a:rPr lang="en-US" i="1">
                <a:latin typeface="Arial" charset="0"/>
                <a:ea typeface="ＭＳ Ｐゴシック" charset="0"/>
                <a:cs typeface="ＭＳ Ｐゴシック" charset="0"/>
              </a:rPr>
              <a:t>The Legacy of Egypt</a:t>
            </a:r>
            <a:r>
              <a:rPr lang="ru-RU" i="1">
                <a:latin typeface="Arial" charset="0"/>
                <a:ea typeface="ＭＳ Ｐゴシック" charset="0"/>
                <a:cs typeface="ＭＳ Ｐゴシック" charset="0"/>
              </a:rPr>
              <a:t>"</a:t>
            </a:r>
            <a:r>
              <a:rPr lang="en-US">
                <a:latin typeface="Arial" charset="0"/>
                <a:ea typeface="ＭＳ Ｐゴシック" charset="0"/>
                <a:cs typeface="ＭＳ Ｐゴシック" charset="0"/>
              </a:rPr>
              <a:t>, S. R. K. Glanville, contributor W. O. E Oesterley, p. 246-248, Oxford, 1942 (http://en.wikipedia.org/wiki/Instruction_of_Amenemope accessed 9 July 2014)</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B8F8F8F-083C-8F42-A36E-1AC0AFE9F56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0D443B5-16A5-CC46-894D-6FC78C55987F}"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81250" name="Rectangle 2"/>
          <p:cNvSpPr>
            <a:spLocks noGrp="1" noRot="1" noChangeAspect="1" noChangeArrowheads="1"/>
          </p:cNvSpPr>
          <p:nvPr>
            <p:ph type="sldImg"/>
          </p:nvPr>
        </p:nvSpPr>
        <p:spPr>
          <a:solidFill>
            <a:srgbClr val="FFFFFF"/>
          </a:solidFill>
          <a:ln/>
        </p:spPr>
      </p:sp>
      <p:sp>
        <p:nvSpPr>
          <p:cNvPr id="18125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zh-CN" dirty="0">
              <a:latin typeface="Arial" charset="0"/>
              <a:ea typeface="ＭＳ Ｐゴシック" charset="0"/>
              <a:cs typeface="Times New Roman"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916C19B-FE84-3C4D-94DC-D303D961FF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C383FD7-4E8A-7642-8DD6-29853500220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6EA0B81-67C1-484E-86E6-1741CA4E09F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FAA9BDE-1E04-1643-A52E-46E63A17403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4146" name="Rectangle 3"/>
          <p:cNvSpPr>
            <a:spLocks noGrp="1" noRot="1" noChangeAspect="1" noChangeArrowheads="1" noTextEdit="1"/>
          </p:cNvSpPr>
          <p:nvPr>
            <p:ph type="sldImg"/>
          </p:nvPr>
        </p:nvSpPr>
        <p:spPr>
          <a:ln/>
        </p:spPr>
      </p:sp>
      <p:sp>
        <p:nvSpPr>
          <p:cNvPr id="134147"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398970E-2F54-6849-8E48-7643D59779A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C196DEE-912E-4042-AE7B-4D3D2265D23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8242" name="Rectangle 3"/>
          <p:cNvSpPr>
            <a:spLocks noGrp="1" noRot="1" noChangeAspect="1" noChangeArrowheads="1" noTextEdit="1"/>
          </p:cNvSpPr>
          <p:nvPr>
            <p:ph type="sldImg"/>
          </p:nvPr>
        </p:nvSpPr>
        <p:spPr>
          <a:ln/>
        </p:spPr>
      </p:sp>
      <p:sp>
        <p:nvSpPr>
          <p:cNvPr id="138243"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82E9FE5-FB06-1248-B949-6C1C4904AF5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C84C1F9-424C-9A4D-AC78-966B38913B0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2338" name="Rectangle 2"/>
          <p:cNvSpPr>
            <a:spLocks noGrp="1" noRot="1" noChangeAspect="1" noChangeArrowheads="1" noTextEdit="1"/>
          </p:cNvSpPr>
          <p:nvPr>
            <p:ph type="sldImg"/>
          </p:nvPr>
        </p:nvSpPr>
        <p:spPr>
          <a:solidFill>
            <a:srgbClr val="FFFFFF"/>
          </a:solidFill>
          <a:ln/>
        </p:spPr>
      </p:sp>
      <p:sp>
        <p:nvSpPr>
          <p:cNvPr id="1423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EFC8159-431F-9643-BB48-29E5D10357E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4386" name="Rectangle 2"/>
          <p:cNvSpPr>
            <a:spLocks noGrp="1" noRot="1" noChangeAspect="1" noChangeArrowheads="1" noTextEdit="1"/>
          </p:cNvSpPr>
          <p:nvPr>
            <p:ph type="sldImg"/>
          </p:nvPr>
        </p:nvSpPr>
        <p:spPr>
          <a:solidFill>
            <a:srgbClr val="FFFFFF"/>
          </a:solidFill>
          <a:ln/>
        </p:spPr>
      </p:sp>
      <p:sp>
        <p:nvSpPr>
          <p:cNvPr id="1443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0D87038-9651-D74B-B18A-16EBD377D43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4D21A31-3901-F34B-89AC-6B45D3CD1324}"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93538" name="Rectangle 2"/>
          <p:cNvSpPr>
            <a:spLocks noGrp="1" noRot="1" noChangeAspect="1" noChangeArrowheads="1"/>
          </p:cNvSpPr>
          <p:nvPr>
            <p:ph type="sldImg"/>
          </p:nvPr>
        </p:nvSpPr>
        <p:spPr>
          <a:xfrm>
            <a:off x="1130300" y="674688"/>
            <a:ext cx="4597400" cy="3448050"/>
          </a:xfrm>
          <a:solidFill>
            <a:srgbClr val="FFFFFF"/>
          </a:solidFill>
          <a:ln/>
        </p:spPr>
      </p:sp>
      <p:sp>
        <p:nvSpPr>
          <p:cNvPr id="19353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92F1472-D8CE-A74C-8380-36EABCCE3F3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AC6472E-4BE1-EF46-8B9A-5EE5DCF8C1A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925A081-54CB-8E4B-AA23-7E557FB081E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E41C820-C1E4-5E4C-9804-0DF05FBF70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4626" name="Rectangle 2"/>
          <p:cNvSpPr>
            <a:spLocks noGrp="1" noRot="1" noChangeAspect="1" noChangeArrowheads="1" noTextEdit="1"/>
          </p:cNvSpPr>
          <p:nvPr>
            <p:ph type="sldImg"/>
          </p:nvPr>
        </p:nvSpPr>
        <p:spPr>
          <a:xfrm>
            <a:off x="1130300" y="674688"/>
            <a:ext cx="4597400" cy="3448050"/>
          </a:xfrm>
          <a:solidFill>
            <a:srgbClr val="FFFFFF"/>
          </a:solidFill>
          <a:ln/>
        </p:spPr>
      </p:sp>
      <p:sp>
        <p:nvSpPr>
          <p:cNvPr id="15462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623CBF6-A93A-214E-9420-6859EC0F951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6674"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0487" tIns="44450" rIns="90487" bIns="44450"/>
          <a:lstStyle/>
          <a:p>
            <a:pPr eaLnBrk="1" hangingPunct="1"/>
            <a:endParaRPr lang="en-US">
              <a:latin typeface="Arial" charset="0"/>
              <a:ea typeface="ＭＳ Ｐゴシック" charset="0"/>
              <a:cs typeface="ＭＳ Ｐゴシック" charset="0"/>
            </a:endParaRPr>
          </a:p>
        </p:txBody>
      </p:sp>
      <p:sp>
        <p:nvSpPr>
          <p:cNvPr id="156675" name="Rectangle 3"/>
          <p:cNvSpPr>
            <a:spLocks noGrp="1" noRot="1" noChangeAspect="1" noChangeArrowheads="1"/>
          </p:cNvSpPr>
          <p:nvPr>
            <p:ph type="sldImg"/>
          </p:nvPr>
        </p:nvSpPr>
        <p:spPr>
          <a:xfrm>
            <a:off x="1152525" y="692150"/>
            <a:ext cx="4554538" cy="3416300"/>
          </a:xfrm>
          <a:ln w="12700" cap="flat">
            <a:solidFill>
              <a:schemeClr val="tx1"/>
            </a:solidFill>
          </a:ln>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FC4D736-9D47-4348-B8B3-FEF6F7EDE8C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85</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OT Backgrounds (</a:t>
            </a:r>
            <a:r>
              <a:rPr lang="en-US" dirty="0" err="1">
                <a:latin typeface="Arial" charset="0"/>
                <a:ea typeface="ＭＳ Ｐゴシック" charset="0"/>
                <a:cs typeface="ＭＳ Ｐゴシック" charset="0"/>
              </a:rPr>
              <a:t>ob</a:t>
            </a:r>
            <a:r>
              <a:rPr lang="en-US" dirty="0">
                <a:latin typeface="Arial" charset="0"/>
                <a:ea typeface="ＭＳ Ｐゴシック" charset="0"/>
                <a:cs typeface="ＭＳ Ｐゴシック" charset="0"/>
              </a:rPr>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4585CD8-9C63-6D46-BA26-563E8D1074A4}"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5586" name="Rectangle 2"/>
          <p:cNvSpPr>
            <a:spLocks noGrp="1" noRot="1" noChangeAspect="1" noChangeArrowheads="1" noTextEdit="1"/>
          </p:cNvSpPr>
          <p:nvPr>
            <p:ph type="sldImg"/>
          </p:nvPr>
        </p:nvSpPr>
        <p:spPr>
          <a:ln/>
        </p:spPr>
      </p:sp>
      <p:sp>
        <p:nvSpPr>
          <p:cNvPr id="1955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6A63E46-680A-BA4E-8865-F60E6C9D5AEE}"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1B9373C0-D6D6-0945-B260-3D223E9296D4}" type="slidenum">
              <a:rPr lang="en-US"/>
              <a:pPr>
                <a:defRPr/>
              </a:pPr>
              <a:t>‹#›</a:t>
            </a:fld>
            <a:endParaRPr lang="en-US"/>
          </a:p>
        </p:txBody>
      </p:sp>
    </p:spTree>
    <p:extLst>
      <p:ext uri="{BB962C8B-B14F-4D97-AF65-F5344CB8AC3E}">
        <p14:creationId xmlns:p14="http://schemas.microsoft.com/office/powerpoint/2010/main" val="242878221"/>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7D956489-2F99-2646-B7E9-91526E90C4E5}" type="slidenum">
              <a:rPr lang="en-US"/>
              <a:pPr>
                <a:defRPr/>
              </a:pPr>
              <a:t>‹#›</a:t>
            </a:fld>
            <a:endParaRPr lang="en-US"/>
          </a:p>
        </p:txBody>
      </p:sp>
    </p:spTree>
    <p:extLst>
      <p:ext uri="{BB962C8B-B14F-4D97-AF65-F5344CB8AC3E}">
        <p14:creationId xmlns:p14="http://schemas.microsoft.com/office/powerpoint/2010/main" val="1945350735"/>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DF87033-77F4-6B4F-AC5F-4CF809347D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1029702"/>
      </p:ext>
    </p:extLst>
  </p:cSld>
  <p:clrMapOvr>
    <a:masterClrMapping/>
  </p:clrMapOvr>
  <p:transition spd="med">
    <p:randomBar dir="vert"/>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F0A6CA-E7C0-A54B-9228-4DC0979BE8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16560015"/>
      </p:ext>
    </p:extLst>
  </p:cSld>
  <p:clrMapOvr>
    <a:masterClrMapping/>
  </p:clrMapOvr>
  <p:transition spd="med">
    <p:randomBar dir="vert"/>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CA20493-40E5-C643-903C-E3AB06725D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225006"/>
      </p:ext>
    </p:extLst>
  </p:cSld>
  <p:clrMapOvr>
    <a:masterClrMapping/>
  </p:clrMapOvr>
  <p:transition spd="med">
    <p:randomBar dir="vert"/>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F6F45E-B9F2-AA47-B75D-0BAD841220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5213252"/>
      </p:ext>
    </p:extLst>
  </p:cSld>
  <p:clrMapOvr>
    <a:masterClrMapping/>
  </p:clrMapOvr>
  <p:transition spd="med">
    <p:randomBar dir="vert"/>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FA5A44-3E5D-F34C-AAE9-AC2FB5B70D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8421514"/>
      </p:ext>
    </p:extLst>
  </p:cSld>
  <p:clrMapOvr>
    <a:masterClrMapping/>
  </p:clrMapOvr>
  <p:transition spd="med">
    <p:randomBar dir="vert"/>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7D06842-3127-4D45-BE26-BC873B843B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4083927"/>
      </p:ext>
    </p:extLst>
  </p:cSld>
  <p:clrMapOvr>
    <a:masterClrMapping/>
  </p:clrMapOvr>
  <p:transition spd="med">
    <p:randomBar dir="vert"/>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Arial" pitchFamily="-112" charset="0"/>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23562"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23563"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13"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sldNum" sz="quarter" idx="12"/>
          </p:nvPr>
        </p:nvSpPr>
        <p:spPr/>
        <p:txBody>
          <a:bodyPr/>
          <a:lstStyle>
            <a:lvl1pPr>
              <a:defRPr/>
            </a:lvl1pPr>
          </a:lstStyle>
          <a:p>
            <a:pPr>
              <a:defRPr/>
            </a:pPr>
            <a:fld id="{E7562670-1087-494D-BD83-5837176FC00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8314275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264834A6-17EB-4940-9801-F27C6CA905A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1443883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9A7FB256-A99C-9A47-AF02-E5A75134A79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8120861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52DACC53-24B5-344F-9732-48BC373CE1B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071248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965729525"/>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0EAF176C-C94F-B241-93B1-54F7759AAB3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0460255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sldNum" sz="quarter" idx="12"/>
          </p:nvPr>
        </p:nvSpPr>
        <p:spPr>
          <a:ln/>
        </p:spPr>
        <p:txBody>
          <a:bodyPr/>
          <a:lstStyle>
            <a:lvl1pPr>
              <a:defRPr/>
            </a:lvl1pPr>
          </a:lstStyle>
          <a:p>
            <a:pPr>
              <a:defRPr/>
            </a:pPr>
            <a:fld id="{3E5F25DD-51D7-5E4E-8217-33F7E60DF06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5233837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4"/>
          <p:cNvSpPr>
            <a:spLocks noGrp="1" noChangeArrowheads="1"/>
          </p:cNvSpPr>
          <p:nvPr>
            <p:ph type="sldNum" sz="quarter" idx="12"/>
          </p:nvPr>
        </p:nvSpPr>
        <p:spPr>
          <a:ln/>
        </p:spPr>
        <p:txBody>
          <a:bodyPr/>
          <a:lstStyle>
            <a:lvl1pPr>
              <a:defRPr/>
            </a:lvl1pPr>
          </a:lstStyle>
          <a:p>
            <a:pPr>
              <a:defRPr/>
            </a:pPr>
            <a:fld id="{2272EE6E-2454-A24D-B7CB-AE551C0750C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3721213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3DCC77EA-BF8B-D54B-9370-B3D149FC08D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9976447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B6FE28DA-B971-784F-A233-55AD0711AAD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0429915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8400E688-BA48-1B4B-BC8C-06032EB6D78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9429758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10E7F509-B552-DA49-BF29-CAA9E570433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2439903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14"/>
          <p:cNvSpPr>
            <a:spLocks noGrp="1" noChangeArrowheads="1"/>
          </p:cNvSpPr>
          <p:nvPr>
            <p:ph type="sldNum" sz="quarter" idx="12"/>
          </p:nvPr>
        </p:nvSpPr>
        <p:spPr>
          <a:ln/>
        </p:spPr>
        <p:txBody>
          <a:bodyPr/>
          <a:lstStyle>
            <a:lvl1pPr>
              <a:defRPr/>
            </a:lvl1pPr>
          </a:lstStyle>
          <a:p>
            <a:pPr>
              <a:defRPr/>
            </a:pPr>
            <a:fld id="{CDA1C97D-CF56-7243-840F-6BA83442EEA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3726728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506E9D11-C94E-8C41-AFA1-3B0A5122088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1499429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3EB50E3D-7F65-E146-B106-7D113341B41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560188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333851048"/>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7949447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9276984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461244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3446648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5246167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8390203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0330962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9176082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5013895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297939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486100966"/>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805744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3" name="Rectangle 13"/>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lvl1pPr>
          </a:lstStyle>
          <a:p>
            <a:pPr>
              <a:defRPr/>
            </a:pPr>
            <a:fld id="{2623DC3A-E607-E84C-88C2-86A4B617C213}"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215717365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13"/>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vl1pPr>
          </a:lstStyle>
          <a:p>
            <a:pPr>
              <a:defRPr/>
            </a:pPr>
            <a:fld id="{970DE41E-8D8E-EC40-B49D-0CE679911BFC}"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322945530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ea typeface="+mn-ea"/>
                <a:cs typeface="+mn-cs"/>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ea typeface="+mn-ea"/>
                <a:cs typeface="+mn-cs"/>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57B2B726-6083-0B42-A794-F28CEFE1243B}" type="slidenum">
              <a:rPr lang="zh-CN" altLang="en-US"/>
              <a:pPr>
                <a:defRPr/>
              </a:pPr>
              <a:t>‹#›</a:t>
            </a:fld>
            <a:endParaRPr lang="en-US" altLang="zh-CN"/>
          </a:p>
        </p:txBody>
      </p:sp>
    </p:spTree>
    <p:extLst>
      <p:ext uri="{BB962C8B-B14F-4D97-AF65-F5344CB8AC3E}">
        <p14:creationId xmlns:p14="http://schemas.microsoft.com/office/powerpoint/2010/main" val="4249850870"/>
      </p:ext>
    </p:extLst>
  </p:cSld>
  <p:clrMapOvr>
    <a:masterClrMapping/>
  </p:clrMapOvr>
  <p:transition spd="med">
    <p:randomBar dir="vert"/>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2D961027-80BF-E145-AE58-DA01C3EA6982}" type="slidenum">
              <a:rPr lang="zh-CN" altLang="en-US"/>
              <a:pPr>
                <a:defRPr/>
              </a:pPr>
              <a:t>‹#›</a:t>
            </a:fld>
            <a:endParaRPr lang="en-US" altLang="zh-CN"/>
          </a:p>
        </p:txBody>
      </p:sp>
    </p:spTree>
    <p:extLst>
      <p:ext uri="{BB962C8B-B14F-4D97-AF65-F5344CB8AC3E}">
        <p14:creationId xmlns:p14="http://schemas.microsoft.com/office/powerpoint/2010/main" val="314153565"/>
      </p:ext>
    </p:extLst>
  </p:cSld>
  <p:clrMapOvr>
    <a:masterClrMapping/>
  </p:clrMapOvr>
  <p:transition spd="med">
    <p:randomBar dir="vert"/>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D3B166B3-CC19-864B-AF60-FBA8F23775BF}" type="slidenum">
              <a:rPr lang="zh-CN" altLang="en-US"/>
              <a:pPr>
                <a:defRPr/>
              </a:pPr>
              <a:t>‹#›</a:t>
            </a:fld>
            <a:endParaRPr lang="en-US" altLang="zh-CN"/>
          </a:p>
        </p:txBody>
      </p:sp>
    </p:spTree>
    <p:extLst>
      <p:ext uri="{BB962C8B-B14F-4D97-AF65-F5344CB8AC3E}">
        <p14:creationId xmlns:p14="http://schemas.microsoft.com/office/powerpoint/2010/main" val="431578100"/>
      </p:ext>
    </p:extLst>
  </p:cSld>
  <p:clrMapOvr>
    <a:masterClrMapping/>
  </p:clrMapOvr>
  <p:transition spd="med">
    <p:randomBar dir="vert"/>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ea typeface="+mn-ea"/>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ea typeface="+mn-ea"/>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46CAD039-D0A3-874E-A638-698AC7486078}" type="slidenum">
              <a:rPr lang="zh-CN" altLang="en-US"/>
              <a:pPr>
                <a:defRPr/>
              </a:pPr>
              <a:t>‹#›</a:t>
            </a:fld>
            <a:endParaRPr lang="en-US" altLang="zh-CN"/>
          </a:p>
        </p:txBody>
      </p:sp>
    </p:spTree>
    <p:extLst>
      <p:ext uri="{BB962C8B-B14F-4D97-AF65-F5344CB8AC3E}">
        <p14:creationId xmlns:p14="http://schemas.microsoft.com/office/powerpoint/2010/main" val="1278397057"/>
      </p:ext>
    </p:extLst>
  </p:cSld>
  <p:clrMapOvr>
    <a:masterClrMapping/>
  </p:clrMapOvr>
  <p:transition spd="med">
    <p:randomBar dir="vert"/>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5E2676-4587-7048-8416-A104337E0C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6240822"/>
      </p:ext>
    </p:extLst>
  </p:cSld>
  <p:clrMapOvr>
    <a:masterClrMapping/>
  </p:clrMapOvr>
  <p:transition spd="med">
    <p:randomBar dir="vert"/>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EA4C9-6685-2240-9FC5-EC2AA1BDA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117371"/>
      </p:ext>
    </p:extLst>
  </p:cSld>
  <p:clrMapOvr>
    <a:masterClrMapping/>
  </p:clrMapOvr>
  <p:transition spd="med">
    <p:randomBar dir="vert"/>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EC6019-EFA2-C14F-B72A-F0CFE81F0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4831516"/>
      </p:ext>
    </p:extLst>
  </p:cSld>
  <p:clrMapOvr>
    <a:masterClrMapping/>
  </p:clrMapOvr>
  <p:transition spd="med">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080500098"/>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57CF6-98F9-2440-A5F2-07B3EEE90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7147726"/>
      </p:ext>
    </p:extLst>
  </p:cSld>
  <p:clrMapOvr>
    <a:masterClrMapping/>
  </p:clrMapOvr>
  <p:transition spd="med">
    <p:randomBar dir="vert"/>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28A060-9B26-4F4D-AB5C-DA9A1B00E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8834813"/>
      </p:ext>
    </p:extLst>
  </p:cSld>
  <p:clrMapOvr>
    <a:masterClrMapping/>
  </p:clrMapOvr>
  <p:transition spd="med">
    <p:randomBar dir="vert"/>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268B30-6286-394C-BA4A-BC7D9462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0627966"/>
      </p:ext>
    </p:extLst>
  </p:cSld>
  <p:clrMapOvr>
    <a:masterClrMapping/>
  </p:clrMapOvr>
  <p:transition spd="med">
    <p:randomBar dir="vert"/>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39AE80-C79E-B048-B099-E0923068F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5907642"/>
      </p:ext>
    </p:extLst>
  </p:cSld>
  <p:clrMapOvr>
    <a:masterClrMapping/>
  </p:clrMapOvr>
  <p:transition spd="med">
    <p:randomBar dir="vert"/>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C7118B-D190-0440-B91A-B22567A6D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8174283"/>
      </p:ext>
    </p:extLst>
  </p:cSld>
  <p:clrMapOvr>
    <a:masterClrMapping/>
  </p:clrMapOvr>
  <p:transition spd="med">
    <p:randomBar dir="vert"/>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170F3C-F9BB-A745-A211-9A7668AD4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6123142"/>
      </p:ext>
    </p:extLst>
  </p:cSld>
  <p:clrMapOvr>
    <a:masterClrMapping/>
  </p:clrMapOvr>
  <p:transition spd="med">
    <p:randomBar dir="vert"/>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33C7AF-552E-9A4F-BA83-7E1714CDB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5665853"/>
      </p:ext>
    </p:extLst>
  </p:cSld>
  <p:clrMapOvr>
    <a:masterClrMapping/>
  </p:clrMapOvr>
  <p:transition spd="med">
    <p:randomBar dir="vert"/>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5D31D-947E-4943-A025-2D72C16B52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55078475"/>
      </p:ext>
    </p:extLst>
  </p:cSld>
  <p:clrMapOvr>
    <a:masterClrMapping/>
  </p:clrMapOvr>
  <p:transition spd="med">
    <p:randomBar dir="vert"/>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3224394"/>
      </p:ext>
    </p:extLst>
  </p:cSld>
  <p:clrMapOvr>
    <a:masterClrMapping/>
  </p:clrMapOvr>
  <p:transition spd="med">
    <p:randomBar dir="vert"/>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2700"/>
            <a:ext cx="9156700" cy="6870700"/>
            <a:chOff x="0" y="-8"/>
            <a:chExt cx="5768" cy="4328"/>
          </a:xfrm>
        </p:grpSpPr>
        <p:sp>
          <p:nvSpPr>
            <p:cNvPr id="5" name="Rectangle 3"/>
            <p:cNvSpPr>
              <a:spLocks noChangeArrowheads="1"/>
            </p:cNvSpPr>
            <p:nvPr/>
          </p:nvSpPr>
          <p:spPr bwMode="auto">
            <a:xfrm>
              <a:off x="0" y="0"/>
              <a:ext cx="5760" cy="1344"/>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 name="Rectangle 4"/>
            <p:cNvSpPr>
              <a:spLocks noChangeArrowheads="1"/>
            </p:cNvSpPr>
            <p:nvPr/>
          </p:nvSpPr>
          <p:spPr bwMode="white">
            <a:xfrm>
              <a:off x="0" y="1344"/>
              <a:ext cx="5760" cy="2976"/>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Arial" pitchFamily="-112" charset="0"/>
                <a:ea typeface="+mn-ea"/>
                <a:cs typeface="+mn-cs"/>
              </a:endParaRPr>
            </a:p>
          </p:txBody>
        </p:sp>
        <p:sp>
          <p:nvSpPr>
            <p:cNvPr id="7"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8"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9"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0"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1"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2"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3"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4"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5"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6"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7"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8"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9"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0"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1"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2"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3"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pic>
          <p:nvPicPr>
            <p:cNvPr id="24" name="Picture 22" descr="Topbanx"/>
            <p:cNvPicPr>
              <a:picLocks noChangeAspect="1" noChangeArrowheads="1"/>
            </p:cNvPicPr>
            <p:nvPr/>
          </p:nvPicPr>
          <p:blipFill>
            <a:blip r:embed="rId2" cstate="screen">
              <a:clrChange>
                <a:clrFrom>
                  <a:srgbClr val="33CC99"/>
                </a:clrFrom>
                <a:clrTo>
                  <a:srgbClr val="33CC99">
                    <a:alpha val="0"/>
                  </a:srgbClr>
                </a:clrTo>
              </a:clrChange>
              <a:extLst>
                <a:ext uri="{28A0092B-C50C-407E-A947-70E740481C1C}">
                  <a14:useLocalDpi xmlns:a14="http://schemas.microsoft.com/office/drawing/2010/main"/>
                </a:ext>
              </a:extLst>
            </a:blip>
            <a:srcRect l="31929" t="5319" b="4256"/>
            <a:stretch>
              <a:fillRect/>
            </a:stretch>
          </p:blipFill>
          <p:spPr bwMode="auto">
            <a:xfrm>
              <a:off x="0" y="0"/>
              <a:ext cx="325"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 name="Rectangle 23"/>
            <p:cNvSpPr>
              <a:spLocks noChangeArrowheads="1"/>
            </p:cNvSpPr>
            <p:nvPr/>
          </p:nvSpPr>
          <p:spPr bwMode="ltGray">
            <a:xfrm>
              <a:off x="240" y="2112"/>
              <a:ext cx="2688"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26" name="Line 24"/>
          <p:cNvSpPr>
            <a:spLocks noChangeShapeType="1"/>
          </p:cNvSpPr>
          <p:nvPr/>
        </p:nvSpPr>
        <p:spPr bwMode="ltGray">
          <a:xfrm>
            <a:off x="685800" y="3429000"/>
            <a:ext cx="1676400" cy="0"/>
          </a:xfrm>
          <a:prstGeom prst="line">
            <a:avLst/>
          </a:prstGeom>
          <a:noFill/>
          <a:ln w="9525">
            <a:solidFill>
              <a:schemeClr val="tx1"/>
            </a:solidFill>
            <a:round/>
            <a:headEnd/>
            <a:tailEnd type="stealth" w="med" len="lg"/>
          </a:ln>
          <a:extLst>
            <a:ext uri="{909E8E84-426E-40dd-AFC4-6F175D3DCCD1}">
              <a14:hiddenFill xmlns="" xmlns:a14="http://schemas.microsoft.com/office/drawing/2010/main">
                <a:noFill/>
              </a14:hiddenFill>
            </a:ext>
          </a:extLst>
        </p:spPr>
        <p:txBody>
          <a:bodyPr wrap="none" anchor="ctr"/>
          <a:lstStyle/>
          <a:p>
            <a:endParaRPr lang="en-US"/>
          </a:p>
        </p:txBody>
      </p:sp>
      <p:grpSp>
        <p:nvGrpSpPr>
          <p:cNvPr id="27" name="Group 25"/>
          <p:cNvGrpSpPr>
            <a:grpSpLocks/>
          </p:cNvGrpSpPr>
          <p:nvPr/>
        </p:nvGrpSpPr>
        <p:grpSpPr bwMode="auto">
          <a:xfrm>
            <a:off x="762000" y="3352800"/>
            <a:ext cx="457200" cy="457200"/>
            <a:chOff x="480" y="2112"/>
            <a:chExt cx="288" cy="288"/>
          </a:xfrm>
        </p:grpSpPr>
        <p:sp>
          <p:nvSpPr>
            <p:cNvPr id="28" name="Line 26"/>
            <p:cNvSpPr>
              <a:spLocks noChangeShapeType="1"/>
            </p:cNvSpPr>
            <p:nvPr/>
          </p:nvSpPr>
          <p:spPr bwMode="ltGray">
            <a:xfrm>
              <a:off x="528" y="2160"/>
              <a:ext cx="240" cy="240"/>
            </a:xfrm>
            <a:prstGeom prst="line">
              <a:avLst/>
            </a:prstGeom>
            <a:noFill/>
            <a:ln w="9525">
              <a:solidFill>
                <a:schemeClr val="tx1"/>
              </a:solidFill>
              <a:round/>
              <a:headEnd/>
              <a:tailEnd type="stealth" w="sm" len="lg"/>
            </a:ln>
            <a:extLst>
              <a:ext uri="{909E8E84-426E-40dd-AFC4-6F175D3DCCD1}">
                <a14:hiddenFill xmlns="" xmlns:a14="http://schemas.microsoft.com/office/drawing/2010/main">
                  <a:noFill/>
                </a14:hiddenFill>
              </a:ext>
            </a:extLst>
          </p:spPr>
          <p:txBody>
            <a:bodyPr wrap="none" anchor="ctr"/>
            <a:lstStyle/>
            <a:p>
              <a:endParaRPr lang="en-US"/>
            </a:p>
          </p:txBody>
        </p:sp>
        <p:sp>
          <p:nvSpPr>
            <p:cNvPr id="29" name="Oval 27"/>
            <p:cNvSpPr>
              <a:spLocks noChangeArrowheads="1"/>
            </p:cNvSpPr>
            <p:nvPr/>
          </p:nvSpPr>
          <p:spPr bwMode="ltGray">
            <a:xfrm>
              <a:off x="480" y="2112"/>
              <a:ext cx="117" cy="117"/>
            </a:xfrm>
            <a:prstGeom prst="ellipse">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48156" name="Rectangle 28"/>
          <p:cNvSpPr>
            <a:spLocks noGrp="1" noChangeArrowheads="1"/>
          </p:cNvSpPr>
          <p:nvPr>
            <p:ph type="ctrTitle" sz="quarter"/>
          </p:nvPr>
        </p:nvSpPr>
        <p:spPr>
          <a:xfrm>
            <a:off x="685800" y="2133600"/>
            <a:ext cx="7772400" cy="1143000"/>
          </a:xfrm>
        </p:spPr>
        <p:txBody>
          <a:bodyPr anchor="ctr"/>
          <a:lstStyle>
            <a:lvl1pPr>
              <a:defRPr/>
            </a:lvl1pPr>
          </a:lstStyle>
          <a:p>
            <a:r>
              <a:rPr lang="en-US"/>
              <a:t>Click to edit Master title style</a:t>
            </a:r>
          </a:p>
        </p:txBody>
      </p:sp>
      <p:sp>
        <p:nvSpPr>
          <p:cNvPr id="48157" name="Rectangle 29"/>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30" name="Rectangle 30"/>
          <p:cNvSpPr>
            <a:spLocks noGrp="1" noChangeArrowheads="1"/>
          </p:cNvSpPr>
          <p:nvPr>
            <p:ph type="dt" sz="quarter" idx="10"/>
          </p:nvPr>
        </p:nvSpPr>
        <p:spPr>
          <a:xfrm>
            <a:off x="685800" y="6342063"/>
            <a:ext cx="1905000" cy="457200"/>
          </a:xfrm>
        </p:spPr>
        <p:txBody>
          <a:bodyPr/>
          <a:lstStyle>
            <a:lvl1pPr>
              <a:defRPr/>
            </a:lvl1pPr>
          </a:lstStyle>
          <a:p>
            <a:pPr>
              <a:defRPr/>
            </a:pPr>
            <a:endParaRPr lang="en-US"/>
          </a:p>
        </p:txBody>
      </p:sp>
      <p:sp>
        <p:nvSpPr>
          <p:cNvPr id="31" name="Rectangle 31"/>
          <p:cNvSpPr>
            <a:spLocks noGrp="1" noChangeArrowheads="1"/>
          </p:cNvSpPr>
          <p:nvPr>
            <p:ph type="ftr" sz="quarter" idx="11"/>
          </p:nvPr>
        </p:nvSpPr>
        <p:spPr>
          <a:xfrm>
            <a:off x="3124200" y="6342063"/>
            <a:ext cx="2895600" cy="457200"/>
          </a:xfrm>
        </p:spPr>
        <p:txBody>
          <a:bodyPr/>
          <a:lstStyle>
            <a:lvl1pPr>
              <a:defRPr/>
            </a:lvl1pPr>
          </a:lstStyle>
          <a:p>
            <a:pPr>
              <a:defRPr/>
            </a:pPr>
            <a:endParaRPr lang="en-US"/>
          </a:p>
        </p:txBody>
      </p:sp>
      <p:sp>
        <p:nvSpPr>
          <p:cNvPr id="32" name="Rectangle 32"/>
          <p:cNvSpPr>
            <a:spLocks noGrp="1" noChangeArrowheads="1"/>
          </p:cNvSpPr>
          <p:nvPr>
            <p:ph type="sldNum" sz="quarter" idx="12"/>
          </p:nvPr>
        </p:nvSpPr>
        <p:spPr>
          <a:xfrm>
            <a:off x="7086600" y="6342063"/>
            <a:ext cx="1905000" cy="457200"/>
          </a:xfrm>
        </p:spPr>
        <p:txBody>
          <a:bodyPr/>
          <a:lstStyle>
            <a:lvl1pPr>
              <a:defRPr/>
            </a:lvl1pPr>
          </a:lstStyle>
          <a:p>
            <a:pPr>
              <a:defRPr/>
            </a:pPr>
            <a:fld id="{9CB7A2FD-1F5F-1441-BEA2-8CFF23C872FF}" type="slidenum">
              <a:rPr lang="en-US"/>
              <a:pPr>
                <a:defRPr/>
              </a:pPr>
              <a:t>‹#›</a:t>
            </a:fld>
            <a:endParaRPr lang="en-US"/>
          </a:p>
        </p:txBody>
      </p:sp>
    </p:spTree>
    <p:extLst>
      <p:ext uri="{BB962C8B-B14F-4D97-AF65-F5344CB8AC3E}">
        <p14:creationId xmlns:p14="http://schemas.microsoft.com/office/powerpoint/2010/main" val="2823089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41960909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p>
        </p:txBody>
      </p:sp>
      <p:sp>
        <p:nvSpPr>
          <p:cNvPr id="5" name="Rectangle 26"/>
          <p:cNvSpPr>
            <a:spLocks noGrp="1" noChangeArrowheads="1"/>
          </p:cNvSpPr>
          <p:nvPr>
            <p:ph type="ftr" sz="quarter" idx="11"/>
          </p:nvPr>
        </p:nvSpPr>
        <p:spPr>
          <a:ln/>
        </p:spPr>
        <p:txBody>
          <a:bodyPr/>
          <a:lstStyle>
            <a:lvl1pPr>
              <a:defRPr/>
            </a:lvl1pPr>
          </a:lstStyle>
          <a:p>
            <a:pPr>
              <a:defRPr/>
            </a:pPr>
            <a:endParaRPr lang="en-US"/>
          </a:p>
        </p:txBody>
      </p:sp>
      <p:sp>
        <p:nvSpPr>
          <p:cNvPr id="6" name="Rectangle 27"/>
          <p:cNvSpPr>
            <a:spLocks noGrp="1" noChangeArrowheads="1"/>
          </p:cNvSpPr>
          <p:nvPr>
            <p:ph type="sldNum" sz="quarter" idx="12"/>
          </p:nvPr>
        </p:nvSpPr>
        <p:spPr>
          <a:ln/>
        </p:spPr>
        <p:txBody>
          <a:bodyPr/>
          <a:lstStyle>
            <a:lvl1pPr>
              <a:defRPr/>
            </a:lvl1pPr>
          </a:lstStyle>
          <a:p>
            <a:pPr>
              <a:defRPr/>
            </a:pPr>
            <a:fld id="{5ACB9C54-083A-F844-A943-9C7B36F14629}" type="slidenum">
              <a:rPr lang="en-US"/>
              <a:pPr>
                <a:defRPr/>
              </a:pPr>
              <a:t>‹#›</a:t>
            </a:fld>
            <a:endParaRPr lang="en-US"/>
          </a:p>
        </p:txBody>
      </p:sp>
    </p:spTree>
    <p:extLst>
      <p:ext uri="{BB962C8B-B14F-4D97-AF65-F5344CB8AC3E}">
        <p14:creationId xmlns:p14="http://schemas.microsoft.com/office/powerpoint/2010/main" val="372093494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p>
        </p:txBody>
      </p:sp>
      <p:sp>
        <p:nvSpPr>
          <p:cNvPr id="5" name="Rectangle 26"/>
          <p:cNvSpPr>
            <a:spLocks noGrp="1" noChangeArrowheads="1"/>
          </p:cNvSpPr>
          <p:nvPr>
            <p:ph type="ftr" sz="quarter" idx="11"/>
          </p:nvPr>
        </p:nvSpPr>
        <p:spPr>
          <a:ln/>
        </p:spPr>
        <p:txBody>
          <a:bodyPr/>
          <a:lstStyle>
            <a:lvl1pPr>
              <a:defRPr/>
            </a:lvl1pPr>
          </a:lstStyle>
          <a:p>
            <a:pPr>
              <a:defRPr/>
            </a:pPr>
            <a:endParaRPr lang="en-US"/>
          </a:p>
        </p:txBody>
      </p:sp>
      <p:sp>
        <p:nvSpPr>
          <p:cNvPr id="6" name="Rectangle 27"/>
          <p:cNvSpPr>
            <a:spLocks noGrp="1" noChangeArrowheads="1"/>
          </p:cNvSpPr>
          <p:nvPr>
            <p:ph type="sldNum" sz="quarter" idx="12"/>
          </p:nvPr>
        </p:nvSpPr>
        <p:spPr>
          <a:ln/>
        </p:spPr>
        <p:txBody>
          <a:bodyPr/>
          <a:lstStyle>
            <a:lvl1pPr>
              <a:defRPr/>
            </a:lvl1pPr>
          </a:lstStyle>
          <a:p>
            <a:pPr>
              <a:defRPr/>
            </a:pPr>
            <a:fld id="{828F7031-1F54-5B47-B1D5-9C0F604E3AB9}" type="slidenum">
              <a:rPr lang="en-US"/>
              <a:pPr>
                <a:defRPr/>
              </a:pPr>
              <a:t>‹#›</a:t>
            </a:fld>
            <a:endParaRPr lang="en-US"/>
          </a:p>
        </p:txBody>
      </p:sp>
    </p:spTree>
    <p:extLst>
      <p:ext uri="{BB962C8B-B14F-4D97-AF65-F5344CB8AC3E}">
        <p14:creationId xmlns:p14="http://schemas.microsoft.com/office/powerpoint/2010/main" val="202023397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p>
        </p:txBody>
      </p:sp>
      <p:sp>
        <p:nvSpPr>
          <p:cNvPr id="6" name="Rectangle 26"/>
          <p:cNvSpPr>
            <a:spLocks noGrp="1" noChangeArrowheads="1"/>
          </p:cNvSpPr>
          <p:nvPr>
            <p:ph type="ftr" sz="quarter" idx="11"/>
          </p:nvPr>
        </p:nvSpPr>
        <p:spPr>
          <a:ln/>
        </p:spPr>
        <p:txBody>
          <a:bodyPr/>
          <a:lstStyle>
            <a:lvl1pPr>
              <a:defRPr/>
            </a:lvl1pPr>
          </a:lstStyle>
          <a:p>
            <a:pPr>
              <a:defRPr/>
            </a:pPr>
            <a:endParaRPr lang="en-US"/>
          </a:p>
        </p:txBody>
      </p:sp>
      <p:sp>
        <p:nvSpPr>
          <p:cNvPr id="7" name="Rectangle 27"/>
          <p:cNvSpPr>
            <a:spLocks noGrp="1" noChangeArrowheads="1"/>
          </p:cNvSpPr>
          <p:nvPr>
            <p:ph type="sldNum" sz="quarter" idx="12"/>
          </p:nvPr>
        </p:nvSpPr>
        <p:spPr>
          <a:ln/>
        </p:spPr>
        <p:txBody>
          <a:bodyPr/>
          <a:lstStyle>
            <a:lvl1pPr>
              <a:defRPr/>
            </a:lvl1pPr>
          </a:lstStyle>
          <a:p>
            <a:pPr>
              <a:defRPr/>
            </a:pPr>
            <a:fld id="{F51586A9-2B47-F641-8FE4-9D0E4C8929AF}" type="slidenum">
              <a:rPr lang="en-US"/>
              <a:pPr>
                <a:defRPr/>
              </a:pPr>
              <a:t>‹#›</a:t>
            </a:fld>
            <a:endParaRPr lang="en-US"/>
          </a:p>
        </p:txBody>
      </p:sp>
    </p:spTree>
    <p:extLst>
      <p:ext uri="{BB962C8B-B14F-4D97-AF65-F5344CB8AC3E}">
        <p14:creationId xmlns:p14="http://schemas.microsoft.com/office/powerpoint/2010/main" val="263827912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5"/>
          <p:cNvSpPr>
            <a:spLocks noGrp="1" noChangeArrowheads="1"/>
          </p:cNvSpPr>
          <p:nvPr>
            <p:ph type="dt" sz="half" idx="10"/>
          </p:nvPr>
        </p:nvSpPr>
        <p:spPr>
          <a:ln/>
        </p:spPr>
        <p:txBody>
          <a:bodyPr/>
          <a:lstStyle>
            <a:lvl1pPr>
              <a:defRPr/>
            </a:lvl1pPr>
          </a:lstStyle>
          <a:p>
            <a:pPr>
              <a:defRPr/>
            </a:pPr>
            <a:endParaRPr lang="en-US"/>
          </a:p>
        </p:txBody>
      </p:sp>
      <p:sp>
        <p:nvSpPr>
          <p:cNvPr id="8" name="Rectangle 26"/>
          <p:cNvSpPr>
            <a:spLocks noGrp="1" noChangeArrowheads="1"/>
          </p:cNvSpPr>
          <p:nvPr>
            <p:ph type="ftr" sz="quarter" idx="11"/>
          </p:nvPr>
        </p:nvSpPr>
        <p:spPr>
          <a:ln/>
        </p:spPr>
        <p:txBody>
          <a:bodyPr/>
          <a:lstStyle>
            <a:lvl1pPr>
              <a:defRPr/>
            </a:lvl1pPr>
          </a:lstStyle>
          <a:p>
            <a:pPr>
              <a:defRPr/>
            </a:pPr>
            <a:endParaRPr lang="en-US"/>
          </a:p>
        </p:txBody>
      </p:sp>
      <p:sp>
        <p:nvSpPr>
          <p:cNvPr id="9" name="Rectangle 27"/>
          <p:cNvSpPr>
            <a:spLocks noGrp="1" noChangeArrowheads="1"/>
          </p:cNvSpPr>
          <p:nvPr>
            <p:ph type="sldNum" sz="quarter" idx="12"/>
          </p:nvPr>
        </p:nvSpPr>
        <p:spPr>
          <a:ln/>
        </p:spPr>
        <p:txBody>
          <a:bodyPr/>
          <a:lstStyle>
            <a:lvl1pPr>
              <a:defRPr/>
            </a:lvl1pPr>
          </a:lstStyle>
          <a:p>
            <a:pPr>
              <a:defRPr/>
            </a:pPr>
            <a:fld id="{EF2FEE7C-AC9A-EA4A-A411-388B1E200F1F}" type="slidenum">
              <a:rPr lang="en-US"/>
              <a:pPr>
                <a:defRPr/>
              </a:pPr>
              <a:t>‹#›</a:t>
            </a:fld>
            <a:endParaRPr lang="en-US"/>
          </a:p>
        </p:txBody>
      </p:sp>
    </p:spTree>
    <p:extLst>
      <p:ext uri="{BB962C8B-B14F-4D97-AF65-F5344CB8AC3E}">
        <p14:creationId xmlns:p14="http://schemas.microsoft.com/office/powerpoint/2010/main" val="277106829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5"/>
          <p:cNvSpPr>
            <a:spLocks noGrp="1" noChangeArrowheads="1"/>
          </p:cNvSpPr>
          <p:nvPr>
            <p:ph type="dt" sz="half" idx="10"/>
          </p:nvPr>
        </p:nvSpPr>
        <p:spPr>
          <a:ln/>
        </p:spPr>
        <p:txBody>
          <a:bodyPr/>
          <a:lstStyle>
            <a:lvl1pPr>
              <a:defRPr/>
            </a:lvl1pPr>
          </a:lstStyle>
          <a:p>
            <a:pPr>
              <a:defRPr/>
            </a:pPr>
            <a:endParaRPr lang="en-US"/>
          </a:p>
        </p:txBody>
      </p:sp>
      <p:sp>
        <p:nvSpPr>
          <p:cNvPr id="4" name="Rectangle 26"/>
          <p:cNvSpPr>
            <a:spLocks noGrp="1" noChangeArrowheads="1"/>
          </p:cNvSpPr>
          <p:nvPr>
            <p:ph type="ftr" sz="quarter" idx="11"/>
          </p:nvPr>
        </p:nvSpPr>
        <p:spPr>
          <a:ln/>
        </p:spPr>
        <p:txBody>
          <a:bodyPr/>
          <a:lstStyle>
            <a:lvl1pPr>
              <a:defRPr/>
            </a:lvl1pPr>
          </a:lstStyle>
          <a:p>
            <a:pPr>
              <a:defRPr/>
            </a:pPr>
            <a:endParaRPr lang="en-US"/>
          </a:p>
        </p:txBody>
      </p:sp>
      <p:sp>
        <p:nvSpPr>
          <p:cNvPr id="5" name="Rectangle 27"/>
          <p:cNvSpPr>
            <a:spLocks noGrp="1" noChangeArrowheads="1"/>
          </p:cNvSpPr>
          <p:nvPr>
            <p:ph type="sldNum" sz="quarter" idx="12"/>
          </p:nvPr>
        </p:nvSpPr>
        <p:spPr>
          <a:ln/>
        </p:spPr>
        <p:txBody>
          <a:bodyPr/>
          <a:lstStyle>
            <a:lvl1pPr>
              <a:defRPr/>
            </a:lvl1pPr>
          </a:lstStyle>
          <a:p>
            <a:pPr>
              <a:defRPr/>
            </a:pPr>
            <a:fld id="{3B318BC5-8F31-C141-A9F3-23966708B633}" type="slidenum">
              <a:rPr lang="en-US"/>
              <a:pPr>
                <a:defRPr/>
              </a:pPr>
              <a:t>‹#›</a:t>
            </a:fld>
            <a:endParaRPr lang="en-US"/>
          </a:p>
        </p:txBody>
      </p:sp>
    </p:spTree>
    <p:extLst>
      <p:ext uri="{BB962C8B-B14F-4D97-AF65-F5344CB8AC3E}">
        <p14:creationId xmlns:p14="http://schemas.microsoft.com/office/powerpoint/2010/main" val="38166527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5"/>
          <p:cNvSpPr>
            <a:spLocks noGrp="1" noChangeArrowheads="1"/>
          </p:cNvSpPr>
          <p:nvPr>
            <p:ph type="dt" sz="half" idx="10"/>
          </p:nvPr>
        </p:nvSpPr>
        <p:spPr>
          <a:ln/>
        </p:spPr>
        <p:txBody>
          <a:bodyPr/>
          <a:lstStyle>
            <a:lvl1pPr>
              <a:defRPr/>
            </a:lvl1pPr>
          </a:lstStyle>
          <a:p>
            <a:pPr>
              <a:defRPr/>
            </a:pPr>
            <a:endParaRPr lang="en-US"/>
          </a:p>
        </p:txBody>
      </p:sp>
      <p:sp>
        <p:nvSpPr>
          <p:cNvPr id="3" name="Rectangle 26"/>
          <p:cNvSpPr>
            <a:spLocks noGrp="1" noChangeArrowheads="1"/>
          </p:cNvSpPr>
          <p:nvPr>
            <p:ph type="ftr" sz="quarter" idx="11"/>
          </p:nvPr>
        </p:nvSpPr>
        <p:spPr>
          <a:ln/>
        </p:spPr>
        <p:txBody>
          <a:bodyPr/>
          <a:lstStyle>
            <a:lvl1pPr>
              <a:defRPr/>
            </a:lvl1pPr>
          </a:lstStyle>
          <a:p>
            <a:pPr>
              <a:defRPr/>
            </a:pPr>
            <a:endParaRPr lang="en-US"/>
          </a:p>
        </p:txBody>
      </p:sp>
      <p:sp>
        <p:nvSpPr>
          <p:cNvPr id="4" name="Rectangle 27"/>
          <p:cNvSpPr>
            <a:spLocks noGrp="1" noChangeArrowheads="1"/>
          </p:cNvSpPr>
          <p:nvPr>
            <p:ph type="sldNum" sz="quarter" idx="12"/>
          </p:nvPr>
        </p:nvSpPr>
        <p:spPr>
          <a:ln/>
        </p:spPr>
        <p:txBody>
          <a:bodyPr/>
          <a:lstStyle>
            <a:lvl1pPr>
              <a:defRPr/>
            </a:lvl1pPr>
          </a:lstStyle>
          <a:p>
            <a:pPr>
              <a:defRPr/>
            </a:pPr>
            <a:fld id="{BF55E616-94A6-C84D-8F47-5E6A6BE231BF}" type="slidenum">
              <a:rPr lang="en-US"/>
              <a:pPr>
                <a:defRPr/>
              </a:pPr>
              <a:t>‹#›</a:t>
            </a:fld>
            <a:endParaRPr lang="en-US"/>
          </a:p>
        </p:txBody>
      </p:sp>
    </p:spTree>
    <p:extLst>
      <p:ext uri="{BB962C8B-B14F-4D97-AF65-F5344CB8AC3E}">
        <p14:creationId xmlns:p14="http://schemas.microsoft.com/office/powerpoint/2010/main" val="286198696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p>
        </p:txBody>
      </p:sp>
      <p:sp>
        <p:nvSpPr>
          <p:cNvPr id="6" name="Rectangle 26"/>
          <p:cNvSpPr>
            <a:spLocks noGrp="1" noChangeArrowheads="1"/>
          </p:cNvSpPr>
          <p:nvPr>
            <p:ph type="ftr" sz="quarter" idx="11"/>
          </p:nvPr>
        </p:nvSpPr>
        <p:spPr>
          <a:ln/>
        </p:spPr>
        <p:txBody>
          <a:bodyPr/>
          <a:lstStyle>
            <a:lvl1pPr>
              <a:defRPr/>
            </a:lvl1pPr>
          </a:lstStyle>
          <a:p>
            <a:pPr>
              <a:defRPr/>
            </a:pPr>
            <a:endParaRPr lang="en-US"/>
          </a:p>
        </p:txBody>
      </p:sp>
      <p:sp>
        <p:nvSpPr>
          <p:cNvPr id="7" name="Rectangle 27"/>
          <p:cNvSpPr>
            <a:spLocks noGrp="1" noChangeArrowheads="1"/>
          </p:cNvSpPr>
          <p:nvPr>
            <p:ph type="sldNum" sz="quarter" idx="12"/>
          </p:nvPr>
        </p:nvSpPr>
        <p:spPr>
          <a:ln/>
        </p:spPr>
        <p:txBody>
          <a:bodyPr/>
          <a:lstStyle>
            <a:lvl1pPr>
              <a:defRPr/>
            </a:lvl1pPr>
          </a:lstStyle>
          <a:p>
            <a:pPr>
              <a:defRPr/>
            </a:pPr>
            <a:fld id="{D0D64303-6B2E-DD45-9A8C-2B4EA0D098DC}" type="slidenum">
              <a:rPr lang="en-US"/>
              <a:pPr>
                <a:defRPr/>
              </a:pPr>
              <a:t>‹#›</a:t>
            </a:fld>
            <a:endParaRPr lang="en-US"/>
          </a:p>
        </p:txBody>
      </p:sp>
    </p:spTree>
    <p:extLst>
      <p:ext uri="{BB962C8B-B14F-4D97-AF65-F5344CB8AC3E}">
        <p14:creationId xmlns:p14="http://schemas.microsoft.com/office/powerpoint/2010/main" val="343399672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p>
        </p:txBody>
      </p:sp>
      <p:sp>
        <p:nvSpPr>
          <p:cNvPr id="6" name="Rectangle 26"/>
          <p:cNvSpPr>
            <a:spLocks noGrp="1" noChangeArrowheads="1"/>
          </p:cNvSpPr>
          <p:nvPr>
            <p:ph type="ftr" sz="quarter" idx="11"/>
          </p:nvPr>
        </p:nvSpPr>
        <p:spPr>
          <a:ln/>
        </p:spPr>
        <p:txBody>
          <a:bodyPr/>
          <a:lstStyle>
            <a:lvl1pPr>
              <a:defRPr/>
            </a:lvl1pPr>
          </a:lstStyle>
          <a:p>
            <a:pPr>
              <a:defRPr/>
            </a:pPr>
            <a:endParaRPr lang="en-US"/>
          </a:p>
        </p:txBody>
      </p:sp>
      <p:sp>
        <p:nvSpPr>
          <p:cNvPr id="7" name="Rectangle 27"/>
          <p:cNvSpPr>
            <a:spLocks noGrp="1" noChangeArrowheads="1"/>
          </p:cNvSpPr>
          <p:nvPr>
            <p:ph type="sldNum" sz="quarter" idx="12"/>
          </p:nvPr>
        </p:nvSpPr>
        <p:spPr>
          <a:ln/>
        </p:spPr>
        <p:txBody>
          <a:bodyPr/>
          <a:lstStyle>
            <a:lvl1pPr>
              <a:defRPr/>
            </a:lvl1pPr>
          </a:lstStyle>
          <a:p>
            <a:pPr>
              <a:defRPr/>
            </a:pPr>
            <a:fld id="{B85D1AA1-7535-5148-985A-1F8A8DAF6D89}" type="slidenum">
              <a:rPr lang="en-US"/>
              <a:pPr>
                <a:defRPr/>
              </a:pPr>
              <a:t>‹#›</a:t>
            </a:fld>
            <a:endParaRPr lang="en-US"/>
          </a:p>
        </p:txBody>
      </p:sp>
    </p:spTree>
    <p:extLst>
      <p:ext uri="{BB962C8B-B14F-4D97-AF65-F5344CB8AC3E}">
        <p14:creationId xmlns:p14="http://schemas.microsoft.com/office/powerpoint/2010/main" val="142157206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p>
        </p:txBody>
      </p:sp>
      <p:sp>
        <p:nvSpPr>
          <p:cNvPr id="5" name="Rectangle 26"/>
          <p:cNvSpPr>
            <a:spLocks noGrp="1" noChangeArrowheads="1"/>
          </p:cNvSpPr>
          <p:nvPr>
            <p:ph type="ftr" sz="quarter" idx="11"/>
          </p:nvPr>
        </p:nvSpPr>
        <p:spPr>
          <a:ln/>
        </p:spPr>
        <p:txBody>
          <a:bodyPr/>
          <a:lstStyle>
            <a:lvl1pPr>
              <a:defRPr/>
            </a:lvl1pPr>
          </a:lstStyle>
          <a:p>
            <a:pPr>
              <a:defRPr/>
            </a:pPr>
            <a:endParaRPr lang="en-US"/>
          </a:p>
        </p:txBody>
      </p:sp>
      <p:sp>
        <p:nvSpPr>
          <p:cNvPr id="6" name="Rectangle 27"/>
          <p:cNvSpPr>
            <a:spLocks noGrp="1" noChangeArrowheads="1"/>
          </p:cNvSpPr>
          <p:nvPr>
            <p:ph type="sldNum" sz="quarter" idx="12"/>
          </p:nvPr>
        </p:nvSpPr>
        <p:spPr>
          <a:ln/>
        </p:spPr>
        <p:txBody>
          <a:bodyPr/>
          <a:lstStyle>
            <a:lvl1pPr>
              <a:defRPr/>
            </a:lvl1pPr>
          </a:lstStyle>
          <a:p>
            <a:pPr>
              <a:defRPr/>
            </a:pPr>
            <a:fld id="{E5403B95-A0FD-F54A-86E8-B3299AB56A27}" type="slidenum">
              <a:rPr lang="en-US"/>
              <a:pPr>
                <a:defRPr/>
              </a:pPr>
              <a:t>‹#›</a:t>
            </a:fld>
            <a:endParaRPr lang="en-US"/>
          </a:p>
        </p:txBody>
      </p:sp>
    </p:spTree>
    <p:extLst>
      <p:ext uri="{BB962C8B-B14F-4D97-AF65-F5344CB8AC3E}">
        <p14:creationId xmlns:p14="http://schemas.microsoft.com/office/powerpoint/2010/main" val="286405631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p>
        </p:txBody>
      </p:sp>
      <p:sp>
        <p:nvSpPr>
          <p:cNvPr id="5" name="Rectangle 26"/>
          <p:cNvSpPr>
            <a:spLocks noGrp="1" noChangeArrowheads="1"/>
          </p:cNvSpPr>
          <p:nvPr>
            <p:ph type="ftr" sz="quarter" idx="11"/>
          </p:nvPr>
        </p:nvSpPr>
        <p:spPr>
          <a:ln/>
        </p:spPr>
        <p:txBody>
          <a:bodyPr/>
          <a:lstStyle>
            <a:lvl1pPr>
              <a:defRPr/>
            </a:lvl1pPr>
          </a:lstStyle>
          <a:p>
            <a:pPr>
              <a:defRPr/>
            </a:pPr>
            <a:endParaRPr lang="en-US"/>
          </a:p>
        </p:txBody>
      </p:sp>
      <p:sp>
        <p:nvSpPr>
          <p:cNvPr id="6" name="Rectangle 27"/>
          <p:cNvSpPr>
            <a:spLocks noGrp="1" noChangeArrowheads="1"/>
          </p:cNvSpPr>
          <p:nvPr>
            <p:ph type="sldNum" sz="quarter" idx="12"/>
          </p:nvPr>
        </p:nvSpPr>
        <p:spPr>
          <a:ln/>
        </p:spPr>
        <p:txBody>
          <a:bodyPr/>
          <a:lstStyle>
            <a:lvl1pPr>
              <a:defRPr/>
            </a:lvl1pPr>
          </a:lstStyle>
          <a:p>
            <a:pPr>
              <a:defRPr/>
            </a:pPr>
            <a:fld id="{3F4AF468-11EF-1A40-B0D6-78B579646D54}" type="slidenum">
              <a:rPr lang="en-US"/>
              <a:pPr>
                <a:defRPr/>
              </a:pPr>
              <a:t>‹#›</a:t>
            </a:fld>
            <a:endParaRPr lang="en-US"/>
          </a:p>
        </p:txBody>
      </p:sp>
    </p:spTree>
    <p:extLst>
      <p:ext uri="{BB962C8B-B14F-4D97-AF65-F5344CB8AC3E}">
        <p14:creationId xmlns:p14="http://schemas.microsoft.com/office/powerpoint/2010/main" val="42185528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862436892"/>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6267AAC-E26B-5F4B-B392-07C57F959BF0}" type="slidenum">
              <a:rPr lang="en-US"/>
              <a:pPr>
                <a:defRPr/>
              </a:pPr>
              <a:t>‹#›</a:t>
            </a:fld>
            <a:endParaRPr lang="en-US"/>
          </a:p>
        </p:txBody>
      </p:sp>
    </p:spTree>
    <p:extLst>
      <p:ext uri="{BB962C8B-B14F-4D97-AF65-F5344CB8AC3E}">
        <p14:creationId xmlns:p14="http://schemas.microsoft.com/office/powerpoint/2010/main" val="121102741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7063AE1-22E3-274E-B0C4-B6298B3ACBD6}" type="slidenum">
              <a:rPr lang="en-US"/>
              <a:pPr>
                <a:defRPr/>
              </a:pPr>
              <a:t>‹#›</a:t>
            </a:fld>
            <a:endParaRPr lang="en-US"/>
          </a:p>
        </p:txBody>
      </p:sp>
    </p:spTree>
    <p:extLst>
      <p:ext uri="{BB962C8B-B14F-4D97-AF65-F5344CB8AC3E}">
        <p14:creationId xmlns:p14="http://schemas.microsoft.com/office/powerpoint/2010/main" val="314437974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321A66D-6604-1741-A13D-E8CFBACFF396}" type="slidenum">
              <a:rPr lang="en-US"/>
              <a:pPr>
                <a:defRPr/>
              </a:pPr>
              <a:t>‹#›</a:t>
            </a:fld>
            <a:endParaRPr lang="en-US"/>
          </a:p>
        </p:txBody>
      </p:sp>
    </p:spTree>
    <p:extLst>
      <p:ext uri="{BB962C8B-B14F-4D97-AF65-F5344CB8AC3E}">
        <p14:creationId xmlns:p14="http://schemas.microsoft.com/office/powerpoint/2010/main" val="162561223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FA0C953-3053-254F-A045-A6E5785BCF30}" type="slidenum">
              <a:rPr lang="en-US"/>
              <a:pPr>
                <a:defRPr/>
              </a:pPr>
              <a:t>‹#›</a:t>
            </a:fld>
            <a:endParaRPr lang="en-US"/>
          </a:p>
        </p:txBody>
      </p:sp>
    </p:spTree>
    <p:extLst>
      <p:ext uri="{BB962C8B-B14F-4D97-AF65-F5344CB8AC3E}">
        <p14:creationId xmlns:p14="http://schemas.microsoft.com/office/powerpoint/2010/main" val="374452621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A63B46C-2BC2-2E4E-91D0-8F89E83CDD92}" type="slidenum">
              <a:rPr lang="en-US"/>
              <a:pPr>
                <a:defRPr/>
              </a:pPr>
              <a:t>‹#›</a:t>
            </a:fld>
            <a:endParaRPr lang="en-US"/>
          </a:p>
        </p:txBody>
      </p:sp>
    </p:spTree>
    <p:extLst>
      <p:ext uri="{BB962C8B-B14F-4D97-AF65-F5344CB8AC3E}">
        <p14:creationId xmlns:p14="http://schemas.microsoft.com/office/powerpoint/2010/main" val="54440082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DB3AFEF-6DDA-0F4B-9877-2B9D1AF8599D}" type="slidenum">
              <a:rPr lang="en-US"/>
              <a:pPr>
                <a:defRPr/>
              </a:pPr>
              <a:t>‹#›</a:t>
            </a:fld>
            <a:endParaRPr lang="en-US"/>
          </a:p>
        </p:txBody>
      </p:sp>
    </p:spTree>
    <p:extLst>
      <p:ext uri="{BB962C8B-B14F-4D97-AF65-F5344CB8AC3E}">
        <p14:creationId xmlns:p14="http://schemas.microsoft.com/office/powerpoint/2010/main" val="117386420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ED35F1E-F39E-2B4D-B3DC-314636F1FBCF}" type="slidenum">
              <a:rPr lang="en-US"/>
              <a:pPr>
                <a:defRPr/>
              </a:pPr>
              <a:t>‹#›</a:t>
            </a:fld>
            <a:endParaRPr lang="en-US"/>
          </a:p>
        </p:txBody>
      </p:sp>
    </p:spTree>
    <p:extLst>
      <p:ext uri="{BB962C8B-B14F-4D97-AF65-F5344CB8AC3E}">
        <p14:creationId xmlns:p14="http://schemas.microsoft.com/office/powerpoint/2010/main" val="414893496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42E42F9-B029-AC4C-8674-A6F691C73236}" type="slidenum">
              <a:rPr lang="en-US"/>
              <a:pPr>
                <a:defRPr/>
              </a:pPr>
              <a:t>‹#›</a:t>
            </a:fld>
            <a:endParaRPr lang="en-US"/>
          </a:p>
        </p:txBody>
      </p:sp>
    </p:spTree>
    <p:extLst>
      <p:ext uri="{BB962C8B-B14F-4D97-AF65-F5344CB8AC3E}">
        <p14:creationId xmlns:p14="http://schemas.microsoft.com/office/powerpoint/2010/main" val="55663225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52DD020-1B4F-4C46-B233-238249D51573}" type="slidenum">
              <a:rPr lang="en-US"/>
              <a:pPr>
                <a:defRPr/>
              </a:pPr>
              <a:t>‹#›</a:t>
            </a:fld>
            <a:endParaRPr lang="en-US"/>
          </a:p>
        </p:txBody>
      </p:sp>
    </p:spTree>
    <p:extLst>
      <p:ext uri="{BB962C8B-B14F-4D97-AF65-F5344CB8AC3E}">
        <p14:creationId xmlns:p14="http://schemas.microsoft.com/office/powerpoint/2010/main" val="222605849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A64EDED-DA8C-3948-970C-B85F018C87CD}" type="slidenum">
              <a:rPr lang="en-US"/>
              <a:pPr>
                <a:defRPr/>
              </a:pPr>
              <a:t>‹#›</a:t>
            </a:fld>
            <a:endParaRPr lang="en-US"/>
          </a:p>
        </p:txBody>
      </p:sp>
    </p:spTree>
    <p:extLst>
      <p:ext uri="{BB962C8B-B14F-4D97-AF65-F5344CB8AC3E}">
        <p14:creationId xmlns:p14="http://schemas.microsoft.com/office/powerpoint/2010/main" val="25155955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773212869"/>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2295D48-5D05-1242-BAB0-C04BCE99EB56}" type="slidenum">
              <a:rPr lang="en-US"/>
              <a:pPr>
                <a:defRPr/>
              </a:pPr>
              <a:t>‹#›</a:t>
            </a:fld>
            <a:endParaRPr lang="en-US"/>
          </a:p>
        </p:txBody>
      </p:sp>
    </p:spTree>
    <p:extLst>
      <p:ext uri="{BB962C8B-B14F-4D97-AF65-F5344CB8AC3E}">
        <p14:creationId xmlns:p14="http://schemas.microsoft.com/office/powerpoint/2010/main" val="407405187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59875" cy="6870700"/>
            <a:chOff x="0" y="0"/>
            <a:chExt cx="5770" cy="4328"/>
          </a:xfrm>
        </p:grpSpPr>
        <p:sp>
          <p:nvSpPr>
            <p:cNvPr id="5"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p>
          </p:txBody>
        </p:sp>
        <p:sp>
          <p:nvSpPr>
            <p:cNvPr id="6"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p>
          </p:txBody>
        </p:sp>
        <p:sp>
          <p:nvSpPr>
            <p:cNvPr id="7"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p>
              <a:pPr algn="ctr" eaLnBrk="1" hangingPunct="1">
                <a:defRPr/>
              </a:pPr>
              <a:endParaRPr kumimoji="1" lang="en-US">
                <a:latin typeface="Arial" pitchFamily="-112" charset="0"/>
                <a:ea typeface="+mn-ea"/>
                <a:cs typeface="+mn-cs"/>
              </a:endParaRPr>
            </a:p>
          </p:txBody>
        </p:sp>
        <p:grpSp>
          <p:nvGrpSpPr>
            <p:cNvPr id="8" name="Group 6"/>
            <p:cNvGrpSpPr>
              <a:grpSpLocks/>
            </p:cNvGrpSpPr>
            <p:nvPr/>
          </p:nvGrpSpPr>
          <p:grpSpPr bwMode="auto">
            <a:xfrm>
              <a:off x="4944" y="-5"/>
              <a:ext cx="816" cy="3980"/>
              <a:chOff x="4944" y="-5"/>
              <a:chExt cx="816" cy="3980"/>
            </a:xfrm>
          </p:grpSpPr>
          <p:grpSp>
            <p:nvGrpSpPr>
              <p:cNvPr id="20" name="Group 7"/>
              <p:cNvGrpSpPr>
                <a:grpSpLocks/>
              </p:cNvGrpSpPr>
              <p:nvPr userDrawn="1"/>
            </p:nvGrpSpPr>
            <p:grpSpPr bwMode="auto">
              <a:xfrm>
                <a:off x="5280" y="-5"/>
                <a:ext cx="480" cy="1436"/>
                <a:chOff x="5280" y="-5"/>
                <a:chExt cx="480" cy="1436"/>
              </a:xfrm>
            </p:grpSpPr>
            <p:grpSp>
              <p:nvGrpSpPr>
                <p:cNvPr id="41" name="Group 8"/>
                <p:cNvGrpSpPr>
                  <a:grpSpLocks/>
                </p:cNvGrpSpPr>
                <p:nvPr userDrawn="1"/>
              </p:nvGrpSpPr>
              <p:grpSpPr bwMode="auto">
                <a:xfrm rot="-5400000">
                  <a:off x="5486" y="-4"/>
                  <a:ext cx="177" cy="176"/>
                  <a:chOff x="1682" y="330"/>
                  <a:chExt cx="1720" cy="2560"/>
                </a:xfrm>
              </p:grpSpPr>
              <p:grpSp>
                <p:nvGrpSpPr>
                  <p:cNvPr id="50" name="Group 9"/>
                  <p:cNvGrpSpPr>
                    <a:grpSpLocks/>
                  </p:cNvGrpSpPr>
                  <p:nvPr/>
                </p:nvGrpSpPr>
                <p:grpSpPr bwMode="auto">
                  <a:xfrm>
                    <a:off x="1682" y="330"/>
                    <a:ext cx="1720" cy="2560"/>
                    <a:chOff x="1682" y="330"/>
                    <a:chExt cx="1720" cy="2560"/>
                  </a:xfrm>
                </p:grpSpPr>
                <p:sp>
                  <p:nvSpPr>
                    <p:cNvPr id="57" name="Freeform 10"/>
                    <p:cNvSpPr>
                      <a:spLocks/>
                    </p:cNvSpPr>
                    <p:nvPr/>
                  </p:nvSpPr>
                  <p:spPr bwMode="auto">
                    <a:xfrm>
                      <a:off x="2182" y="337"/>
                      <a:ext cx="1234" cy="2560"/>
                    </a:xfrm>
                    <a:custGeom>
                      <a:avLst/>
                      <a:gdLst>
                        <a:gd name="T0" fmla="*/ 340 w 1231"/>
                        <a:gd name="T1" fmla="*/ 283 h 2560"/>
                        <a:gd name="T2" fmla="*/ 418 w 1231"/>
                        <a:gd name="T3" fmla="*/ 115 h 2560"/>
                        <a:gd name="T4" fmla="*/ 586 w 1231"/>
                        <a:gd name="T5" fmla="*/ 7 h 2560"/>
                        <a:gd name="T6" fmla="*/ 901 w 1231"/>
                        <a:gd name="T7" fmla="*/ 61 h 2560"/>
                        <a:gd name="T8" fmla="*/ 1060 w 1231"/>
                        <a:gd name="T9" fmla="*/ 349 h 2560"/>
                        <a:gd name="T10" fmla="*/ 985 w 1231"/>
                        <a:gd name="T11" fmla="*/ 769 h 2560"/>
                        <a:gd name="T12" fmla="*/ 949 w 1231"/>
                        <a:gd name="T13" fmla="*/ 943 h 2560"/>
                        <a:gd name="T14" fmla="*/ 1114 w 1231"/>
                        <a:gd name="T15" fmla="*/ 1075 h 2560"/>
                        <a:gd name="T16" fmla="*/ 1240 w 1231"/>
                        <a:gd name="T17" fmla="*/ 1525 h 2560"/>
                        <a:gd name="T18" fmla="*/ 1132 w 1231"/>
                        <a:gd name="T19" fmla="*/ 1969 h 2560"/>
                        <a:gd name="T20" fmla="*/ 913 w 1231"/>
                        <a:gd name="T21" fmla="*/ 2077 h 2560"/>
                        <a:gd name="T22" fmla="*/ 727 w 1231"/>
                        <a:gd name="T23" fmla="*/ 2059 h 2560"/>
                        <a:gd name="T24" fmla="*/ 661 w 1231"/>
                        <a:gd name="T25" fmla="*/ 2251 h 2560"/>
                        <a:gd name="T26" fmla="*/ 532 w 1231"/>
                        <a:gd name="T27" fmla="*/ 2527 h 2560"/>
                        <a:gd name="T28" fmla="*/ 214 w 1231"/>
                        <a:gd name="T29" fmla="*/ 2509 h 2560"/>
                        <a:gd name="T30" fmla="*/ 31 w 1231"/>
                        <a:gd name="T31" fmla="*/ 2227 h 2560"/>
                        <a:gd name="T32" fmla="*/ 25 w 1231"/>
                        <a:gd name="T33" fmla="*/ 1969 h 2560"/>
                        <a:gd name="T34" fmla="*/ 145 w 1231"/>
                        <a:gd name="T35" fmla="*/ 1651 h 2560"/>
                        <a:gd name="T36" fmla="*/ 262 w 1231"/>
                        <a:gd name="T37" fmla="*/ 1513 h 2560"/>
                        <a:gd name="T38" fmla="*/ 220 w 1231"/>
                        <a:gd name="T39" fmla="*/ 1729 h 2560"/>
                        <a:gd name="T40" fmla="*/ 73 w 1231"/>
                        <a:gd name="T41" fmla="*/ 2023 h 2560"/>
                        <a:gd name="T42" fmla="*/ 169 w 1231"/>
                        <a:gd name="T43" fmla="*/ 2323 h 2560"/>
                        <a:gd name="T44" fmla="*/ 442 w 1231"/>
                        <a:gd name="T45" fmla="*/ 2431 h 2560"/>
                        <a:gd name="T46" fmla="*/ 598 w 1231"/>
                        <a:gd name="T47" fmla="*/ 2227 h 2560"/>
                        <a:gd name="T48" fmla="*/ 580 w 1231"/>
                        <a:gd name="T49" fmla="*/ 1807 h 2560"/>
                        <a:gd name="T50" fmla="*/ 496 w 1231"/>
                        <a:gd name="T51" fmla="*/ 1531 h 2560"/>
                        <a:gd name="T52" fmla="*/ 538 w 1231"/>
                        <a:gd name="T53" fmla="*/ 1459 h 2560"/>
                        <a:gd name="T54" fmla="*/ 631 w 1231"/>
                        <a:gd name="T55" fmla="*/ 1633 h 2560"/>
                        <a:gd name="T56" fmla="*/ 727 w 1231"/>
                        <a:gd name="T57" fmla="*/ 1933 h 2560"/>
                        <a:gd name="T58" fmla="*/ 973 w 1231"/>
                        <a:gd name="T59" fmla="*/ 1963 h 2560"/>
                        <a:gd name="T60" fmla="*/ 1144 w 1231"/>
                        <a:gd name="T61" fmla="*/ 1687 h 2560"/>
                        <a:gd name="T62" fmla="*/ 1126 w 1231"/>
                        <a:gd name="T63" fmla="*/ 1273 h 2560"/>
                        <a:gd name="T64" fmla="*/ 889 w 1231"/>
                        <a:gd name="T65" fmla="*/ 1057 h 2560"/>
                        <a:gd name="T66" fmla="*/ 685 w 1231"/>
                        <a:gd name="T67" fmla="*/ 1129 h 2560"/>
                        <a:gd name="T68" fmla="*/ 580 w 1231"/>
                        <a:gd name="T69" fmla="*/ 1117 h 2560"/>
                        <a:gd name="T70" fmla="*/ 625 w 1231"/>
                        <a:gd name="T71" fmla="*/ 1033 h 2560"/>
                        <a:gd name="T72" fmla="*/ 817 w 1231"/>
                        <a:gd name="T73" fmla="*/ 937 h 2560"/>
                        <a:gd name="T74" fmla="*/ 955 w 1231"/>
                        <a:gd name="T75" fmla="*/ 613 h 2560"/>
                        <a:gd name="T76" fmla="*/ 889 w 1231"/>
                        <a:gd name="T77" fmla="*/ 175 h 2560"/>
                        <a:gd name="T78" fmla="*/ 625 w 1231"/>
                        <a:gd name="T79" fmla="*/ 103 h 2560"/>
                        <a:gd name="T80" fmla="*/ 394 w 1231"/>
                        <a:gd name="T81" fmla="*/ 355 h 2560"/>
                        <a:gd name="T82" fmla="*/ 406 w 1231"/>
                        <a:gd name="T83" fmla="*/ 763 h 2560"/>
                        <a:gd name="T84" fmla="*/ 346 w 1231"/>
                        <a:gd name="T85" fmla="*/ 949 h 2560"/>
                        <a:gd name="T86" fmla="*/ 292 w 1231"/>
                        <a:gd name="T87" fmla="*/ 685 h 2560"/>
                        <a:gd name="T88" fmla="*/ 310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8" name="Freeform 11"/>
                    <p:cNvSpPr>
                      <a:spLocks/>
                    </p:cNvSpPr>
                    <p:nvPr/>
                  </p:nvSpPr>
                  <p:spPr bwMode="auto">
                    <a:xfrm>
                      <a:off x="1687" y="337"/>
                      <a:ext cx="865" cy="2065"/>
                    </a:xfrm>
                    <a:custGeom>
                      <a:avLst/>
                      <a:gdLst>
                        <a:gd name="T0" fmla="*/ 785 w 865"/>
                        <a:gd name="T1" fmla="*/ 524 h 2071"/>
                        <a:gd name="T2" fmla="*/ 797 w 865"/>
                        <a:gd name="T3" fmla="*/ 347 h 2071"/>
                        <a:gd name="T4" fmla="*/ 863 w 865"/>
                        <a:gd name="T5" fmla="*/ 203 h 2071"/>
                        <a:gd name="T6" fmla="*/ 809 w 865"/>
                        <a:gd name="T7" fmla="*/ 215 h 2071"/>
                        <a:gd name="T8" fmla="*/ 749 w 865"/>
                        <a:gd name="T9" fmla="*/ 215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3 h 2071"/>
                        <a:gd name="T22" fmla="*/ 119 w 865"/>
                        <a:gd name="T23" fmla="*/ 401 h 2071"/>
                        <a:gd name="T24" fmla="*/ 131 w 865"/>
                        <a:gd name="T25" fmla="*/ 584 h 2071"/>
                        <a:gd name="T26" fmla="*/ 173 w 865"/>
                        <a:gd name="T27" fmla="*/ 776 h 2071"/>
                        <a:gd name="T28" fmla="*/ 197 w 865"/>
                        <a:gd name="T29" fmla="*/ 875 h 2071"/>
                        <a:gd name="T30" fmla="*/ 167 w 865"/>
                        <a:gd name="T31" fmla="*/ 977 h 2071"/>
                        <a:gd name="T32" fmla="*/ 65 w 865"/>
                        <a:gd name="T33" fmla="*/ 1115 h 2071"/>
                        <a:gd name="T34" fmla="*/ 17 w 865"/>
                        <a:gd name="T35" fmla="*/ 1286 h 2071"/>
                        <a:gd name="T36" fmla="*/ 5 w 865"/>
                        <a:gd name="T37" fmla="*/ 1538 h 2071"/>
                        <a:gd name="T38" fmla="*/ 47 w 865"/>
                        <a:gd name="T39" fmla="*/ 1733 h 2071"/>
                        <a:gd name="T40" fmla="*/ 131 w 865"/>
                        <a:gd name="T41" fmla="*/ 1883 h 2071"/>
                        <a:gd name="T42" fmla="*/ 299 w 865"/>
                        <a:gd name="T43" fmla="*/ 1970 h 2071"/>
                        <a:gd name="T44" fmla="*/ 425 w 865"/>
                        <a:gd name="T45" fmla="*/ 1964 h 2071"/>
                        <a:gd name="T46" fmla="*/ 467 w 865"/>
                        <a:gd name="T47" fmla="*/ 1976 h 2071"/>
                        <a:gd name="T48" fmla="*/ 497 w 865"/>
                        <a:gd name="T49" fmla="*/ 2048 h 2071"/>
                        <a:gd name="T50" fmla="*/ 497 w 865"/>
                        <a:gd name="T51" fmla="*/ 1946 h 2071"/>
                        <a:gd name="T52" fmla="*/ 557 w 865"/>
                        <a:gd name="T53" fmla="*/ 1763 h 2071"/>
                        <a:gd name="T54" fmla="*/ 617 w 865"/>
                        <a:gd name="T55" fmla="*/ 1643 h 2071"/>
                        <a:gd name="T56" fmla="*/ 581 w 865"/>
                        <a:gd name="T57" fmla="*/ 1685 h 2071"/>
                        <a:gd name="T58" fmla="*/ 515 w 865"/>
                        <a:gd name="T59" fmla="*/ 1805 h 2071"/>
                        <a:gd name="T60" fmla="*/ 407 w 865"/>
                        <a:gd name="T61" fmla="*/ 1888 h 2071"/>
                        <a:gd name="T62" fmla="*/ 269 w 865"/>
                        <a:gd name="T63" fmla="*/ 1883 h 2071"/>
                        <a:gd name="T64" fmla="*/ 179 w 865"/>
                        <a:gd name="T65" fmla="*/ 1799 h 2071"/>
                        <a:gd name="T66" fmla="*/ 113 w 865"/>
                        <a:gd name="T67" fmla="*/ 1625 h 2071"/>
                        <a:gd name="T68" fmla="*/ 107 w 865"/>
                        <a:gd name="T69" fmla="*/ 1382 h 2071"/>
                        <a:gd name="T70" fmla="*/ 137 w 865"/>
                        <a:gd name="T71" fmla="*/ 1181 h 2071"/>
                        <a:gd name="T72" fmla="*/ 203 w 865"/>
                        <a:gd name="T73" fmla="*/ 1061 h 2071"/>
                        <a:gd name="T74" fmla="*/ 323 w 865"/>
                        <a:gd name="T75" fmla="*/ 1013 h 2071"/>
                        <a:gd name="T76" fmla="*/ 509 w 865"/>
                        <a:gd name="T77" fmla="*/ 1067 h 2071"/>
                        <a:gd name="T78" fmla="*/ 611 w 865"/>
                        <a:gd name="T79" fmla="*/ 1115 h 2071"/>
                        <a:gd name="T80" fmla="*/ 665 w 865"/>
                        <a:gd name="T81" fmla="*/ 1091 h 2071"/>
                        <a:gd name="T82" fmla="*/ 659 w 865"/>
                        <a:gd name="T83" fmla="*/ 1037 h 2071"/>
                        <a:gd name="T84" fmla="*/ 611 w 865"/>
                        <a:gd name="T85" fmla="*/ 995 h 2071"/>
                        <a:gd name="T86" fmla="*/ 497 w 865"/>
                        <a:gd name="T87" fmla="*/ 971 h 2071"/>
                        <a:gd name="T88" fmla="*/ 323 w 865"/>
                        <a:gd name="T89" fmla="*/ 887 h 2071"/>
                        <a:gd name="T90" fmla="*/ 233 w 865"/>
                        <a:gd name="T91" fmla="*/ 674 h 2071"/>
                        <a:gd name="T92" fmla="*/ 209 w 865"/>
                        <a:gd name="T93" fmla="*/ 413 h 2071"/>
                        <a:gd name="T94" fmla="*/ 317 w 865"/>
                        <a:gd name="T95" fmla="*/ 170 h 2071"/>
                        <a:gd name="T96" fmla="*/ 485 w 865"/>
                        <a:gd name="T97" fmla="*/ 110 h 2071"/>
                        <a:gd name="T98" fmla="*/ 617 w 865"/>
                        <a:gd name="T99" fmla="*/ 164 h 2071"/>
                        <a:gd name="T100" fmla="*/ 707 w 865"/>
                        <a:gd name="T101" fmla="*/ 287 h 2071"/>
                        <a:gd name="T102" fmla="*/ 737 w 865"/>
                        <a:gd name="T103" fmla="*/ 425 h 2071"/>
                        <a:gd name="T104" fmla="*/ 773 w 865"/>
                        <a:gd name="T105" fmla="*/ 596 h 2071"/>
                        <a:gd name="T106" fmla="*/ 809 w 865"/>
                        <a:gd name="T107" fmla="*/ 578 h 2071"/>
                        <a:gd name="T108" fmla="*/ 785 w 865"/>
                        <a:gd name="T109" fmla="*/ 524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sp>
                <p:nvSpPr>
                  <p:cNvPr id="51" name="Oval 12"/>
                  <p:cNvSpPr>
                    <a:spLocks noChangeArrowheads="1"/>
                  </p:cNvSpPr>
                  <p:nvPr/>
                </p:nvSpPr>
                <p:spPr bwMode="auto">
                  <a:xfrm>
                    <a:off x="2387" y="1385"/>
                    <a:ext cx="175" cy="247"/>
                  </a:xfrm>
                  <a:prstGeom prst="ellipse">
                    <a:avLst/>
                  </a:pr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2" name="Freeform 13"/>
                  <p:cNvSpPr>
                    <a:spLocks/>
                  </p:cNvSpPr>
                  <p:nvPr/>
                </p:nvSpPr>
                <p:spPr bwMode="auto">
                  <a:xfrm>
                    <a:off x="2668" y="701"/>
                    <a:ext cx="262" cy="524"/>
                  </a:xfrm>
                  <a:custGeom>
                    <a:avLst/>
                    <a:gdLst>
                      <a:gd name="T0" fmla="*/ 3 w 266"/>
                      <a:gd name="T1" fmla="*/ 492 h 521"/>
                      <a:gd name="T2" fmla="*/ 27 w 266"/>
                      <a:gd name="T3" fmla="*/ 279 h 521"/>
                      <a:gd name="T4" fmla="*/ 105 w 266"/>
                      <a:gd name="T5" fmla="*/ 45 h 521"/>
                      <a:gd name="T6" fmla="*/ 174 w 266"/>
                      <a:gd name="T7" fmla="*/ 3 h 521"/>
                      <a:gd name="T8" fmla="*/ 226 w 266"/>
                      <a:gd name="T9" fmla="*/ 39 h 521"/>
                      <a:gd name="T10" fmla="*/ 249 w 266"/>
                      <a:gd name="T11" fmla="*/ 132 h 521"/>
                      <a:gd name="T12" fmla="*/ 198 w 266"/>
                      <a:gd name="T13" fmla="*/ 279 h 521"/>
                      <a:gd name="T14" fmla="*/ 99 w 266"/>
                      <a:gd name="T15" fmla="*/ 486 h 521"/>
                      <a:gd name="T16" fmla="*/ 42 w 266"/>
                      <a:gd name="T17" fmla="*/ 510 h 521"/>
                      <a:gd name="T18" fmla="*/ 3 w 266"/>
                      <a:gd name="T19" fmla="*/ 492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3" name="Freeform 14"/>
                  <p:cNvSpPr>
                    <a:spLocks/>
                  </p:cNvSpPr>
                  <p:nvPr/>
                </p:nvSpPr>
                <p:spPr bwMode="auto">
                  <a:xfrm>
                    <a:off x="2736" y="1603"/>
                    <a:ext cx="398" cy="349"/>
                  </a:xfrm>
                  <a:custGeom>
                    <a:avLst/>
                    <a:gdLst>
                      <a:gd name="T0" fmla="*/ 106 w 392"/>
                      <a:gd name="T1" fmla="*/ 217 h 340"/>
                      <a:gd name="T2" fmla="*/ 16 w 392"/>
                      <a:gd name="T3" fmla="*/ 93 h 340"/>
                      <a:gd name="T4" fmla="*/ 4 w 392"/>
                      <a:gd name="T5" fmla="*/ 48 h 340"/>
                      <a:gd name="T6" fmla="*/ 28 w 392"/>
                      <a:gd name="T7" fmla="*/ 3 h 340"/>
                      <a:gd name="T8" fmla="*/ 136 w 392"/>
                      <a:gd name="T9" fmla="*/ 30 h 340"/>
                      <a:gd name="T10" fmla="*/ 262 w 392"/>
                      <a:gd name="T11" fmla="*/ 81 h 340"/>
                      <a:gd name="T12" fmla="*/ 382 w 392"/>
                      <a:gd name="T13" fmla="*/ 171 h 340"/>
                      <a:gd name="T14" fmla="*/ 406 w 392"/>
                      <a:gd name="T15" fmla="*/ 295 h 340"/>
                      <a:gd name="T16" fmla="*/ 355 w 392"/>
                      <a:gd name="T17" fmla="*/ 360 h 340"/>
                      <a:gd name="T18" fmla="*/ 256 w 392"/>
                      <a:gd name="T19" fmla="*/ 341 h 340"/>
                      <a:gd name="T20" fmla="*/ 106 w 392"/>
                      <a:gd name="T21" fmla="*/ 217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4" name="Freeform 15"/>
                  <p:cNvSpPr>
                    <a:spLocks/>
                  </p:cNvSpPr>
                  <p:nvPr/>
                </p:nvSpPr>
                <p:spPr bwMode="auto">
                  <a:xfrm>
                    <a:off x="2445" y="1937"/>
                    <a:ext cx="146" cy="567"/>
                  </a:xfrm>
                  <a:custGeom>
                    <a:avLst/>
                    <a:gdLst>
                      <a:gd name="T0" fmla="*/ 15 w 151"/>
                      <a:gd name="T1" fmla="*/ 174 h 558"/>
                      <a:gd name="T2" fmla="*/ 39 w 151"/>
                      <a:gd name="T3" fmla="*/ 42 h 558"/>
                      <a:gd name="T4" fmla="*/ 60 w 151"/>
                      <a:gd name="T5" fmla="*/ 3 h 558"/>
                      <a:gd name="T6" fmla="*/ 98 w 151"/>
                      <a:gd name="T7" fmla="*/ 27 h 558"/>
                      <a:gd name="T8" fmla="*/ 125 w 151"/>
                      <a:gd name="T9" fmla="*/ 174 h 558"/>
                      <a:gd name="T10" fmla="*/ 130 w 151"/>
                      <a:gd name="T11" fmla="*/ 444 h 558"/>
                      <a:gd name="T12" fmla="*/ 87 w 151"/>
                      <a:gd name="T13" fmla="*/ 570 h 558"/>
                      <a:gd name="T14" fmla="*/ 21 w 151"/>
                      <a:gd name="T15" fmla="*/ 538 h 558"/>
                      <a:gd name="T16" fmla="*/ 0 w 151"/>
                      <a:gd name="T17" fmla="*/ 330 h 558"/>
                      <a:gd name="T18" fmla="*/ 15 w 151"/>
                      <a:gd name="T19" fmla="*/ 174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5" name="Freeform 16"/>
                  <p:cNvSpPr>
                    <a:spLocks/>
                  </p:cNvSpPr>
                  <p:nvPr/>
                </p:nvSpPr>
                <p:spPr bwMode="auto">
                  <a:xfrm>
                    <a:off x="1901" y="1603"/>
                    <a:ext cx="389" cy="247"/>
                  </a:xfrm>
                  <a:custGeom>
                    <a:avLst/>
                    <a:gdLst>
                      <a:gd name="T0" fmla="*/ 172 w 392"/>
                      <a:gd name="T1" fmla="*/ 58 h 253"/>
                      <a:gd name="T2" fmla="*/ 301 w 392"/>
                      <a:gd name="T3" fmla="*/ 19 h 253"/>
                      <a:gd name="T4" fmla="*/ 358 w 392"/>
                      <a:gd name="T5" fmla="*/ 7 h 253"/>
                      <a:gd name="T6" fmla="*/ 376 w 392"/>
                      <a:gd name="T7" fmla="*/ 58 h 253"/>
                      <a:gd name="T8" fmla="*/ 319 w 392"/>
                      <a:gd name="T9" fmla="*/ 124 h 253"/>
                      <a:gd name="T10" fmla="*/ 190 w 392"/>
                      <a:gd name="T11" fmla="*/ 208 h 253"/>
                      <a:gd name="T12" fmla="*/ 37 w 392"/>
                      <a:gd name="T13" fmla="*/ 229 h 253"/>
                      <a:gd name="T14" fmla="*/ 1 w 392"/>
                      <a:gd name="T15" fmla="*/ 175 h 253"/>
                      <a:gd name="T16" fmla="*/ 43 w 392"/>
                      <a:gd name="T17" fmla="*/ 106 h 253"/>
                      <a:gd name="T18" fmla="*/ 172 w 392"/>
                      <a:gd name="T19" fmla="*/ 58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6" name="Freeform 17"/>
                  <p:cNvSpPr>
                    <a:spLocks/>
                  </p:cNvSpPr>
                  <p:nvPr/>
                </p:nvSpPr>
                <p:spPr bwMode="auto">
                  <a:xfrm>
                    <a:off x="2085" y="890"/>
                    <a:ext cx="233" cy="378"/>
                  </a:xfrm>
                  <a:custGeom>
                    <a:avLst/>
                    <a:gdLst>
                      <a:gd name="T0" fmla="*/ 72 w 238"/>
                      <a:gd name="T1" fmla="*/ 254 h 386"/>
                      <a:gd name="T2" fmla="*/ 23 w 238"/>
                      <a:gd name="T3" fmla="*/ 180 h 386"/>
                      <a:gd name="T4" fmla="*/ 0 w 238"/>
                      <a:gd name="T5" fmla="*/ 90 h 386"/>
                      <a:gd name="T6" fmla="*/ 23 w 238"/>
                      <a:gd name="T7" fmla="*/ 12 h 386"/>
                      <a:gd name="T8" fmla="*/ 113 w 238"/>
                      <a:gd name="T9" fmla="*/ 24 h 386"/>
                      <a:gd name="T10" fmla="*/ 168 w 238"/>
                      <a:gd name="T11" fmla="*/ 123 h 386"/>
                      <a:gd name="T12" fmla="*/ 219 w 238"/>
                      <a:gd name="T13" fmla="*/ 288 h 386"/>
                      <a:gd name="T14" fmla="*/ 192 w 238"/>
                      <a:gd name="T15" fmla="*/ 354 h 386"/>
                      <a:gd name="T16" fmla="*/ 158 w 238"/>
                      <a:gd name="T17" fmla="*/ 333 h 386"/>
                      <a:gd name="T18" fmla="*/ 72 w 238"/>
                      <a:gd name="T19" fmla="*/ 254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pic>
              <p:nvPicPr>
                <p:cNvPr id="42" name="Picture 18"/>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80"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 name="Picture 19"/>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4" name="Picture 20"/>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424" y="3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5" name="Picture 2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376" y="57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6" name="Picture 2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5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7" name="Picture 23"/>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472" y="76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 name="Picture 24"/>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9" name="Picture 25"/>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12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21" name="Group 26"/>
              <p:cNvGrpSpPr>
                <a:grpSpLocks/>
              </p:cNvGrpSpPr>
              <p:nvPr userDrawn="1"/>
            </p:nvGrpSpPr>
            <p:grpSpPr bwMode="auto">
              <a:xfrm>
                <a:off x="4944" y="1008"/>
                <a:ext cx="522" cy="2967"/>
                <a:chOff x="4944" y="1008"/>
                <a:chExt cx="522" cy="2967"/>
              </a:xfrm>
            </p:grpSpPr>
            <p:pic>
              <p:nvPicPr>
                <p:cNvPr id="22" name="Picture 2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36"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 name="Picture 28"/>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84" y="1200"/>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 name="Picture 29"/>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36" y="158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 name="Picture 30"/>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80" y="17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 name="Picture 3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040" y="182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 name="Picture 3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088" y="201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 name="Picture 33"/>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80" y="206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 name="Picture 34"/>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32" y="23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 name="Picture 35"/>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22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 name="Picture 36"/>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24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 name="Picture 3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36" y="25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 name="Picture 38"/>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32" y="13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 name="Picture 39"/>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44" y="27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 name="Picture 40"/>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307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 name="Picture 4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32" y="331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 name="Picture 4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34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 name="Picture 43"/>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088" y="35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 name="Picture 44"/>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37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 name="Picture 45"/>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84" y="369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sp>
          <p:nvSpPr>
            <p:cNvPr id="9"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 name="Freeform 47"/>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defRPr/>
              </a:pPr>
              <a:endParaRPr lang="en-US">
                <a:latin typeface="Arial" pitchFamily="-112" charset="0"/>
                <a:ea typeface="+mn-ea"/>
                <a:cs typeface="+mn-cs"/>
              </a:endParaRPr>
            </a:p>
          </p:txBody>
        </p:sp>
        <p:sp>
          <p:nvSpPr>
            <p:cNvPr id="11" name="Freeform 48"/>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a:defRPr/>
              </a:pPr>
              <a:endParaRPr lang="en-US">
                <a:latin typeface="Arial" pitchFamily="-112" charset="0"/>
                <a:ea typeface="+mn-ea"/>
                <a:cs typeface="+mn-cs"/>
              </a:endParaRPr>
            </a:p>
          </p:txBody>
        </p:sp>
        <p:sp>
          <p:nvSpPr>
            <p:cNvPr id="12"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3"/>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3"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3"/>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4"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5"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6" name="Freeform 53"/>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defRPr/>
              </a:pPr>
              <a:endParaRPr lang="en-US">
                <a:latin typeface="Arial" pitchFamily="-112" charset="0"/>
                <a:ea typeface="+mn-ea"/>
                <a:cs typeface="+mn-cs"/>
              </a:endParaRPr>
            </a:p>
          </p:txBody>
        </p:sp>
        <p:sp>
          <p:nvSpPr>
            <p:cNvPr id="17"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p>
          </p:txBody>
        </p:sp>
        <p:sp>
          <p:nvSpPr>
            <p:cNvPr id="18" name="Freeform 55"/>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a:noFill/>
              <a:round/>
              <a:headEnd/>
              <a:tailEnd/>
            </a:ln>
            <a:effectLst/>
          </p:spPr>
          <p:txBody>
            <a:bodyPr wrap="none" anchor="ctr"/>
            <a:lstStyle/>
            <a:p>
              <a:pPr>
                <a:defRPr/>
              </a:pPr>
              <a:endParaRPr lang="en-US">
                <a:latin typeface="Arial" pitchFamily="-112" charset="0"/>
                <a:ea typeface="+mn-ea"/>
                <a:cs typeface="+mn-cs"/>
              </a:endParaRPr>
            </a:p>
          </p:txBody>
        </p:sp>
        <p:sp>
          <p:nvSpPr>
            <p:cNvPr id="19" name="AutoShape 56"/>
            <p:cNvSpPr>
              <a:spLocks noChangeArrowheads="1"/>
            </p:cNvSpPr>
            <p:nvPr/>
          </p:nvSpPr>
          <p:spPr bwMode="hidden">
            <a:xfrm rot="5400000">
              <a:off x="2724" y="2089"/>
              <a:ext cx="4320" cy="142"/>
            </a:xfrm>
            <a:custGeom>
              <a:avLst/>
              <a:gdLst>
                <a:gd name="T0" fmla="*/ 34 w 21600"/>
                <a:gd name="T1" fmla="*/ 0 h 21600"/>
                <a:gd name="T2" fmla="*/ 17 w 21600"/>
                <a:gd name="T3" fmla="*/ 0 h 21600"/>
                <a:gd name="T4" fmla="*/ 0 w 21600"/>
                <a:gd name="T5" fmla="*/ 0 h 21600"/>
                <a:gd name="T6" fmla="*/ 17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vert="eaVert" wrap="none" anchor="ctr"/>
            <a:lstStyle/>
            <a:p>
              <a:endParaRPr lang="en-US"/>
            </a:p>
          </p:txBody>
        </p:sp>
      </p:grpSp>
      <p:sp>
        <p:nvSpPr>
          <p:cNvPr id="121913" name="Rectangle 57"/>
          <p:cNvSpPr>
            <a:spLocks noGrp="1" noChangeArrowheads="1"/>
          </p:cNvSpPr>
          <p:nvPr>
            <p:ph type="ctrTitle" sz="quarter"/>
          </p:nvPr>
        </p:nvSpPr>
        <p:spPr>
          <a:xfrm>
            <a:off x="685800" y="1370013"/>
            <a:ext cx="6965950" cy="2057400"/>
          </a:xfrm>
        </p:spPr>
        <p:txBody>
          <a:bodyPr/>
          <a:lstStyle>
            <a:lvl1pPr>
              <a:defRPr/>
            </a:lvl1pPr>
          </a:lstStyle>
          <a:p>
            <a:r>
              <a:rPr lang="en-US"/>
              <a:t>Click to edit Master title style</a:t>
            </a:r>
          </a:p>
        </p:txBody>
      </p:sp>
      <p:sp>
        <p:nvSpPr>
          <p:cNvPr id="121914" name="Rectangle 58"/>
          <p:cNvSpPr>
            <a:spLocks noGrp="1" noChangeArrowheads="1"/>
          </p:cNvSpPr>
          <p:nvPr>
            <p:ph type="subTitle" sz="quarter" idx="1"/>
          </p:nvPr>
        </p:nvSpPr>
        <p:spPr>
          <a:xfrm>
            <a:off x="1727200" y="3886200"/>
            <a:ext cx="5640388" cy="1752600"/>
          </a:xfrm>
        </p:spPr>
        <p:txBody>
          <a:bodyPr/>
          <a:lstStyle>
            <a:lvl1pPr marL="0" indent="0" algn="ctr">
              <a:buFontTx/>
              <a:buNone/>
              <a:defRPr/>
            </a:lvl1pPr>
          </a:lstStyle>
          <a:p>
            <a:r>
              <a:rPr lang="en-US"/>
              <a:t>Click to edit Master subtitle style</a:t>
            </a:r>
          </a:p>
        </p:txBody>
      </p:sp>
      <p:sp>
        <p:nvSpPr>
          <p:cNvPr id="59" name="Rectangle 59"/>
          <p:cNvSpPr>
            <a:spLocks noGrp="1" noChangeArrowheads="1"/>
          </p:cNvSpPr>
          <p:nvPr>
            <p:ph type="dt" sz="quarter" idx="10"/>
          </p:nvPr>
        </p:nvSpPr>
        <p:spPr/>
        <p:txBody>
          <a:bodyPr/>
          <a:lstStyle>
            <a:lvl1pPr>
              <a:defRPr/>
            </a:lvl1pPr>
          </a:lstStyle>
          <a:p>
            <a:pPr>
              <a:defRPr/>
            </a:pPr>
            <a:endParaRPr lang="en-US"/>
          </a:p>
        </p:txBody>
      </p:sp>
      <p:sp>
        <p:nvSpPr>
          <p:cNvPr id="60" name="Rectangle 60"/>
          <p:cNvSpPr>
            <a:spLocks noGrp="1" noChangeArrowheads="1"/>
          </p:cNvSpPr>
          <p:nvPr>
            <p:ph type="ftr" sz="quarter" idx="11"/>
          </p:nvPr>
        </p:nvSpPr>
        <p:spPr/>
        <p:txBody>
          <a:bodyPr/>
          <a:lstStyle>
            <a:lvl1pPr>
              <a:defRPr/>
            </a:lvl1pPr>
          </a:lstStyle>
          <a:p>
            <a:pPr>
              <a:defRPr/>
            </a:pPr>
            <a:endParaRPr lang="en-US"/>
          </a:p>
        </p:txBody>
      </p:sp>
      <p:sp>
        <p:nvSpPr>
          <p:cNvPr id="61" name="Rectangle 61"/>
          <p:cNvSpPr>
            <a:spLocks noGrp="1" noChangeArrowheads="1"/>
          </p:cNvSpPr>
          <p:nvPr>
            <p:ph type="sldNum" sz="quarter" idx="12"/>
          </p:nvPr>
        </p:nvSpPr>
        <p:spPr/>
        <p:txBody>
          <a:bodyPr/>
          <a:lstStyle>
            <a:lvl1pPr>
              <a:defRPr/>
            </a:lvl1pPr>
          </a:lstStyle>
          <a:p>
            <a:pPr>
              <a:defRPr/>
            </a:pPr>
            <a:fld id="{85AF83A2-BC50-CD4F-9D28-911211FFCC13}" type="slidenum">
              <a:rPr lang="en-US"/>
              <a:pPr>
                <a:defRPr/>
              </a:pPr>
              <a:t>‹#›</a:t>
            </a:fld>
            <a:endParaRPr lang="en-US"/>
          </a:p>
        </p:txBody>
      </p:sp>
    </p:spTree>
    <p:extLst>
      <p:ext uri="{BB962C8B-B14F-4D97-AF65-F5344CB8AC3E}">
        <p14:creationId xmlns:p14="http://schemas.microsoft.com/office/powerpoint/2010/main" val="174670055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p>
        </p:txBody>
      </p:sp>
      <p:sp>
        <p:nvSpPr>
          <p:cNvPr id="5" name="Rectangle 60"/>
          <p:cNvSpPr>
            <a:spLocks noGrp="1" noChangeArrowheads="1"/>
          </p:cNvSpPr>
          <p:nvPr>
            <p:ph type="ftr" sz="quarter" idx="11"/>
          </p:nvPr>
        </p:nvSpPr>
        <p:spPr>
          <a:ln/>
        </p:spPr>
        <p:txBody>
          <a:bodyPr/>
          <a:lstStyle>
            <a:lvl1pPr>
              <a:defRPr/>
            </a:lvl1pPr>
          </a:lstStyle>
          <a:p>
            <a:pPr>
              <a:defRPr/>
            </a:pPr>
            <a:endParaRPr lang="en-US"/>
          </a:p>
        </p:txBody>
      </p:sp>
      <p:sp>
        <p:nvSpPr>
          <p:cNvPr id="6" name="Rectangle 61"/>
          <p:cNvSpPr>
            <a:spLocks noGrp="1" noChangeArrowheads="1"/>
          </p:cNvSpPr>
          <p:nvPr>
            <p:ph type="sldNum" sz="quarter" idx="12"/>
          </p:nvPr>
        </p:nvSpPr>
        <p:spPr>
          <a:ln/>
        </p:spPr>
        <p:txBody>
          <a:bodyPr/>
          <a:lstStyle>
            <a:lvl1pPr>
              <a:defRPr/>
            </a:lvl1pPr>
          </a:lstStyle>
          <a:p>
            <a:pPr>
              <a:defRPr/>
            </a:pPr>
            <a:fld id="{EA93D0CD-CE51-614F-B37E-62806B59911F}" type="slidenum">
              <a:rPr lang="en-US"/>
              <a:pPr>
                <a:defRPr/>
              </a:pPr>
              <a:t>‹#›</a:t>
            </a:fld>
            <a:endParaRPr lang="en-US"/>
          </a:p>
        </p:txBody>
      </p:sp>
    </p:spTree>
    <p:extLst>
      <p:ext uri="{BB962C8B-B14F-4D97-AF65-F5344CB8AC3E}">
        <p14:creationId xmlns:p14="http://schemas.microsoft.com/office/powerpoint/2010/main" val="304586249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p>
        </p:txBody>
      </p:sp>
      <p:sp>
        <p:nvSpPr>
          <p:cNvPr id="5" name="Rectangle 60"/>
          <p:cNvSpPr>
            <a:spLocks noGrp="1" noChangeArrowheads="1"/>
          </p:cNvSpPr>
          <p:nvPr>
            <p:ph type="ftr" sz="quarter" idx="11"/>
          </p:nvPr>
        </p:nvSpPr>
        <p:spPr>
          <a:ln/>
        </p:spPr>
        <p:txBody>
          <a:bodyPr/>
          <a:lstStyle>
            <a:lvl1pPr>
              <a:defRPr/>
            </a:lvl1pPr>
          </a:lstStyle>
          <a:p>
            <a:pPr>
              <a:defRPr/>
            </a:pPr>
            <a:endParaRPr lang="en-US"/>
          </a:p>
        </p:txBody>
      </p:sp>
      <p:sp>
        <p:nvSpPr>
          <p:cNvPr id="6" name="Rectangle 61"/>
          <p:cNvSpPr>
            <a:spLocks noGrp="1" noChangeArrowheads="1"/>
          </p:cNvSpPr>
          <p:nvPr>
            <p:ph type="sldNum" sz="quarter" idx="12"/>
          </p:nvPr>
        </p:nvSpPr>
        <p:spPr>
          <a:ln/>
        </p:spPr>
        <p:txBody>
          <a:bodyPr/>
          <a:lstStyle>
            <a:lvl1pPr>
              <a:defRPr/>
            </a:lvl1pPr>
          </a:lstStyle>
          <a:p>
            <a:pPr>
              <a:defRPr/>
            </a:pPr>
            <a:fld id="{2FEF670C-2082-9C41-ADB8-521392EE63CD}" type="slidenum">
              <a:rPr lang="en-US"/>
              <a:pPr>
                <a:defRPr/>
              </a:pPr>
              <a:t>‹#›</a:t>
            </a:fld>
            <a:endParaRPr lang="en-US"/>
          </a:p>
        </p:txBody>
      </p:sp>
    </p:spTree>
    <p:extLst>
      <p:ext uri="{BB962C8B-B14F-4D97-AF65-F5344CB8AC3E}">
        <p14:creationId xmlns:p14="http://schemas.microsoft.com/office/powerpoint/2010/main" val="3057464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63525" y="1598613"/>
            <a:ext cx="3616325"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032250" y="1598613"/>
            <a:ext cx="36179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p>
        </p:txBody>
      </p:sp>
      <p:sp>
        <p:nvSpPr>
          <p:cNvPr id="6" name="Rectangle 60"/>
          <p:cNvSpPr>
            <a:spLocks noGrp="1" noChangeArrowheads="1"/>
          </p:cNvSpPr>
          <p:nvPr>
            <p:ph type="ftr" sz="quarter" idx="11"/>
          </p:nvPr>
        </p:nvSpPr>
        <p:spPr>
          <a:ln/>
        </p:spPr>
        <p:txBody>
          <a:bodyPr/>
          <a:lstStyle>
            <a:lvl1pPr>
              <a:defRPr/>
            </a:lvl1pPr>
          </a:lstStyle>
          <a:p>
            <a:pPr>
              <a:defRPr/>
            </a:pPr>
            <a:endParaRPr lang="en-US"/>
          </a:p>
        </p:txBody>
      </p:sp>
      <p:sp>
        <p:nvSpPr>
          <p:cNvPr id="7" name="Rectangle 61"/>
          <p:cNvSpPr>
            <a:spLocks noGrp="1" noChangeArrowheads="1"/>
          </p:cNvSpPr>
          <p:nvPr>
            <p:ph type="sldNum" sz="quarter" idx="12"/>
          </p:nvPr>
        </p:nvSpPr>
        <p:spPr>
          <a:ln/>
        </p:spPr>
        <p:txBody>
          <a:bodyPr/>
          <a:lstStyle>
            <a:lvl1pPr>
              <a:defRPr/>
            </a:lvl1pPr>
          </a:lstStyle>
          <a:p>
            <a:pPr>
              <a:defRPr/>
            </a:pPr>
            <a:fld id="{79B7F53A-6F84-3F46-A0BC-1FBC44FAD2B2}" type="slidenum">
              <a:rPr lang="en-US"/>
              <a:pPr>
                <a:defRPr/>
              </a:pPr>
              <a:t>‹#›</a:t>
            </a:fld>
            <a:endParaRPr lang="en-US"/>
          </a:p>
        </p:txBody>
      </p:sp>
    </p:spTree>
    <p:extLst>
      <p:ext uri="{BB962C8B-B14F-4D97-AF65-F5344CB8AC3E}">
        <p14:creationId xmlns:p14="http://schemas.microsoft.com/office/powerpoint/2010/main" val="200694053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9"/>
          <p:cNvSpPr>
            <a:spLocks noGrp="1" noChangeArrowheads="1"/>
          </p:cNvSpPr>
          <p:nvPr>
            <p:ph type="dt" sz="half" idx="10"/>
          </p:nvPr>
        </p:nvSpPr>
        <p:spPr>
          <a:ln/>
        </p:spPr>
        <p:txBody>
          <a:bodyPr/>
          <a:lstStyle>
            <a:lvl1pPr>
              <a:defRPr/>
            </a:lvl1pPr>
          </a:lstStyle>
          <a:p>
            <a:pPr>
              <a:defRPr/>
            </a:pPr>
            <a:endParaRPr lang="en-US"/>
          </a:p>
        </p:txBody>
      </p:sp>
      <p:sp>
        <p:nvSpPr>
          <p:cNvPr id="8" name="Rectangle 60"/>
          <p:cNvSpPr>
            <a:spLocks noGrp="1" noChangeArrowheads="1"/>
          </p:cNvSpPr>
          <p:nvPr>
            <p:ph type="ftr" sz="quarter" idx="11"/>
          </p:nvPr>
        </p:nvSpPr>
        <p:spPr>
          <a:ln/>
        </p:spPr>
        <p:txBody>
          <a:bodyPr/>
          <a:lstStyle>
            <a:lvl1pPr>
              <a:defRPr/>
            </a:lvl1pPr>
          </a:lstStyle>
          <a:p>
            <a:pPr>
              <a:defRPr/>
            </a:pPr>
            <a:endParaRPr lang="en-US"/>
          </a:p>
        </p:txBody>
      </p:sp>
      <p:sp>
        <p:nvSpPr>
          <p:cNvPr id="9" name="Rectangle 61"/>
          <p:cNvSpPr>
            <a:spLocks noGrp="1" noChangeArrowheads="1"/>
          </p:cNvSpPr>
          <p:nvPr>
            <p:ph type="sldNum" sz="quarter" idx="12"/>
          </p:nvPr>
        </p:nvSpPr>
        <p:spPr>
          <a:ln/>
        </p:spPr>
        <p:txBody>
          <a:bodyPr/>
          <a:lstStyle>
            <a:lvl1pPr>
              <a:defRPr/>
            </a:lvl1pPr>
          </a:lstStyle>
          <a:p>
            <a:pPr>
              <a:defRPr/>
            </a:pPr>
            <a:fld id="{E98C9B41-B63B-1445-95BD-EED0769D0087}" type="slidenum">
              <a:rPr lang="en-US"/>
              <a:pPr>
                <a:defRPr/>
              </a:pPr>
              <a:t>‹#›</a:t>
            </a:fld>
            <a:endParaRPr lang="en-US"/>
          </a:p>
        </p:txBody>
      </p:sp>
    </p:spTree>
    <p:extLst>
      <p:ext uri="{BB962C8B-B14F-4D97-AF65-F5344CB8AC3E}">
        <p14:creationId xmlns:p14="http://schemas.microsoft.com/office/powerpoint/2010/main" val="161208580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9"/>
          <p:cNvSpPr>
            <a:spLocks noGrp="1" noChangeArrowheads="1"/>
          </p:cNvSpPr>
          <p:nvPr>
            <p:ph type="dt" sz="half" idx="10"/>
          </p:nvPr>
        </p:nvSpPr>
        <p:spPr>
          <a:ln/>
        </p:spPr>
        <p:txBody>
          <a:bodyPr/>
          <a:lstStyle>
            <a:lvl1pPr>
              <a:defRPr/>
            </a:lvl1pPr>
          </a:lstStyle>
          <a:p>
            <a:pPr>
              <a:defRPr/>
            </a:pPr>
            <a:endParaRPr lang="en-US"/>
          </a:p>
        </p:txBody>
      </p:sp>
      <p:sp>
        <p:nvSpPr>
          <p:cNvPr id="4" name="Rectangle 60"/>
          <p:cNvSpPr>
            <a:spLocks noGrp="1" noChangeArrowheads="1"/>
          </p:cNvSpPr>
          <p:nvPr>
            <p:ph type="ftr" sz="quarter" idx="11"/>
          </p:nvPr>
        </p:nvSpPr>
        <p:spPr>
          <a:ln/>
        </p:spPr>
        <p:txBody>
          <a:bodyPr/>
          <a:lstStyle>
            <a:lvl1pPr>
              <a:defRPr/>
            </a:lvl1pPr>
          </a:lstStyle>
          <a:p>
            <a:pPr>
              <a:defRPr/>
            </a:pPr>
            <a:endParaRPr lang="en-US"/>
          </a:p>
        </p:txBody>
      </p:sp>
      <p:sp>
        <p:nvSpPr>
          <p:cNvPr id="5" name="Rectangle 61"/>
          <p:cNvSpPr>
            <a:spLocks noGrp="1" noChangeArrowheads="1"/>
          </p:cNvSpPr>
          <p:nvPr>
            <p:ph type="sldNum" sz="quarter" idx="12"/>
          </p:nvPr>
        </p:nvSpPr>
        <p:spPr>
          <a:ln/>
        </p:spPr>
        <p:txBody>
          <a:bodyPr/>
          <a:lstStyle>
            <a:lvl1pPr>
              <a:defRPr/>
            </a:lvl1pPr>
          </a:lstStyle>
          <a:p>
            <a:pPr>
              <a:defRPr/>
            </a:pPr>
            <a:fld id="{B9DD5269-1EC9-0647-B43E-7E0506FD9108}" type="slidenum">
              <a:rPr lang="en-US"/>
              <a:pPr>
                <a:defRPr/>
              </a:pPr>
              <a:t>‹#›</a:t>
            </a:fld>
            <a:endParaRPr lang="en-US"/>
          </a:p>
        </p:txBody>
      </p:sp>
    </p:spTree>
    <p:extLst>
      <p:ext uri="{BB962C8B-B14F-4D97-AF65-F5344CB8AC3E}">
        <p14:creationId xmlns:p14="http://schemas.microsoft.com/office/powerpoint/2010/main" val="160678014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9"/>
          <p:cNvSpPr>
            <a:spLocks noGrp="1" noChangeArrowheads="1"/>
          </p:cNvSpPr>
          <p:nvPr>
            <p:ph type="dt" sz="half" idx="10"/>
          </p:nvPr>
        </p:nvSpPr>
        <p:spPr>
          <a:ln/>
        </p:spPr>
        <p:txBody>
          <a:bodyPr/>
          <a:lstStyle>
            <a:lvl1pPr>
              <a:defRPr/>
            </a:lvl1pPr>
          </a:lstStyle>
          <a:p>
            <a:pPr>
              <a:defRPr/>
            </a:pPr>
            <a:endParaRPr lang="en-US"/>
          </a:p>
        </p:txBody>
      </p:sp>
      <p:sp>
        <p:nvSpPr>
          <p:cNvPr id="3" name="Rectangle 60"/>
          <p:cNvSpPr>
            <a:spLocks noGrp="1" noChangeArrowheads="1"/>
          </p:cNvSpPr>
          <p:nvPr>
            <p:ph type="ftr" sz="quarter" idx="11"/>
          </p:nvPr>
        </p:nvSpPr>
        <p:spPr>
          <a:ln/>
        </p:spPr>
        <p:txBody>
          <a:bodyPr/>
          <a:lstStyle>
            <a:lvl1pPr>
              <a:defRPr/>
            </a:lvl1pPr>
          </a:lstStyle>
          <a:p>
            <a:pPr>
              <a:defRPr/>
            </a:pPr>
            <a:endParaRPr lang="en-US"/>
          </a:p>
        </p:txBody>
      </p:sp>
      <p:sp>
        <p:nvSpPr>
          <p:cNvPr id="4" name="Rectangle 61"/>
          <p:cNvSpPr>
            <a:spLocks noGrp="1" noChangeArrowheads="1"/>
          </p:cNvSpPr>
          <p:nvPr>
            <p:ph type="sldNum" sz="quarter" idx="12"/>
          </p:nvPr>
        </p:nvSpPr>
        <p:spPr>
          <a:ln/>
        </p:spPr>
        <p:txBody>
          <a:bodyPr/>
          <a:lstStyle>
            <a:lvl1pPr>
              <a:defRPr/>
            </a:lvl1pPr>
          </a:lstStyle>
          <a:p>
            <a:pPr>
              <a:defRPr/>
            </a:pPr>
            <a:fld id="{256D1FAA-3387-A242-881F-B8536356E277}" type="slidenum">
              <a:rPr lang="en-US"/>
              <a:pPr>
                <a:defRPr/>
              </a:pPr>
              <a:t>‹#›</a:t>
            </a:fld>
            <a:endParaRPr lang="en-US"/>
          </a:p>
        </p:txBody>
      </p:sp>
    </p:spTree>
    <p:extLst>
      <p:ext uri="{BB962C8B-B14F-4D97-AF65-F5344CB8AC3E}">
        <p14:creationId xmlns:p14="http://schemas.microsoft.com/office/powerpoint/2010/main" val="327349229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p>
        </p:txBody>
      </p:sp>
      <p:sp>
        <p:nvSpPr>
          <p:cNvPr id="6" name="Rectangle 60"/>
          <p:cNvSpPr>
            <a:spLocks noGrp="1" noChangeArrowheads="1"/>
          </p:cNvSpPr>
          <p:nvPr>
            <p:ph type="ftr" sz="quarter" idx="11"/>
          </p:nvPr>
        </p:nvSpPr>
        <p:spPr>
          <a:ln/>
        </p:spPr>
        <p:txBody>
          <a:bodyPr/>
          <a:lstStyle>
            <a:lvl1pPr>
              <a:defRPr/>
            </a:lvl1pPr>
          </a:lstStyle>
          <a:p>
            <a:pPr>
              <a:defRPr/>
            </a:pPr>
            <a:endParaRPr lang="en-US"/>
          </a:p>
        </p:txBody>
      </p:sp>
      <p:sp>
        <p:nvSpPr>
          <p:cNvPr id="7" name="Rectangle 61"/>
          <p:cNvSpPr>
            <a:spLocks noGrp="1" noChangeArrowheads="1"/>
          </p:cNvSpPr>
          <p:nvPr>
            <p:ph type="sldNum" sz="quarter" idx="12"/>
          </p:nvPr>
        </p:nvSpPr>
        <p:spPr>
          <a:ln/>
        </p:spPr>
        <p:txBody>
          <a:bodyPr/>
          <a:lstStyle>
            <a:lvl1pPr>
              <a:defRPr/>
            </a:lvl1pPr>
          </a:lstStyle>
          <a:p>
            <a:pPr>
              <a:defRPr/>
            </a:pPr>
            <a:fld id="{6CC25DAB-313B-0646-95F1-79E79CB9938B}" type="slidenum">
              <a:rPr lang="en-US"/>
              <a:pPr>
                <a:defRPr/>
              </a:pPr>
              <a:t>‹#›</a:t>
            </a:fld>
            <a:endParaRPr lang="en-US"/>
          </a:p>
        </p:txBody>
      </p:sp>
    </p:spTree>
    <p:extLst>
      <p:ext uri="{BB962C8B-B14F-4D97-AF65-F5344CB8AC3E}">
        <p14:creationId xmlns:p14="http://schemas.microsoft.com/office/powerpoint/2010/main" val="267343064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p>
        </p:txBody>
      </p:sp>
      <p:sp>
        <p:nvSpPr>
          <p:cNvPr id="6" name="Rectangle 60"/>
          <p:cNvSpPr>
            <a:spLocks noGrp="1" noChangeArrowheads="1"/>
          </p:cNvSpPr>
          <p:nvPr>
            <p:ph type="ftr" sz="quarter" idx="11"/>
          </p:nvPr>
        </p:nvSpPr>
        <p:spPr>
          <a:ln/>
        </p:spPr>
        <p:txBody>
          <a:bodyPr/>
          <a:lstStyle>
            <a:lvl1pPr>
              <a:defRPr/>
            </a:lvl1pPr>
          </a:lstStyle>
          <a:p>
            <a:pPr>
              <a:defRPr/>
            </a:pPr>
            <a:endParaRPr lang="en-US"/>
          </a:p>
        </p:txBody>
      </p:sp>
      <p:sp>
        <p:nvSpPr>
          <p:cNvPr id="7" name="Rectangle 61"/>
          <p:cNvSpPr>
            <a:spLocks noGrp="1" noChangeArrowheads="1"/>
          </p:cNvSpPr>
          <p:nvPr>
            <p:ph type="sldNum" sz="quarter" idx="12"/>
          </p:nvPr>
        </p:nvSpPr>
        <p:spPr>
          <a:ln/>
        </p:spPr>
        <p:txBody>
          <a:bodyPr/>
          <a:lstStyle>
            <a:lvl1pPr>
              <a:defRPr/>
            </a:lvl1pPr>
          </a:lstStyle>
          <a:p>
            <a:pPr>
              <a:defRPr/>
            </a:pPr>
            <a:fld id="{396C25B5-86D4-0547-9CA7-30819830DF68}" type="slidenum">
              <a:rPr lang="en-US"/>
              <a:pPr>
                <a:defRPr/>
              </a:pPr>
              <a:t>‹#›</a:t>
            </a:fld>
            <a:endParaRPr lang="en-US"/>
          </a:p>
        </p:txBody>
      </p:sp>
    </p:spTree>
    <p:extLst>
      <p:ext uri="{BB962C8B-B14F-4D97-AF65-F5344CB8AC3E}">
        <p14:creationId xmlns:p14="http://schemas.microsoft.com/office/powerpoint/2010/main" val="790444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31253404"/>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p>
        </p:txBody>
      </p:sp>
      <p:sp>
        <p:nvSpPr>
          <p:cNvPr id="5" name="Rectangle 60"/>
          <p:cNvSpPr>
            <a:spLocks noGrp="1" noChangeArrowheads="1"/>
          </p:cNvSpPr>
          <p:nvPr>
            <p:ph type="ftr" sz="quarter" idx="11"/>
          </p:nvPr>
        </p:nvSpPr>
        <p:spPr>
          <a:ln/>
        </p:spPr>
        <p:txBody>
          <a:bodyPr/>
          <a:lstStyle>
            <a:lvl1pPr>
              <a:defRPr/>
            </a:lvl1pPr>
          </a:lstStyle>
          <a:p>
            <a:pPr>
              <a:defRPr/>
            </a:pPr>
            <a:endParaRPr lang="en-US"/>
          </a:p>
        </p:txBody>
      </p:sp>
      <p:sp>
        <p:nvSpPr>
          <p:cNvPr id="6" name="Rectangle 61"/>
          <p:cNvSpPr>
            <a:spLocks noGrp="1" noChangeArrowheads="1"/>
          </p:cNvSpPr>
          <p:nvPr>
            <p:ph type="sldNum" sz="quarter" idx="12"/>
          </p:nvPr>
        </p:nvSpPr>
        <p:spPr>
          <a:ln/>
        </p:spPr>
        <p:txBody>
          <a:bodyPr/>
          <a:lstStyle>
            <a:lvl1pPr>
              <a:defRPr/>
            </a:lvl1pPr>
          </a:lstStyle>
          <a:p>
            <a:pPr>
              <a:defRPr/>
            </a:pPr>
            <a:fld id="{88D067FA-F029-5842-BD58-B43CC9B4F9DD}" type="slidenum">
              <a:rPr lang="en-US"/>
              <a:pPr>
                <a:defRPr/>
              </a:pPr>
              <a:t>‹#›</a:t>
            </a:fld>
            <a:endParaRPr lang="en-US"/>
          </a:p>
        </p:txBody>
      </p:sp>
    </p:spTree>
    <p:extLst>
      <p:ext uri="{BB962C8B-B14F-4D97-AF65-F5344CB8AC3E}">
        <p14:creationId xmlns:p14="http://schemas.microsoft.com/office/powerpoint/2010/main" val="217713392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27713" y="227013"/>
            <a:ext cx="1868487" cy="58689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19075" y="227013"/>
            <a:ext cx="5456238" cy="58689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p>
        </p:txBody>
      </p:sp>
      <p:sp>
        <p:nvSpPr>
          <p:cNvPr id="5" name="Rectangle 60"/>
          <p:cNvSpPr>
            <a:spLocks noGrp="1" noChangeArrowheads="1"/>
          </p:cNvSpPr>
          <p:nvPr>
            <p:ph type="ftr" sz="quarter" idx="11"/>
          </p:nvPr>
        </p:nvSpPr>
        <p:spPr>
          <a:ln/>
        </p:spPr>
        <p:txBody>
          <a:bodyPr/>
          <a:lstStyle>
            <a:lvl1pPr>
              <a:defRPr/>
            </a:lvl1pPr>
          </a:lstStyle>
          <a:p>
            <a:pPr>
              <a:defRPr/>
            </a:pPr>
            <a:endParaRPr lang="en-US"/>
          </a:p>
        </p:txBody>
      </p:sp>
      <p:sp>
        <p:nvSpPr>
          <p:cNvPr id="6" name="Rectangle 61"/>
          <p:cNvSpPr>
            <a:spLocks noGrp="1" noChangeArrowheads="1"/>
          </p:cNvSpPr>
          <p:nvPr>
            <p:ph type="sldNum" sz="quarter" idx="12"/>
          </p:nvPr>
        </p:nvSpPr>
        <p:spPr>
          <a:ln/>
        </p:spPr>
        <p:txBody>
          <a:bodyPr/>
          <a:lstStyle>
            <a:lvl1pPr>
              <a:defRPr/>
            </a:lvl1pPr>
          </a:lstStyle>
          <a:p>
            <a:pPr>
              <a:defRPr/>
            </a:pPr>
            <a:fld id="{406CA4CA-9F93-D646-8C14-C97348A8ECF8}" type="slidenum">
              <a:rPr lang="en-US"/>
              <a:pPr>
                <a:defRPr/>
              </a:pPr>
              <a:t>‹#›</a:t>
            </a:fld>
            <a:endParaRPr lang="en-US"/>
          </a:p>
        </p:txBody>
      </p:sp>
    </p:spTree>
    <p:extLst>
      <p:ext uri="{BB962C8B-B14F-4D97-AF65-F5344CB8AC3E}">
        <p14:creationId xmlns:p14="http://schemas.microsoft.com/office/powerpoint/2010/main" val="286520928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latin typeface="Arial" pitchFamily="-112" charset="0"/>
                  <a:ea typeface="+mn-ea"/>
                  <a:cs typeface="+mn-cs"/>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12" charset="0"/>
              <a:ea typeface="+mn-ea"/>
              <a:cs typeface="+mn-cs"/>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12" charset="0"/>
              <a:ea typeface="+mn-ea"/>
              <a:cs typeface="+mn-cs"/>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b="1">
                <a:solidFill>
                  <a:schemeClr val="tx2"/>
                </a:solidFill>
                <a:latin typeface="Times" pitchFamily="-112" charset="0"/>
                <a:ea typeface="+mn-ea"/>
                <a:cs typeface="+mn-cs"/>
              </a:rPr>
              <a:t> DRESSING</a:t>
            </a:r>
          </a:p>
          <a:p>
            <a:pPr>
              <a:defRPr/>
            </a:pPr>
            <a:r>
              <a:rPr lang="en-US" sz="2000" b="1">
                <a:solidFill>
                  <a:schemeClr val="tx2"/>
                </a:solidFill>
                <a:latin typeface="Times" pitchFamily="-112" charset="0"/>
                <a:ea typeface="+mn-ea"/>
                <a:cs typeface="+mn-cs"/>
              </a:rPr>
              <a:t>        THE                                    </a:t>
            </a:r>
          </a:p>
          <a:p>
            <a:pPr>
              <a:defRPr/>
            </a:pPr>
            <a:r>
              <a:rPr lang="en-US" sz="2000" b="1">
                <a:solidFill>
                  <a:schemeClr val="tx2"/>
                </a:solidFill>
                <a:latin typeface="Times" pitchFamily="-112" charset="0"/>
                <a:ea typeface="+mn-ea"/>
                <a:cs typeface="+mn-cs"/>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12" charset="0"/>
              <a:ea typeface="+mn-ea"/>
              <a:cs typeface="+mn-cs"/>
            </a:endParaRPr>
          </a:p>
        </p:txBody>
      </p:sp>
    </p:spTree>
    <p:extLst>
      <p:ext uri="{BB962C8B-B14F-4D97-AF65-F5344CB8AC3E}">
        <p14:creationId xmlns:p14="http://schemas.microsoft.com/office/powerpoint/2010/main" val="4219357182"/>
      </p:ext>
    </p:extLst>
  </p:cSld>
  <p:clrMapOvr>
    <a:masterClrMapping/>
  </p:clrMapOvr>
  <p:transition spd="med">
    <p:cut/>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24525614"/>
      </p:ext>
    </p:extLst>
  </p:cSld>
  <p:clrMapOvr>
    <a:masterClrMapping/>
  </p:clrMapOvr>
  <p:transition spd="med">
    <p:cut/>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893999334"/>
      </p:ext>
    </p:extLst>
  </p:cSld>
  <p:clrMapOvr>
    <a:masterClrMapping/>
  </p:clrMapOvr>
  <p:transition spd="med">
    <p:cut/>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4401765"/>
      </p:ext>
    </p:extLst>
  </p:cSld>
  <p:clrMapOvr>
    <a:masterClrMapping/>
  </p:clrMapOvr>
  <p:transition spd="med">
    <p:cut/>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49095517"/>
      </p:ext>
    </p:extLst>
  </p:cSld>
  <p:clrMapOvr>
    <a:masterClrMapping/>
  </p:clrMapOvr>
  <p:transition spd="med">
    <p:cut/>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614082239"/>
      </p:ext>
    </p:extLst>
  </p:cSld>
  <p:clrMapOvr>
    <a:masterClrMapping/>
  </p:clrMapOvr>
  <p:transition spd="med">
    <p:cut/>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3261093"/>
      </p:ext>
    </p:extLst>
  </p:cSld>
  <p:clrMapOvr>
    <a:masterClrMapping/>
  </p:clrMapOvr>
  <p:transition spd="med">
    <p:cut/>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0969771"/>
      </p:ext>
    </p:extLst>
  </p:cSld>
  <p:clrMapOvr>
    <a:masterClrMapping/>
  </p:clrMapOvr>
  <p:transition spd="med">
    <p:cu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633718162"/>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85388316"/>
      </p:ext>
    </p:extLst>
  </p:cSld>
  <p:clrMapOvr>
    <a:masterClrMapping/>
  </p:clrMapOvr>
  <p:transition spd="med">
    <p:cut/>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6291625"/>
      </p:ext>
    </p:extLst>
  </p:cSld>
  <p:clrMapOvr>
    <a:masterClrMapping/>
  </p:clrMapOvr>
  <p:transition spd="med">
    <p:cut/>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7411661"/>
      </p:ext>
    </p:extLst>
  </p:cSld>
  <p:clrMapOvr>
    <a:masterClrMapping/>
  </p:clrMapOvr>
  <p:transition spd="med">
    <p:cut/>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595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2595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606803D-540C-9B44-AA54-4AD8E1EE94D6}" type="slidenum">
              <a:rPr lang="en-US"/>
              <a:pPr>
                <a:defRPr/>
              </a:pPr>
              <a:t>‹#›</a:t>
            </a:fld>
            <a:endParaRPr lang="en-US"/>
          </a:p>
        </p:txBody>
      </p:sp>
    </p:spTree>
    <p:extLst>
      <p:ext uri="{BB962C8B-B14F-4D97-AF65-F5344CB8AC3E}">
        <p14:creationId xmlns:p14="http://schemas.microsoft.com/office/powerpoint/2010/main" val="29092474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C3C4C71-B615-8C49-8B45-EC45CE10DACD}" type="slidenum">
              <a:rPr lang="en-US"/>
              <a:pPr>
                <a:defRPr/>
              </a:pPr>
              <a:t>‹#›</a:t>
            </a:fld>
            <a:endParaRPr lang="en-US"/>
          </a:p>
        </p:txBody>
      </p:sp>
    </p:spTree>
    <p:extLst>
      <p:ext uri="{BB962C8B-B14F-4D97-AF65-F5344CB8AC3E}">
        <p14:creationId xmlns:p14="http://schemas.microsoft.com/office/powerpoint/2010/main" val="125057971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B3F403-0950-E94E-9EE1-DE9A39D608BF}" type="slidenum">
              <a:rPr lang="en-US"/>
              <a:pPr>
                <a:defRPr/>
              </a:pPr>
              <a:t>‹#›</a:t>
            </a:fld>
            <a:endParaRPr lang="en-US"/>
          </a:p>
        </p:txBody>
      </p:sp>
    </p:spTree>
    <p:extLst>
      <p:ext uri="{BB962C8B-B14F-4D97-AF65-F5344CB8AC3E}">
        <p14:creationId xmlns:p14="http://schemas.microsoft.com/office/powerpoint/2010/main" val="155244754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D8078CA-D489-FB45-B2D2-75A15538597A}" type="slidenum">
              <a:rPr lang="en-US"/>
              <a:pPr>
                <a:defRPr/>
              </a:pPr>
              <a:t>‹#›</a:t>
            </a:fld>
            <a:endParaRPr lang="en-US"/>
          </a:p>
        </p:txBody>
      </p:sp>
    </p:spTree>
    <p:extLst>
      <p:ext uri="{BB962C8B-B14F-4D97-AF65-F5344CB8AC3E}">
        <p14:creationId xmlns:p14="http://schemas.microsoft.com/office/powerpoint/2010/main" val="259258838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79E6683-F40B-D44A-B59E-9F5C8A95400D}" type="slidenum">
              <a:rPr lang="en-US"/>
              <a:pPr>
                <a:defRPr/>
              </a:pPr>
              <a:t>‹#›</a:t>
            </a:fld>
            <a:endParaRPr lang="en-US"/>
          </a:p>
        </p:txBody>
      </p:sp>
    </p:spTree>
    <p:extLst>
      <p:ext uri="{BB962C8B-B14F-4D97-AF65-F5344CB8AC3E}">
        <p14:creationId xmlns:p14="http://schemas.microsoft.com/office/powerpoint/2010/main" val="357471870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26D2B20-D498-F046-B702-34D2D913EA30}" type="slidenum">
              <a:rPr lang="en-US"/>
              <a:pPr>
                <a:defRPr/>
              </a:pPr>
              <a:t>‹#›</a:t>
            </a:fld>
            <a:endParaRPr lang="en-US"/>
          </a:p>
        </p:txBody>
      </p:sp>
    </p:spTree>
    <p:extLst>
      <p:ext uri="{BB962C8B-B14F-4D97-AF65-F5344CB8AC3E}">
        <p14:creationId xmlns:p14="http://schemas.microsoft.com/office/powerpoint/2010/main" val="134224388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DD3D2D9-DBC2-1C44-9299-B23AAE7E4995}" type="slidenum">
              <a:rPr lang="en-US"/>
              <a:pPr>
                <a:defRPr/>
              </a:pPr>
              <a:t>‹#›</a:t>
            </a:fld>
            <a:endParaRPr lang="en-US"/>
          </a:p>
        </p:txBody>
      </p:sp>
    </p:spTree>
    <p:extLst>
      <p:ext uri="{BB962C8B-B14F-4D97-AF65-F5344CB8AC3E}">
        <p14:creationId xmlns:p14="http://schemas.microsoft.com/office/powerpoint/2010/main" val="2255723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7244F6E7-4D39-2244-82E6-2C61DC19F475}" type="slidenum">
              <a:rPr lang="en-US"/>
              <a:pPr>
                <a:defRPr/>
              </a:pPr>
              <a:t>‹#›</a:t>
            </a:fld>
            <a:endParaRPr lang="en-US"/>
          </a:p>
        </p:txBody>
      </p:sp>
    </p:spTree>
    <p:extLst>
      <p:ext uri="{BB962C8B-B14F-4D97-AF65-F5344CB8AC3E}">
        <p14:creationId xmlns:p14="http://schemas.microsoft.com/office/powerpoint/2010/main" val="3597971657"/>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584815834"/>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138B007-7BF2-C14C-B6AF-B2545E8F5A80}" type="slidenum">
              <a:rPr lang="en-US"/>
              <a:pPr>
                <a:defRPr/>
              </a:pPr>
              <a:t>‹#›</a:t>
            </a:fld>
            <a:endParaRPr lang="en-US"/>
          </a:p>
        </p:txBody>
      </p:sp>
    </p:spTree>
    <p:extLst>
      <p:ext uri="{BB962C8B-B14F-4D97-AF65-F5344CB8AC3E}">
        <p14:creationId xmlns:p14="http://schemas.microsoft.com/office/powerpoint/2010/main" val="221290209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8143F4D-CC20-BC4A-B4F8-7C126161B2CB}" type="slidenum">
              <a:rPr lang="en-US"/>
              <a:pPr>
                <a:defRPr/>
              </a:pPr>
              <a:t>‹#›</a:t>
            </a:fld>
            <a:endParaRPr lang="en-US"/>
          </a:p>
        </p:txBody>
      </p:sp>
    </p:spTree>
    <p:extLst>
      <p:ext uri="{BB962C8B-B14F-4D97-AF65-F5344CB8AC3E}">
        <p14:creationId xmlns:p14="http://schemas.microsoft.com/office/powerpoint/2010/main" val="177264846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CA44162-2880-924D-A553-87F0645A9D0A}" type="slidenum">
              <a:rPr lang="en-US"/>
              <a:pPr>
                <a:defRPr/>
              </a:pPr>
              <a:t>‹#›</a:t>
            </a:fld>
            <a:endParaRPr lang="en-US"/>
          </a:p>
        </p:txBody>
      </p:sp>
    </p:spTree>
    <p:extLst>
      <p:ext uri="{BB962C8B-B14F-4D97-AF65-F5344CB8AC3E}">
        <p14:creationId xmlns:p14="http://schemas.microsoft.com/office/powerpoint/2010/main" val="150156902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51A412-555F-FB47-8BC1-1EFC707F6CE1}" type="slidenum">
              <a:rPr lang="en-US"/>
              <a:pPr>
                <a:defRPr/>
              </a:pPr>
              <a:t>‹#›</a:t>
            </a:fld>
            <a:endParaRPr lang="en-US"/>
          </a:p>
        </p:txBody>
      </p:sp>
    </p:spTree>
    <p:extLst>
      <p:ext uri="{BB962C8B-B14F-4D97-AF65-F5344CB8AC3E}">
        <p14:creationId xmlns:p14="http://schemas.microsoft.com/office/powerpoint/2010/main" val="10584406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51899099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latin typeface="Arial" pitchFamily="-112" charset="0"/>
                <a:ea typeface="+mn-ea"/>
                <a:cs typeface="+mn-cs"/>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23562"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23563"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p>
        </p:txBody>
      </p:sp>
      <p:sp>
        <p:nvSpPr>
          <p:cNvPr id="13" name="Rectangle 13"/>
          <p:cNvSpPr>
            <a:spLocks noGrp="1" noChangeArrowheads="1"/>
          </p:cNvSpPr>
          <p:nvPr>
            <p:ph type="ftr" sz="quarter" idx="11"/>
          </p:nvPr>
        </p:nvSpPr>
        <p:spPr/>
        <p:txBody>
          <a:bodyPr/>
          <a:lstStyle>
            <a:lvl1pPr>
              <a:defRPr/>
            </a:lvl1pPr>
          </a:lstStyle>
          <a:p>
            <a:pPr>
              <a:defRPr/>
            </a:pPr>
            <a:endParaRPr lang="en-US"/>
          </a:p>
        </p:txBody>
      </p:sp>
      <p:sp>
        <p:nvSpPr>
          <p:cNvPr id="14" name="Rectangle 14"/>
          <p:cNvSpPr>
            <a:spLocks noGrp="1" noChangeArrowheads="1"/>
          </p:cNvSpPr>
          <p:nvPr>
            <p:ph type="sldNum" sz="quarter" idx="12"/>
          </p:nvPr>
        </p:nvSpPr>
        <p:spPr/>
        <p:txBody>
          <a:bodyPr/>
          <a:lstStyle>
            <a:lvl1pPr>
              <a:defRPr/>
            </a:lvl1pPr>
          </a:lstStyle>
          <a:p>
            <a:pPr>
              <a:defRPr/>
            </a:pPr>
            <a:fld id="{E7562670-1087-494D-BD83-5837176FC006}" type="slidenum">
              <a:rPr lang="en-US"/>
              <a:pPr>
                <a:defRPr/>
              </a:pPr>
              <a:t>‹#›</a:t>
            </a:fld>
            <a:endParaRPr lang="en-US"/>
          </a:p>
        </p:txBody>
      </p:sp>
    </p:spTree>
    <p:extLst>
      <p:ext uri="{BB962C8B-B14F-4D97-AF65-F5344CB8AC3E}">
        <p14:creationId xmlns:p14="http://schemas.microsoft.com/office/powerpoint/2010/main" val="40010380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264834A6-17EB-4940-9801-F27C6CA905A4}" type="slidenum">
              <a:rPr lang="en-US"/>
              <a:pPr>
                <a:defRPr/>
              </a:pPr>
              <a:t>‹#›</a:t>
            </a:fld>
            <a:endParaRPr lang="en-US"/>
          </a:p>
        </p:txBody>
      </p:sp>
    </p:spTree>
    <p:extLst>
      <p:ext uri="{BB962C8B-B14F-4D97-AF65-F5344CB8AC3E}">
        <p14:creationId xmlns:p14="http://schemas.microsoft.com/office/powerpoint/2010/main" val="15563933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9A7FB256-A99C-9A47-AF02-E5A75134A792}" type="slidenum">
              <a:rPr lang="en-US"/>
              <a:pPr>
                <a:defRPr/>
              </a:pPr>
              <a:t>‹#›</a:t>
            </a:fld>
            <a:endParaRPr lang="en-US"/>
          </a:p>
        </p:txBody>
      </p:sp>
    </p:spTree>
    <p:extLst>
      <p:ext uri="{BB962C8B-B14F-4D97-AF65-F5344CB8AC3E}">
        <p14:creationId xmlns:p14="http://schemas.microsoft.com/office/powerpoint/2010/main" val="12398510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52DACC53-24B5-344F-9732-48BC373CE1BB}" type="slidenum">
              <a:rPr lang="en-US"/>
              <a:pPr>
                <a:defRPr/>
              </a:pPr>
              <a:t>‹#›</a:t>
            </a:fld>
            <a:endParaRPr lang="en-US"/>
          </a:p>
        </p:txBody>
      </p:sp>
    </p:spTree>
    <p:extLst>
      <p:ext uri="{BB962C8B-B14F-4D97-AF65-F5344CB8AC3E}">
        <p14:creationId xmlns:p14="http://schemas.microsoft.com/office/powerpoint/2010/main" val="29491837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0EAF176C-C94F-B241-93B1-54F7759AAB3C}" type="slidenum">
              <a:rPr lang="en-US"/>
              <a:pPr>
                <a:defRPr/>
              </a:pPr>
              <a:t>‹#›</a:t>
            </a:fld>
            <a:endParaRPr lang="en-US"/>
          </a:p>
        </p:txBody>
      </p:sp>
    </p:spTree>
    <p:extLst>
      <p:ext uri="{BB962C8B-B14F-4D97-AF65-F5344CB8AC3E}">
        <p14:creationId xmlns:p14="http://schemas.microsoft.com/office/powerpoint/2010/main" val="29952436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3E5F25DD-51D7-5E4E-8217-33F7E60DF063}" type="slidenum">
              <a:rPr lang="en-US"/>
              <a:pPr>
                <a:defRPr/>
              </a:pPr>
              <a:t>‹#›</a:t>
            </a:fld>
            <a:endParaRPr lang="en-US"/>
          </a:p>
        </p:txBody>
      </p:sp>
    </p:spTree>
    <p:extLst>
      <p:ext uri="{BB962C8B-B14F-4D97-AF65-F5344CB8AC3E}">
        <p14:creationId xmlns:p14="http://schemas.microsoft.com/office/powerpoint/2010/main" val="38092497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2272EE6E-2454-A24D-B7CB-AE551C0750C5}" type="slidenum">
              <a:rPr lang="en-US"/>
              <a:pPr>
                <a:defRPr/>
              </a:pPr>
              <a:t>‹#›</a:t>
            </a:fld>
            <a:endParaRPr lang="en-US"/>
          </a:p>
        </p:txBody>
      </p:sp>
    </p:spTree>
    <p:extLst>
      <p:ext uri="{BB962C8B-B14F-4D97-AF65-F5344CB8AC3E}">
        <p14:creationId xmlns:p14="http://schemas.microsoft.com/office/powerpoint/2010/main" val="42589002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3DCC77EA-BF8B-D54B-9370-B3D149FC08D9}" type="slidenum">
              <a:rPr lang="en-US"/>
              <a:pPr>
                <a:defRPr/>
              </a:pPr>
              <a:t>‹#›</a:t>
            </a:fld>
            <a:endParaRPr lang="en-US"/>
          </a:p>
        </p:txBody>
      </p:sp>
    </p:spTree>
    <p:extLst>
      <p:ext uri="{BB962C8B-B14F-4D97-AF65-F5344CB8AC3E}">
        <p14:creationId xmlns:p14="http://schemas.microsoft.com/office/powerpoint/2010/main" val="28987452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EF7E04AA-BA4B-8A42-90EE-C200BEF6AAB0}" type="slidenum">
              <a:rPr lang="en-US"/>
              <a:pPr>
                <a:defRPr/>
              </a:pPr>
              <a:t>‹#›</a:t>
            </a:fld>
            <a:endParaRPr lang="en-US"/>
          </a:p>
        </p:txBody>
      </p:sp>
    </p:spTree>
    <p:extLst>
      <p:ext uri="{BB962C8B-B14F-4D97-AF65-F5344CB8AC3E}">
        <p14:creationId xmlns:p14="http://schemas.microsoft.com/office/powerpoint/2010/main" val="4129104028"/>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B6FE28DA-B971-784F-A233-55AD0711AAD3}" type="slidenum">
              <a:rPr lang="en-US"/>
              <a:pPr>
                <a:defRPr/>
              </a:pPr>
              <a:t>‹#›</a:t>
            </a:fld>
            <a:endParaRPr lang="en-US"/>
          </a:p>
        </p:txBody>
      </p:sp>
    </p:spTree>
    <p:extLst>
      <p:ext uri="{BB962C8B-B14F-4D97-AF65-F5344CB8AC3E}">
        <p14:creationId xmlns:p14="http://schemas.microsoft.com/office/powerpoint/2010/main" val="35677774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8400E688-BA48-1B4B-BC8C-06032EB6D78B}" type="slidenum">
              <a:rPr lang="en-US"/>
              <a:pPr>
                <a:defRPr/>
              </a:pPr>
              <a:t>‹#›</a:t>
            </a:fld>
            <a:endParaRPr lang="en-US"/>
          </a:p>
        </p:txBody>
      </p:sp>
    </p:spTree>
    <p:extLst>
      <p:ext uri="{BB962C8B-B14F-4D97-AF65-F5344CB8AC3E}">
        <p14:creationId xmlns:p14="http://schemas.microsoft.com/office/powerpoint/2010/main" val="24774242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10E7F509-B552-DA49-BF29-CAA9E5704335}" type="slidenum">
              <a:rPr lang="en-US"/>
              <a:pPr>
                <a:defRPr/>
              </a:pPr>
              <a:t>‹#›</a:t>
            </a:fld>
            <a:endParaRPr lang="en-US"/>
          </a:p>
        </p:txBody>
      </p:sp>
    </p:spTree>
    <p:extLst>
      <p:ext uri="{BB962C8B-B14F-4D97-AF65-F5344CB8AC3E}">
        <p14:creationId xmlns:p14="http://schemas.microsoft.com/office/powerpoint/2010/main" val="20547983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2"/>
          <p:cNvSpPr>
            <a:spLocks noGrp="1" noChangeArrowheads="1"/>
          </p:cNvSpPr>
          <p:nvPr>
            <p:ph type="dt" sz="half" idx="10"/>
          </p:nvPr>
        </p:nvSpPr>
        <p:spPr>
          <a:ln/>
        </p:spPr>
        <p:txBody>
          <a:bodyPr/>
          <a:lstStyle>
            <a:lvl1pPr>
              <a:defRPr/>
            </a:lvl1pPr>
          </a:lstStyle>
          <a:p>
            <a:pPr>
              <a:defRPr/>
            </a:pPr>
            <a:endParaRPr lang="en-US"/>
          </a:p>
        </p:txBody>
      </p:sp>
      <p:sp>
        <p:nvSpPr>
          <p:cNvPr id="7" name="Rectangle 13"/>
          <p:cNvSpPr>
            <a:spLocks noGrp="1" noChangeArrowheads="1"/>
          </p:cNvSpPr>
          <p:nvPr>
            <p:ph type="ftr" sz="quarter" idx="11"/>
          </p:nvPr>
        </p:nvSpPr>
        <p:spPr>
          <a:ln/>
        </p:spPr>
        <p:txBody>
          <a:bodyPr/>
          <a:lstStyle>
            <a:lvl1pPr>
              <a:defRPr/>
            </a:lvl1pPr>
          </a:lstStyle>
          <a:p>
            <a:pPr>
              <a:defRPr/>
            </a:pPr>
            <a:endParaRPr lang="en-US"/>
          </a:p>
        </p:txBody>
      </p:sp>
      <p:sp>
        <p:nvSpPr>
          <p:cNvPr id="8" name="Rectangle 14"/>
          <p:cNvSpPr>
            <a:spLocks noGrp="1" noChangeArrowheads="1"/>
          </p:cNvSpPr>
          <p:nvPr>
            <p:ph type="sldNum" sz="quarter" idx="12"/>
          </p:nvPr>
        </p:nvSpPr>
        <p:spPr>
          <a:ln/>
        </p:spPr>
        <p:txBody>
          <a:bodyPr/>
          <a:lstStyle>
            <a:lvl1pPr>
              <a:defRPr/>
            </a:lvl1pPr>
          </a:lstStyle>
          <a:p>
            <a:pPr>
              <a:defRPr/>
            </a:pPr>
            <a:fld id="{CDA1C97D-CF56-7243-840F-6BA83442EEA5}" type="slidenum">
              <a:rPr lang="en-US"/>
              <a:pPr>
                <a:defRPr/>
              </a:pPr>
              <a:t>‹#›</a:t>
            </a:fld>
            <a:endParaRPr lang="en-US"/>
          </a:p>
        </p:txBody>
      </p:sp>
    </p:spTree>
    <p:extLst>
      <p:ext uri="{BB962C8B-B14F-4D97-AF65-F5344CB8AC3E}">
        <p14:creationId xmlns:p14="http://schemas.microsoft.com/office/powerpoint/2010/main" val="42440942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506E9D11-C94E-8C41-AFA1-3B0A5122088D}" type="slidenum">
              <a:rPr lang="en-US"/>
              <a:pPr>
                <a:defRPr/>
              </a:pPr>
              <a:t>‹#›</a:t>
            </a:fld>
            <a:endParaRPr lang="en-US"/>
          </a:p>
        </p:txBody>
      </p:sp>
    </p:spTree>
    <p:extLst>
      <p:ext uri="{BB962C8B-B14F-4D97-AF65-F5344CB8AC3E}">
        <p14:creationId xmlns:p14="http://schemas.microsoft.com/office/powerpoint/2010/main" val="32142814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3EB50E3D-7F65-E146-B106-7D113341B413}" type="slidenum">
              <a:rPr lang="en-US"/>
              <a:pPr>
                <a:defRPr/>
              </a:pPr>
              <a:t>‹#›</a:t>
            </a:fld>
            <a:endParaRPr lang="en-US"/>
          </a:p>
        </p:txBody>
      </p:sp>
    </p:spTree>
    <p:extLst>
      <p:ext uri="{BB962C8B-B14F-4D97-AF65-F5344CB8AC3E}">
        <p14:creationId xmlns:p14="http://schemas.microsoft.com/office/powerpoint/2010/main" val="11410470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2F367E4-7E1D-FF4E-AF00-438FDA6547A0}" type="datetimeFigureOut">
              <a:rPr lang="en-US" smtClean="0"/>
              <a:t>9/16/21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23103532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t>9/16/21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34607972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F367E4-7E1D-FF4E-AF00-438FDA6547A0}" type="datetimeFigureOut">
              <a:rPr lang="en-US" smtClean="0"/>
              <a:t>9/16/21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14265970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2F367E4-7E1D-FF4E-AF00-438FDA6547A0}" type="datetimeFigureOut">
              <a:rPr lang="en-US" smtClean="0"/>
              <a:t>9/16/21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26951098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EF43B480-EE78-0043-9182-B58E0AE2DB52}" type="slidenum">
              <a:rPr lang="en-US"/>
              <a:pPr>
                <a:defRPr/>
              </a:pPr>
              <a:t>‹#›</a:t>
            </a:fld>
            <a:endParaRPr lang="en-US"/>
          </a:p>
        </p:txBody>
      </p:sp>
    </p:spTree>
    <p:extLst>
      <p:ext uri="{BB962C8B-B14F-4D97-AF65-F5344CB8AC3E}">
        <p14:creationId xmlns:p14="http://schemas.microsoft.com/office/powerpoint/2010/main" val="1489379835"/>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2F367E4-7E1D-FF4E-AF00-438FDA6547A0}" type="datetimeFigureOut">
              <a:rPr lang="en-US" smtClean="0"/>
              <a:t>9/16/21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34833959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2F367E4-7E1D-FF4E-AF00-438FDA6547A0}" type="datetimeFigureOut">
              <a:rPr lang="en-US" smtClean="0"/>
              <a:t>9/16/21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2592188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F367E4-7E1D-FF4E-AF00-438FDA6547A0}" type="datetimeFigureOut">
              <a:rPr lang="en-US" smtClean="0"/>
              <a:t>9/16/21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16096710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t>9/16/21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29574739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t>9/16/21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39896432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t>9/16/21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8294411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t>9/16/21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28894684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37068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5E2676-4587-7048-8416-A104337E0C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1780169"/>
      </p:ext>
    </p:extLst>
  </p:cSld>
  <p:clrMapOvr>
    <a:masterClrMapping/>
  </p:clrMapOvr>
  <p:transition spd="med">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EA4C9-6685-2240-9FC5-EC2AA1BDA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5042078"/>
      </p:ext>
    </p:extLst>
  </p:cSld>
  <p:clrMapOvr>
    <a:masterClrMapping/>
  </p:clrMapOvr>
  <p:transition spd="med">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8AEA199F-548A-CD45-9515-4EF9139E73BF}" type="slidenum">
              <a:rPr lang="en-US"/>
              <a:pPr>
                <a:defRPr/>
              </a:pPr>
              <a:t>‹#›</a:t>
            </a:fld>
            <a:endParaRPr lang="en-US"/>
          </a:p>
        </p:txBody>
      </p:sp>
    </p:spTree>
    <p:extLst>
      <p:ext uri="{BB962C8B-B14F-4D97-AF65-F5344CB8AC3E}">
        <p14:creationId xmlns:p14="http://schemas.microsoft.com/office/powerpoint/2010/main" val="2898390859"/>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EC6019-EFA2-C14F-B72A-F0CFE81F0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6178960"/>
      </p:ext>
    </p:extLst>
  </p:cSld>
  <p:clrMapOvr>
    <a:masterClrMapping/>
  </p:clrMapOvr>
  <p:transition spd="med">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57CF6-98F9-2440-A5F2-07B3EEE90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0828770"/>
      </p:ext>
    </p:extLst>
  </p:cSld>
  <p:clrMapOvr>
    <a:masterClrMapping/>
  </p:clrMapOvr>
  <p:transition spd="med">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28A060-9B26-4F4D-AB5C-DA9A1B00E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0300527"/>
      </p:ext>
    </p:extLst>
  </p:cSld>
  <p:clrMapOvr>
    <a:masterClrMapping/>
  </p:clrMapOvr>
  <p:transition spd="med">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268B30-6286-394C-BA4A-BC7D9462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77410"/>
      </p:ext>
    </p:extLst>
  </p:cSld>
  <p:clrMapOvr>
    <a:masterClrMapping/>
  </p:clrMapOvr>
  <p:transition spd="med">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39AE80-C79E-B048-B099-E0923068F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2040534"/>
      </p:ext>
    </p:extLst>
  </p:cSld>
  <p:clrMapOvr>
    <a:masterClrMapping/>
  </p:clrMapOvr>
  <p:transition spd="med">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C7118B-D190-0440-B91A-B22567A6D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1755142"/>
      </p:ext>
    </p:extLst>
  </p:cSld>
  <p:clrMapOvr>
    <a:masterClrMapping/>
  </p:clrMapOvr>
  <p:transition spd="med">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170F3C-F9BB-A745-A211-9A7668AD4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5215495"/>
      </p:ext>
    </p:extLst>
  </p:cSld>
  <p:clrMapOvr>
    <a:masterClrMapping/>
  </p:clrMapOvr>
  <p:transition spd="med">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33C7AF-552E-9A4F-BA83-7E1714CDB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3603593"/>
      </p:ext>
    </p:extLst>
  </p:cSld>
  <p:clrMapOvr>
    <a:masterClrMapping/>
  </p:clrMapOvr>
  <p:transition spd="med">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5D31D-947E-4943-A025-2D72C16B52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6551985"/>
      </p:ext>
    </p:extLst>
  </p:cSld>
  <p:clrMapOvr>
    <a:masterClrMapping/>
  </p:clrMapOvr>
  <p:transition spd="med">
    <p:randomBar dir="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17358577"/>
      </p:ext>
    </p:extLst>
  </p:cSld>
  <p:clrMapOvr>
    <a:masterClrMapping/>
  </p:clrMapOvr>
  <p:transition spd="med">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AC52D991-0FD0-7646-9300-02B2A1BACFFB}" type="slidenum">
              <a:rPr lang="en-US"/>
              <a:pPr>
                <a:defRPr/>
              </a:pPr>
              <a:t>‹#›</a:t>
            </a:fld>
            <a:endParaRPr lang="en-US"/>
          </a:p>
        </p:txBody>
      </p:sp>
    </p:spTree>
    <p:extLst>
      <p:ext uri="{BB962C8B-B14F-4D97-AF65-F5344CB8AC3E}">
        <p14:creationId xmlns:p14="http://schemas.microsoft.com/office/powerpoint/2010/main" val="3331848977"/>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8377820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736304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4995369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32930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422888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2437714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125355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4614461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9346468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73447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D361A920-AB62-194F-8CBD-662828588549}" type="slidenum">
              <a:rPr lang="en-US"/>
              <a:pPr>
                <a:defRPr/>
              </a:pPr>
              <a:t>‹#›</a:t>
            </a:fld>
            <a:endParaRPr lang="en-US"/>
          </a:p>
        </p:txBody>
      </p:sp>
    </p:spTree>
    <p:extLst>
      <p:ext uri="{BB962C8B-B14F-4D97-AF65-F5344CB8AC3E}">
        <p14:creationId xmlns:p14="http://schemas.microsoft.com/office/powerpoint/2010/main" val="2274356603"/>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26594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0700969-4A07-3842-9216-D5E6A88E6E6D}" type="slidenum">
              <a:rPr lang="zh-CN" altLang="en-US"/>
              <a:pPr>
                <a:defRPr/>
              </a:pPr>
              <a:t>‹#›</a:t>
            </a:fld>
            <a:endParaRPr lang="en-US" altLang="zh-CN"/>
          </a:p>
        </p:txBody>
      </p:sp>
    </p:spTree>
    <p:extLst>
      <p:ext uri="{BB962C8B-B14F-4D97-AF65-F5344CB8AC3E}">
        <p14:creationId xmlns:p14="http://schemas.microsoft.com/office/powerpoint/2010/main" val="2347704476"/>
      </p:ext>
    </p:extLst>
  </p:cSld>
  <p:clrMapOvr>
    <a:masterClrMapping/>
  </p:clrMapOvr>
  <p:transition spd="med">
    <p:randomBar dir="vert"/>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9DA466-E174-2A4D-8BC1-1A923183E866}"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218501643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37F128A-71A8-F24C-8708-21CF8B31CF76}"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184834629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422CEAE-B996-1D47-BB7C-1226F26CFBAC}"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2752403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7AAB86-A719-5442-9A85-2170EB61ED58}"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6338160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A1A0198-DB20-264E-A485-FF6ADE1A8AC5}"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60119320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0F328DE-0AD9-5845-8C5F-E564C17435C0}"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243250311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EF025A2-6608-CF48-A17A-EAB1BD0F8F73}"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96111506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4977EF-8F63-8F4E-9DC6-FE240416BF13}"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20558474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2E8ECA6B-9D8F-3B4B-941B-6128F0CCF104}" type="slidenum">
              <a:rPr lang="en-US"/>
              <a:pPr>
                <a:defRPr/>
              </a:pPr>
              <a:t>‹#›</a:t>
            </a:fld>
            <a:endParaRPr lang="en-US"/>
          </a:p>
        </p:txBody>
      </p:sp>
    </p:spTree>
    <p:extLst>
      <p:ext uri="{BB962C8B-B14F-4D97-AF65-F5344CB8AC3E}">
        <p14:creationId xmlns:p14="http://schemas.microsoft.com/office/powerpoint/2010/main" val="717666503"/>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3C281F8-BAF1-7A42-BFE2-FE6E4C3DFC5D}"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245908678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298609C-63CA-274F-A3BB-B6FB5699CC29}"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63767662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31668DD-B9AB-264A-A414-D9BC5CF17616}"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72645763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3E59D6-5BFD-4F4A-A921-645CA2BAF0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9908656"/>
      </p:ext>
    </p:extLst>
  </p:cSld>
  <p:clrMapOvr>
    <a:masterClrMapping/>
  </p:clrMapOvr>
  <p:transition spd="med">
    <p:randomBar dir="vert"/>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6A2FCD73-99D6-4046-BCD2-DFBD003281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4792573"/>
      </p:ext>
    </p:extLst>
  </p:cSld>
  <p:clrMapOvr>
    <a:masterClrMapping/>
  </p:clrMapOvr>
  <p:transition spd="med">
    <p:randomBar dir="vert"/>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D1C3E141-6341-224C-B7E0-488FDE1AEE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8780536"/>
      </p:ext>
    </p:extLst>
  </p:cSld>
  <p:clrMapOvr>
    <a:masterClrMapping/>
  </p:clrMapOvr>
  <p:transition spd="med">
    <p:randomBar dir="vert"/>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8AE3D2CB-8CC4-484D-9CD2-D93D261C90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3299526"/>
      </p:ext>
    </p:extLst>
  </p:cSld>
  <p:clrMapOvr>
    <a:masterClrMapping/>
  </p:clrMapOvr>
  <p:transition spd="med">
    <p:randomBar dir="vert"/>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pPr>
              <a:defRPr/>
            </a:pPr>
            <a:fld id="{AF58F6FD-582E-D34A-9183-4143955BE4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8557701"/>
      </p:ext>
    </p:extLst>
  </p:cSld>
  <p:clrMapOvr>
    <a:masterClrMapping/>
  </p:clrMapOvr>
  <p:transition spd="med">
    <p:randomBar dir="vert"/>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pPr>
              <a:defRPr/>
            </a:pPr>
            <a:fld id="{E529D385-DFC5-C848-AE56-0FD165B057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8081517"/>
      </p:ext>
    </p:extLst>
  </p:cSld>
  <p:clrMapOvr>
    <a:masterClrMapping/>
  </p:clrMapOvr>
  <p:transition spd="med">
    <p:randomBar dir="vert"/>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pPr>
              <a:defRPr/>
            </a:pPr>
            <a:fld id="{9A193B08-D205-C24D-BE45-3EE9576803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8760880"/>
      </p:ext>
    </p:extLst>
  </p:cSld>
  <p:clrMapOvr>
    <a:masterClrMapping/>
  </p:clrMapOvr>
  <p:transition spd="med">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BD34391F-BA51-0645-BAA2-ABAD95BFF68D}" type="slidenum">
              <a:rPr lang="en-US"/>
              <a:pPr>
                <a:defRPr/>
              </a:pPr>
              <a:t>‹#›</a:t>
            </a:fld>
            <a:endParaRPr lang="en-US"/>
          </a:p>
        </p:txBody>
      </p:sp>
    </p:spTree>
    <p:extLst>
      <p:ext uri="{BB962C8B-B14F-4D97-AF65-F5344CB8AC3E}">
        <p14:creationId xmlns:p14="http://schemas.microsoft.com/office/powerpoint/2010/main" val="814875706"/>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F681706C-7713-5B40-9593-E19F3CA7A7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7240111"/>
      </p:ext>
    </p:extLst>
  </p:cSld>
  <p:clrMapOvr>
    <a:masterClrMapping/>
  </p:clrMapOvr>
  <p:transition spd="med">
    <p:randomBar dir="vert"/>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65FEA1-6353-814B-8174-51D40A311D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4626782"/>
      </p:ext>
    </p:extLst>
  </p:cSld>
  <p:clrMapOvr>
    <a:masterClrMapping/>
  </p:clrMapOvr>
  <p:transition spd="med">
    <p:randomBar dir="vert"/>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B3489D-E3DD-FD4A-B9A0-930959BC985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2066458"/>
      </p:ext>
    </p:extLst>
  </p:cSld>
  <p:clrMapOvr>
    <a:masterClrMapping/>
  </p:clrMapOvr>
  <p:transition spd="med">
    <p:randomBar dir="vert"/>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316B077F-FC12-B74B-861C-F091248950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1906375"/>
      </p:ext>
    </p:extLst>
  </p:cSld>
  <p:clrMapOvr>
    <a:masterClrMapping/>
  </p:clrMapOvr>
  <p:transition spd="med">
    <p:randomBar dir="vert"/>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6436D9-025B-E242-870A-BCEBB4C1E26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2847196"/>
      </p:ext>
    </p:extLst>
  </p:cSld>
  <p:clrMapOvr>
    <a:masterClrMapping/>
  </p:clrMapOvr>
  <p:transition spd="med">
    <p:randomBar dir="vert"/>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C71831-CDB0-CC4A-8C55-6E169958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18114872"/>
      </p:ext>
    </p:extLst>
  </p:cSld>
  <p:clrMapOvr>
    <a:masterClrMapping/>
  </p:clrMapOvr>
  <p:transition spd="med">
    <p:randomBar dir="vert"/>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4100E2-05B2-574D-9DEB-4B4A8F13A8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1615206"/>
      </p:ext>
    </p:extLst>
  </p:cSld>
  <p:clrMapOvr>
    <a:masterClrMapping/>
  </p:clrMapOvr>
  <p:transition spd="med">
    <p:randomBar dir="vert"/>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59044A8-A125-4D45-B008-255DC190A2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8063818"/>
      </p:ext>
    </p:extLst>
  </p:cSld>
  <p:clrMapOvr>
    <a:masterClrMapping/>
  </p:clrMapOvr>
  <p:transition spd="med">
    <p:randomBar dir="vert"/>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C958B23-DD10-5542-A235-05D5E0D6E2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4850941"/>
      </p:ext>
    </p:extLst>
  </p:cSld>
  <p:clrMapOvr>
    <a:masterClrMapping/>
  </p:clrMapOvr>
  <p:transition spd="med">
    <p:randomBar dir="vert"/>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353054F-1011-F544-A3CE-22D45F31D1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7048397"/>
      </p:ext>
    </p:extLst>
  </p:cSld>
  <p:clrMapOvr>
    <a:masterClrMapping/>
  </p:clrMapOvr>
  <p:transition spd="med">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theme" Target="../theme/theme10.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slideLayout" Target="../slideLayouts/slideLayout118.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5" Type="http://schemas.openxmlformats.org/officeDocument/2006/relationships/theme" Target="../theme/theme11.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2.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3.xml.rels><?xml version="1.0" encoding="UTF-8" standalone="yes"?>
<Relationships xmlns="http://schemas.openxmlformats.org/package/2006/relationships"><Relationship Id="rId3" Type="http://schemas.openxmlformats.org/officeDocument/2006/relationships/theme" Target="../theme/theme13.xml"/><Relationship Id="rId2" Type="http://schemas.openxmlformats.org/officeDocument/2006/relationships/slideLayout" Target="../slideLayouts/slideLayout132.xml"/><Relationship Id="rId1" Type="http://schemas.openxmlformats.org/officeDocument/2006/relationships/slideLayout" Target="../slideLayouts/slideLayout131.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135.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5" Type="http://schemas.openxmlformats.org/officeDocument/2006/relationships/theme" Target="../theme/theme14.xml"/><Relationship Id="rId4" Type="http://schemas.openxmlformats.org/officeDocument/2006/relationships/slideLayout" Target="../slideLayouts/slideLayout13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theme" Target="../theme/theme15.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slideLayout" Target="../slideLayouts/slideLayout148.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image" Target="../media/image1.png"/><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theme" Target="../theme/theme16.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5" Type="http://schemas.openxmlformats.org/officeDocument/2006/relationships/image" Target="../media/image3.png"/><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 Id="rId14" Type="http://schemas.openxmlformats.org/officeDocument/2006/relationships/image" Target="../media/image2.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67.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theme" Target="../theme/theme17.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78.xml"/><Relationship Id="rId13" Type="http://schemas.openxmlformats.org/officeDocument/2006/relationships/image" Target="../media/image4.emf"/><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theme" Target="../theme/theme18.xml"/><Relationship Id="rId17" Type="http://schemas.openxmlformats.org/officeDocument/2006/relationships/image" Target="../media/image8.png"/><Relationship Id="rId2" Type="http://schemas.openxmlformats.org/officeDocument/2006/relationships/slideLayout" Target="../slideLayouts/slideLayout172.xml"/><Relationship Id="rId16" Type="http://schemas.openxmlformats.org/officeDocument/2006/relationships/image" Target="../media/image7.png"/><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5" Type="http://schemas.openxmlformats.org/officeDocument/2006/relationships/image" Target="../media/image6.png"/><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 Id="rId14" Type="http://schemas.openxmlformats.org/officeDocument/2006/relationships/image" Target="../media/image5.pn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89.xml"/><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theme" Target="../theme/theme19.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0" Type="http://schemas.openxmlformats.org/officeDocument/2006/relationships/slideLayout" Target="../slideLayouts/slideLayout191.xml"/><Relationship Id="rId4" Type="http://schemas.openxmlformats.org/officeDocument/2006/relationships/slideLayout" Target="../slideLayouts/slideLayout185.xml"/><Relationship Id="rId9" Type="http://schemas.openxmlformats.org/officeDocument/2006/relationships/slideLayout" Target="../slideLayouts/slideLayout19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0.xml"/><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theme" Target="../theme/theme20.xml"/><Relationship Id="rId2" Type="http://schemas.openxmlformats.org/officeDocument/2006/relationships/slideLayout" Target="../slideLayouts/slideLayout19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theme" Target="../theme/theme3.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7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8.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9.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64866"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16487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6487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6487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5ECD3E38-C054-9D47-894B-E4167DC5B0B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357" r:id="rId1"/>
    <p:sldLayoutId id="2147484358" r:id="rId2"/>
    <p:sldLayoutId id="2147484359" r:id="rId3"/>
    <p:sldLayoutId id="2147484360" r:id="rId4"/>
    <p:sldLayoutId id="2147484361" r:id="rId5"/>
    <p:sldLayoutId id="2147484362" r:id="rId6"/>
    <p:sldLayoutId id="2147484363" r:id="rId7"/>
    <p:sldLayoutId id="2147484364" r:id="rId8"/>
    <p:sldLayoutId id="2147484365" r:id="rId9"/>
    <p:sldLayoutId id="2147484366"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686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5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15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15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684B5086-168A-4943-B3BA-3334541E537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395727"/>
      </p:ext>
    </p:extLst>
  </p:cSld>
  <p:clrMap bg1="lt1" tx1="dk1" bg2="lt2" tx2="dk2" accent1="accent1" accent2="accent2" accent3="accent3" accent4="accent4" accent5="accent5" accent6="accent6" hlink="hlink" folHlink="folHlink"/>
  <p:sldLayoutIdLst>
    <p:sldLayoutId id="2147484460" r:id="rId1"/>
    <p:sldLayoutId id="2147484461" r:id="rId2"/>
    <p:sldLayoutId id="2147484462" r:id="rId3"/>
    <p:sldLayoutId id="2147484463" r:id="rId4"/>
    <p:sldLayoutId id="2147484464" r:id="rId5"/>
    <p:sldLayoutId id="2147484465" r:id="rId6"/>
    <p:sldLayoutId id="2147484466" r:id="rId7"/>
    <p:sldLayoutId id="2147484467" r:id="rId8"/>
    <p:sldLayoutId id="2147484468" r:id="rId9"/>
    <p:sldLayoutId id="2147484469" r:id="rId10"/>
    <p:sldLayoutId id="2147484470" r:id="rId11"/>
    <p:sldLayoutId id="2147484471"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3902075"/>
            <a:ext cx="3400425" cy="2949575"/>
            <a:chOff x="0" y="2458"/>
            <a:chExt cx="2142" cy="1858"/>
          </a:xfrm>
        </p:grpSpPr>
        <p:sp>
          <p:nvSpPr>
            <p:cNvPr id="225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25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25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25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10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0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0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225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225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5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latin typeface="Arial" pitchFamily="-112" charset="0"/>
                <a:ea typeface="+mn-ea"/>
                <a:cs typeface="+mn-cs"/>
              </a:defRPr>
            </a:lvl1pPr>
          </a:lstStyle>
          <a:p>
            <a:pPr>
              <a:defRPr/>
            </a:pPr>
            <a:endParaRPr lang="en-US">
              <a:solidFill>
                <a:srgbClr val="FFFFFF"/>
              </a:solidFill>
            </a:endParaRPr>
          </a:p>
        </p:txBody>
      </p:sp>
      <p:sp>
        <p:nvSpPr>
          <p:cNvPr id="225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latin typeface="Arial" pitchFamily="-112" charset="0"/>
                <a:ea typeface="+mn-ea"/>
                <a:cs typeface="+mn-cs"/>
              </a:defRPr>
            </a:lvl1pPr>
          </a:lstStyle>
          <a:p>
            <a:pPr>
              <a:defRPr/>
            </a:pPr>
            <a:endParaRPr lang="en-US">
              <a:solidFill>
                <a:srgbClr val="FFFFFF"/>
              </a:solidFill>
            </a:endParaRPr>
          </a:p>
        </p:txBody>
      </p:sp>
      <p:sp>
        <p:nvSpPr>
          <p:cNvPr id="225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10199"/>
                  </a:outerShdw>
                </a:effectLst>
              </a:defRPr>
            </a:lvl1pPr>
          </a:lstStyle>
          <a:p>
            <a:pPr>
              <a:defRPr/>
            </a:pPr>
            <a:fld id="{A8EE1B7D-34C9-554B-9806-A0AD8EAF2FF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19295872"/>
      </p:ext>
    </p:extLst>
  </p:cSld>
  <p:clrMap bg1="dk2" tx1="lt1" bg2="dk1" tx2="lt2" accent1="accent1" accent2="accent2" accent3="accent3" accent4="accent4" accent5="accent5" accent6="accent6" hlink="hlink" folHlink="folHlink"/>
  <p:sldLayoutIdLst>
    <p:sldLayoutId id="2147484473" r:id="rId1"/>
    <p:sldLayoutId id="2147484474" r:id="rId2"/>
    <p:sldLayoutId id="2147484475" r:id="rId3"/>
    <p:sldLayoutId id="2147484476" r:id="rId4"/>
    <p:sldLayoutId id="2147484477" r:id="rId5"/>
    <p:sldLayoutId id="2147484478" r:id="rId6"/>
    <p:sldLayoutId id="2147484479" r:id="rId7"/>
    <p:sldLayoutId id="2147484480" r:id="rId8"/>
    <p:sldLayoutId id="2147484481" r:id="rId9"/>
    <p:sldLayoutId id="2147484482" r:id="rId10"/>
    <p:sldLayoutId id="2147484483" r:id="rId11"/>
    <p:sldLayoutId id="2147484484" r:id="rId12"/>
    <p:sldLayoutId id="2147484485" r:id="rId13"/>
    <p:sldLayoutId id="2147484486" r:id="rId14"/>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41915256"/>
      </p:ext>
    </p:extLst>
  </p:cSld>
  <p:clrMap bg1="lt1" tx1="dk1" bg2="lt2" tx2="dk2" accent1="accent1" accent2="accent2" accent3="accent3" accent4="accent4" accent5="accent5" accent6="accent6" hlink="hlink" folHlink="folHlink"/>
  <p:sldLayoutIdLst>
    <p:sldLayoutId id="2147484488" r:id="rId1"/>
    <p:sldLayoutId id="2147484489" r:id="rId2"/>
    <p:sldLayoutId id="2147484490" r:id="rId3"/>
    <p:sldLayoutId id="2147484491" r:id="rId4"/>
    <p:sldLayoutId id="2147484492" r:id="rId5"/>
    <p:sldLayoutId id="2147484493" r:id="rId6"/>
    <p:sldLayoutId id="2147484494" r:id="rId7"/>
    <p:sldLayoutId id="2147484495" r:id="rId8"/>
    <p:sldLayoutId id="2147484496" r:id="rId9"/>
    <p:sldLayoutId id="2147484497" r:id="rId10"/>
    <p:sldLayoutId id="214748449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8546" name="Group 2"/>
          <p:cNvGrpSpPr>
            <a:grpSpLocks/>
          </p:cNvGrpSpPr>
          <p:nvPr/>
        </p:nvGrpSpPr>
        <p:grpSpPr bwMode="auto">
          <a:xfrm>
            <a:off x="0" y="3902075"/>
            <a:ext cx="3400425" cy="2949575"/>
            <a:chOff x="0" y="2458"/>
            <a:chExt cx="2142" cy="1858"/>
          </a:xfrm>
        </p:grpSpPr>
        <p:sp>
          <p:nvSpPr>
            <p:cNvPr id="225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25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25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25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10855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a:solidFill>
                  <a:srgbClr val="FFFFFF"/>
                </a:solidFill>
              </a:endParaRPr>
            </a:p>
          </p:txBody>
        </p:sp>
        <p:sp>
          <p:nvSpPr>
            <p:cNvPr id="10855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a:solidFill>
                  <a:srgbClr val="FFFFFF"/>
                </a:solidFill>
              </a:endParaRPr>
            </a:p>
          </p:txBody>
        </p:sp>
        <p:sp>
          <p:nvSpPr>
            <p:cNvPr id="10855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a:solidFill>
                  <a:srgbClr val="FFFFFF"/>
                </a:solidFill>
              </a:endParaRPr>
            </a:p>
          </p:txBody>
        </p:sp>
      </p:grpSp>
      <p:sp>
        <p:nvSpPr>
          <p:cNvPr id="225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225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5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10199"/>
                  </a:outerShdw>
                </a:effectLst>
                <a:latin typeface="Arial" pitchFamily="-112" charset="0"/>
                <a:ea typeface="+mn-ea"/>
                <a:cs typeface="+mn-cs"/>
              </a:defRPr>
            </a:lvl1pPr>
          </a:lstStyle>
          <a:p>
            <a:pPr>
              <a:defRPr/>
            </a:pPr>
            <a:endParaRPr lang="en-US"/>
          </a:p>
        </p:txBody>
      </p:sp>
      <p:sp>
        <p:nvSpPr>
          <p:cNvPr id="225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10199"/>
                  </a:outerShdw>
                </a:effectLst>
                <a:latin typeface="Arial" pitchFamily="-112" charset="0"/>
                <a:ea typeface="+mn-ea"/>
                <a:cs typeface="+mn-cs"/>
              </a:defRPr>
            </a:lvl1pPr>
          </a:lstStyle>
          <a:p>
            <a:pPr>
              <a:defRPr/>
            </a:pPr>
            <a:endParaRPr lang="en-US"/>
          </a:p>
        </p:txBody>
      </p:sp>
      <p:sp>
        <p:nvSpPr>
          <p:cNvPr id="225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10199"/>
                  </a:outerShdw>
                </a:effectLst>
              </a:defRPr>
            </a:lvl1pPr>
          </a:lstStyle>
          <a:p>
            <a:pPr>
              <a:defRPr/>
            </a:pPr>
            <a:fld id="{DD3F45FB-27C7-294F-AF72-5E98E3D9163C}" type="slidenum">
              <a:rPr lang="en-US"/>
              <a:pPr>
                <a:defRPr/>
              </a:pPr>
              <a:t>‹#›</a:t>
            </a:fld>
            <a:endParaRPr lang="en-US"/>
          </a:p>
        </p:txBody>
      </p:sp>
    </p:spTree>
    <p:extLst>
      <p:ext uri="{BB962C8B-B14F-4D97-AF65-F5344CB8AC3E}">
        <p14:creationId xmlns:p14="http://schemas.microsoft.com/office/powerpoint/2010/main" val="3847602381"/>
      </p:ext>
    </p:extLst>
  </p:cSld>
  <p:clrMap bg1="dk2" tx1="lt1" bg2="dk1" tx2="lt2" accent1="accent1" accent2="accent2" accent3="accent3" accent4="accent4" accent5="accent5" accent6="accent6" hlink="hlink" folHlink="folHlink"/>
  <p:sldLayoutIdLst>
    <p:sldLayoutId id="2147484500" r:id="rId1"/>
    <p:sldLayoutId id="2147484501" r:id="rId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116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28" charset="0"/>
                <a:ea typeface="ＭＳ Ｐゴシック" pitchFamily="-112" charset="-128"/>
                <a:cs typeface="ＭＳ Ｐゴシック" pitchFamily="-112" charset="-128"/>
              </a:defRPr>
            </a:lvl1pPr>
          </a:lstStyle>
          <a:p>
            <a:pPr>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28" charset="0"/>
                <a:ea typeface="ＭＳ Ｐゴシック" pitchFamily="-112" charset="-128"/>
                <a:cs typeface="ＭＳ Ｐゴシック" pitchFamily="-112" charset="-128"/>
              </a:defRPr>
            </a:lvl1pPr>
          </a:lstStyle>
          <a:p>
            <a:pPr>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82A1FBD8-4E50-504E-ABB7-367597404797}" type="slidenum">
              <a:rPr lang="zh-CN" altLang="en-US"/>
              <a:pPr>
                <a:defRPr/>
              </a:pPr>
              <a:t>‹#›</a:t>
            </a:fld>
            <a:endParaRPr lang="en-US" altLang="zh-CN"/>
          </a:p>
        </p:txBody>
      </p:sp>
    </p:spTree>
    <p:extLst>
      <p:ext uri="{BB962C8B-B14F-4D97-AF65-F5344CB8AC3E}">
        <p14:creationId xmlns:p14="http://schemas.microsoft.com/office/powerpoint/2010/main" val="1473169029"/>
      </p:ext>
    </p:extLst>
  </p:cSld>
  <p:clrMap bg1="lt1" tx1="dk1" bg2="lt2" tx2="dk2" accent1="accent1" accent2="accent2" accent3="accent3" accent4="accent4" accent5="accent5" accent6="accent6" hlink="hlink" folHlink="folHlink"/>
  <p:sldLayoutIdLst>
    <p:sldLayoutId id="2147484503" r:id="rId1"/>
    <p:sldLayoutId id="2147484504" r:id="rId2"/>
    <p:sldLayoutId id="2147484505" r:id="rId3"/>
    <p:sldLayoutId id="2147484506" r:id="rId4"/>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defRPr/>
            </a:pPr>
            <a:fld id="{0A13D4A3-E66E-9D47-8B45-AF6D3BD6B685}"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249904217"/>
      </p:ext>
    </p:extLst>
  </p:cSld>
  <p:clrMap bg1="lt1" tx1="dk1" bg2="lt2" tx2="dk2" accent1="accent1" accent2="accent2" accent3="accent3" accent4="accent4" accent5="accent5" accent6="accent6" hlink="hlink" folHlink="folHlink"/>
  <p:sldLayoutIdLst>
    <p:sldLayoutId id="2147484508" r:id="rId1"/>
    <p:sldLayoutId id="2147484509" r:id="rId2"/>
    <p:sldLayoutId id="2147484510" r:id="rId3"/>
    <p:sldLayoutId id="2147484511" r:id="rId4"/>
    <p:sldLayoutId id="2147484512" r:id="rId5"/>
    <p:sldLayoutId id="2147484513" r:id="rId6"/>
    <p:sldLayoutId id="2147484514" r:id="rId7"/>
    <p:sldLayoutId id="2147484515" r:id="rId8"/>
    <p:sldLayoutId id="2147484516" r:id="rId9"/>
    <p:sldLayoutId id="2147484517" r:id="rId10"/>
    <p:sldLayoutId id="2147484518" r:id="rId11"/>
    <p:sldLayoutId id="2147484519"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bwMode="grayWhite">
      <p:bgPr>
        <a:solidFill>
          <a:schemeClr val="bg1"/>
        </a:solidFill>
        <a:effectLst/>
      </p:bgPr>
    </p:bg>
    <p:spTree>
      <p:nvGrpSpPr>
        <p:cNvPr id="1" name=""/>
        <p:cNvGrpSpPr/>
        <p:nvPr/>
      </p:nvGrpSpPr>
      <p:grpSpPr>
        <a:xfrm>
          <a:off x="0" y="0"/>
          <a:ext cx="0" cy="0"/>
          <a:chOff x="0" y="0"/>
          <a:chExt cx="0" cy="0"/>
        </a:xfrm>
      </p:grpSpPr>
      <p:grpSp>
        <p:nvGrpSpPr>
          <p:cNvPr id="43010" name="Group 2"/>
          <p:cNvGrpSpPr>
            <a:grpSpLocks/>
          </p:cNvGrpSpPr>
          <p:nvPr/>
        </p:nvGrpSpPr>
        <p:grpSpPr bwMode="auto">
          <a:xfrm>
            <a:off x="0" y="-12700"/>
            <a:ext cx="9156700" cy="6870700"/>
            <a:chOff x="0" y="-8"/>
            <a:chExt cx="5768" cy="4328"/>
          </a:xfrm>
        </p:grpSpPr>
        <p:sp>
          <p:nvSpPr>
            <p:cNvPr id="43016" name="Rectangle 3"/>
            <p:cNvSpPr>
              <a:spLocks noChangeArrowheads="1"/>
            </p:cNvSpPr>
            <p:nvPr/>
          </p:nvSpPr>
          <p:spPr bwMode="auto">
            <a:xfrm>
              <a:off x="0" y="624"/>
              <a:ext cx="5760" cy="36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3017" name="Rectangle 4"/>
            <p:cNvSpPr>
              <a:spLocks noChangeArrowheads="1"/>
            </p:cNvSpPr>
            <p:nvPr/>
          </p:nvSpPr>
          <p:spPr bwMode="auto">
            <a:xfrm>
              <a:off x="0" y="0"/>
              <a:ext cx="5760" cy="624"/>
            </a:xfrm>
            <a:prstGeom prst="rect">
              <a:avLst/>
            </a:pr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3018"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43019"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43020"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43021"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43022"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43023"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43024"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43025"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43026"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43027"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43028"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43029"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43030"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43031"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43032"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43033"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43034"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pic>
          <p:nvPicPr>
            <p:cNvPr id="43035" name="Picture 22" descr="Topbanx"/>
            <p:cNvPicPr>
              <a:picLocks noChangeAspect="1" noChangeArrowheads="1"/>
            </p:cNvPicPr>
            <p:nvPr/>
          </p:nvPicPr>
          <p:blipFill>
            <a:blip r:embed="rId13" cstate="screen">
              <a:clrChange>
                <a:clrFrom>
                  <a:srgbClr val="33CC99"/>
                </a:clrFrom>
                <a:clrTo>
                  <a:srgbClr val="33CC99">
                    <a:alpha val="0"/>
                  </a:srgbClr>
                </a:clrTo>
              </a:clrChange>
              <a:extLst>
                <a:ext uri="{28A0092B-C50C-407E-A947-70E740481C1C}">
                  <a14:useLocalDpi xmlns:a14="http://schemas.microsoft.com/office/drawing/2010/main"/>
                </a:ext>
              </a:extLst>
            </a:blip>
            <a:srcRect l="31929" t="5319" b="4256"/>
            <a:stretch>
              <a:fillRect/>
            </a:stretch>
          </p:blipFill>
          <p:spPr bwMode="auto">
            <a:xfrm>
              <a:off x="0" y="0"/>
              <a:ext cx="325"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43011" name="Rectangle 2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43012" name="Rectangle 2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7129" name="Rectangle 25"/>
          <p:cNvSpPr>
            <a:spLocks noGrp="1" noChangeArrowheads="1"/>
          </p:cNvSpPr>
          <p:nvPr>
            <p:ph type="dt" sz="half" idx="2"/>
          </p:nvPr>
        </p:nvSpPr>
        <p:spPr bwMode="auto">
          <a:xfrm>
            <a:off x="6858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latin typeface="Times New Roman" pitchFamily="-112" charset="0"/>
                <a:ea typeface="+mn-ea"/>
                <a:cs typeface="+mn-cs"/>
              </a:defRPr>
            </a:lvl1pPr>
          </a:lstStyle>
          <a:p>
            <a:pPr>
              <a:defRPr/>
            </a:pPr>
            <a:endParaRPr lang="en-US"/>
          </a:p>
        </p:txBody>
      </p:sp>
      <p:sp>
        <p:nvSpPr>
          <p:cNvPr id="47130" name="Rectangle 26"/>
          <p:cNvSpPr>
            <a:spLocks noGrp="1" noChangeArrowheads="1"/>
          </p:cNvSpPr>
          <p:nvPr>
            <p:ph type="ftr" sz="quarter" idx="3"/>
          </p:nvPr>
        </p:nvSpPr>
        <p:spPr bwMode="auto">
          <a:xfrm>
            <a:off x="3124200" y="636587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atin typeface="Times New Roman" pitchFamily="-112" charset="0"/>
                <a:ea typeface="+mn-ea"/>
                <a:cs typeface="+mn-cs"/>
              </a:defRPr>
            </a:lvl1pPr>
          </a:lstStyle>
          <a:p>
            <a:pPr>
              <a:defRPr/>
            </a:pPr>
            <a:endParaRPr lang="en-US"/>
          </a:p>
        </p:txBody>
      </p:sp>
      <p:sp>
        <p:nvSpPr>
          <p:cNvPr id="47131" name="Rectangle 27"/>
          <p:cNvSpPr>
            <a:spLocks noGrp="1" noChangeArrowheads="1"/>
          </p:cNvSpPr>
          <p:nvPr>
            <p:ph type="sldNum" sz="quarter" idx="4"/>
          </p:nvPr>
        </p:nvSpPr>
        <p:spPr bwMode="auto">
          <a:xfrm>
            <a:off x="65532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latin typeface="Times New Roman" charset="0"/>
              </a:defRPr>
            </a:lvl1pPr>
          </a:lstStyle>
          <a:p>
            <a:pPr>
              <a:defRPr/>
            </a:pPr>
            <a:fld id="{44FFCC10-53DA-7E47-B84F-0A25BD79727E}" type="slidenum">
              <a:rPr lang="en-US"/>
              <a:pPr>
                <a:defRPr/>
              </a:pPr>
              <a:t>‹#›</a:t>
            </a:fld>
            <a:endParaRPr lang="en-US"/>
          </a:p>
        </p:txBody>
      </p:sp>
    </p:spTree>
    <p:extLst>
      <p:ext uri="{BB962C8B-B14F-4D97-AF65-F5344CB8AC3E}">
        <p14:creationId xmlns:p14="http://schemas.microsoft.com/office/powerpoint/2010/main" val="354386860"/>
      </p:ext>
    </p:extLst>
  </p:cSld>
  <p:clrMap bg1="dk2" tx1="lt1" bg2="dk1" tx2="lt2" accent1="accent1" accent2="accent2" accent3="accent3" accent4="accent4" accent5="accent5" accent6="accent6" hlink="hlink" folHlink="folHlink"/>
  <p:sldLayoutIdLst>
    <p:sldLayoutId id="2147484521" r:id="rId1"/>
    <p:sldLayoutId id="2147484522" r:id="rId2"/>
    <p:sldLayoutId id="2147484523" r:id="rId3"/>
    <p:sldLayoutId id="2147484524" r:id="rId4"/>
    <p:sldLayoutId id="2147484525" r:id="rId5"/>
    <p:sldLayoutId id="2147484526" r:id="rId6"/>
    <p:sldLayoutId id="2147484527" r:id="rId7"/>
    <p:sldLayoutId id="2147484528" r:id="rId8"/>
    <p:sldLayoutId id="2147484529" r:id="rId9"/>
    <p:sldLayoutId id="2147484530" r:id="rId10"/>
    <p:sldLayoutId id="2147484531"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Arial Narrow" pitchFamily="-112"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Arial Narrow" pitchFamily="-112"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Arial Narrow" pitchFamily="-112"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Arial Narrow" pitchFamily="-112"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Arial Narrow" pitchFamily="-112" charset="0"/>
        </a:defRPr>
      </a:lvl6pPr>
      <a:lvl7pPr marL="914400" algn="l" rtl="0" fontAlgn="base">
        <a:spcBef>
          <a:spcPct val="0"/>
        </a:spcBef>
        <a:spcAft>
          <a:spcPct val="0"/>
        </a:spcAft>
        <a:defRPr sz="4400">
          <a:solidFill>
            <a:schemeClr val="tx2"/>
          </a:solidFill>
          <a:latin typeface="Arial Narrow" pitchFamily="-112" charset="0"/>
        </a:defRPr>
      </a:lvl7pPr>
      <a:lvl8pPr marL="1371600" algn="l" rtl="0" fontAlgn="base">
        <a:spcBef>
          <a:spcPct val="0"/>
        </a:spcBef>
        <a:spcAft>
          <a:spcPct val="0"/>
        </a:spcAft>
        <a:defRPr sz="4400">
          <a:solidFill>
            <a:schemeClr val="tx2"/>
          </a:solidFill>
          <a:latin typeface="Arial Narrow" pitchFamily="-112" charset="0"/>
        </a:defRPr>
      </a:lvl8pPr>
      <a:lvl9pPr marL="1828800" algn="l" rtl="0" fontAlgn="base">
        <a:spcBef>
          <a:spcPct val="0"/>
        </a:spcBef>
        <a:spcAft>
          <a:spcPct val="0"/>
        </a:spcAft>
        <a:defRPr sz="4400">
          <a:solidFill>
            <a:schemeClr val="tx2"/>
          </a:solidFill>
          <a:latin typeface="Arial Narrow"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Blip>
          <a:blip r:embed="rId14"/>
        </a:buBlip>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1"/>
        </a:buClr>
        <a:buSzPct val="75000"/>
        <a:buFont typeface="Wingdings" charset="0"/>
        <a:buBlip>
          <a:blip r:embed="rId15"/>
        </a:buBlip>
        <a:defRPr sz="28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lr>
          <a:schemeClr val="hlink"/>
        </a:buClr>
        <a:buSzPct val="60000"/>
        <a:buFont typeface="Wingdings" charset="0"/>
        <a:buChar char="l"/>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2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53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112" charset="0"/>
                <a:ea typeface="+mn-ea"/>
                <a:cs typeface="+mn-cs"/>
              </a:defRPr>
            </a:lvl1pPr>
          </a:lstStyle>
          <a:p>
            <a:pPr>
              <a:defRPr/>
            </a:pPr>
            <a:endParaRPr lang="en-US"/>
          </a:p>
        </p:txBody>
      </p:sp>
      <p:sp>
        <p:nvSpPr>
          <p:cNvPr id="553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112" charset="0"/>
                <a:ea typeface="+mn-ea"/>
                <a:cs typeface="+mn-cs"/>
              </a:defRPr>
            </a:lvl1pPr>
          </a:lstStyle>
          <a:p>
            <a:pPr>
              <a:defRPr/>
            </a:pPr>
            <a:endParaRPr lang="en-US"/>
          </a:p>
        </p:txBody>
      </p:sp>
      <p:sp>
        <p:nvSpPr>
          <p:cNvPr id="553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5E58B9B7-AC88-3242-8CAD-20F1DBBDD986}" type="slidenum">
              <a:rPr lang="en-US"/>
              <a:pPr>
                <a:defRPr/>
              </a:pPr>
              <a:t>‹#›</a:t>
            </a:fld>
            <a:endParaRPr lang="en-US"/>
          </a:p>
        </p:txBody>
      </p:sp>
    </p:spTree>
    <p:extLst>
      <p:ext uri="{BB962C8B-B14F-4D97-AF65-F5344CB8AC3E}">
        <p14:creationId xmlns:p14="http://schemas.microsoft.com/office/powerpoint/2010/main" val="38213892"/>
      </p:ext>
    </p:extLst>
  </p:cSld>
  <p:clrMap bg1="lt1" tx1="dk1" bg2="lt2" tx2="dk2" accent1="accent1" accent2="accent2" accent3="accent3" accent4="accent4" accent5="accent5" accent6="accent6" hlink="hlink" folHlink="folHlink"/>
  <p:sldLayoutIdLst>
    <p:sldLayoutId id="2147484533" r:id="rId1"/>
    <p:sldLayoutId id="2147484534" r:id="rId2"/>
    <p:sldLayoutId id="2147484535" r:id="rId3"/>
    <p:sldLayoutId id="2147484536" r:id="rId4"/>
    <p:sldLayoutId id="2147484537" r:id="rId5"/>
    <p:sldLayoutId id="2147484538" r:id="rId6"/>
    <p:sldLayoutId id="2147484539" r:id="rId7"/>
    <p:sldLayoutId id="2147484540" r:id="rId8"/>
    <p:sldLayoutId id="2147484541" r:id="rId9"/>
    <p:sldLayoutId id="2147484542" r:id="rId10"/>
    <p:sldLayoutId id="2147484543"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6386" name="Group 2"/>
          <p:cNvGrpSpPr>
            <a:grpSpLocks/>
          </p:cNvGrpSpPr>
          <p:nvPr/>
        </p:nvGrpSpPr>
        <p:grpSpPr bwMode="auto">
          <a:xfrm>
            <a:off x="0" y="0"/>
            <a:ext cx="9159875" cy="6870700"/>
            <a:chOff x="0" y="0"/>
            <a:chExt cx="5770" cy="4328"/>
          </a:xfrm>
        </p:grpSpPr>
        <p:sp>
          <p:nvSpPr>
            <p:cNvPr id="16392"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p>
          </p:txBody>
        </p:sp>
        <p:sp>
          <p:nvSpPr>
            <p:cNvPr id="16393"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p>
          </p:txBody>
        </p:sp>
        <p:sp>
          <p:nvSpPr>
            <p:cNvPr id="120837"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p>
              <a:pPr algn="ctr" eaLnBrk="1" hangingPunct="1">
                <a:defRPr/>
              </a:pPr>
              <a:endParaRPr kumimoji="1" lang="en-US">
                <a:latin typeface="Arial" pitchFamily="-112" charset="0"/>
                <a:ea typeface="+mn-ea"/>
                <a:cs typeface="+mn-cs"/>
              </a:endParaRPr>
            </a:p>
          </p:txBody>
        </p:sp>
        <p:grpSp>
          <p:nvGrpSpPr>
            <p:cNvPr id="16395" name="Group 6"/>
            <p:cNvGrpSpPr>
              <a:grpSpLocks/>
            </p:cNvGrpSpPr>
            <p:nvPr/>
          </p:nvGrpSpPr>
          <p:grpSpPr bwMode="auto">
            <a:xfrm>
              <a:off x="4944" y="1"/>
              <a:ext cx="816" cy="3974"/>
              <a:chOff x="4944" y="1"/>
              <a:chExt cx="816" cy="3974"/>
            </a:xfrm>
          </p:grpSpPr>
          <p:grpSp>
            <p:nvGrpSpPr>
              <p:cNvPr id="16407" name="Group 7"/>
              <p:cNvGrpSpPr>
                <a:grpSpLocks/>
              </p:cNvGrpSpPr>
              <p:nvPr userDrawn="1"/>
            </p:nvGrpSpPr>
            <p:grpSpPr bwMode="auto">
              <a:xfrm>
                <a:off x="5280" y="1"/>
                <a:ext cx="480" cy="1430"/>
                <a:chOff x="5280" y="1"/>
                <a:chExt cx="480" cy="1430"/>
              </a:xfrm>
            </p:grpSpPr>
            <p:grpSp>
              <p:nvGrpSpPr>
                <p:cNvPr id="16428" name="Group 8"/>
                <p:cNvGrpSpPr>
                  <a:grpSpLocks/>
                </p:cNvGrpSpPr>
                <p:nvPr userDrawn="1"/>
              </p:nvGrpSpPr>
              <p:grpSpPr bwMode="auto">
                <a:xfrm rot="-5400000">
                  <a:off x="5484" y="0"/>
                  <a:ext cx="174" cy="176"/>
                  <a:chOff x="1657" y="323"/>
                  <a:chExt cx="1691" cy="2560"/>
                </a:xfrm>
              </p:grpSpPr>
              <p:grpSp>
                <p:nvGrpSpPr>
                  <p:cNvPr id="16437" name="Group 9"/>
                  <p:cNvGrpSpPr>
                    <a:grpSpLocks/>
                  </p:cNvGrpSpPr>
                  <p:nvPr/>
                </p:nvGrpSpPr>
                <p:grpSpPr bwMode="auto">
                  <a:xfrm>
                    <a:off x="1657" y="323"/>
                    <a:ext cx="1691" cy="2560"/>
                    <a:chOff x="1657" y="323"/>
                    <a:chExt cx="1691" cy="2560"/>
                  </a:xfrm>
                </p:grpSpPr>
                <p:sp>
                  <p:nvSpPr>
                    <p:cNvPr id="16444" name="Freeform 10"/>
                    <p:cNvSpPr>
                      <a:spLocks/>
                    </p:cNvSpPr>
                    <p:nvPr/>
                  </p:nvSpPr>
                  <p:spPr bwMode="auto">
                    <a:xfrm>
                      <a:off x="2192" y="323"/>
                      <a:ext cx="1234" cy="2560"/>
                    </a:xfrm>
                    <a:custGeom>
                      <a:avLst/>
                      <a:gdLst>
                        <a:gd name="T0" fmla="*/ 340 w 1231"/>
                        <a:gd name="T1" fmla="*/ 283 h 2560"/>
                        <a:gd name="T2" fmla="*/ 418 w 1231"/>
                        <a:gd name="T3" fmla="*/ 115 h 2560"/>
                        <a:gd name="T4" fmla="*/ 586 w 1231"/>
                        <a:gd name="T5" fmla="*/ 7 h 2560"/>
                        <a:gd name="T6" fmla="*/ 901 w 1231"/>
                        <a:gd name="T7" fmla="*/ 61 h 2560"/>
                        <a:gd name="T8" fmla="*/ 1060 w 1231"/>
                        <a:gd name="T9" fmla="*/ 349 h 2560"/>
                        <a:gd name="T10" fmla="*/ 985 w 1231"/>
                        <a:gd name="T11" fmla="*/ 769 h 2560"/>
                        <a:gd name="T12" fmla="*/ 949 w 1231"/>
                        <a:gd name="T13" fmla="*/ 943 h 2560"/>
                        <a:gd name="T14" fmla="*/ 1114 w 1231"/>
                        <a:gd name="T15" fmla="*/ 1075 h 2560"/>
                        <a:gd name="T16" fmla="*/ 1240 w 1231"/>
                        <a:gd name="T17" fmla="*/ 1525 h 2560"/>
                        <a:gd name="T18" fmla="*/ 1132 w 1231"/>
                        <a:gd name="T19" fmla="*/ 1969 h 2560"/>
                        <a:gd name="T20" fmla="*/ 913 w 1231"/>
                        <a:gd name="T21" fmla="*/ 2077 h 2560"/>
                        <a:gd name="T22" fmla="*/ 727 w 1231"/>
                        <a:gd name="T23" fmla="*/ 2059 h 2560"/>
                        <a:gd name="T24" fmla="*/ 661 w 1231"/>
                        <a:gd name="T25" fmla="*/ 2251 h 2560"/>
                        <a:gd name="T26" fmla="*/ 532 w 1231"/>
                        <a:gd name="T27" fmla="*/ 2527 h 2560"/>
                        <a:gd name="T28" fmla="*/ 214 w 1231"/>
                        <a:gd name="T29" fmla="*/ 2509 h 2560"/>
                        <a:gd name="T30" fmla="*/ 31 w 1231"/>
                        <a:gd name="T31" fmla="*/ 2227 h 2560"/>
                        <a:gd name="T32" fmla="*/ 25 w 1231"/>
                        <a:gd name="T33" fmla="*/ 1969 h 2560"/>
                        <a:gd name="T34" fmla="*/ 145 w 1231"/>
                        <a:gd name="T35" fmla="*/ 1651 h 2560"/>
                        <a:gd name="T36" fmla="*/ 262 w 1231"/>
                        <a:gd name="T37" fmla="*/ 1513 h 2560"/>
                        <a:gd name="T38" fmla="*/ 220 w 1231"/>
                        <a:gd name="T39" fmla="*/ 1729 h 2560"/>
                        <a:gd name="T40" fmla="*/ 73 w 1231"/>
                        <a:gd name="T41" fmla="*/ 2023 h 2560"/>
                        <a:gd name="T42" fmla="*/ 169 w 1231"/>
                        <a:gd name="T43" fmla="*/ 2323 h 2560"/>
                        <a:gd name="T44" fmla="*/ 442 w 1231"/>
                        <a:gd name="T45" fmla="*/ 2431 h 2560"/>
                        <a:gd name="T46" fmla="*/ 598 w 1231"/>
                        <a:gd name="T47" fmla="*/ 2227 h 2560"/>
                        <a:gd name="T48" fmla="*/ 580 w 1231"/>
                        <a:gd name="T49" fmla="*/ 1807 h 2560"/>
                        <a:gd name="T50" fmla="*/ 496 w 1231"/>
                        <a:gd name="T51" fmla="*/ 1531 h 2560"/>
                        <a:gd name="T52" fmla="*/ 538 w 1231"/>
                        <a:gd name="T53" fmla="*/ 1459 h 2560"/>
                        <a:gd name="T54" fmla="*/ 631 w 1231"/>
                        <a:gd name="T55" fmla="*/ 1633 h 2560"/>
                        <a:gd name="T56" fmla="*/ 727 w 1231"/>
                        <a:gd name="T57" fmla="*/ 1933 h 2560"/>
                        <a:gd name="T58" fmla="*/ 973 w 1231"/>
                        <a:gd name="T59" fmla="*/ 1963 h 2560"/>
                        <a:gd name="T60" fmla="*/ 1144 w 1231"/>
                        <a:gd name="T61" fmla="*/ 1687 h 2560"/>
                        <a:gd name="T62" fmla="*/ 1126 w 1231"/>
                        <a:gd name="T63" fmla="*/ 1273 h 2560"/>
                        <a:gd name="T64" fmla="*/ 889 w 1231"/>
                        <a:gd name="T65" fmla="*/ 1057 h 2560"/>
                        <a:gd name="T66" fmla="*/ 685 w 1231"/>
                        <a:gd name="T67" fmla="*/ 1129 h 2560"/>
                        <a:gd name="T68" fmla="*/ 580 w 1231"/>
                        <a:gd name="T69" fmla="*/ 1117 h 2560"/>
                        <a:gd name="T70" fmla="*/ 625 w 1231"/>
                        <a:gd name="T71" fmla="*/ 1033 h 2560"/>
                        <a:gd name="T72" fmla="*/ 817 w 1231"/>
                        <a:gd name="T73" fmla="*/ 937 h 2560"/>
                        <a:gd name="T74" fmla="*/ 955 w 1231"/>
                        <a:gd name="T75" fmla="*/ 613 h 2560"/>
                        <a:gd name="T76" fmla="*/ 889 w 1231"/>
                        <a:gd name="T77" fmla="*/ 175 h 2560"/>
                        <a:gd name="T78" fmla="*/ 625 w 1231"/>
                        <a:gd name="T79" fmla="*/ 103 h 2560"/>
                        <a:gd name="T80" fmla="*/ 394 w 1231"/>
                        <a:gd name="T81" fmla="*/ 355 h 2560"/>
                        <a:gd name="T82" fmla="*/ 406 w 1231"/>
                        <a:gd name="T83" fmla="*/ 763 h 2560"/>
                        <a:gd name="T84" fmla="*/ 346 w 1231"/>
                        <a:gd name="T85" fmla="*/ 949 h 2560"/>
                        <a:gd name="T86" fmla="*/ 292 w 1231"/>
                        <a:gd name="T87" fmla="*/ 685 h 2560"/>
                        <a:gd name="T88" fmla="*/ 310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6445" name="Freeform 11"/>
                    <p:cNvSpPr>
                      <a:spLocks/>
                    </p:cNvSpPr>
                    <p:nvPr/>
                  </p:nvSpPr>
                  <p:spPr bwMode="auto">
                    <a:xfrm>
                      <a:off x="1696" y="323"/>
                      <a:ext cx="865" cy="2065"/>
                    </a:xfrm>
                    <a:custGeom>
                      <a:avLst/>
                      <a:gdLst>
                        <a:gd name="T0" fmla="*/ 785 w 865"/>
                        <a:gd name="T1" fmla="*/ 524 h 2071"/>
                        <a:gd name="T2" fmla="*/ 797 w 865"/>
                        <a:gd name="T3" fmla="*/ 347 h 2071"/>
                        <a:gd name="T4" fmla="*/ 863 w 865"/>
                        <a:gd name="T5" fmla="*/ 203 h 2071"/>
                        <a:gd name="T6" fmla="*/ 809 w 865"/>
                        <a:gd name="T7" fmla="*/ 215 h 2071"/>
                        <a:gd name="T8" fmla="*/ 749 w 865"/>
                        <a:gd name="T9" fmla="*/ 215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3 h 2071"/>
                        <a:gd name="T22" fmla="*/ 119 w 865"/>
                        <a:gd name="T23" fmla="*/ 401 h 2071"/>
                        <a:gd name="T24" fmla="*/ 131 w 865"/>
                        <a:gd name="T25" fmla="*/ 584 h 2071"/>
                        <a:gd name="T26" fmla="*/ 173 w 865"/>
                        <a:gd name="T27" fmla="*/ 776 h 2071"/>
                        <a:gd name="T28" fmla="*/ 197 w 865"/>
                        <a:gd name="T29" fmla="*/ 875 h 2071"/>
                        <a:gd name="T30" fmla="*/ 167 w 865"/>
                        <a:gd name="T31" fmla="*/ 977 h 2071"/>
                        <a:gd name="T32" fmla="*/ 65 w 865"/>
                        <a:gd name="T33" fmla="*/ 1115 h 2071"/>
                        <a:gd name="T34" fmla="*/ 17 w 865"/>
                        <a:gd name="T35" fmla="*/ 1286 h 2071"/>
                        <a:gd name="T36" fmla="*/ 5 w 865"/>
                        <a:gd name="T37" fmla="*/ 1538 h 2071"/>
                        <a:gd name="T38" fmla="*/ 47 w 865"/>
                        <a:gd name="T39" fmla="*/ 1733 h 2071"/>
                        <a:gd name="T40" fmla="*/ 131 w 865"/>
                        <a:gd name="T41" fmla="*/ 1883 h 2071"/>
                        <a:gd name="T42" fmla="*/ 299 w 865"/>
                        <a:gd name="T43" fmla="*/ 1970 h 2071"/>
                        <a:gd name="T44" fmla="*/ 425 w 865"/>
                        <a:gd name="T45" fmla="*/ 1964 h 2071"/>
                        <a:gd name="T46" fmla="*/ 467 w 865"/>
                        <a:gd name="T47" fmla="*/ 1976 h 2071"/>
                        <a:gd name="T48" fmla="*/ 497 w 865"/>
                        <a:gd name="T49" fmla="*/ 2048 h 2071"/>
                        <a:gd name="T50" fmla="*/ 497 w 865"/>
                        <a:gd name="T51" fmla="*/ 1946 h 2071"/>
                        <a:gd name="T52" fmla="*/ 557 w 865"/>
                        <a:gd name="T53" fmla="*/ 1763 h 2071"/>
                        <a:gd name="T54" fmla="*/ 617 w 865"/>
                        <a:gd name="T55" fmla="*/ 1643 h 2071"/>
                        <a:gd name="T56" fmla="*/ 581 w 865"/>
                        <a:gd name="T57" fmla="*/ 1685 h 2071"/>
                        <a:gd name="T58" fmla="*/ 515 w 865"/>
                        <a:gd name="T59" fmla="*/ 1805 h 2071"/>
                        <a:gd name="T60" fmla="*/ 407 w 865"/>
                        <a:gd name="T61" fmla="*/ 1888 h 2071"/>
                        <a:gd name="T62" fmla="*/ 269 w 865"/>
                        <a:gd name="T63" fmla="*/ 1883 h 2071"/>
                        <a:gd name="T64" fmla="*/ 179 w 865"/>
                        <a:gd name="T65" fmla="*/ 1799 h 2071"/>
                        <a:gd name="T66" fmla="*/ 113 w 865"/>
                        <a:gd name="T67" fmla="*/ 1625 h 2071"/>
                        <a:gd name="T68" fmla="*/ 107 w 865"/>
                        <a:gd name="T69" fmla="*/ 1382 h 2071"/>
                        <a:gd name="T70" fmla="*/ 137 w 865"/>
                        <a:gd name="T71" fmla="*/ 1181 h 2071"/>
                        <a:gd name="T72" fmla="*/ 203 w 865"/>
                        <a:gd name="T73" fmla="*/ 1061 h 2071"/>
                        <a:gd name="T74" fmla="*/ 323 w 865"/>
                        <a:gd name="T75" fmla="*/ 1013 h 2071"/>
                        <a:gd name="T76" fmla="*/ 509 w 865"/>
                        <a:gd name="T77" fmla="*/ 1067 h 2071"/>
                        <a:gd name="T78" fmla="*/ 611 w 865"/>
                        <a:gd name="T79" fmla="*/ 1115 h 2071"/>
                        <a:gd name="T80" fmla="*/ 665 w 865"/>
                        <a:gd name="T81" fmla="*/ 1091 h 2071"/>
                        <a:gd name="T82" fmla="*/ 659 w 865"/>
                        <a:gd name="T83" fmla="*/ 1037 h 2071"/>
                        <a:gd name="T84" fmla="*/ 611 w 865"/>
                        <a:gd name="T85" fmla="*/ 995 h 2071"/>
                        <a:gd name="T86" fmla="*/ 497 w 865"/>
                        <a:gd name="T87" fmla="*/ 971 h 2071"/>
                        <a:gd name="T88" fmla="*/ 323 w 865"/>
                        <a:gd name="T89" fmla="*/ 887 h 2071"/>
                        <a:gd name="T90" fmla="*/ 233 w 865"/>
                        <a:gd name="T91" fmla="*/ 674 h 2071"/>
                        <a:gd name="T92" fmla="*/ 209 w 865"/>
                        <a:gd name="T93" fmla="*/ 413 h 2071"/>
                        <a:gd name="T94" fmla="*/ 317 w 865"/>
                        <a:gd name="T95" fmla="*/ 170 h 2071"/>
                        <a:gd name="T96" fmla="*/ 485 w 865"/>
                        <a:gd name="T97" fmla="*/ 110 h 2071"/>
                        <a:gd name="T98" fmla="*/ 617 w 865"/>
                        <a:gd name="T99" fmla="*/ 164 h 2071"/>
                        <a:gd name="T100" fmla="*/ 707 w 865"/>
                        <a:gd name="T101" fmla="*/ 287 h 2071"/>
                        <a:gd name="T102" fmla="*/ 737 w 865"/>
                        <a:gd name="T103" fmla="*/ 425 h 2071"/>
                        <a:gd name="T104" fmla="*/ 773 w 865"/>
                        <a:gd name="T105" fmla="*/ 596 h 2071"/>
                        <a:gd name="T106" fmla="*/ 809 w 865"/>
                        <a:gd name="T107" fmla="*/ 578 h 2071"/>
                        <a:gd name="T108" fmla="*/ 785 w 865"/>
                        <a:gd name="T109" fmla="*/ 524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sp>
                <p:nvSpPr>
                  <p:cNvPr id="16438" name="Oval 12"/>
                  <p:cNvSpPr>
                    <a:spLocks noChangeArrowheads="1"/>
                  </p:cNvSpPr>
                  <p:nvPr/>
                </p:nvSpPr>
                <p:spPr bwMode="auto">
                  <a:xfrm>
                    <a:off x="2396" y="1370"/>
                    <a:ext cx="175" cy="247"/>
                  </a:xfrm>
                  <a:prstGeom prst="ellipse">
                    <a:avLst/>
                  </a:pr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6439" name="Freeform 13"/>
                  <p:cNvSpPr>
                    <a:spLocks/>
                  </p:cNvSpPr>
                  <p:nvPr/>
                </p:nvSpPr>
                <p:spPr bwMode="auto">
                  <a:xfrm>
                    <a:off x="2677" y="687"/>
                    <a:ext cx="262" cy="524"/>
                  </a:xfrm>
                  <a:custGeom>
                    <a:avLst/>
                    <a:gdLst>
                      <a:gd name="T0" fmla="*/ 3 w 266"/>
                      <a:gd name="T1" fmla="*/ 492 h 521"/>
                      <a:gd name="T2" fmla="*/ 27 w 266"/>
                      <a:gd name="T3" fmla="*/ 279 h 521"/>
                      <a:gd name="T4" fmla="*/ 105 w 266"/>
                      <a:gd name="T5" fmla="*/ 45 h 521"/>
                      <a:gd name="T6" fmla="*/ 174 w 266"/>
                      <a:gd name="T7" fmla="*/ 3 h 521"/>
                      <a:gd name="T8" fmla="*/ 226 w 266"/>
                      <a:gd name="T9" fmla="*/ 39 h 521"/>
                      <a:gd name="T10" fmla="*/ 249 w 266"/>
                      <a:gd name="T11" fmla="*/ 132 h 521"/>
                      <a:gd name="T12" fmla="*/ 198 w 266"/>
                      <a:gd name="T13" fmla="*/ 279 h 521"/>
                      <a:gd name="T14" fmla="*/ 99 w 266"/>
                      <a:gd name="T15" fmla="*/ 486 h 521"/>
                      <a:gd name="T16" fmla="*/ 42 w 266"/>
                      <a:gd name="T17" fmla="*/ 510 h 521"/>
                      <a:gd name="T18" fmla="*/ 3 w 266"/>
                      <a:gd name="T19" fmla="*/ 492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6440" name="Freeform 14"/>
                  <p:cNvSpPr>
                    <a:spLocks/>
                  </p:cNvSpPr>
                  <p:nvPr/>
                </p:nvSpPr>
                <p:spPr bwMode="auto">
                  <a:xfrm>
                    <a:off x="2745" y="1588"/>
                    <a:ext cx="398" cy="349"/>
                  </a:xfrm>
                  <a:custGeom>
                    <a:avLst/>
                    <a:gdLst>
                      <a:gd name="T0" fmla="*/ 106 w 392"/>
                      <a:gd name="T1" fmla="*/ 217 h 340"/>
                      <a:gd name="T2" fmla="*/ 16 w 392"/>
                      <a:gd name="T3" fmla="*/ 93 h 340"/>
                      <a:gd name="T4" fmla="*/ 4 w 392"/>
                      <a:gd name="T5" fmla="*/ 48 h 340"/>
                      <a:gd name="T6" fmla="*/ 28 w 392"/>
                      <a:gd name="T7" fmla="*/ 3 h 340"/>
                      <a:gd name="T8" fmla="*/ 136 w 392"/>
                      <a:gd name="T9" fmla="*/ 30 h 340"/>
                      <a:gd name="T10" fmla="*/ 262 w 392"/>
                      <a:gd name="T11" fmla="*/ 81 h 340"/>
                      <a:gd name="T12" fmla="*/ 382 w 392"/>
                      <a:gd name="T13" fmla="*/ 171 h 340"/>
                      <a:gd name="T14" fmla="*/ 406 w 392"/>
                      <a:gd name="T15" fmla="*/ 295 h 340"/>
                      <a:gd name="T16" fmla="*/ 355 w 392"/>
                      <a:gd name="T17" fmla="*/ 360 h 340"/>
                      <a:gd name="T18" fmla="*/ 256 w 392"/>
                      <a:gd name="T19" fmla="*/ 341 h 340"/>
                      <a:gd name="T20" fmla="*/ 106 w 392"/>
                      <a:gd name="T21" fmla="*/ 217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6441" name="Freeform 15"/>
                  <p:cNvSpPr>
                    <a:spLocks/>
                  </p:cNvSpPr>
                  <p:nvPr/>
                </p:nvSpPr>
                <p:spPr bwMode="auto">
                  <a:xfrm>
                    <a:off x="2454" y="1923"/>
                    <a:ext cx="146" cy="567"/>
                  </a:xfrm>
                  <a:custGeom>
                    <a:avLst/>
                    <a:gdLst>
                      <a:gd name="T0" fmla="*/ 15 w 151"/>
                      <a:gd name="T1" fmla="*/ 174 h 558"/>
                      <a:gd name="T2" fmla="*/ 39 w 151"/>
                      <a:gd name="T3" fmla="*/ 42 h 558"/>
                      <a:gd name="T4" fmla="*/ 60 w 151"/>
                      <a:gd name="T5" fmla="*/ 3 h 558"/>
                      <a:gd name="T6" fmla="*/ 98 w 151"/>
                      <a:gd name="T7" fmla="*/ 27 h 558"/>
                      <a:gd name="T8" fmla="*/ 125 w 151"/>
                      <a:gd name="T9" fmla="*/ 174 h 558"/>
                      <a:gd name="T10" fmla="*/ 130 w 151"/>
                      <a:gd name="T11" fmla="*/ 444 h 558"/>
                      <a:gd name="T12" fmla="*/ 87 w 151"/>
                      <a:gd name="T13" fmla="*/ 570 h 558"/>
                      <a:gd name="T14" fmla="*/ 21 w 151"/>
                      <a:gd name="T15" fmla="*/ 538 h 558"/>
                      <a:gd name="T16" fmla="*/ 0 w 151"/>
                      <a:gd name="T17" fmla="*/ 330 h 558"/>
                      <a:gd name="T18" fmla="*/ 15 w 151"/>
                      <a:gd name="T19" fmla="*/ 174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6442" name="Freeform 16"/>
                  <p:cNvSpPr>
                    <a:spLocks/>
                  </p:cNvSpPr>
                  <p:nvPr/>
                </p:nvSpPr>
                <p:spPr bwMode="auto">
                  <a:xfrm>
                    <a:off x="1910" y="1588"/>
                    <a:ext cx="389" cy="247"/>
                  </a:xfrm>
                  <a:custGeom>
                    <a:avLst/>
                    <a:gdLst>
                      <a:gd name="T0" fmla="*/ 172 w 392"/>
                      <a:gd name="T1" fmla="*/ 58 h 253"/>
                      <a:gd name="T2" fmla="*/ 301 w 392"/>
                      <a:gd name="T3" fmla="*/ 19 h 253"/>
                      <a:gd name="T4" fmla="*/ 358 w 392"/>
                      <a:gd name="T5" fmla="*/ 7 h 253"/>
                      <a:gd name="T6" fmla="*/ 376 w 392"/>
                      <a:gd name="T7" fmla="*/ 58 h 253"/>
                      <a:gd name="T8" fmla="*/ 319 w 392"/>
                      <a:gd name="T9" fmla="*/ 124 h 253"/>
                      <a:gd name="T10" fmla="*/ 190 w 392"/>
                      <a:gd name="T11" fmla="*/ 208 h 253"/>
                      <a:gd name="T12" fmla="*/ 37 w 392"/>
                      <a:gd name="T13" fmla="*/ 229 h 253"/>
                      <a:gd name="T14" fmla="*/ 1 w 392"/>
                      <a:gd name="T15" fmla="*/ 175 h 253"/>
                      <a:gd name="T16" fmla="*/ 43 w 392"/>
                      <a:gd name="T17" fmla="*/ 106 h 253"/>
                      <a:gd name="T18" fmla="*/ 172 w 392"/>
                      <a:gd name="T19" fmla="*/ 58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6443" name="Freeform 17"/>
                  <p:cNvSpPr>
                    <a:spLocks/>
                  </p:cNvSpPr>
                  <p:nvPr/>
                </p:nvSpPr>
                <p:spPr bwMode="auto">
                  <a:xfrm>
                    <a:off x="2094" y="876"/>
                    <a:ext cx="233" cy="378"/>
                  </a:xfrm>
                  <a:custGeom>
                    <a:avLst/>
                    <a:gdLst>
                      <a:gd name="T0" fmla="*/ 72 w 238"/>
                      <a:gd name="T1" fmla="*/ 254 h 386"/>
                      <a:gd name="T2" fmla="*/ 23 w 238"/>
                      <a:gd name="T3" fmla="*/ 180 h 386"/>
                      <a:gd name="T4" fmla="*/ 0 w 238"/>
                      <a:gd name="T5" fmla="*/ 90 h 386"/>
                      <a:gd name="T6" fmla="*/ 23 w 238"/>
                      <a:gd name="T7" fmla="*/ 12 h 386"/>
                      <a:gd name="T8" fmla="*/ 113 w 238"/>
                      <a:gd name="T9" fmla="*/ 24 h 386"/>
                      <a:gd name="T10" fmla="*/ 168 w 238"/>
                      <a:gd name="T11" fmla="*/ 123 h 386"/>
                      <a:gd name="T12" fmla="*/ 219 w 238"/>
                      <a:gd name="T13" fmla="*/ 288 h 386"/>
                      <a:gd name="T14" fmla="*/ 192 w 238"/>
                      <a:gd name="T15" fmla="*/ 354 h 386"/>
                      <a:gd name="T16" fmla="*/ 158 w 238"/>
                      <a:gd name="T17" fmla="*/ 333 h 386"/>
                      <a:gd name="T18" fmla="*/ 72 w 238"/>
                      <a:gd name="T19" fmla="*/ 254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pic>
              <p:nvPicPr>
                <p:cNvPr id="16429" name="Picture 18"/>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80"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30" name="Picture 19"/>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31" name="Picture 20"/>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424" y="3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32" name="Picture 21"/>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376" y="57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33" name="Picture 2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5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34" name="Picture 23"/>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472" y="76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35" name="Picture 24"/>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36" name="Picture 25"/>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12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6408" name="Group 26"/>
              <p:cNvGrpSpPr>
                <a:grpSpLocks/>
              </p:cNvGrpSpPr>
              <p:nvPr userDrawn="1"/>
            </p:nvGrpSpPr>
            <p:grpSpPr bwMode="auto">
              <a:xfrm>
                <a:off x="4944" y="1008"/>
                <a:ext cx="522" cy="2967"/>
                <a:chOff x="4944" y="1008"/>
                <a:chExt cx="522" cy="2967"/>
              </a:xfrm>
            </p:grpSpPr>
            <p:pic>
              <p:nvPicPr>
                <p:cNvPr id="16409" name="Picture 27"/>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36"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10" name="Picture 28"/>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84" y="1200"/>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11" name="Picture 29"/>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36" y="158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12" name="Picture 30"/>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80" y="17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13" name="Picture 31"/>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040" y="182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14" name="Picture 3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088" y="201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15" name="Picture 33"/>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80" y="206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16" name="Picture 34"/>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32" y="23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17" name="Picture 35"/>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22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18" name="Picture 36"/>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24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19" name="Picture 37"/>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36" y="25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20" name="Picture 38"/>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32" y="13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21" name="Picture 39"/>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44" y="27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22" name="Picture 40"/>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307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23" name="Picture 41"/>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32" y="331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24" name="Picture 4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34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25" name="Picture 43"/>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088" y="35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26" name="Picture 44"/>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37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27" name="Picture 45"/>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84" y="369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sp>
          <p:nvSpPr>
            <p:cNvPr id="16396"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20879" name="Freeform 47"/>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defRPr/>
              </a:pPr>
              <a:endParaRPr lang="en-US">
                <a:latin typeface="Arial" pitchFamily="-112" charset="0"/>
                <a:ea typeface="+mn-ea"/>
                <a:cs typeface="+mn-cs"/>
              </a:endParaRPr>
            </a:p>
          </p:txBody>
        </p:sp>
        <p:sp>
          <p:nvSpPr>
            <p:cNvPr id="120880" name="Freeform 48"/>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a:defRPr/>
              </a:pPr>
              <a:endParaRPr lang="en-US">
                <a:latin typeface="Arial" pitchFamily="-112" charset="0"/>
                <a:ea typeface="+mn-ea"/>
                <a:cs typeface="+mn-cs"/>
              </a:endParaRPr>
            </a:p>
          </p:txBody>
        </p:sp>
        <p:sp>
          <p:nvSpPr>
            <p:cNvPr id="16399"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1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6400"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1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6401"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6402"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20885" name="Freeform 53"/>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defRPr/>
              </a:pPr>
              <a:endParaRPr lang="en-US">
                <a:latin typeface="Arial" pitchFamily="-112" charset="0"/>
                <a:ea typeface="+mn-ea"/>
                <a:cs typeface="+mn-cs"/>
              </a:endParaRPr>
            </a:p>
          </p:txBody>
        </p:sp>
        <p:sp>
          <p:nvSpPr>
            <p:cNvPr id="16404"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p>
          </p:txBody>
        </p:sp>
        <p:sp>
          <p:nvSpPr>
            <p:cNvPr id="120887" name="Freeform 55"/>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a:noFill/>
              <a:round/>
              <a:headEnd/>
              <a:tailEnd/>
            </a:ln>
            <a:effectLst/>
          </p:spPr>
          <p:txBody>
            <a:bodyPr wrap="none" anchor="ctr"/>
            <a:lstStyle/>
            <a:p>
              <a:pPr>
                <a:defRPr/>
              </a:pPr>
              <a:endParaRPr lang="en-US">
                <a:latin typeface="Arial" pitchFamily="-112" charset="0"/>
                <a:ea typeface="+mn-ea"/>
                <a:cs typeface="+mn-cs"/>
              </a:endParaRPr>
            </a:p>
          </p:txBody>
        </p:sp>
        <p:sp>
          <p:nvSpPr>
            <p:cNvPr id="16406" name="AutoShape 56"/>
            <p:cNvSpPr>
              <a:spLocks noChangeArrowheads="1"/>
            </p:cNvSpPr>
            <p:nvPr/>
          </p:nvSpPr>
          <p:spPr bwMode="hidden">
            <a:xfrm rot="5400000">
              <a:off x="2724" y="2089"/>
              <a:ext cx="4320" cy="142"/>
            </a:xfrm>
            <a:custGeom>
              <a:avLst/>
              <a:gdLst>
                <a:gd name="T0" fmla="*/ 34 w 21600"/>
                <a:gd name="T1" fmla="*/ 0 h 21600"/>
                <a:gd name="T2" fmla="*/ 17 w 21600"/>
                <a:gd name="T3" fmla="*/ 0 h 21600"/>
                <a:gd name="T4" fmla="*/ 0 w 21600"/>
                <a:gd name="T5" fmla="*/ 0 h 21600"/>
                <a:gd name="T6" fmla="*/ 17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vert="eaVert" wrap="none" anchor="ctr"/>
            <a:lstStyle/>
            <a:p>
              <a:endParaRPr lang="en-US"/>
            </a:p>
          </p:txBody>
        </p:sp>
      </p:grpSp>
      <p:sp>
        <p:nvSpPr>
          <p:cNvPr id="16387" name="Rectangle 57"/>
          <p:cNvSpPr>
            <a:spLocks noGrp="1" noChangeArrowheads="1"/>
          </p:cNvSpPr>
          <p:nvPr>
            <p:ph type="title"/>
          </p:nvPr>
        </p:nvSpPr>
        <p:spPr bwMode="auto">
          <a:xfrm>
            <a:off x="219075" y="227013"/>
            <a:ext cx="747712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8" name="Rectangle 58"/>
          <p:cNvSpPr>
            <a:spLocks noGrp="1" noChangeArrowheads="1"/>
          </p:cNvSpPr>
          <p:nvPr>
            <p:ph type="body" idx="1"/>
          </p:nvPr>
        </p:nvSpPr>
        <p:spPr bwMode="auto">
          <a:xfrm>
            <a:off x="263525" y="1598613"/>
            <a:ext cx="7386638" cy="4497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0891" name="Rectangle 59"/>
          <p:cNvSpPr>
            <a:spLocks noGrp="1" noChangeArrowheads="1"/>
          </p:cNvSpPr>
          <p:nvPr>
            <p:ph type="dt" sz="half" idx="2"/>
          </p:nvPr>
        </p:nvSpPr>
        <p:spPr bwMode="auto">
          <a:xfrm>
            <a:off x="301625" y="6242050"/>
            <a:ext cx="1782763"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latin typeface="Arial" pitchFamily="-112" charset="0"/>
                <a:ea typeface="+mn-ea"/>
                <a:cs typeface="+mn-cs"/>
              </a:defRPr>
            </a:lvl1pPr>
          </a:lstStyle>
          <a:p>
            <a:pPr>
              <a:defRPr/>
            </a:pPr>
            <a:endParaRPr lang="en-US"/>
          </a:p>
        </p:txBody>
      </p:sp>
      <p:sp>
        <p:nvSpPr>
          <p:cNvPr id="120892" name="Rectangle 60"/>
          <p:cNvSpPr>
            <a:spLocks noGrp="1" noChangeArrowheads="1"/>
          </p:cNvSpPr>
          <p:nvPr>
            <p:ph type="ftr" sz="quarter" idx="3"/>
          </p:nvPr>
        </p:nvSpPr>
        <p:spPr bwMode="auto">
          <a:xfrm>
            <a:off x="2257425" y="6248400"/>
            <a:ext cx="3455988"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latin typeface="Arial" pitchFamily="-112" charset="0"/>
                <a:ea typeface="+mn-ea"/>
                <a:cs typeface="+mn-cs"/>
              </a:defRPr>
            </a:lvl1pPr>
          </a:lstStyle>
          <a:p>
            <a:pPr>
              <a:defRPr/>
            </a:pPr>
            <a:endParaRPr lang="en-US"/>
          </a:p>
        </p:txBody>
      </p:sp>
      <p:sp>
        <p:nvSpPr>
          <p:cNvPr id="120893" name="Rectangle 61"/>
          <p:cNvSpPr>
            <a:spLocks noGrp="1" noChangeArrowheads="1"/>
          </p:cNvSpPr>
          <p:nvPr>
            <p:ph type="sldNum" sz="quarter" idx="4"/>
          </p:nvPr>
        </p:nvSpPr>
        <p:spPr bwMode="auto">
          <a:xfrm>
            <a:off x="5867400" y="6248400"/>
            <a:ext cx="1755775"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lvl1pPr>
          </a:lstStyle>
          <a:p>
            <a:pPr>
              <a:defRPr/>
            </a:pPr>
            <a:fld id="{ED64F7E0-B891-B541-A6D4-3605F7D3B424}" type="slidenum">
              <a:rPr lang="en-US"/>
              <a:pPr>
                <a:defRPr/>
              </a:pPr>
              <a:t>‹#›</a:t>
            </a:fld>
            <a:endParaRPr lang="en-US"/>
          </a:p>
        </p:txBody>
      </p:sp>
    </p:spTree>
    <p:extLst>
      <p:ext uri="{BB962C8B-B14F-4D97-AF65-F5344CB8AC3E}">
        <p14:creationId xmlns:p14="http://schemas.microsoft.com/office/powerpoint/2010/main" val="3487057052"/>
      </p:ext>
    </p:extLst>
  </p:cSld>
  <p:clrMap bg1="lt1" tx1="dk1" bg2="lt2" tx2="dk2" accent1="accent1" accent2="accent2" accent3="accent3" accent4="accent4" accent5="accent5" accent6="accent6" hlink="hlink" folHlink="folHlink"/>
  <p:sldLayoutIdLst>
    <p:sldLayoutId id="2147484545" r:id="rId1"/>
    <p:sldLayoutId id="2147484546" r:id="rId2"/>
    <p:sldLayoutId id="2147484547" r:id="rId3"/>
    <p:sldLayoutId id="2147484548" r:id="rId4"/>
    <p:sldLayoutId id="2147484549" r:id="rId5"/>
    <p:sldLayoutId id="2147484550" r:id="rId6"/>
    <p:sldLayoutId id="2147484551" r:id="rId7"/>
    <p:sldLayoutId id="2147484552" r:id="rId8"/>
    <p:sldLayoutId id="2147484553" r:id="rId9"/>
    <p:sldLayoutId id="2147484554" r:id="rId10"/>
    <p:sldLayoutId id="2147484555" r:id="rId11"/>
  </p:sldLayoutIdLst>
  <p:txStyles>
    <p:titleStyle>
      <a:lvl1pPr algn="l" rtl="0" eaLnBrk="0" fontAlgn="base" hangingPunct="0">
        <a:spcBef>
          <a:spcPct val="0"/>
        </a:spcBef>
        <a:spcAft>
          <a:spcPct val="0"/>
        </a:spcAft>
        <a:defRPr sz="40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000">
          <a:solidFill>
            <a:schemeClr val="tx2"/>
          </a:solidFill>
          <a:latin typeface="Arial" pitchFamily="-112" charset="0"/>
          <a:ea typeface="ＭＳ Ｐゴシック" pitchFamily="-112" charset="-128"/>
          <a:cs typeface="ＭＳ Ｐゴシック" pitchFamily="-112" charset="-128"/>
        </a:defRPr>
      </a:lvl2pPr>
      <a:lvl3pPr algn="l" rtl="0" eaLnBrk="0" fontAlgn="base" hangingPunct="0">
        <a:spcBef>
          <a:spcPct val="0"/>
        </a:spcBef>
        <a:spcAft>
          <a:spcPct val="0"/>
        </a:spcAft>
        <a:defRPr sz="4000">
          <a:solidFill>
            <a:schemeClr val="tx2"/>
          </a:solidFill>
          <a:latin typeface="Arial" pitchFamily="-112" charset="0"/>
          <a:ea typeface="ＭＳ Ｐゴシック" pitchFamily="-112" charset="-128"/>
          <a:cs typeface="ＭＳ Ｐゴシック" pitchFamily="-112" charset="-128"/>
        </a:defRPr>
      </a:lvl3pPr>
      <a:lvl4pPr algn="l" rtl="0" eaLnBrk="0" fontAlgn="base" hangingPunct="0">
        <a:spcBef>
          <a:spcPct val="0"/>
        </a:spcBef>
        <a:spcAft>
          <a:spcPct val="0"/>
        </a:spcAft>
        <a:defRPr sz="4000">
          <a:solidFill>
            <a:schemeClr val="tx2"/>
          </a:solidFill>
          <a:latin typeface="Arial" pitchFamily="-112" charset="0"/>
          <a:ea typeface="ＭＳ Ｐゴシック" pitchFamily="-112" charset="-128"/>
          <a:cs typeface="ＭＳ Ｐゴシック" pitchFamily="-112" charset="-128"/>
        </a:defRPr>
      </a:lvl4pPr>
      <a:lvl5pPr algn="l" rtl="0" eaLnBrk="0" fontAlgn="base" hangingPunct="0">
        <a:spcBef>
          <a:spcPct val="0"/>
        </a:spcBef>
        <a:spcAft>
          <a:spcPct val="0"/>
        </a:spcAft>
        <a:defRPr sz="4000">
          <a:solidFill>
            <a:schemeClr val="tx2"/>
          </a:solidFill>
          <a:latin typeface="Arial" pitchFamily="-112" charset="0"/>
          <a:ea typeface="ＭＳ Ｐゴシック" pitchFamily="-112" charset="-128"/>
          <a:cs typeface="ＭＳ Ｐゴシック" pitchFamily="-112" charset="-128"/>
        </a:defRPr>
      </a:lvl5pPr>
      <a:lvl6pPr marL="457200" algn="l" rtl="0" fontAlgn="base">
        <a:spcBef>
          <a:spcPct val="0"/>
        </a:spcBef>
        <a:spcAft>
          <a:spcPct val="0"/>
        </a:spcAft>
        <a:defRPr sz="4000">
          <a:solidFill>
            <a:schemeClr val="tx2"/>
          </a:solidFill>
          <a:latin typeface="Arial" pitchFamily="-112" charset="0"/>
        </a:defRPr>
      </a:lvl6pPr>
      <a:lvl7pPr marL="914400" algn="l" rtl="0" fontAlgn="base">
        <a:spcBef>
          <a:spcPct val="0"/>
        </a:spcBef>
        <a:spcAft>
          <a:spcPct val="0"/>
        </a:spcAft>
        <a:defRPr sz="4000">
          <a:solidFill>
            <a:schemeClr val="tx2"/>
          </a:solidFill>
          <a:latin typeface="Arial" pitchFamily="-112" charset="0"/>
        </a:defRPr>
      </a:lvl7pPr>
      <a:lvl8pPr marL="1371600" algn="l" rtl="0" fontAlgn="base">
        <a:spcBef>
          <a:spcPct val="0"/>
        </a:spcBef>
        <a:spcAft>
          <a:spcPct val="0"/>
        </a:spcAft>
        <a:defRPr sz="4000">
          <a:solidFill>
            <a:schemeClr val="tx2"/>
          </a:solidFill>
          <a:latin typeface="Arial" pitchFamily="-112" charset="0"/>
        </a:defRPr>
      </a:lvl8pPr>
      <a:lvl9pPr marL="1828800" algn="l" rtl="0" fontAlgn="base">
        <a:spcBef>
          <a:spcPct val="0"/>
        </a:spcBef>
        <a:spcAft>
          <a:spcPct val="0"/>
        </a:spcAft>
        <a:defRPr sz="4000">
          <a:solidFill>
            <a:schemeClr val="tx2"/>
          </a:solidFill>
          <a:latin typeface="Arial" pitchFamily="-112" charset="0"/>
        </a:defRPr>
      </a:lvl9pPr>
    </p:titleStyle>
    <p:bodyStyle>
      <a:lvl1pPr marL="342900" indent="-342900" algn="l" rtl="0" eaLnBrk="0" fontAlgn="base" hangingPunct="0">
        <a:spcBef>
          <a:spcPct val="20000"/>
        </a:spcBef>
        <a:spcAft>
          <a:spcPct val="0"/>
        </a:spcAft>
        <a:buBlip>
          <a:blip r:embed="rId15"/>
        </a:buBlip>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80000"/>
        <a:buBlip>
          <a:blip r:embed="rId16"/>
        </a:buBlip>
        <a:defRPr sz="28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SzPct val="70000"/>
        <a:buBlip>
          <a:blip r:embed="rId17"/>
        </a:buBlip>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8674" name="Group 2"/>
          <p:cNvGrpSpPr>
            <a:grpSpLocks/>
          </p:cNvGrpSpPr>
          <p:nvPr/>
        </p:nvGrpSpPr>
        <p:grpSpPr bwMode="auto">
          <a:xfrm>
            <a:off x="0" y="0"/>
            <a:ext cx="9132888" cy="6845300"/>
            <a:chOff x="0" y="0"/>
            <a:chExt cx="5753" cy="4312"/>
          </a:xfrm>
        </p:grpSpPr>
        <p:sp>
          <p:nvSpPr>
            <p:cNvPr id="2868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28684" name="Group 4"/>
            <p:cNvGrpSpPr>
              <a:grpSpLocks/>
            </p:cNvGrpSpPr>
            <p:nvPr/>
          </p:nvGrpSpPr>
          <p:grpSpPr bwMode="auto">
            <a:xfrm>
              <a:off x="246" y="204"/>
              <a:ext cx="5271" cy="3889"/>
              <a:chOff x="246" y="204"/>
              <a:chExt cx="5271" cy="3889"/>
            </a:xfrm>
          </p:grpSpPr>
          <p:sp>
            <p:nvSpPr>
              <p:cNvPr id="116741"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latin typeface="Arial" pitchFamily="-112" charset="0"/>
                  <a:ea typeface="+mn-ea"/>
                  <a:cs typeface="+mn-cs"/>
                </a:endParaRPr>
              </a:p>
            </p:txBody>
          </p:sp>
          <p:sp>
            <p:nvSpPr>
              <p:cNvPr id="2869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2869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2869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2869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2869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2869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2869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2869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2869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2869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2870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2870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2870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2870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2870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2870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2870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2870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2870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2870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2871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2871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grpSp>
        <p:grpSp>
          <p:nvGrpSpPr>
            <p:cNvPr id="28685" name="Group 28"/>
            <p:cNvGrpSpPr>
              <a:grpSpLocks/>
            </p:cNvGrpSpPr>
            <p:nvPr/>
          </p:nvGrpSpPr>
          <p:grpSpPr bwMode="auto">
            <a:xfrm>
              <a:off x="0" y="0"/>
              <a:ext cx="1246" cy="1232"/>
              <a:chOff x="0" y="0"/>
              <a:chExt cx="1246" cy="1232"/>
            </a:xfrm>
          </p:grpSpPr>
          <p:sp>
            <p:nvSpPr>
              <p:cNvPr id="2868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2868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2868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grpSp>
      </p:grpSp>
      <p:sp>
        <p:nvSpPr>
          <p:cNvPr id="116768"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12" charset="0"/>
              <a:ea typeface="+mn-ea"/>
              <a:cs typeface="+mn-cs"/>
            </a:endParaRPr>
          </a:p>
        </p:txBody>
      </p:sp>
      <p:sp>
        <p:nvSpPr>
          <p:cNvPr id="116769"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12" charset="0"/>
              <a:ea typeface="+mn-ea"/>
              <a:cs typeface="+mn-cs"/>
            </a:endParaRPr>
          </a:p>
        </p:txBody>
      </p:sp>
      <p:sp>
        <p:nvSpPr>
          <p:cNvPr id="28677"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28678"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16772"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b="1">
                <a:solidFill>
                  <a:schemeClr val="tx2"/>
                </a:solidFill>
                <a:latin typeface="Times" pitchFamily="-112" charset="0"/>
                <a:ea typeface="+mn-ea"/>
                <a:cs typeface="+mn-cs"/>
              </a:rPr>
              <a:t> DRESSING</a:t>
            </a:r>
          </a:p>
          <a:p>
            <a:pPr>
              <a:defRPr/>
            </a:pPr>
            <a:r>
              <a:rPr lang="en-US" sz="2000" b="1">
                <a:solidFill>
                  <a:schemeClr val="tx2"/>
                </a:solidFill>
                <a:latin typeface="Times" pitchFamily="-112" charset="0"/>
                <a:ea typeface="+mn-ea"/>
                <a:cs typeface="+mn-cs"/>
              </a:rPr>
              <a:t>        THE                                    </a:t>
            </a:r>
          </a:p>
          <a:p>
            <a:pPr>
              <a:defRPr/>
            </a:pPr>
            <a:r>
              <a:rPr lang="en-US" sz="2000" b="1">
                <a:solidFill>
                  <a:schemeClr val="tx2"/>
                </a:solidFill>
                <a:latin typeface="Times" pitchFamily="-112" charset="0"/>
                <a:ea typeface="+mn-ea"/>
                <a:cs typeface="+mn-cs"/>
              </a:rPr>
              <a:t>   STAGE</a:t>
            </a:r>
          </a:p>
        </p:txBody>
      </p:sp>
      <p:sp>
        <p:nvSpPr>
          <p:cNvPr id="116773"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12" charset="0"/>
              <a:ea typeface="+mn-ea"/>
              <a:cs typeface="+mn-cs"/>
            </a:endParaRPr>
          </a:p>
        </p:txBody>
      </p:sp>
      <p:sp>
        <p:nvSpPr>
          <p:cNvPr id="28681" name="Text Box 38"/>
          <p:cNvSpPr txBox="1">
            <a:spLocks noChangeArrowheads="1"/>
          </p:cNvSpPr>
          <p:nvPr userDrawn="1"/>
        </p:nvSpPr>
        <p:spPr bwMode="auto">
          <a:xfrm>
            <a:off x="265113" y="6542088"/>
            <a:ext cx="1030287"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1000" b="1">
                <a:solidFill>
                  <a:srgbClr val="FFFFFF"/>
                </a:solidFill>
              </a:rPr>
              <a:t>© 2004 TBBMI</a:t>
            </a:r>
          </a:p>
        </p:txBody>
      </p:sp>
      <p:sp>
        <p:nvSpPr>
          <p:cNvPr id="116775" name="Rectangle 39"/>
          <p:cNvSpPr>
            <a:spLocks noChangeArrowheads="1"/>
          </p:cNvSpPr>
          <p:nvPr userDrawn="1"/>
        </p:nvSpPr>
        <p:spPr bwMode="auto">
          <a:xfrm>
            <a:off x="7616825" y="6518275"/>
            <a:ext cx="661988" cy="268288"/>
          </a:xfrm>
          <a:prstGeom prst="rect">
            <a:avLst/>
          </a:prstGeom>
          <a:noFill/>
          <a:ln w="12700">
            <a:noFill/>
            <a:miter lim="800000"/>
            <a:headEnd/>
            <a:tailEnd/>
          </a:ln>
          <a:effectLst/>
        </p:spPr>
        <p:txBody>
          <a:bodyPr wrap="none" anchor="ctr">
            <a:spAutoFit/>
          </a:bodyPr>
          <a:lstStyle/>
          <a:p>
            <a:pPr algn="ctr">
              <a:defRPr/>
            </a:pPr>
            <a:r>
              <a:rPr lang="en-US" sz="1000" b="1">
                <a:effectLst>
                  <a:outerShdw blurRad="38100" dist="38100" dir="2700000" algn="tl">
                    <a:srgbClr val="000000"/>
                  </a:outerShdw>
                </a:effectLst>
                <a:latin typeface="Comic Sans MS" charset="0"/>
              </a:rPr>
              <a:t>8.0.02.</a:t>
            </a:r>
          </a:p>
        </p:txBody>
      </p:sp>
    </p:spTree>
    <p:extLst>
      <p:ext uri="{BB962C8B-B14F-4D97-AF65-F5344CB8AC3E}">
        <p14:creationId xmlns:p14="http://schemas.microsoft.com/office/powerpoint/2010/main" val="3728362564"/>
      </p:ext>
    </p:extLst>
  </p:cSld>
  <p:clrMap bg1="dk2" tx1="lt1" bg2="dk1" tx2="lt2" accent1="accent1" accent2="accent2" accent3="accent3" accent4="accent4" accent5="accent5" accent6="accent6" hlink="hlink" folHlink="folHlink"/>
  <p:sldLayoutIdLst>
    <p:sldLayoutId id="2147484557" r:id="rId1"/>
    <p:sldLayoutId id="2147484558" r:id="rId2"/>
    <p:sldLayoutId id="2147484559" r:id="rId3"/>
    <p:sldLayoutId id="2147484560" r:id="rId4"/>
    <p:sldLayoutId id="2147484561" r:id="rId5"/>
    <p:sldLayoutId id="2147484562" r:id="rId6"/>
    <p:sldLayoutId id="2147484563" r:id="rId7"/>
    <p:sldLayoutId id="2147484564" r:id="rId8"/>
    <p:sldLayoutId id="2147484565" r:id="rId9"/>
    <p:sldLayoutId id="2147484566" r:id="rId10"/>
    <p:sldLayoutId id="2147484567" r:id="rId11"/>
  </p:sldLayoutIdLst>
  <p:transition spd="med">
    <p:cut/>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12" charset="-128"/>
          <a:cs typeface="ＭＳ Ｐゴシック" pitchFamily="-112"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305050667"/>
      </p:ext>
    </p:extLst>
  </p:cSld>
  <p:clrMap bg1="dk2" tx1="lt1" bg2="dk1" tx2="lt2" accent1="accent1" accent2="accent2" accent3="accent3" accent4="accent4" accent5="accent5" accent6="accent6" hlink="hlink" folHlink="folHlink"/>
  <p:sldLayoutIdLst>
    <p:sldLayoutId id="2147484369" r:id="rId1"/>
    <p:sldLayoutId id="2147484370" r:id="rId2"/>
    <p:sldLayoutId id="2147484371" r:id="rId3"/>
    <p:sldLayoutId id="2147484372" r:id="rId4"/>
    <p:sldLayoutId id="2147484373" r:id="rId5"/>
    <p:sldLayoutId id="2147484374" r:id="rId6"/>
    <p:sldLayoutId id="2147484375" r:id="rId7"/>
    <p:sldLayoutId id="2147484376" r:id="rId8"/>
    <p:sldLayoutId id="2147484377" r:id="rId9"/>
    <p:sldLayoutId id="2147484378" r:id="rId10"/>
    <p:sldLayoutId id="2147484379"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52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49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mn-ea"/>
                <a:cs typeface="+mn-cs"/>
              </a:defRPr>
            </a:lvl1pPr>
          </a:lstStyle>
          <a:p>
            <a:pPr>
              <a:defRPr/>
            </a:pPr>
            <a:endParaRPr lang="en-US"/>
          </a:p>
        </p:txBody>
      </p:sp>
      <p:sp>
        <p:nvSpPr>
          <p:cNvPr id="1249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12" charset="0"/>
                <a:ea typeface="+mn-ea"/>
                <a:cs typeface="+mn-cs"/>
              </a:defRPr>
            </a:lvl1pPr>
          </a:lstStyle>
          <a:p>
            <a:pPr>
              <a:defRPr/>
            </a:pPr>
            <a:endParaRPr lang="en-US"/>
          </a:p>
        </p:txBody>
      </p:sp>
      <p:sp>
        <p:nvSpPr>
          <p:cNvPr id="1249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Osaka" charset="0"/>
                <a:cs typeface="Osaka" charset="0"/>
              </a:defRPr>
            </a:lvl1pPr>
          </a:lstStyle>
          <a:p>
            <a:pPr>
              <a:defRPr/>
            </a:pPr>
            <a:fld id="{FE683720-F0E7-C74C-B1C7-CE24FCB42A9F}" type="slidenum">
              <a:rPr lang="en-US"/>
              <a:pPr>
                <a:defRPr/>
              </a:pPr>
              <a:t>‹#›</a:t>
            </a:fld>
            <a:endParaRPr lang="en-US"/>
          </a:p>
        </p:txBody>
      </p:sp>
    </p:spTree>
    <p:extLst>
      <p:ext uri="{BB962C8B-B14F-4D97-AF65-F5344CB8AC3E}">
        <p14:creationId xmlns:p14="http://schemas.microsoft.com/office/powerpoint/2010/main" val="3688702878"/>
      </p:ext>
    </p:extLst>
  </p:cSld>
  <p:clrMap bg1="lt1" tx1="dk1" bg2="lt2" tx2="dk2" accent1="accent1" accent2="accent2" accent3="accent3" accent4="accent4" accent5="accent5" accent6="accent6" hlink="hlink" folHlink="folHlink"/>
  <p:sldLayoutIdLst>
    <p:sldLayoutId id="2147484569" r:id="rId1"/>
    <p:sldLayoutId id="2147484570" r:id="rId2"/>
    <p:sldLayoutId id="2147484571" r:id="rId3"/>
    <p:sldLayoutId id="2147484572" r:id="rId4"/>
    <p:sldLayoutId id="2147484573" r:id="rId5"/>
    <p:sldLayoutId id="2147484574" r:id="rId6"/>
    <p:sldLayoutId id="2147484575" r:id="rId7"/>
    <p:sldLayoutId id="2147484576" r:id="rId8"/>
    <p:sldLayoutId id="2147484577" r:id="rId9"/>
    <p:sldLayoutId id="2147484578" r:id="rId10"/>
    <p:sldLayoutId id="214748457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3902075"/>
            <a:ext cx="3400425" cy="2949575"/>
            <a:chOff x="0" y="2458"/>
            <a:chExt cx="2142" cy="1858"/>
          </a:xfrm>
        </p:grpSpPr>
        <p:sp>
          <p:nvSpPr>
            <p:cNvPr id="225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225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latin typeface="Arial" pitchFamily="-112" charset="0"/>
                <a:ea typeface="+mn-ea"/>
                <a:cs typeface="+mn-cs"/>
              </a:endParaRPr>
            </a:p>
          </p:txBody>
        </p:sp>
        <p:sp>
          <p:nvSpPr>
            <p:cNvPr id="225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225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10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225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225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5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latin typeface="Arial" pitchFamily="-112" charset="0"/>
                <a:ea typeface="+mn-ea"/>
                <a:cs typeface="+mn-cs"/>
              </a:defRPr>
            </a:lvl1pPr>
          </a:lstStyle>
          <a:p>
            <a:pPr>
              <a:defRPr/>
            </a:pPr>
            <a:endParaRPr lang="en-US"/>
          </a:p>
        </p:txBody>
      </p:sp>
      <p:sp>
        <p:nvSpPr>
          <p:cNvPr id="225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latin typeface="Arial" pitchFamily="-112" charset="0"/>
                <a:ea typeface="+mn-ea"/>
                <a:cs typeface="+mn-cs"/>
              </a:defRPr>
            </a:lvl1pPr>
          </a:lstStyle>
          <a:p>
            <a:pPr>
              <a:defRPr/>
            </a:pPr>
            <a:endParaRPr lang="en-US"/>
          </a:p>
        </p:txBody>
      </p:sp>
      <p:sp>
        <p:nvSpPr>
          <p:cNvPr id="225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10199"/>
                  </a:outerShdw>
                </a:effectLst>
              </a:defRPr>
            </a:lvl1pPr>
          </a:lstStyle>
          <a:p>
            <a:pPr>
              <a:defRPr/>
            </a:pPr>
            <a:fld id="{A8EE1B7D-34C9-554B-9806-A0AD8EAF2FF7}" type="slidenum">
              <a:rPr lang="en-US"/>
              <a:pPr>
                <a:defRPr/>
              </a:pPr>
              <a:t>‹#›</a:t>
            </a:fld>
            <a:endParaRPr lang="en-US"/>
          </a:p>
        </p:txBody>
      </p:sp>
    </p:spTree>
    <p:extLst>
      <p:ext uri="{BB962C8B-B14F-4D97-AF65-F5344CB8AC3E}">
        <p14:creationId xmlns:p14="http://schemas.microsoft.com/office/powerpoint/2010/main" val="942781626"/>
      </p:ext>
    </p:extLst>
  </p:cSld>
  <p:clrMap bg1="dk2" tx1="lt1" bg2="dk1" tx2="lt2" accent1="accent1" accent2="accent2" accent3="accent3" accent4="accent4" accent5="accent5" accent6="accent6" hlink="hlink" folHlink="folHlink"/>
  <p:sldLayoutIdLst>
    <p:sldLayoutId id="2147484381" r:id="rId1"/>
    <p:sldLayoutId id="2147484382" r:id="rId2"/>
    <p:sldLayoutId id="2147484383" r:id="rId3"/>
    <p:sldLayoutId id="2147484384" r:id="rId4"/>
    <p:sldLayoutId id="2147484385" r:id="rId5"/>
    <p:sldLayoutId id="2147484386" r:id="rId6"/>
    <p:sldLayoutId id="2147484387" r:id="rId7"/>
    <p:sldLayoutId id="2147484388" r:id="rId8"/>
    <p:sldLayoutId id="2147484389" r:id="rId9"/>
    <p:sldLayoutId id="2147484390" r:id="rId10"/>
    <p:sldLayoutId id="2147484391" r:id="rId11"/>
    <p:sldLayoutId id="2147484392" r:id="rId12"/>
    <p:sldLayoutId id="2147484393" r:id="rId13"/>
    <p:sldLayoutId id="2147484394" r:id="rId14"/>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F367E4-7E1D-FF4E-AF00-438FDA6547A0}" type="datetimeFigureOut">
              <a:rPr lang="en-US" smtClean="0"/>
              <a:t>9/16/21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9E196-A115-2F47-A252-2B1A00B54207}" type="slidenum">
              <a:rPr lang="en-US" smtClean="0"/>
              <a:t>‹#›</a:t>
            </a:fld>
            <a:endParaRPr lang="en-US"/>
          </a:p>
        </p:txBody>
      </p:sp>
    </p:spTree>
    <p:extLst>
      <p:ext uri="{BB962C8B-B14F-4D97-AF65-F5344CB8AC3E}">
        <p14:creationId xmlns:p14="http://schemas.microsoft.com/office/powerpoint/2010/main" val="1186906719"/>
      </p:ext>
    </p:extLst>
  </p:cSld>
  <p:clrMap bg1="lt1" tx1="dk1" bg2="lt2" tx2="dk2" accent1="accent1" accent2="accent2" accent3="accent3" accent4="accent4" accent5="accent5" accent6="accent6" hlink="hlink" folHlink="folHlink"/>
  <p:sldLayoutIdLst>
    <p:sldLayoutId id="2147484396" r:id="rId1"/>
    <p:sldLayoutId id="2147484397" r:id="rId2"/>
    <p:sldLayoutId id="2147484398" r:id="rId3"/>
    <p:sldLayoutId id="2147484399" r:id="rId4"/>
    <p:sldLayoutId id="2147484400" r:id="rId5"/>
    <p:sldLayoutId id="2147484401" r:id="rId6"/>
    <p:sldLayoutId id="2147484402" r:id="rId7"/>
    <p:sldLayoutId id="2147484403" r:id="rId8"/>
    <p:sldLayoutId id="2147484404" r:id="rId9"/>
    <p:sldLayoutId id="2147484405" r:id="rId10"/>
    <p:sldLayoutId id="2147484406" r:id="rId11"/>
    <p:sldLayoutId id="2147484407"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0A13D4A3-E66E-9D47-8B45-AF6D3BD6B6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86355150"/>
      </p:ext>
    </p:extLst>
  </p:cSld>
  <p:clrMap bg1="lt1" tx1="dk1" bg2="lt2" tx2="dk2" accent1="accent1" accent2="accent2" accent3="accent3" accent4="accent4" accent5="accent5" accent6="accent6" hlink="hlink" folHlink="folHlink"/>
  <p:sldLayoutIdLst>
    <p:sldLayoutId id="2147484409" r:id="rId1"/>
    <p:sldLayoutId id="2147484410" r:id="rId2"/>
    <p:sldLayoutId id="2147484411" r:id="rId3"/>
    <p:sldLayoutId id="2147484412" r:id="rId4"/>
    <p:sldLayoutId id="2147484413" r:id="rId5"/>
    <p:sldLayoutId id="2147484414" r:id="rId6"/>
    <p:sldLayoutId id="2147484415" r:id="rId7"/>
    <p:sldLayoutId id="2147484416" r:id="rId8"/>
    <p:sldLayoutId id="2147484417" r:id="rId9"/>
    <p:sldLayoutId id="2147484418" r:id="rId10"/>
    <p:sldLayoutId id="2147484419" r:id="rId11"/>
    <p:sldLayoutId id="2147484420"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410050"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10051"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8" tIns="44450" rIns="90488" bIns="44450" numCol="1" anchor="ctr" anchorCtr="0" compatLnSpc="1">
            <a:prstTxWarp prst="textNoShape">
              <a:avLst/>
            </a:prstTxWarp>
          </a:bodyPr>
          <a:lstStyle/>
          <a:p>
            <a:pPr lvl="0"/>
            <a:r>
              <a:rPr lang="en-US" dirty="0"/>
              <a:t>Click to edit Master title style</a:t>
            </a:r>
          </a:p>
        </p:txBody>
      </p:sp>
      <p:sp>
        <p:nvSpPr>
          <p:cNvPr id="15364" name="Rectangle 4"/>
          <p:cNvSpPr>
            <a:spLocks noChangeArrowheads="1"/>
          </p:cNvSpPr>
          <p:nvPr/>
        </p:nvSpPr>
        <p:spPr bwMode="auto">
          <a:xfrm>
            <a:off x="0" y="0"/>
            <a:ext cx="1085850" cy="6845300"/>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zh-CN" altLang="en-US" sz="2400">
              <a:solidFill>
                <a:srgbClr val="FFFFFF"/>
              </a:solidFill>
            </a:endParaRPr>
          </a:p>
        </p:txBody>
      </p:sp>
    </p:spTree>
    <p:extLst>
      <p:ext uri="{BB962C8B-B14F-4D97-AF65-F5344CB8AC3E}">
        <p14:creationId xmlns:p14="http://schemas.microsoft.com/office/powerpoint/2010/main" val="3068422529"/>
      </p:ext>
    </p:extLst>
  </p:cSld>
  <p:clrMap bg1="dk2" tx1="lt1" bg2="dk1" tx2="lt2" accent1="accent1" accent2="accent2" accent3="accent3" accent4="accent4" accent5="accent5" accent6="accent6" hlink="hlink" folHlink="folHlink"/>
  <p:sldLayoutIdLst>
    <p:sldLayoutId id="2147484422" r:id="rId1"/>
    <p:sldLayoutId id="2147484423" r:id="rId2"/>
    <p:sldLayoutId id="2147484424" r:id="rId3"/>
    <p:sldLayoutId id="2147484425" r:id="rId4"/>
    <p:sldLayoutId id="2147484426" r:id="rId5"/>
    <p:sldLayoutId id="2147484427" r:id="rId6"/>
    <p:sldLayoutId id="2147484428" r:id="rId7"/>
    <p:sldLayoutId id="2147484429" r:id="rId8"/>
    <p:sldLayoutId id="2147484430" r:id="rId9"/>
    <p:sldLayoutId id="2147484431" r:id="rId10"/>
    <p:sldLayoutId id="2147484432" r:id="rId11"/>
  </p:sldLayoutIdLst>
  <p:txStyles>
    <p:titleStyle>
      <a:lvl1pPr algn="l" rtl="0" eaLnBrk="0" fontAlgn="base" hangingPunct="0">
        <a:spcBef>
          <a:spcPct val="0"/>
        </a:spcBef>
        <a:spcAft>
          <a:spcPct val="0"/>
        </a:spcAft>
        <a:defRPr sz="4800" b="1" u="sng">
          <a:solidFill>
            <a:schemeClr val="tx2"/>
          </a:solidFill>
          <a:effectLst>
            <a:outerShdw blurRad="38100" dist="38100" dir="2700000" algn="tl">
              <a:srgbClr val="000000"/>
            </a:outerShdw>
          </a:effectLst>
          <a:latin typeface="Arial"/>
          <a:ea typeface="ＭＳ Ｐゴシック" pitchFamily="-109" charset="-128"/>
          <a:cs typeface="ＭＳ Ｐゴシック" charset="0"/>
        </a:defRPr>
      </a:lvl1pPr>
      <a:lvl2pPr algn="l" rtl="0" eaLnBrk="0" fontAlgn="base" hangingPunct="0">
        <a:spcBef>
          <a:spcPct val="0"/>
        </a:spcBef>
        <a:spcAft>
          <a:spcPct val="0"/>
        </a:spcAft>
        <a:defRPr sz="4800" b="1" u="sng">
          <a:solidFill>
            <a:schemeClr val="tx2"/>
          </a:solidFill>
          <a:effectLst>
            <a:outerShdw blurRad="38100" dist="38100" dir="2700000" algn="tl">
              <a:srgbClr val="000000"/>
            </a:outerShdw>
          </a:effectLst>
          <a:latin typeface="Arial" charset="0"/>
          <a:ea typeface="ＭＳ Ｐゴシック" pitchFamily="-109" charset="-128"/>
          <a:cs typeface="ＭＳ Ｐゴシック" pitchFamily="-109" charset="-128"/>
        </a:defRPr>
      </a:lvl2pPr>
      <a:lvl3pPr algn="l" rtl="0" eaLnBrk="0" fontAlgn="base" hangingPunct="0">
        <a:spcBef>
          <a:spcPct val="0"/>
        </a:spcBef>
        <a:spcAft>
          <a:spcPct val="0"/>
        </a:spcAft>
        <a:defRPr sz="4800" b="1" u="sng">
          <a:solidFill>
            <a:schemeClr val="tx2"/>
          </a:solidFill>
          <a:effectLst>
            <a:outerShdw blurRad="38100" dist="38100" dir="2700000" algn="tl">
              <a:srgbClr val="000000"/>
            </a:outerShdw>
          </a:effectLst>
          <a:latin typeface="Arial" charset="0"/>
          <a:ea typeface="ＭＳ Ｐゴシック" pitchFamily="-109" charset="-128"/>
          <a:cs typeface="ＭＳ Ｐゴシック" pitchFamily="-109" charset="-128"/>
        </a:defRPr>
      </a:lvl3pPr>
      <a:lvl4pPr algn="l" rtl="0" eaLnBrk="0" fontAlgn="base" hangingPunct="0">
        <a:spcBef>
          <a:spcPct val="0"/>
        </a:spcBef>
        <a:spcAft>
          <a:spcPct val="0"/>
        </a:spcAft>
        <a:defRPr sz="4800" b="1" u="sng">
          <a:solidFill>
            <a:schemeClr val="tx2"/>
          </a:solidFill>
          <a:effectLst>
            <a:outerShdw blurRad="38100" dist="38100" dir="2700000" algn="tl">
              <a:srgbClr val="000000"/>
            </a:outerShdw>
          </a:effectLst>
          <a:latin typeface="Arial" charset="0"/>
          <a:ea typeface="ＭＳ Ｐゴシック" pitchFamily="-109" charset="-128"/>
          <a:cs typeface="ＭＳ Ｐゴシック" pitchFamily="-109" charset="-128"/>
        </a:defRPr>
      </a:lvl4pPr>
      <a:lvl5pPr algn="l" rtl="0" eaLnBrk="0" fontAlgn="base" hangingPunct="0">
        <a:spcBef>
          <a:spcPct val="0"/>
        </a:spcBef>
        <a:spcAft>
          <a:spcPct val="0"/>
        </a:spcAft>
        <a:defRPr sz="4800" b="1" u="sng">
          <a:solidFill>
            <a:schemeClr val="tx2"/>
          </a:solidFill>
          <a:effectLst>
            <a:outerShdw blurRad="38100" dist="38100" dir="2700000" algn="tl">
              <a:srgbClr val="000000"/>
            </a:outerShdw>
          </a:effectLst>
          <a:latin typeface="Arial" charset="0"/>
          <a:ea typeface="ＭＳ Ｐゴシック" pitchFamily="-109" charset="-128"/>
          <a:cs typeface="ＭＳ Ｐゴシック" pitchFamily="-109" charset="-128"/>
        </a:defRPr>
      </a:lvl5pPr>
      <a:lvl6pPr marL="457200" algn="l" rtl="0" eaLnBrk="0" fontAlgn="base" hangingPunct="0">
        <a:spcBef>
          <a:spcPct val="0"/>
        </a:spcBef>
        <a:spcAft>
          <a:spcPct val="0"/>
        </a:spcAft>
        <a:defRPr sz="5400" b="1" u="sng">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sz="5400" b="1" u="sng">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sz="5400" b="1" u="sng">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sz="5400" b="1" u="sng">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b="1">
          <a:solidFill>
            <a:schemeClr val="tx1"/>
          </a:solidFill>
          <a:effectLst>
            <a:outerShdw blurRad="38100" dist="38100" dir="2700000" algn="tl">
              <a:srgbClr val="000000"/>
            </a:outerShdw>
          </a:effectLst>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lr>
          <a:schemeClr val="folHlink"/>
        </a:buClr>
        <a:buSzPct val="75000"/>
        <a:buFont typeface="Monotype Sorts" charset="0"/>
        <a:buChar char="u"/>
        <a:defRPr sz="2800" b="1">
          <a:solidFill>
            <a:schemeClr val="tx1"/>
          </a:solidFill>
          <a:effectLst>
            <a:outerShdw blurRad="38100" dist="38100" dir="2700000" algn="tl">
              <a:srgbClr val="000000"/>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SzPct val="65000"/>
        <a:buFont typeface="Monotype Sorts" charset="0"/>
        <a:buChar char="F"/>
        <a:defRPr sz="2400" b="1">
          <a:solidFill>
            <a:schemeClr val="tx1"/>
          </a:solidFill>
          <a:effectLst>
            <a:outerShdw blurRad="38100" dist="38100" dir="2700000" algn="tl">
              <a:srgbClr val="000000"/>
            </a:outerShdw>
          </a:effectLst>
          <a:latin typeface="Arial"/>
          <a:ea typeface="Arial" charset="0"/>
          <a:cs typeface="Arial"/>
        </a:defRPr>
      </a:lvl3pPr>
      <a:lvl4pPr marL="1600200" indent="-228600" algn="l" rtl="0" eaLnBrk="0" fontAlgn="base" hangingPunct="0">
        <a:spcBef>
          <a:spcPct val="20000"/>
        </a:spcBef>
        <a:spcAft>
          <a:spcPct val="0"/>
        </a:spcAft>
        <a:buClr>
          <a:schemeClr val="tx1"/>
        </a:buClr>
        <a:buSzPct val="100000"/>
        <a:buChar char="•"/>
        <a:defRPr sz="2000" b="1">
          <a:solidFill>
            <a:schemeClr val="tx1"/>
          </a:solidFill>
          <a:effectLst>
            <a:outerShdw blurRad="38100" dist="38100" dir="2700000" algn="tl">
              <a:srgbClr val="000000"/>
            </a:outerShdw>
          </a:effectLst>
          <a:latin typeface="Arial"/>
          <a:ea typeface="Arial" charset="0"/>
          <a:cs typeface="Arial"/>
        </a:defRPr>
      </a:lvl4pPr>
      <a:lvl5pPr marL="2057400" indent="-228600" algn="l" rtl="0" eaLnBrk="0" fontAlgn="base" hangingPunct="0">
        <a:spcBef>
          <a:spcPct val="20000"/>
        </a:spcBef>
        <a:spcAft>
          <a:spcPct val="0"/>
        </a:spcAft>
        <a:buClr>
          <a:schemeClr val="tx1"/>
        </a:buClr>
        <a:buSzPct val="100000"/>
        <a:buChar char="–"/>
        <a:defRPr sz="2000" b="1">
          <a:solidFill>
            <a:schemeClr val="tx1"/>
          </a:solidFill>
          <a:effectLst>
            <a:outerShdw blurRad="38100" dist="38100" dir="2700000" algn="tl">
              <a:srgbClr val="000000"/>
            </a:outerShdw>
          </a:effectLst>
          <a:latin typeface="Arial"/>
          <a:ea typeface="Arial" charset="0"/>
          <a:cs typeface="Arial"/>
        </a:defRPr>
      </a:lvl5pPr>
      <a:lvl6pPr marL="2514600" indent="-228600" algn="l" rtl="0" eaLnBrk="0" fontAlgn="base" hangingPunct="0">
        <a:spcBef>
          <a:spcPct val="20000"/>
        </a:spcBef>
        <a:spcAft>
          <a:spcPct val="0"/>
        </a:spcAft>
        <a:buClr>
          <a:schemeClr val="tx1"/>
        </a:buClr>
        <a:buSzPct val="100000"/>
        <a:buChar char="–"/>
        <a:defRPr sz="2400" b="1">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eaLnBrk="0" fontAlgn="base" hangingPunct="0">
        <a:spcBef>
          <a:spcPct val="20000"/>
        </a:spcBef>
        <a:spcAft>
          <a:spcPct val="0"/>
        </a:spcAft>
        <a:buClr>
          <a:schemeClr val="tx1"/>
        </a:buClr>
        <a:buSzPct val="100000"/>
        <a:buChar char="–"/>
        <a:defRPr sz="2400" b="1">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eaLnBrk="0" fontAlgn="base" hangingPunct="0">
        <a:spcBef>
          <a:spcPct val="20000"/>
        </a:spcBef>
        <a:spcAft>
          <a:spcPct val="0"/>
        </a:spcAft>
        <a:buClr>
          <a:schemeClr val="tx1"/>
        </a:buClr>
        <a:buSzPct val="100000"/>
        <a:buChar char="–"/>
        <a:defRPr sz="2400" b="1">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eaLnBrk="0" fontAlgn="base" hangingPunct="0">
        <a:spcBef>
          <a:spcPct val="20000"/>
        </a:spcBef>
        <a:spcAft>
          <a:spcPct val="0"/>
        </a:spcAft>
        <a:buClr>
          <a:schemeClr val="tx1"/>
        </a:buClr>
        <a:buSzPct val="100000"/>
        <a:buChar char="–"/>
        <a:defRPr sz="2400" b="1">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5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28" charset="0"/>
                <a:ea typeface="ＭＳ Ｐゴシック" pitchFamily="-112" charset="-128"/>
                <a:cs typeface="ＭＳ Ｐゴシック" pitchFamily="-112" charset="-128"/>
              </a:defRPr>
            </a:lvl1pPr>
          </a:lstStyle>
          <a:p>
            <a:pPr>
              <a:defRPr/>
            </a:pPr>
            <a:endParaRPr lang="en-US"/>
          </a:p>
        </p:txBody>
      </p:sp>
      <p:sp>
        <p:nvSpPr>
          <p:cNvPr id="15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28" charset="0"/>
                <a:ea typeface="ＭＳ Ｐゴシック" pitchFamily="-112" charset="-128"/>
                <a:cs typeface="ＭＳ Ｐゴシック" pitchFamily="-112" charset="-128"/>
              </a:defRPr>
            </a:lvl1pPr>
          </a:lstStyle>
          <a:p>
            <a:pPr>
              <a:defRPr/>
            </a:pPr>
            <a:endParaRPr lang="en-US"/>
          </a:p>
        </p:txBody>
      </p:sp>
      <p:sp>
        <p:nvSpPr>
          <p:cNvPr id="15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77FC52FC-5664-F746-BC20-47E8062EF432}" type="slidenum">
              <a:rPr lang="zh-CN" altLang="en-US"/>
              <a:pPr>
                <a:defRPr/>
              </a:pPr>
              <a:t>‹#›</a:t>
            </a:fld>
            <a:endParaRPr lang="en-US" altLang="zh-CN"/>
          </a:p>
        </p:txBody>
      </p:sp>
    </p:spTree>
    <p:extLst>
      <p:ext uri="{BB962C8B-B14F-4D97-AF65-F5344CB8AC3E}">
        <p14:creationId xmlns:p14="http://schemas.microsoft.com/office/powerpoint/2010/main" val="3148176418"/>
      </p:ext>
    </p:extLst>
  </p:cSld>
  <p:clrMap bg1="lt1" tx1="dk1" bg2="lt2" tx2="dk2" accent1="accent1" accent2="accent2" accent3="accent3" accent4="accent4" accent5="accent5" accent6="accent6" hlink="hlink" folHlink="folHlink"/>
  <p:sldLayoutIdLst>
    <p:sldLayoutId id="2147484434" r:id="rId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82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382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3827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defTabSz="914400" fontAlgn="base">
              <a:spcBef>
                <a:spcPct val="0"/>
              </a:spcBef>
              <a:spcAft>
                <a:spcPct val="0"/>
              </a:spcAft>
              <a:defRPr/>
            </a:pPr>
            <a:endParaRPr lang="en-US">
              <a:solidFill>
                <a:srgbClr val="000000"/>
              </a:solidFill>
              <a:latin typeface="Arial" charset="0"/>
              <a:ea typeface="ＭＳ Ｐゴシック" charset="0"/>
              <a:cs typeface="Arial"/>
            </a:endParaRPr>
          </a:p>
        </p:txBody>
      </p:sp>
      <p:sp>
        <p:nvSpPr>
          <p:cNvPr id="43827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defTabSz="914400" fontAlgn="base">
              <a:spcBef>
                <a:spcPct val="0"/>
              </a:spcBef>
              <a:spcAft>
                <a:spcPct val="0"/>
              </a:spcAft>
              <a:defRPr/>
            </a:pPr>
            <a:endParaRPr lang="en-US">
              <a:solidFill>
                <a:srgbClr val="000000"/>
              </a:solidFill>
              <a:latin typeface="Arial" charset="0"/>
              <a:ea typeface="ＭＳ Ｐゴシック" charset="0"/>
              <a:cs typeface="Arial"/>
            </a:endParaRPr>
          </a:p>
        </p:txBody>
      </p:sp>
      <p:sp>
        <p:nvSpPr>
          <p:cNvPr id="43827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400" fontAlgn="base">
              <a:spcBef>
                <a:spcPct val="0"/>
              </a:spcBef>
              <a:spcAft>
                <a:spcPct val="0"/>
              </a:spcAft>
              <a:defRPr/>
            </a:pPr>
            <a:fld id="{881809AF-DD62-7C41-97BB-AAEB47244C86}" type="slidenum">
              <a:rPr lang="en-US">
                <a:solidFill>
                  <a:srgbClr val="000000"/>
                </a:solidFill>
                <a:latin typeface="Arial" charset="0"/>
                <a:ea typeface="ＭＳ Ｐゴシック" charset="0"/>
                <a:cs typeface="Arial"/>
              </a:rPr>
              <a:pPr defTabSz="914400" fontAlgn="base">
                <a:spcBef>
                  <a:spcPct val="0"/>
                </a:spcBef>
                <a:spcAft>
                  <a:spcPct val="0"/>
                </a:spcAft>
                <a:defRPr/>
              </a:pPr>
              <a:t>‹#›</a:t>
            </a:fld>
            <a:endParaRPr lang="en-US">
              <a:solidFill>
                <a:srgbClr val="000000"/>
              </a:solidFill>
              <a:latin typeface="Arial" charset="0"/>
              <a:ea typeface="ＭＳ Ｐゴシック" charset="0"/>
              <a:cs typeface="Arial"/>
            </a:endParaRPr>
          </a:p>
        </p:txBody>
      </p:sp>
    </p:spTree>
    <p:extLst>
      <p:ext uri="{BB962C8B-B14F-4D97-AF65-F5344CB8AC3E}">
        <p14:creationId xmlns:p14="http://schemas.microsoft.com/office/powerpoint/2010/main" val="3542563555"/>
      </p:ext>
    </p:extLst>
  </p:cSld>
  <p:clrMap bg1="lt1" tx1="dk1" bg2="lt2" tx2="dk2" accent1="accent1" accent2="accent2" accent3="accent3" accent4="accent4" accent5="accent5" accent6="accent6" hlink="hlink" folHlink="folHlink"/>
  <p:sldLayoutIdLst>
    <p:sldLayoutId id="2147484436" r:id="rId1"/>
    <p:sldLayoutId id="2147484437" r:id="rId2"/>
    <p:sldLayoutId id="2147484438" r:id="rId3"/>
    <p:sldLayoutId id="2147484439" r:id="rId4"/>
    <p:sldLayoutId id="2147484440" r:id="rId5"/>
    <p:sldLayoutId id="2147484441" r:id="rId6"/>
    <p:sldLayoutId id="2147484442" r:id="rId7"/>
    <p:sldLayoutId id="2147484443" r:id="rId8"/>
    <p:sldLayoutId id="2147484444" r:id="rId9"/>
    <p:sldLayoutId id="2147484445" r:id="rId10"/>
    <p:sldLayoutId id="214748444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eaLnBrk="1" hangingPunct="1">
              <a:defRPr/>
            </a:pPr>
            <a:endParaRPr lang="en-US">
              <a:solidFill>
                <a:srgbClr val="000000"/>
              </a:solidFill>
              <a:latin typeface="Times New Roman"/>
            </a:endParaRPr>
          </a:p>
        </p:txBody>
      </p:sp>
      <p:sp>
        <p:nvSpPr>
          <p:cNvPr id="4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eaLnBrk="1" hangingPunct="1">
              <a:defRPr/>
            </a:pPr>
            <a:endParaRPr lang="en-US">
              <a:solidFill>
                <a:srgbClr val="000000"/>
              </a:solidFill>
              <a:latin typeface="Times New Roman"/>
            </a:endParaRPr>
          </a:p>
        </p:txBody>
      </p:sp>
      <p:sp>
        <p:nvSpPr>
          <p:cNvPr id="4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eaLnBrk="1" hangingPunct="1">
              <a:defRPr/>
            </a:pPr>
            <a:fld id="{9516F5E5-B071-0D4F-AACA-22C65A7DC164}" type="slidenum">
              <a:rPr lang="en-US">
                <a:solidFill>
                  <a:srgbClr val="000000"/>
                </a:solidFill>
              </a:rPr>
              <a:pPr eaLnBrk="1" hangingPunct="1">
                <a:defRPr/>
              </a:pPr>
              <a:t>‹#›</a:t>
            </a:fld>
            <a:endParaRPr lang="en-US">
              <a:solidFill>
                <a:srgbClr val="000000"/>
              </a:solidFill>
            </a:endParaRPr>
          </a:p>
        </p:txBody>
      </p:sp>
    </p:spTree>
    <p:extLst>
      <p:ext uri="{BB962C8B-B14F-4D97-AF65-F5344CB8AC3E}">
        <p14:creationId xmlns:p14="http://schemas.microsoft.com/office/powerpoint/2010/main" val="3159449118"/>
      </p:ext>
    </p:extLst>
  </p:cSld>
  <p:clrMap bg1="lt1" tx1="dk1" bg2="lt2" tx2="dk2" accent1="accent1" accent2="accent2" accent3="accent3" accent4="accent4" accent5="accent5" accent6="accent6" hlink="hlink" folHlink="folHlink"/>
  <p:sldLayoutIdLst>
    <p:sldLayoutId id="2147484448" r:id="rId1"/>
    <p:sldLayoutId id="2147484449" r:id="rId2"/>
    <p:sldLayoutId id="2147484450" r:id="rId3"/>
    <p:sldLayoutId id="2147484451" r:id="rId4"/>
    <p:sldLayoutId id="2147484452" r:id="rId5"/>
    <p:sldLayoutId id="2147484453" r:id="rId6"/>
    <p:sldLayoutId id="2147484454" r:id="rId7"/>
    <p:sldLayoutId id="2147484455" r:id="rId8"/>
    <p:sldLayoutId id="2147484456" r:id="rId9"/>
    <p:sldLayoutId id="2147484457" r:id="rId10"/>
    <p:sldLayoutId id="2147484458"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1.xml"/><Relationship Id="rId1" Type="http://schemas.openxmlformats.org/officeDocument/2006/relationships/slideLayout" Target="../slideLayouts/slideLayout22.xml"/><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54.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49.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54.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54.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66.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61.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66.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66.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71.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71.xml"/></Relationships>
</file>

<file path=ppt/slides/_rels/slide2.xml.rels><?xml version="1.0" encoding="UTF-8" standalone="yes"?>
<Relationships xmlns="http://schemas.openxmlformats.org/package/2006/relationships"><Relationship Id="rId3" Type="http://schemas.openxmlformats.org/officeDocument/2006/relationships/hyperlink" Target="http://images.google.com/imgres?imgurl=legislative.nasa.gov/images/earth.jpg&amp;imgrefurl=http://legislative.nasa.gov/earth.html&amp;h=489&amp;w=400&amp;prev=/images?q=Earth&amp;svnum=10&amp;hl=en&amp;lr=&amp;ie=UTF-8&amp;oe=UTF-8" TargetMode="External"/><Relationship Id="rId2" Type="http://schemas.openxmlformats.org/officeDocument/2006/relationships/notesSlide" Target="../notesSlides/notesSlide2.xml"/><Relationship Id="rId1" Type="http://schemas.openxmlformats.org/officeDocument/2006/relationships/slideLayout" Target="../slideLayouts/slideLayout25.xml"/><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61.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73.xml"/><Relationship Id="rId5" Type="http://schemas.openxmlformats.org/officeDocument/2006/relationships/image" Target="../media/image32.jpeg"/><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83.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83.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95.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49.xml"/><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6.xml"/><Relationship Id="rId1" Type="http://schemas.openxmlformats.org/officeDocument/2006/relationships/slideLayout" Target="../slideLayouts/slideLayout106.xml"/><Relationship Id="rId4" Type="http://schemas.openxmlformats.org/officeDocument/2006/relationships/image" Target="../media/image39.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54.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8.xml"/><Relationship Id="rId1" Type="http://schemas.openxmlformats.org/officeDocument/2006/relationships/slideLayout" Target="../slideLayouts/slideLayout131.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9.xml"/><Relationship Id="rId1" Type="http://schemas.openxmlformats.org/officeDocument/2006/relationships/slideLayout" Target="../slideLayouts/slideLayout131.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0.xml"/><Relationship Id="rId1" Type="http://schemas.openxmlformats.org/officeDocument/2006/relationships/slideLayout" Target="../slideLayouts/slideLayout131.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1.xml"/><Relationship Id="rId1" Type="http://schemas.openxmlformats.org/officeDocument/2006/relationships/slideLayout" Target="../slideLayouts/slideLayout131.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131.xml"/></Relationships>
</file>

<file path=ppt/slides/_rels/slide3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3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1.xml"/></Relationships>
</file>

<file path=ppt/slides/_rels/slide3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4.xml"/><Relationship Id="rId1" Type="http://schemas.openxmlformats.org/officeDocument/2006/relationships/slideLayout" Target="../slideLayouts/slideLayout133.xml"/></Relationships>
</file>

<file path=ppt/slides/_rels/slide3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5.xml"/><Relationship Id="rId1" Type="http://schemas.openxmlformats.org/officeDocument/2006/relationships/slideLayout" Target="../slideLayouts/slideLayout133.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131.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112.xml"/></Relationships>
</file>

<file path=ppt/slides/_rels/slide4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53.xml"/></Relationships>
</file>

<file path=ppt/slides/_rels/slide4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5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4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8.xml"/><Relationship Id="rId1" Type="http://schemas.openxmlformats.org/officeDocument/2006/relationships/slideLayout" Target="../slideLayouts/slideLayout132.xml"/><Relationship Id="rId4" Type="http://schemas.openxmlformats.org/officeDocument/2006/relationships/image" Target="../media/image53.emf"/></Relationships>
</file>

<file path=ppt/slides/_rels/slide4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9.xml"/><Relationship Id="rId1" Type="http://schemas.openxmlformats.org/officeDocument/2006/relationships/slideLayout" Target="../slideLayouts/slideLayout49.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4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0.xml"/><Relationship Id="rId1" Type="http://schemas.openxmlformats.org/officeDocument/2006/relationships/slideLayout" Target="../slideLayouts/slideLayout54.xml"/></Relationships>
</file>

<file path=ppt/slides/_rels/slide4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1.xml"/><Relationship Id="rId1" Type="http://schemas.openxmlformats.org/officeDocument/2006/relationships/slideLayout" Target="../slideLayouts/slideLayout54.xml"/></Relationships>
</file>

<file path=ppt/slides/_rels/slide4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2.xml"/><Relationship Id="rId1" Type="http://schemas.openxmlformats.org/officeDocument/2006/relationships/slideLayout" Target="../slideLayouts/slideLayout48.xml"/></Relationships>
</file>

<file path=ppt/slides/_rels/slide4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3.xml"/><Relationship Id="rId1" Type="http://schemas.openxmlformats.org/officeDocument/2006/relationships/slideLayout" Target="../slideLayouts/slideLayout137.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37.xml"/></Relationships>
</file>

<file path=ppt/slides/_rels/slide5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4.xml"/><Relationship Id="rId1" Type="http://schemas.openxmlformats.org/officeDocument/2006/relationships/slideLayout" Target="../slideLayouts/slideLayout49.xml"/></Relationships>
</file>

<file path=ppt/slides/_rels/slide5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5.xml"/><Relationship Id="rId1" Type="http://schemas.openxmlformats.org/officeDocument/2006/relationships/slideLayout" Target="../slideLayouts/slideLayout49.xml"/><Relationship Id="rId5" Type="http://schemas.openxmlformats.org/officeDocument/2006/relationships/image" Target="../media/image64.png"/><Relationship Id="rId4" Type="http://schemas.openxmlformats.org/officeDocument/2006/relationships/image" Target="../media/image63.jpeg"/></Relationships>
</file>

<file path=ppt/slides/_rels/slide5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6.xml"/><Relationship Id="rId1" Type="http://schemas.openxmlformats.org/officeDocument/2006/relationships/slideLayout" Target="../slideLayouts/slideLayout49.xml"/><Relationship Id="rId4" Type="http://schemas.openxmlformats.org/officeDocument/2006/relationships/image" Target="../media/image66.png"/></Relationships>
</file>

<file path=ppt/slides/_rels/slide5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7.xml"/><Relationship Id="rId1" Type="http://schemas.openxmlformats.org/officeDocument/2006/relationships/slideLayout" Target="../slideLayouts/slideLayout49.xml"/></Relationships>
</file>

<file path=ppt/slides/_rels/slide5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8.xml"/><Relationship Id="rId1" Type="http://schemas.openxmlformats.org/officeDocument/2006/relationships/slideLayout" Target="../slideLayouts/slideLayout6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5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9.xml"/><Relationship Id="rId1" Type="http://schemas.openxmlformats.org/officeDocument/2006/relationships/slideLayout" Target="../slideLayouts/slideLayout48.xml"/></Relationships>
</file>

<file path=ppt/slides/_rels/slide5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99.xml"/></Relationships>
</file>

<file path=ppt/slides/_rels/slide5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0.xml"/><Relationship Id="rId1" Type="http://schemas.openxmlformats.org/officeDocument/2006/relationships/slideLayout" Target="../slideLayouts/slideLayout49.xml"/></Relationships>
</file>

<file path=ppt/slides/_rels/slide5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1.xml"/><Relationship Id="rId1" Type="http://schemas.openxmlformats.org/officeDocument/2006/relationships/slideLayout" Target="../slideLayouts/slideLayout49.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49.xml"/></Relationships>
</file>

<file path=ppt/slides/_rels/slide6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2.xml"/><Relationship Id="rId1" Type="http://schemas.openxmlformats.org/officeDocument/2006/relationships/slideLayout" Target="../slideLayouts/slideLayout150.xml"/><Relationship Id="rId4" Type="http://schemas.openxmlformats.org/officeDocument/2006/relationships/image" Target="../media/image2.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3.xml"/></Relationships>
</file>

<file path=ppt/slides/_rels/slide6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4.xml"/><Relationship Id="rId1" Type="http://schemas.openxmlformats.org/officeDocument/2006/relationships/slideLayout" Target="../slideLayouts/slideLayout23.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6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5.xml"/><Relationship Id="rId1" Type="http://schemas.openxmlformats.org/officeDocument/2006/relationships/slideLayout" Target="../slideLayouts/slideLayout23.xml"/><Relationship Id="rId5" Type="http://schemas.openxmlformats.org/officeDocument/2006/relationships/image" Target="../media/image79.png"/><Relationship Id="rId4" Type="http://schemas.openxmlformats.org/officeDocument/2006/relationships/image" Target="../media/image78.png"/></Relationships>
</file>

<file path=ppt/slides/_rels/slide64.xml.rels><?xml version="1.0" encoding="UTF-8" standalone="yes"?>
<Relationships xmlns="http://schemas.openxmlformats.org/package/2006/relationships"><Relationship Id="rId3" Type="http://schemas.openxmlformats.org/officeDocument/2006/relationships/hyperlink" Target="http://images.google.com/imgres?imgurl=enquirer.com/editions/2002/02/17/gilner_zoom.jpg&amp;imgrefurl=http://enquirer.com/editions/2002/02/17/tem_1where_rare_books_are.html&amp;h=500&amp;w=377&amp;prev=/images?q=Ancient+Scrolls&amp;svnum=10&amp;hl=en&amp;lr=&amp;ie=UTF-8&amp;oe=UTF-8" TargetMode="External"/><Relationship Id="rId7" Type="http://schemas.openxmlformats.org/officeDocument/2006/relationships/image" Target="../media/image82.jpeg"/><Relationship Id="rId2" Type="http://schemas.openxmlformats.org/officeDocument/2006/relationships/notesSlide" Target="../notesSlides/notesSlide56.xml"/><Relationship Id="rId1" Type="http://schemas.openxmlformats.org/officeDocument/2006/relationships/slideLayout" Target="../slideLayouts/slideLayout33.xml"/><Relationship Id="rId6" Type="http://schemas.openxmlformats.org/officeDocument/2006/relationships/image" Target="../media/image81.jpeg"/><Relationship Id="rId5" Type="http://schemas.openxmlformats.org/officeDocument/2006/relationships/hyperlink" Target="http://images.google.com/imgres?imgurl=www.igs.net/~tril/images/scroll.jpg&amp;imgrefurl=http://www.igs.net/~tril/&amp;h=153&amp;w=200&amp;prev=/images?q=scroll&amp;svnum=10&amp;hl=en&amp;lr=&amp;ie=UTF-8&amp;oe=UTF-8" TargetMode="External"/><Relationship Id="rId4" Type="http://schemas.openxmlformats.org/officeDocument/2006/relationships/image" Target="../media/image80.jpeg"/></Relationships>
</file>

<file path=ppt/slides/_rels/slide6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7.xml"/><Relationship Id="rId1" Type="http://schemas.openxmlformats.org/officeDocument/2006/relationships/slideLayout" Target="../slideLayouts/slideLayout163.xml"/></Relationships>
</file>

<file path=ppt/slides/_rels/slide6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8.xml"/><Relationship Id="rId1" Type="http://schemas.openxmlformats.org/officeDocument/2006/relationships/slideLayout" Target="../slideLayouts/slideLayout163.xml"/></Relationships>
</file>

<file path=ppt/slides/_rels/slide67.xml.rels><?xml version="1.0" encoding="UTF-8" standalone="yes"?>
<Relationships xmlns="http://schemas.openxmlformats.org/package/2006/relationships"><Relationship Id="rId3" Type="http://schemas.openxmlformats.org/officeDocument/2006/relationships/hyperlink" Target="http://images.google.com/imgres?imgurl=www.igs.net/~tril/images/scroll.jpg&amp;imgrefurl=http://www.igs.net/~tril/&amp;h=153&amp;w=200&amp;prev=/images?q=scroll&amp;svnum=10&amp;hl=en&amp;lr=&amp;ie=UTF-8&amp;oe=UTF-8" TargetMode="External"/><Relationship Id="rId2" Type="http://schemas.openxmlformats.org/officeDocument/2006/relationships/notesSlide" Target="../notesSlides/notesSlide59.xml"/><Relationship Id="rId1" Type="http://schemas.openxmlformats.org/officeDocument/2006/relationships/slideLayout" Target="../slideLayouts/slideLayout33.xml"/><Relationship Id="rId5" Type="http://schemas.openxmlformats.org/officeDocument/2006/relationships/image" Target="../media/image84.png"/><Relationship Id="rId4" Type="http://schemas.openxmlformats.org/officeDocument/2006/relationships/image" Target="../media/image81.jpeg"/></Relationships>
</file>

<file path=ppt/slides/_rels/slide6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0.xml"/><Relationship Id="rId1" Type="http://schemas.openxmlformats.org/officeDocument/2006/relationships/slideLayout" Target="../slideLayouts/slideLayout163.xml"/></Relationships>
</file>

<file path=ppt/slides/_rels/slide69.xml.rels><?xml version="1.0" encoding="UTF-8" standalone="yes"?>
<Relationships xmlns="http://schemas.openxmlformats.org/package/2006/relationships"><Relationship Id="rId3" Type="http://schemas.openxmlformats.org/officeDocument/2006/relationships/hyperlink" Target="http://images.google.com/imgres?imgurl=www.igs.net/~tril/images/scroll.jpg&amp;imgrefurl=http://www.igs.net/~tril/&amp;h=153&amp;w=200&amp;prev=/images?q=scroll&amp;svnum=10&amp;hl=en&amp;lr=&amp;ie=UTF-8&amp;oe=UTF-8" TargetMode="External"/><Relationship Id="rId2" Type="http://schemas.openxmlformats.org/officeDocument/2006/relationships/notesSlide" Target="../notesSlides/notesSlide61.xml"/><Relationship Id="rId1" Type="http://schemas.openxmlformats.org/officeDocument/2006/relationships/slideLayout" Target="../slideLayouts/slideLayout33.xml"/><Relationship Id="rId5" Type="http://schemas.openxmlformats.org/officeDocument/2006/relationships/image" Target="../media/image84.png"/><Relationship Id="rId4" Type="http://schemas.openxmlformats.org/officeDocument/2006/relationships/image" Target="../media/image81.jpe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49.xml"/></Relationships>
</file>

<file path=ppt/slides/_rels/slide7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2.xml"/><Relationship Id="rId1" Type="http://schemas.openxmlformats.org/officeDocument/2006/relationships/slideLayout" Target="../slideLayouts/slideLayout163.xml"/></Relationships>
</file>

<file path=ppt/slides/_rels/slide7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3.xml"/><Relationship Id="rId1" Type="http://schemas.openxmlformats.org/officeDocument/2006/relationships/slideLayout" Target="../slideLayouts/slideLayout34.xml"/><Relationship Id="rId5" Type="http://schemas.openxmlformats.org/officeDocument/2006/relationships/image" Target="../media/image81.jpeg"/><Relationship Id="rId4" Type="http://schemas.openxmlformats.org/officeDocument/2006/relationships/hyperlink" Target="http://images.google.com/imgres?imgurl=www.igs.net/~tril/images/scroll.jpg&amp;imgrefurl=http://www.igs.net/~tril/&amp;h=153&amp;w=200&amp;prev=/images?q=scroll&amp;svnum=10&amp;hl=en&amp;lr=&amp;ie=UTF-8&amp;oe=UTF-8" TargetMode="External"/></Relationships>
</file>

<file path=ppt/slides/_rels/slide72.xml.rels><?xml version="1.0" encoding="UTF-8" standalone="yes"?>
<Relationships xmlns="http://schemas.openxmlformats.org/package/2006/relationships"><Relationship Id="rId3" Type="http://schemas.openxmlformats.org/officeDocument/2006/relationships/hyperlink" Target="http://images.google.com/imgres?imgurl=www.igs.net/~tril/images/scroll.jpg&amp;imgrefurl=http://www.igs.net/~tril/&amp;h=153&amp;w=200&amp;prev=/images?q=scroll&amp;svnum=10&amp;hl=en&amp;lr=&amp;ie=UTF-8&amp;oe=UTF-8" TargetMode="External"/><Relationship Id="rId2" Type="http://schemas.openxmlformats.org/officeDocument/2006/relationships/notesSlide" Target="../notesSlides/notesSlide64.xml"/><Relationship Id="rId1" Type="http://schemas.openxmlformats.org/officeDocument/2006/relationships/slideLayout" Target="../slideLayouts/slideLayout34.xml"/><Relationship Id="rId4" Type="http://schemas.openxmlformats.org/officeDocument/2006/relationships/image" Target="../media/image81.jpeg"/></Relationships>
</file>

<file path=ppt/slides/_rels/slide7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5.xml"/><Relationship Id="rId1" Type="http://schemas.openxmlformats.org/officeDocument/2006/relationships/slideLayout" Target="../slideLayouts/slideLayout28.xml"/><Relationship Id="rId4" Type="http://schemas.openxmlformats.org/officeDocument/2006/relationships/image" Target="../media/image88.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5.xml"/></Relationships>
</file>

<file path=ppt/slides/_rels/slide7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7.xml"/><Relationship Id="rId1" Type="http://schemas.openxmlformats.org/officeDocument/2006/relationships/slideLayout" Target="../slideLayouts/slideLayout166.xml"/><Relationship Id="rId4" Type="http://schemas.openxmlformats.org/officeDocument/2006/relationships/image" Target="../media/image90.jpeg"/></Relationships>
</file>

<file path=ppt/slides/_rels/slide7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8.xml"/><Relationship Id="rId1" Type="http://schemas.openxmlformats.org/officeDocument/2006/relationships/slideLayout" Target="../slideLayouts/slideLayout166.xml"/><Relationship Id="rId4" Type="http://schemas.openxmlformats.org/officeDocument/2006/relationships/image" Target="../media/image90.jpe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8.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8.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54.xml"/></Relationships>
</file>

<file path=ppt/slides/_rels/slide8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72.xml"/><Relationship Id="rId1" Type="http://schemas.openxmlformats.org/officeDocument/2006/relationships/slideLayout" Target="../slideLayouts/slideLayout35.xml"/></Relationships>
</file>

<file path=ppt/slides/_rels/slide8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3.xml"/><Relationship Id="rId1" Type="http://schemas.openxmlformats.org/officeDocument/2006/relationships/slideLayout" Target="../slideLayouts/slideLayout172.xml"/><Relationship Id="rId4" Type="http://schemas.openxmlformats.org/officeDocument/2006/relationships/image" Target="../media/image93.emf"/></Relationships>
</file>

<file path=ppt/slides/_rels/slide8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74.xml"/><Relationship Id="rId1" Type="http://schemas.openxmlformats.org/officeDocument/2006/relationships/slideLayout" Target="../slideLayouts/slideLayout188.xml"/><Relationship Id="rId4" Type="http://schemas.openxmlformats.org/officeDocument/2006/relationships/image" Target="../media/image95.png"/></Relationships>
</file>

<file path=ppt/slides/_rels/slide8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5.xml"/><Relationship Id="rId1" Type="http://schemas.openxmlformats.org/officeDocument/2006/relationships/slideLayout" Target="../slideLayouts/slideLayout19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6.xml"/><Relationship Id="rId1" Type="http://schemas.openxmlformats.org/officeDocument/2006/relationships/slideLayout" Target="../slideLayouts/slideLayout21.xml"/><Relationship Id="rId4" Type="http://schemas.openxmlformats.org/officeDocument/2006/relationships/image" Target="../media/image98.png"/></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7"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0" name="Rectangle 2"/>
          <p:cNvSpPr>
            <a:spLocks noGrp="1" noChangeArrowheads="1"/>
          </p:cNvSpPr>
          <p:nvPr>
            <p:ph type="ctrTitle"/>
          </p:nvPr>
        </p:nvSpPr>
        <p:spPr>
          <a:xfrm>
            <a:off x="685800" y="2178050"/>
            <a:ext cx="7772400" cy="1555750"/>
          </a:xfrm>
          <a:effectLst>
            <a:outerShdw blurRad="63500" dist="29783" dir="1514402" algn="ctr" rotWithShape="0">
              <a:schemeClr val="bg1">
                <a:alpha val="74998"/>
              </a:schemeClr>
            </a:outerShdw>
          </a:effectLst>
        </p:spPr>
        <p:txBody>
          <a:bodyPr/>
          <a:lstStyle/>
          <a:p>
            <a:pPr eaLnBrk="1" hangingPunct="1">
              <a:defRPr/>
            </a:pPr>
            <a:r>
              <a:rPr lang="en-US" sz="7200" b="1" dirty="0">
                <a:solidFill>
                  <a:schemeClr val="tx1"/>
                </a:solidFill>
                <a:effectLst/>
                <a:latin typeface="Arial" charset="0"/>
                <a:ea typeface="ＭＳ Ｐゴシック" charset="0"/>
                <a:cs typeface="ＭＳ Ｐゴシック" charset="0"/>
              </a:rPr>
              <a:t>Pagan Literature</a:t>
            </a:r>
            <a:endParaRPr lang="en-US" sz="6000" dirty="0">
              <a:solidFill>
                <a:schemeClr val="tx1"/>
              </a:solidFill>
              <a:effectLst/>
              <a:latin typeface="Arial" charset="0"/>
              <a:ea typeface="ＭＳ Ｐゴシック" charset="0"/>
              <a:cs typeface="ＭＳ Ｐゴシック" charset="0"/>
            </a:endParaRPr>
          </a:p>
        </p:txBody>
      </p:sp>
      <p:sp>
        <p:nvSpPr>
          <p:cNvPr id="2051" name="Rectangle 3"/>
          <p:cNvSpPr>
            <a:spLocks noGrp="1" noChangeArrowheads="1"/>
          </p:cNvSpPr>
          <p:nvPr>
            <p:ph type="subTitle" idx="1"/>
          </p:nvPr>
        </p:nvSpPr>
        <p:spPr>
          <a:xfrm>
            <a:off x="685800" y="3886200"/>
            <a:ext cx="7848600" cy="2057400"/>
          </a:xfrm>
        </p:spPr>
        <p:txBody>
          <a:bodyPr/>
          <a:lstStyle/>
          <a:p>
            <a:pPr eaLnBrk="1" hangingPunct="1">
              <a:buFont typeface="Wingdings" charset="0"/>
              <a:buNone/>
              <a:defRPr/>
            </a:pPr>
            <a:r>
              <a:rPr lang="en-US" sz="4000" i="1" dirty="0">
                <a:latin typeface="Arial" charset="0"/>
                <a:ea typeface="ＭＳ Ｐゴシック" charset="0"/>
                <a:cs typeface="ＭＳ Ｐゴシック" charset="0"/>
              </a:rPr>
              <a:t>Ancient Near East Backgrounds </a:t>
            </a:r>
          </a:p>
          <a:p>
            <a:pPr eaLnBrk="1" hangingPunct="1">
              <a:buFont typeface="Wingdings" charset="0"/>
              <a:buNone/>
              <a:defRPr/>
            </a:pPr>
            <a:r>
              <a:rPr lang="en-US" sz="4000" i="1" dirty="0">
                <a:latin typeface="Arial" charset="0"/>
                <a:ea typeface="ＭＳ Ｐゴシック" charset="0"/>
                <a:cs typeface="ＭＳ Ｐゴシック" charset="0"/>
              </a:rPr>
              <a:t>to the Old Testament </a:t>
            </a:r>
          </a:p>
        </p:txBody>
      </p:sp>
      <p:sp>
        <p:nvSpPr>
          <p:cNvPr id="8" name="Rectangle 7"/>
          <p:cNvSpPr>
            <a:spLocks noChangeArrowheads="1"/>
          </p:cNvSpPr>
          <p:nvPr/>
        </p:nvSpPr>
        <p:spPr bwMode="auto">
          <a:xfrm>
            <a:off x="1" y="6192217"/>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Jordan Evangelical Theological Seminary</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779912" y="0"/>
            <a:ext cx="5292080" cy="936104"/>
          </a:xfrm>
          <a:ln>
            <a:miter lim="800000"/>
            <a:headEnd/>
            <a:tailEnd/>
          </a:ln>
        </p:spPr>
        <p:txBody>
          <a:bodyPr anchor="b"/>
          <a:lstStyle/>
          <a:p>
            <a:pPr algn="r">
              <a:defRPr/>
            </a:pPr>
            <a:r>
              <a:rPr lang="en-US" dirty="0">
                <a:solidFill>
                  <a:srgbClr val="FFFFCC"/>
                </a:solidFill>
                <a:effectLst>
                  <a:glow rad="101600">
                    <a:srgbClr val="000000">
                      <a:alpha val="75000"/>
                    </a:srgbClr>
                  </a:glow>
                </a:effectLst>
                <a:latin typeface="Arial Narrow"/>
                <a:ea typeface="ＭＳ Ｐゴシック" pitchFamily="-111" charset="-128"/>
                <a:cs typeface="ＭＳ Ｐゴシック" pitchFamily="-111" charset="-128"/>
              </a:rPr>
              <a:t>Noah &amp; His Son</a:t>
            </a:r>
          </a:p>
        </p:txBody>
      </p:sp>
      <p:pic>
        <p:nvPicPr>
          <p:cNvPr id="196610" name="Picture 3" descr="Gen 6 Noah Son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14626" y="1"/>
            <a:ext cx="3530838" cy="4707784"/>
          </a:xfrm>
          <a:prstGeom prst="rect">
            <a:avLst/>
          </a:prstGeom>
        </p:spPr>
      </p:pic>
    </p:spTree>
    <p:extLst>
      <p:ext uri="{BB962C8B-B14F-4D97-AF65-F5344CB8AC3E}">
        <p14:creationId xmlns:p14="http://schemas.microsoft.com/office/powerpoint/2010/main" val="534628911"/>
      </p:ext>
    </p:extLst>
  </p:cSld>
  <p:clrMapOvr>
    <a:masterClrMapping/>
  </p:clrMapOvr>
  <p:transition spd="med">
    <p:randomBar dir="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2"/>
          <p:cNvSpPr>
            <a:spLocks noGrp="1" noChangeArrowheads="1"/>
          </p:cNvSpPr>
          <p:nvPr>
            <p:ph type="title"/>
          </p:nvPr>
        </p:nvSpPr>
        <p:spPr/>
        <p:txBody>
          <a:bodyPr/>
          <a:lstStyle/>
          <a:p>
            <a:pPr eaLnBrk="1" hangingPunct="1"/>
            <a:r>
              <a:rPr lang="en-US" altLang="zh-CN">
                <a:latin typeface="Arial" charset="0"/>
                <a:ea typeface="ＭＳ Ｐゴシック" charset="0"/>
              </a:rPr>
              <a:t>Building the Ark</a:t>
            </a:r>
          </a:p>
        </p:txBody>
      </p:sp>
      <p:sp>
        <p:nvSpPr>
          <p:cNvPr id="198658" name="Rectangle 3"/>
          <p:cNvSpPr>
            <a:spLocks noGrp="1" noChangeArrowheads="1"/>
          </p:cNvSpPr>
          <p:nvPr>
            <p:ph type="body" idx="1"/>
          </p:nvPr>
        </p:nvSpPr>
        <p:spPr/>
        <p:txBody>
          <a:bodyPr/>
          <a:lstStyle/>
          <a:p>
            <a:pPr eaLnBrk="1" hangingPunct="1"/>
            <a:endParaRPr lang="zh-CN" altLang="en-US">
              <a:latin typeface="Arial" charset="0"/>
              <a:ea typeface="ＭＳ Ｐゴシック" charset="0"/>
            </a:endParaRPr>
          </a:p>
        </p:txBody>
      </p:sp>
      <p:pic>
        <p:nvPicPr>
          <p:cNvPr id="198659"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50"/>
            <a:ext cx="9144000" cy="685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8660" name="Text Box 5"/>
          <p:cNvSpPr txBox="1">
            <a:spLocks noChangeArrowheads="1"/>
          </p:cNvSpPr>
          <p:nvPr/>
        </p:nvSpPr>
        <p:spPr bwMode="auto">
          <a:xfrm>
            <a:off x="8578850" y="76200"/>
            <a:ext cx="527050" cy="461963"/>
          </a:xfrm>
          <a:prstGeom prst="rect">
            <a:avLst/>
          </a:prstGeom>
          <a:solidFill>
            <a:srgbClr val="3333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65</a:t>
            </a:r>
          </a:p>
        </p:txBody>
      </p:sp>
    </p:spTree>
    <p:extLst>
      <p:ext uri="{BB962C8B-B14F-4D97-AF65-F5344CB8AC3E}">
        <p14:creationId xmlns:p14="http://schemas.microsoft.com/office/powerpoint/2010/main" val="2697517225"/>
      </p:ext>
    </p:extLst>
  </p:cSld>
  <p:clrMapOvr>
    <a:masterClrMapping/>
  </p:clrMapOvr>
  <p:transition spd="med">
    <p:randomBar dir="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779912" y="0"/>
            <a:ext cx="5292080" cy="936104"/>
          </a:xfrm>
          <a:ln>
            <a:miter lim="800000"/>
            <a:headEnd/>
            <a:tailEnd/>
          </a:ln>
        </p:spPr>
        <p:txBody>
          <a:bodyPr anchor="b"/>
          <a:lstStyle/>
          <a:p>
            <a:pPr algn="r">
              <a:defRPr/>
            </a:pPr>
            <a:r>
              <a:rPr lang="en-US" dirty="0">
                <a:solidFill>
                  <a:srgbClr val="FFFFCC"/>
                </a:solidFill>
                <a:effectLst>
                  <a:glow rad="101600">
                    <a:srgbClr val="000000">
                      <a:alpha val="75000"/>
                    </a:srgbClr>
                  </a:glow>
                </a:effectLst>
                <a:latin typeface="Arial Narrow"/>
                <a:ea typeface="ＭＳ Ｐゴシック" pitchFamily="-111" charset="-128"/>
                <a:cs typeface="ＭＳ Ｐゴシック" pitchFamily="-111" charset="-128"/>
              </a:rPr>
              <a:t>Food in the Ark</a:t>
            </a:r>
          </a:p>
        </p:txBody>
      </p:sp>
      <p:pic>
        <p:nvPicPr>
          <p:cNvPr id="200706" name="Picture 3" descr="Gen 7 Ark Foo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26988"/>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4519401"/>
      </p:ext>
    </p:extLst>
  </p:cSld>
  <p:clrMapOvr>
    <a:masterClrMapping/>
  </p:clrMapOvr>
  <p:transition spd="med">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779912" y="0"/>
            <a:ext cx="5292080" cy="936104"/>
          </a:xfrm>
          <a:ln>
            <a:miter lim="800000"/>
            <a:headEnd/>
            <a:tailEnd/>
          </a:ln>
        </p:spPr>
        <p:txBody>
          <a:bodyPr anchor="b"/>
          <a:lstStyle/>
          <a:p>
            <a:pPr algn="r">
              <a:defRPr/>
            </a:pPr>
            <a:r>
              <a:rPr lang="en-US" dirty="0">
                <a:solidFill>
                  <a:srgbClr val="FFFFCC"/>
                </a:solidFill>
                <a:effectLst>
                  <a:glow rad="101600">
                    <a:srgbClr val="000000">
                      <a:alpha val="75000"/>
                    </a:srgbClr>
                  </a:glow>
                </a:effectLst>
                <a:latin typeface="Arial Narrow"/>
                <a:ea typeface="ＭＳ Ｐゴシック" pitchFamily="-111" charset="-128"/>
                <a:cs typeface="ＭＳ Ｐゴシック" pitchFamily="-111" charset="-128"/>
              </a:rPr>
              <a:t>Noah &amp; His Study</a:t>
            </a:r>
          </a:p>
        </p:txBody>
      </p:sp>
      <p:pic>
        <p:nvPicPr>
          <p:cNvPr id="202754" name="Picture 3" descr="Gen 6 Noah Study.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588"/>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2097610"/>
      </p:ext>
    </p:extLst>
  </p:cSld>
  <p:clrMapOvr>
    <a:masterClrMapping/>
  </p:clrMapOvr>
  <p:transition spd="med">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01" name="Group 2"/>
          <p:cNvGrpSpPr>
            <a:grpSpLocks/>
          </p:cNvGrpSpPr>
          <p:nvPr/>
        </p:nvGrpSpPr>
        <p:grpSpPr bwMode="auto">
          <a:xfrm>
            <a:off x="327025" y="215900"/>
            <a:ext cx="8804275" cy="6481763"/>
            <a:chOff x="206" y="136"/>
            <a:chExt cx="5546" cy="4083"/>
          </a:xfrm>
        </p:grpSpPr>
        <p:grpSp>
          <p:nvGrpSpPr>
            <p:cNvPr id="204805" name="Group 3"/>
            <p:cNvGrpSpPr>
              <a:grpSpLocks/>
            </p:cNvGrpSpPr>
            <p:nvPr/>
          </p:nvGrpSpPr>
          <p:grpSpPr bwMode="auto">
            <a:xfrm>
              <a:off x="234" y="136"/>
              <a:ext cx="5518" cy="4062"/>
              <a:chOff x="234" y="136"/>
              <a:chExt cx="5518" cy="4062"/>
            </a:xfrm>
          </p:grpSpPr>
          <p:pic>
            <p:nvPicPr>
              <p:cNvPr id="204807" name="Picture 4"/>
              <p:cNvPicPr>
                <a:picLocks noChangeArrowheads="1"/>
              </p:cNvPicPr>
              <p:nvPr/>
            </p:nvPicPr>
            <p:blipFill>
              <a:blip r:embed="rId3" cstate="screen">
                <a:extLst>
                  <a:ext uri="{28A0092B-C50C-407E-A947-70E740481C1C}">
                    <a14:useLocalDpi xmlns:a14="http://schemas.microsoft.com/office/drawing/2010/main"/>
                  </a:ext>
                </a:extLst>
              </a:blip>
              <a:srcRect t="2582" r="12022"/>
              <a:stretch>
                <a:fillRect/>
              </a:stretch>
            </p:blipFill>
            <p:spPr bwMode="auto">
              <a:xfrm>
                <a:off x="1621" y="136"/>
                <a:ext cx="4003" cy="3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204808" name="Line 5"/>
              <p:cNvSpPr>
                <a:spLocks noChangeShapeType="1"/>
              </p:cNvSpPr>
              <p:nvPr/>
            </p:nvSpPr>
            <p:spPr bwMode="auto">
              <a:xfrm>
                <a:off x="2079" y="557"/>
                <a:ext cx="2734" cy="2753"/>
              </a:xfrm>
              <a:prstGeom prst="line">
                <a:avLst/>
              </a:prstGeom>
              <a:noFill/>
              <a:ln w="127000">
                <a:solidFill>
                  <a:schemeClr val="bg2"/>
                </a:solidFill>
                <a:round/>
                <a:headEnd type="triangle" w="med" len="me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413126" name="Rectangle 6"/>
              <p:cNvSpPr>
                <a:spLocks noChangeArrowheads="1"/>
              </p:cNvSpPr>
              <p:nvPr/>
            </p:nvSpPr>
            <p:spPr bwMode="auto">
              <a:xfrm rot="2700000">
                <a:off x="3194" y="2032"/>
                <a:ext cx="1480" cy="792"/>
              </a:xfrm>
              <a:prstGeom prst="rect">
                <a:avLst/>
              </a:prstGeom>
              <a:noFill/>
              <a:ln w="12700">
                <a:noFill/>
                <a:miter lim="800000"/>
                <a:headEnd/>
                <a:tailEnd/>
              </a:ln>
              <a:effectLst/>
            </p:spPr>
            <p:txBody>
              <a:bodyPr wrap="none" lIns="90488" tIns="44450" rIns="90488" bIns="44450">
                <a:spAutoFit/>
              </a:bodyPr>
              <a:lstStyle/>
              <a:p>
                <a:pPr marL="0" marR="0" lvl="0" indent="0" algn="ctr" defTabSz="914400" rtl="0" eaLnBrk="0" fontAlgn="base" latinLnBrk="0" hangingPunct="0">
                  <a:lnSpc>
                    <a:spcPct val="120000"/>
                  </a:lnSpc>
                  <a:spcBef>
                    <a:spcPct val="0"/>
                  </a:spcBef>
                  <a:spcAft>
                    <a:spcPct val="0"/>
                  </a:spcAft>
                  <a:buClrTx/>
                  <a:buSzTx/>
                  <a:buFontTx/>
                  <a:buNone/>
                  <a:tabLst/>
                  <a:defRPr/>
                </a:pPr>
                <a:r>
                  <a:rPr kumimoji="0" lang="en-US" sz="3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Black" charset="0"/>
                    <a:ea typeface="ＭＳ Ｐゴシック" charset="0"/>
                  </a:rPr>
                  <a:t>18 Inches</a:t>
                </a:r>
              </a:p>
              <a:p>
                <a:pPr marL="0" marR="0" lvl="0" indent="0" algn="ctr" defTabSz="914400" rtl="0" eaLnBrk="0" fontAlgn="base" latinLnBrk="0" hangingPunct="0">
                  <a:lnSpc>
                    <a:spcPct val="120000"/>
                  </a:lnSpc>
                  <a:spcBef>
                    <a:spcPct val="0"/>
                  </a:spcBef>
                  <a:spcAft>
                    <a:spcPct val="0"/>
                  </a:spcAft>
                  <a:buClrTx/>
                  <a:buSzTx/>
                  <a:buFontTx/>
                  <a:buNone/>
                  <a:tabLst/>
                  <a:defRPr/>
                </a:pPr>
                <a:r>
                  <a:rPr kumimoji="0" lang="en-US" sz="3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Black" charset="0"/>
                    <a:ea typeface="ＭＳ Ｐゴシック" charset="0"/>
                  </a:rPr>
                  <a:t> = 1 Cubit</a:t>
                </a:r>
              </a:p>
            </p:txBody>
          </p:sp>
          <p:sp>
            <p:nvSpPr>
              <p:cNvPr id="204810" name="Line 7"/>
              <p:cNvSpPr>
                <a:spLocks noChangeShapeType="1"/>
              </p:cNvSpPr>
              <p:nvPr/>
            </p:nvSpPr>
            <p:spPr bwMode="auto">
              <a:xfrm>
                <a:off x="2144" y="618"/>
                <a:ext cx="2598" cy="2624"/>
              </a:xfrm>
              <a:prstGeom prst="line">
                <a:avLst/>
              </a:prstGeom>
              <a:noFill/>
              <a:ln w="76200">
                <a:solidFill>
                  <a:srgbClr val="FAFD00"/>
                </a:solidFill>
                <a:round/>
                <a:headEnd type="triangle" w="med" len="me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413128" name="Rectangle 8"/>
              <p:cNvSpPr>
                <a:spLocks noChangeArrowheads="1"/>
              </p:cNvSpPr>
              <p:nvPr/>
            </p:nvSpPr>
            <p:spPr bwMode="auto">
              <a:xfrm>
                <a:off x="2337" y="3628"/>
                <a:ext cx="3415" cy="422"/>
              </a:xfrm>
              <a:prstGeom prst="rect">
                <a:avLst/>
              </a:prstGeom>
              <a:noFill/>
              <a:ln w="12700">
                <a:noFill/>
                <a:miter lim="800000"/>
                <a:headEnd/>
                <a:tailEnd/>
              </a:ln>
              <a:effectLst/>
            </p:spPr>
            <p:txBody>
              <a:bodyPr lIns="90488" tIns="44450" rIns="90488" bIns="44450"/>
              <a:lstStyle/>
              <a:p>
                <a:pPr marL="342900" marR="0" lvl="0" indent="-342900" algn="l" defTabSz="914400" rtl="0" eaLnBrk="0" fontAlgn="base" latinLnBrk="0" hangingPunct="0">
                  <a:lnSpc>
                    <a:spcPct val="100000"/>
                  </a:lnSpc>
                  <a:spcBef>
                    <a:spcPct val="20000"/>
                  </a:spcBef>
                  <a:spcAft>
                    <a:spcPct val="0"/>
                  </a:spcAft>
                  <a:buClr>
                    <a:srgbClr val="C0FEF9"/>
                  </a:buClr>
                  <a:buSzPct val="75000"/>
                  <a:buFont typeface="Monotype Sorts" charset="0"/>
                  <a:buChar char="n"/>
                  <a:tabLst/>
                  <a:defRPr/>
                </a:pPr>
                <a:r>
                  <a:rPr kumimoji="0" lang="zh-CN" altLang="en-US" sz="3600" b="1" i="0" u="none" strike="noStrike" kern="1200" cap="none" spc="0" normalizeH="0" baseline="0" noProof="0">
                    <a:ln>
                      <a:noFill/>
                    </a:ln>
                    <a:solidFill>
                      <a:srgbClr val="FAFD00"/>
                    </a:solidFill>
                    <a:effectLst>
                      <a:outerShdw blurRad="38100" dist="38100" dir="2700000" algn="tl">
                        <a:srgbClr val="000000"/>
                      </a:outerShdw>
                    </a:effectLst>
                    <a:uLnTx/>
                    <a:uFillTx/>
                    <a:latin typeface="Arial" charset="0"/>
                    <a:ea typeface="ＭＳ Ｐゴシック" charset="0"/>
                  </a:rPr>
                  <a:t>  </a:t>
                </a:r>
                <a:r>
                  <a:rPr kumimoji="0" lang="en-US" altLang="zh-CN" sz="3600" b="1" i="0" u="none" strike="noStrike" kern="1200" cap="none" spc="0" normalizeH="0" baseline="0" noProof="0">
                    <a:ln>
                      <a:noFill/>
                    </a:ln>
                    <a:solidFill>
                      <a:srgbClr val="FAFD00"/>
                    </a:solidFill>
                    <a:effectLst>
                      <a:outerShdw blurRad="38100" dist="38100" dir="2700000" algn="tl">
                        <a:srgbClr val="000000"/>
                      </a:outerShdw>
                    </a:effectLst>
                    <a:uLnTx/>
                    <a:uFillTx/>
                    <a:latin typeface="Arial" charset="0"/>
                    <a:ea typeface="ＭＳ Ｐゴシック" charset="0"/>
                  </a:rPr>
                  <a:t>Length Measurement</a:t>
                </a:r>
              </a:p>
            </p:txBody>
          </p:sp>
          <p:sp>
            <p:nvSpPr>
              <p:cNvPr id="1413129" name="Rectangle 9"/>
              <p:cNvSpPr>
                <a:spLocks noChangeArrowheads="1"/>
              </p:cNvSpPr>
              <p:nvPr/>
            </p:nvSpPr>
            <p:spPr bwMode="auto">
              <a:xfrm>
                <a:off x="588" y="623"/>
                <a:ext cx="800" cy="720"/>
              </a:xfrm>
              <a:prstGeom prst="rect">
                <a:avLst/>
              </a:prstGeom>
              <a:noFill/>
              <a:ln w="12700">
                <a:noFill/>
                <a:miter lim="800000"/>
                <a:headEnd/>
                <a:tailEnd/>
              </a:ln>
              <a:effectLst>
                <a:outerShdw blurRad="63500" dist="38099" dir="2700000" algn="ctr" rotWithShape="0">
                  <a:srgbClr val="000000">
                    <a:alpha val="74998"/>
                  </a:srgbClr>
                </a:outerShdw>
              </a:effectLst>
            </p:spPr>
            <p:txBody>
              <a:bodyPr lIns="90488" tIns="44450" rIns="90488" bIns="44450" anchor="ct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AFD00"/>
                    </a:solidFill>
                    <a:effectLst>
                      <a:outerShdw blurRad="38100" dist="38100" dir="2700000" algn="tl">
                        <a:srgbClr val="000000"/>
                      </a:outerShdw>
                    </a:effectLst>
                    <a:uLnTx/>
                    <a:uFillTx/>
                    <a:latin typeface="Times New Roman" charset="0"/>
                    <a:ea typeface="ＭＳ Ｐゴシック" charset="0"/>
                  </a:rPr>
                  <a:t>B</a:t>
                </a:r>
                <a:br>
                  <a:rPr kumimoji="0" lang="en-US" sz="3600" b="1" i="0" u="none" strike="noStrike" kern="1200" cap="none" spc="0" normalizeH="0" baseline="0" noProof="0">
                    <a:ln>
                      <a:noFill/>
                    </a:ln>
                    <a:solidFill>
                      <a:srgbClr val="FAFD00"/>
                    </a:solidFill>
                    <a:effectLst>
                      <a:outerShdw blurRad="38100" dist="38100" dir="2700000" algn="tl">
                        <a:srgbClr val="000000"/>
                      </a:outerShdw>
                    </a:effectLst>
                    <a:uLnTx/>
                    <a:uFillTx/>
                    <a:latin typeface="Times New Roman" charset="0"/>
                    <a:ea typeface="ＭＳ Ｐゴシック" charset="0"/>
                  </a:rPr>
                </a:br>
                <a:r>
                  <a:rPr kumimoji="0" lang="en-US" sz="3600" b="1" i="0" u="none" strike="noStrike" kern="1200" cap="none" spc="0" normalizeH="0" baseline="0" noProof="0">
                    <a:ln>
                      <a:noFill/>
                    </a:ln>
                    <a:solidFill>
                      <a:srgbClr val="FAFD00"/>
                    </a:solidFill>
                    <a:effectLst>
                      <a:outerShdw blurRad="38100" dist="38100" dir="2700000" algn="tl">
                        <a:srgbClr val="000000"/>
                      </a:outerShdw>
                    </a:effectLst>
                    <a:uLnTx/>
                    <a:uFillTx/>
                    <a:latin typeface="Times New Roman" charset="0"/>
                    <a:ea typeface="ＭＳ Ｐゴシック" charset="0"/>
                  </a:rPr>
                  <a:t>I</a:t>
                </a:r>
                <a:br>
                  <a:rPr kumimoji="0" lang="en-US" sz="3600" b="1" i="0" u="none" strike="noStrike" kern="1200" cap="none" spc="0" normalizeH="0" baseline="0" noProof="0">
                    <a:ln>
                      <a:noFill/>
                    </a:ln>
                    <a:solidFill>
                      <a:srgbClr val="FAFD00"/>
                    </a:solidFill>
                    <a:effectLst>
                      <a:outerShdw blurRad="38100" dist="38100" dir="2700000" algn="tl">
                        <a:srgbClr val="000000"/>
                      </a:outerShdw>
                    </a:effectLst>
                    <a:uLnTx/>
                    <a:uFillTx/>
                    <a:latin typeface="Times New Roman" charset="0"/>
                    <a:ea typeface="ＭＳ Ｐゴシック" charset="0"/>
                  </a:rPr>
                </a:br>
                <a:r>
                  <a:rPr kumimoji="0" lang="en-US" sz="3600" b="1" i="0" u="none" strike="noStrike" kern="1200" cap="none" spc="0" normalizeH="0" baseline="0" noProof="0">
                    <a:ln>
                      <a:noFill/>
                    </a:ln>
                    <a:solidFill>
                      <a:srgbClr val="FAFD00"/>
                    </a:solidFill>
                    <a:effectLst>
                      <a:outerShdw blurRad="38100" dist="38100" dir="2700000" algn="tl">
                        <a:srgbClr val="000000"/>
                      </a:outerShdw>
                    </a:effectLst>
                    <a:uLnTx/>
                    <a:uFillTx/>
                    <a:latin typeface="Times New Roman" charset="0"/>
                    <a:ea typeface="ＭＳ Ｐゴシック" charset="0"/>
                  </a:rPr>
                  <a:t>B</a:t>
                </a:r>
                <a:br>
                  <a:rPr kumimoji="0" lang="en-US" sz="3600" b="1" i="0" u="none" strike="noStrike" kern="1200" cap="none" spc="0" normalizeH="0" baseline="0" noProof="0">
                    <a:ln>
                      <a:noFill/>
                    </a:ln>
                    <a:solidFill>
                      <a:srgbClr val="FAFD00"/>
                    </a:solidFill>
                    <a:effectLst>
                      <a:outerShdw blurRad="38100" dist="38100" dir="2700000" algn="tl">
                        <a:srgbClr val="000000"/>
                      </a:outerShdw>
                    </a:effectLst>
                    <a:uLnTx/>
                    <a:uFillTx/>
                    <a:latin typeface="Times New Roman" charset="0"/>
                    <a:ea typeface="ＭＳ Ｐゴシック" charset="0"/>
                  </a:rPr>
                </a:br>
                <a:r>
                  <a:rPr kumimoji="0" lang="en-US" sz="3600" b="1" i="0" u="none" strike="noStrike" kern="1200" cap="none" spc="0" normalizeH="0" baseline="0" noProof="0">
                    <a:ln>
                      <a:noFill/>
                    </a:ln>
                    <a:solidFill>
                      <a:srgbClr val="FAFD00"/>
                    </a:solidFill>
                    <a:effectLst>
                      <a:outerShdw blurRad="38100" dist="38100" dir="2700000" algn="tl">
                        <a:srgbClr val="000000"/>
                      </a:outerShdw>
                    </a:effectLst>
                    <a:uLnTx/>
                    <a:uFillTx/>
                    <a:latin typeface="Times New Roman" charset="0"/>
                    <a:ea typeface="ＭＳ Ｐゴシック" charset="0"/>
                  </a:rPr>
                  <a:t>L</a:t>
                </a:r>
                <a:br>
                  <a:rPr kumimoji="0" lang="en-US" sz="3600" b="1" i="0" u="none" strike="noStrike" kern="1200" cap="none" spc="0" normalizeH="0" baseline="0" noProof="0">
                    <a:ln>
                      <a:noFill/>
                    </a:ln>
                    <a:solidFill>
                      <a:srgbClr val="FAFD00"/>
                    </a:solidFill>
                    <a:effectLst>
                      <a:outerShdw blurRad="38100" dist="38100" dir="2700000" algn="tl">
                        <a:srgbClr val="000000"/>
                      </a:outerShdw>
                    </a:effectLst>
                    <a:uLnTx/>
                    <a:uFillTx/>
                    <a:latin typeface="Times New Roman" charset="0"/>
                    <a:ea typeface="ＭＳ Ｐゴシック" charset="0"/>
                  </a:rPr>
                </a:br>
                <a:r>
                  <a:rPr kumimoji="0" lang="en-US" sz="3600" b="1" i="0" u="none" strike="noStrike" kern="1200" cap="none" spc="0" normalizeH="0" baseline="0" noProof="0">
                    <a:ln>
                      <a:noFill/>
                    </a:ln>
                    <a:solidFill>
                      <a:srgbClr val="FAFD00"/>
                    </a:solidFill>
                    <a:effectLst>
                      <a:outerShdw blurRad="38100" dist="38100" dir="2700000" algn="tl">
                        <a:srgbClr val="000000"/>
                      </a:outerShdw>
                    </a:effectLst>
                    <a:uLnTx/>
                    <a:uFillTx/>
                    <a:latin typeface="Times New Roman" charset="0"/>
                    <a:ea typeface="ＭＳ Ｐゴシック" charset="0"/>
                  </a:rPr>
                  <a:t>E</a:t>
                </a:r>
              </a:p>
            </p:txBody>
          </p:sp>
          <p:pic>
            <p:nvPicPr>
              <p:cNvPr id="204813" name="Picture 10"/>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34" y="1798"/>
                <a:ext cx="2460" cy="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204814" name="Line 11"/>
              <p:cNvSpPr>
                <a:spLocks noChangeShapeType="1"/>
              </p:cNvSpPr>
              <p:nvPr/>
            </p:nvSpPr>
            <p:spPr bwMode="auto">
              <a:xfrm flipV="1">
                <a:off x="453" y="2209"/>
                <a:ext cx="2034" cy="898"/>
              </a:xfrm>
              <a:prstGeom prst="line">
                <a:avLst/>
              </a:prstGeom>
              <a:noFill/>
              <a:ln w="127000">
                <a:solidFill>
                  <a:schemeClr val="bg2"/>
                </a:solidFill>
                <a:round/>
                <a:headEnd type="triangle" w="med" len="me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04815" name="Line 12"/>
              <p:cNvSpPr>
                <a:spLocks noChangeShapeType="1"/>
              </p:cNvSpPr>
              <p:nvPr/>
            </p:nvSpPr>
            <p:spPr bwMode="auto">
              <a:xfrm flipV="1">
                <a:off x="525" y="2259"/>
                <a:ext cx="1889" cy="796"/>
              </a:xfrm>
              <a:prstGeom prst="line">
                <a:avLst/>
              </a:prstGeom>
              <a:noFill/>
              <a:ln w="76200">
                <a:solidFill>
                  <a:srgbClr val="FAFD00"/>
                </a:solidFill>
                <a:round/>
                <a:headEnd type="triangle" w="med" len="me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04816" name="Line 13"/>
              <p:cNvSpPr>
                <a:spLocks noChangeShapeType="1"/>
              </p:cNvSpPr>
              <p:nvPr/>
            </p:nvSpPr>
            <p:spPr bwMode="auto">
              <a:xfrm flipV="1">
                <a:off x="1266" y="2701"/>
                <a:ext cx="712" cy="1172"/>
              </a:xfrm>
              <a:prstGeom prst="line">
                <a:avLst/>
              </a:prstGeom>
              <a:noFill/>
              <a:ln w="127000">
                <a:solidFill>
                  <a:schemeClr val="bg2"/>
                </a:solidFill>
                <a:round/>
                <a:headEnd type="triangle" w="med" len="me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04817" name="AutoShape 14"/>
              <p:cNvSpPr>
                <a:spLocks noChangeArrowheads="1"/>
              </p:cNvSpPr>
              <p:nvPr/>
            </p:nvSpPr>
            <p:spPr bwMode="auto">
              <a:xfrm rot="-2460000">
                <a:off x="618" y="2368"/>
                <a:ext cx="337" cy="221"/>
              </a:xfrm>
              <a:prstGeom prst="rightArrow">
                <a:avLst>
                  <a:gd name="adj1" fmla="val 50000"/>
                  <a:gd name="adj2" fmla="val 76251"/>
                </a:avLst>
              </a:prstGeom>
              <a:solidFill>
                <a:srgbClr val="FAFD00"/>
              </a:solidFill>
              <a:ln w="12700">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04818" name="AutoShape 15"/>
              <p:cNvSpPr>
                <a:spLocks noChangeArrowheads="1"/>
              </p:cNvSpPr>
              <p:nvPr/>
            </p:nvSpPr>
            <p:spPr bwMode="auto">
              <a:xfrm rot="8340000">
                <a:off x="1037" y="2017"/>
                <a:ext cx="337" cy="221"/>
              </a:xfrm>
              <a:prstGeom prst="rightArrow">
                <a:avLst>
                  <a:gd name="adj1" fmla="val 50000"/>
                  <a:gd name="adj2" fmla="val 76251"/>
                </a:avLst>
              </a:prstGeom>
              <a:solidFill>
                <a:srgbClr val="FAFD00"/>
              </a:solidFill>
              <a:ln w="12700">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04819" name="Line 16"/>
              <p:cNvSpPr>
                <a:spLocks noChangeShapeType="1"/>
              </p:cNvSpPr>
              <p:nvPr/>
            </p:nvSpPr>
            <p:spPr bwMode="auto">
              <a:xfrm flipV="1">
                <a:off x="1307" y="2798"/>
                <a:ext cx="631" cy="977"/>
              </a:xfrm>
              <a:prstGeom prst="line">
                <a:avLst/>
              </a:prstGeom>
              <a:noFill/>
              <a:ln w="76200">
                <a:solidFill>
                  <a:srgbClr val="EDF801"/>
                </a:solidFill>
                <a:round/>
                <a:headEnd type="triangle" w="med" len="me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413137" name="Rectangle 17"/>
              <p:cNvSpPr>
                <a:spLocks noChangeArrowheads="1"/>
              </p:cNvSpPr>
              <p:nvPr/>
            </p:nvSpPr>
            <p:spPr bwMode="auto">
              <a:xfrm>
                <a:off x="1087" y="2447"/>
                <a:ext cx="740" cy="363"/>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Span</a:t>
                </a:r>
              </a:p>
            </p:txBody>
          </p:sp>
          <p:sp>
            <p:nvSpPr>
              <p:cNvPr id="1413138" name="Rectangle 18"/>
              <p:cNvSpPr>
                <a:spLocks noChangeArrowheads="1"/>
              </p:cNvSpPr>
              <p:nvPr/>
            </p:nvSpPr>
            <p:spPr bwMode="auto">
              <a:xfrm>
                <a:off x="772" y="3103"/>
                <a:ext cx="1693" cy="363"/>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Handbreadth</a:t>
                </a:r>
              </a:p>
            </p:txBody>
          </p:sp>
          <p:sp>
            <p:nvSpPr>
              <p:cNvPr id="1413139" name="Rectangle 19"/>
              <p:cNvSpPr>
                <a:spLocks noChangeArrowheads="1"/>
              </p:cNvSpPr>
              <p:nvPr/>
            </p:nvSpPr>
            <p:spPr bwMode="auto">
              <a:xfrm>
                <a:off x="812" y="1793"/>
                <a:ext cx="896" cy="363"/>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Finger</a:t>
                </a:r>
              </a:p>
            </p:txBody>
          </p:sp>
        </p:grpSp>
        <p:sp>
          <p:nvSpPr>
            <p:cNvPr id="204806" name="Rectangle 20"/>
            <p:cNvSpPr>
              <a:spLocks noChangeArrowheads="1"/>
            </p:cNvSpPr>
            <p:nvPr/>
          </p:nvSpPr>
          <p:spPr bwMode="auto">
            <a:xfrm>
              <a:off x="206" y="4029"/>
              <a:ext cx="1064" cy="1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400" b="0" i="0" u="none" strike="noStrike" kern="1200" cap="none" spc="0" normalizeH="0" baseline="0" noProof="0">
                  <a:ln>
                    <a:noFill/>
                  </a:ln>
                  <a:solidFill>
                    <a:srgbClr val="FFFFFF"/>
                  </a:solidFill>
                  <a:effectLst/>
                  <a:uLnTx/>
                  <a:uFillTx/>
                  <a:latin typeface="Arial Narrow" charset="0"/>
                  <a:ea typeface="ＭＳ Ｐゴシック" charset="0"/>
                </a:rPr>
                <a:t>©  EBibleTeacher.com  </a:t>
              </a:r>
            </a:p>
          </p:txBody>
        </p:sp>
      </p:grpSp>
      <p:sp>
        <p:nvSpPr>
          <p:cNvPr id="204802" name="Rectangle 21"/>
          <p:cNvSpPr>
            <a:spLocks noChangeArrowheads="1"/>
          </p:cNvSpPr>
          <p:nvPr/>
        </p:nvSpPr>
        <p:spPr bwMode="auto">
          <a:xfrm>
            <a:off x="5945188" y="452438"/>
            <a:ext cx="2822575" cy="1625600"/>
          </a:xfrm>
          <a:prstGeom prst="rect">
            <a:avLst/>
          </a:prstGeom>
          <a:solidFill>
            <a:srgbClr val="FF5008"/>
          </a:solidFill>
          <a:ln w="12700">
            <a:solidFill>
              <a:srgbClr val="FF5008"/>
            </a:solidFill>
            <a:miter lim="800000"/>
            <a:headEnd/>
            <a:tailEnd/>
          </a:ln>
        </p:spPr>
        <p:txBody>
          <a:bodyPr lIns="90488" tIns="44450" rIns="90488"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zh-CN" sz="2000" b="0" i="0" u="none" strike="noStrike" kern="1200" cap="none" spc="0" normalizeH="0" baseline="0" noProof="0" dirty="0">
                <a:ln>
                  <a:noFill/>
                </a:ln>
                <a:solidFill>
                  <a:srgbClr val="FFFFFF"/>
                </a:solidFill>
                <a:effectLst/>
                <a:uLnTx/>
                <a:uFillTx/>
                <a:latin typeface="Arial Narrow" charset="0"/>
                <a:ea typeface="ＭＳ Ｐゴシック" charset="0"/>
              </a:rPr>
              <a:t>This is a sample page from </a:t>
            </a:r>
            <a:r>
              <a:rPr kumimoji="0" lang="en-US" altLang="ja-JP" sz="2000" b="1" i="1" u="none" strike="noStrike" kern="1200" cap="none" spc="0" normalizeH="0" baseline="0" noProof="0" dirty="0">
                <a:ln>
                  <a:noFill/>
                </a:ln>
                <a:solidFill>
                  <a:srgbClr val="FFFFFF"/>
                </a:solidFill>
                <a:effectLst/>
                <a:uLnTx/>
                <a:uFillTx/>
                <a:latin typeface="Arial Narrow" charset="0"/>
                <a:ea typeface="ＭＳ Ｐゴシック" charset="0"/>
              </a:rPr>
              <a:t>"The World of the Bible" </a:t>
            </a:r>
            <a:r>
              <a:rPr kumimoji="0" lang="en-US" altLang="ja-JP" sz="2000" b="0" i="0" u="none" strike="noStrike" kern="1200" cap="none" spc="0" normalizeH="0" baseline="0" noProof="0" dirty="0">
                <a:ln>
                  <a:noFill/>
                </a:ln>
                <a:solidFill>
                  <a:srgbClr val="FFFFFF"/>
                </a:solidFill>
                <a:effectLst/>
                <a:uLnTx/>
                <a:uFillTx/>
                <a:latin typeface="Arial Narrow" charset="0"/>
                <a:ea typeface="ＭＳ Ｐゴシック" charset="0"/>
              </a:rPr>
              <a:t>a PowerPoint Sunday School Series from </a:t>
            </a:r>
            <a:r>
              <a:rPr kumimoji="0" lang="en-US" altLang="ja-JP" sz="2000" b="0" i="0" u="none" strike="noStrike" kern="1200" cap="none" spc="0" normalizeH="0" baseline="0" noProof="0" dirty="0" err="1">
                <a:ln>
                  <a:noFill/>
                </a:ln>
                <a:solidFill>
                  <a:srgbClr val="FFFFFF"/>
                </a:solidFill>
                <a:effectLst/>
                <a:uLnTx/>
                <a:uFillTx/>
                <a:latin typeface="Arial Narrow" charset="0"/>
                <a:ea typeface="ＭＳ Ｐゴシック" charset="0"/>
              </a:rPr>
              <a:t>eBibleteacher.com</a:t>
            </a:r>
            <a:endParaRPr kumimoji="0" lang="en-US" altLang="zh-CN" sz="2000" b="0" i="0" u="none" strike="noStrike" kern="1200" cap="none" spc="0" normalizeH="0" baseline="0" noProof="0" dirty="0">
              <a:ln>
                <a:noFill/>
              </a:ln>
              <a:solidFill>
                <a:srgbClr val="FFFFFF"/>
              </a:solidFill>
              <a:effectLst/>
              <a:uLnTx/>
              <a:uFillTx/>
              <a:latin typeface="Arial Narrow" charset="0"/>
              <a:ea typeface="ＭＳ Ｐゴシック" charset="0"/>
            </a:endParaRPr>
          </a:p>
        </p:txBody>
      </p:sp>
      <p:sp>
        <p:nvSpPr>
          <p:cNvPr id="1413142" name="Rectangle 22"/>
          <p:cNvSpPr>
            <a:spLocks noGrp="1" noChangeArrowheads="1"/>
          </p:cNvSpPr>
          <p:nvPr>
            <p:ph type="title" idx="4294967295"/>
          </p:nvPr>
        </p:nvSpPr>
        <p:spPr>
          <a:effectLst/>
        </p:spPr>
        <p:txBody>
          <a:bodyPr/>
          <a:lstStyle/>
          <a:p>
            <a:pPr>
              <a:defRPr/>
            </a:pPr>
            <a:r>
              <a:rPr lang="en-US" sz="100" b="0" u="none" dirty="0">
                <a:solidFill>
                  <a:srgbClr val="000066"/>
                </a:solidFill>
                <a:effectLst/>
                <a:latin typeface="Arial Narrow" charset="0"/>
                <a:ea typeface="ＭＳ Ｐゴシック" charset="0"/>
              </a:rPr>
              <a:t>Cubit Diagram Sample</a:t>
            </a:r>
            <a:endParaRPr lang="en-US" sz="100" dirty="0">
              <a:solidFill>
                <a:srgbClr val="000066"/>
              </a:solidFill>
              <a:latin typeface="Times New Roman" charset="0"/>
              <a:ea typeface="ＭＳ Ｐゴシック" charset="0"/>
            </a:endParaRPr>
          </a:p>
        </p:txBody>
      </p:sp>
      <p:sp>
        <p:nvSpPr>
          <p:cNvPr id="204804" name="Text Box 23"/>
          <p:cNvSpPr txBox="1">
            <a:spLocks noChangeArrowheads="1"/>
          </p:cNvSpPr>
          <p:nvPr/>
        </p:nvSpPr>
        <p:spPr bwMode="auto">
          <a:xfrm>
            <a:off x="8293100" y="6491288"/>
            <a:ext cx="8826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a:ln>
                  <a:noFill/>
                </a:ln>
                <a:solidFill>
                  <a:srgbClr val="FFFFFF"/>
                </a:solidFill>
                <a:effectLst/>
                <a:uLnTx/>
                <a:uFillTx/>
                <a:latin typeface="Franklin Gothic Heavy" charset="0"/>
                <a:ea typeface="ＭＳ Ｐゴシック" charset="0"/>
                <a:hlinkClick r:id="" action="ppaction://noaction"/>
              </a:rPr>
              <a:t>INDEX</a:t>
            </a:r>
            <a:endParaRPr kumimoji="0" lang="en-US" altLang="zh-CN" sz="1800" b="0" i="0" u="none" strike="noStrike" kern="1200" cap="none" spc="0" normalizeH="0" baseline="0" noProof="0">
              <a:ln>
                <a:noFill/>
              </a:ln>
              <a:solidFill>
                <a:srgbClr val="FFFFFF"/>
              </a:solidFill>
              <a:effectLst/>
              <a:uLnTx/>
              <a:uFillTx/>
              <a:latin typeface="Franklin Gothic Heavy" charset="0"/>
              <a:ea typeface="ＭＳ Ｐゴシック" charset="0"/>
            </a:endParaRPr>
          </a:p>
        </p:txBody>
      </p:sp>
    </p:spTree>
    <p:extLst>
      <p:ext uri="{BB962C8B-B14F-4D97-AF65-F5344CB8AC3E}">
        <p14:creationId xmlns:p14="http://schemas.microsoft.com/office/powerpoint/2010/main" val="2128009728"/>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06849" name="Group 2"/>
          <p:cNvGrpSpPr>
            <a:grpSpLocks/>
          </p:cNvGrpSpPr>
          <p:nvPr/>
        </p:nvGrpSpPr>
        <p:grpSpPr bwMode="auto">
          <a:xfrm>
            <a:off x="203200" y="3592513"/>
            <a:ext cx="8796338" cy="3259137"/>
            <a:chOff x="128" y="2263"/>
            <a:chExt cx="5541" cy="2053"/>
          </a:xfrm>
        </p:grpSpPr>
        <p:sp>
          <p:nvSpPr>
            <p:cNvPr id="206853" name="Rectangle 3"/>
            <p:cNvSpPr>
              <a:spLocks noChangeArrowheads="1"/>
            </p:cNvSpPr>
            <p:nvPr/>
          </p:nvSpPr>
          <p:spPr bwMode="auto">
            <a:xfrm>
              <a:off x="234" y="2352"/>
              <a:ext cx="5418" cy="1724"/>
            </a:xfrm>
            <a:prstGeom prst="rect">
              <a:avLst/>
            </a:prstGeom>
            <a:solidFill>
              <a:schemeClr val="bg2"/>
            </a:solidFill>
            <a:ln w="12700">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206854" name="Picture 4"/>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8" y="2263"/>
              <a:ext cx="5458" cy="17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206855" name="Line 5"/>
            <p:cNvSpPr>
              <a:spLocks noChangeShapeType="1"/>
            </p:cNvSpPr>
            <p:nvPr/>
          </p:nvSpPr>
          <p:spPr bwMode="auto">
            <a:xfrm>
              <a:off x="934" y="3271"/>
              <a:ext cx="3213" cy="646"/>
            </a:xfrm>
            <a:prstGeom prst="line">
              <a:avLst/>
            </a:prstGeom>
            <a:noFill/>
            <a:ln w="38100">
              <a:solidFill>
                <a:schemeClr val="tx2"/>
              </a:solidFill>
              <a:round/>
              <a:headEnd type="triangle" w="med" len="me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06856" name="Line 6"/>
            <p:cNvSpPr>
              <a:spLocks noChangeShapeType="1"/>
            </p:cNvSpPr>
            <p:nvPr/>
          </p:nvSpPr>
          <p:spPr bwMode="auto">
            <a:xfrm flipV="1">
              <a:off x="2865" y="3407"/>
              <a:ext cx="646" cy="498"/>
            </a:xfrm>
            <a:prstGeom prst="line">
              <a:avLst/>
            </a:prstGeom>
            <a:noFill/>
            <a:ln w="38100">
              <a:solidFill>
                <a:schemeClr val="tx2"/>
              </a:solidFill>
              <a:round/>
              <a:headEnd type="triangle" w="med" len="me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06857" name="Line 7"/>
            <p:cNvSpPr>
              <a:spLocks noChangeShapeType="1"/>
            </p:cNvSpPr>
            <p:nvPr/>
          </p:nvSpPr>
          <p:spPr bwMode="auto">
            <a:xfrm>
              <a:off x="249" y="3249"/>
              <a:ext cx="4171" cy="1036"/>
            </a:xfrm>
            <a:prstGeom prst="line">
              <a:avLst/>
            </a:prstGeom>
            <a:noFill/>
            <a:ln w="38100">
              <a:solidFill>
                <a:srgbClr val="FC0128"/>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06858" name="Line 8"/>
            <p:cNvSpPr>
              <a:spLocks noChangeShapeType="1"/>
            </p:cNvSpPr>
            <p:nvPr/>
          </p:nvSpPr>
          <p:spPr bwMode="auto">
            <a:xfrm flipV="1">
              <a:off x="263" y="3145"/>
              <a:ext cx="1043" cy="83"/>
            </a:xfrm>
            <a:prstGeom prst="line">
              <a:avLst/>
            </a:prstGeom>
            <a:noFill/>
            <a:ln w="38100">
              <a:solidFill>
                <a:srgbClr val="FC0128"/>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06859" name="Line 9"/>
            <p:cNvSpPr>
              <a:spLocks noChangeShapeType="1"/>
            </p:cNvSpPr>
            <p:nvPr/>
          </p:nvSpPr>
          <p:spPr bwMode="auto">
            <a:xfrm>
              <a:off x="1334" y="3158"/>
              <a:ext cx="3990" cy="426"/>
            </a:xfrm>
            <a:prstGeom prst="line">
              <a:avLst/>
            </a:prstGeom>
            <a:noFill/>
            <a:ln w="38100">
              <a:solidFill>
                <a:srgbClr val="FC0128"/>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06860" name="Line 10"/>
            <p:cNvSpPr>
              <a:spLocks noChangeShapeType="1"/>
            </p:cNvSpPr>
            <p:nvPr/>
          </p:nvSpPr>
          <p:spPr bwMode="auto">
            <a:xfrm>
              <a:off x="5346" y="3594"/>
              <a:ext cx="237" cy="714"/>
            </a:xfrm>
            <a:prstGeom prst="line">
              <a:avLst/>
            </a:prstGeom>
            <a:noFill/>
            <a:ln w="38100">
              <a:solidFill>
                <a:srgbClr val="FC0128"/>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06861" name="Line 11"/>
            <p:cNvSpPr>
              <a:spLocks noChangeShapeType="1"/>
            </p:cNvSpPr>
            <p:nvPr/>
          </p:nvSpPr>
          <p:spPr bwMode="auto">
            <a:xfrm flipV="1">
              <a:off x="1334" y="2660"/>
              <a:ext cx="5" cy="502"/>
            </a:xfrm>
            <a:prstGeom prst="line">
              <a:avLst/>
            </a:prstGeom>
            <a:noFill/>
            <a:ln w="38100">
              <a:solidFill>
                <a:srgbClr val="FC0128"/>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06862" name="Line 12"/>
            <p:cNvSpPr>
              <a:spLocks noChangeShapeType="1"/>
            </p:cNvSpPr>
            <p:nvPr/>
          </p:nvSpPr>
          <p:spPr bwMode="auto">
            <a:xfrm>
              <a:off x="261" y="2676"/>
              <a:ext cx="5389" cy="349"/>
            </a:xfrm>
            <a:prstGeom prst="line">
              <a:avLst/>
            </a:prstGeom>
            <a:noFill/>
            <a:ln w="38100">
              <a:solidFill>
                <a:srgbClr val="FC0128"/>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06863" name="Line 13"/>
            <p:cNvSpPr>
              <a:spLocks noChangeShapeType="1"/>
            </p:cNvSpPr>
            <p:nvPr/>
          </p:nvSpPr>
          <p:spPr bwMode="auto">
            <a:xfrm>
              <a:off x="254" y="2664"/>
              <a:ext cx="1106" cy="4"/>
            </a:xfrm>
            <a:prstGeom prst="line">
              <a:avLst/>
            </a:prstGeom>
            <a:noFill/>
            <a:ln w="38100">
              <a:solidFill>
                <a:srgbClr val="FC0128"/>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06864" name="Line 14"/>
            <p:cNvSpPr>
              <a:spLocks noChangeShapeType="1"/>
            </p:cNvSpPr>
            <p:nvPr/>
          </p:nvSpPr>
          <p:spPr bwMode="auto">
            <a:xfrm>
              <a:off x="1346" y="2674"/>
              <a:ext cx="3988" cy="140"/>
            </a:xfrm>
            <a:prstGeom prst="line">
              <a:avLst/>
            </a:prstGeom>
            <a:noFill/>
            <a:ln w="38100">
              <a:solidFill>
                <a:srgbClr val="FC0128"/>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06865" name="Line 15"/>
            <p:cNvSpPr>
              <a:spLocks noChangeShapeType="1"/>
            </p:cNvSpPr>
            <p:nvPr/>
          </p:nvSpPr>
          <p:spPr bwMode="auto">
            <a:xfrm>
              <a:off x="5361" y="2828"/>
              <a:ext cx="289" cy="197"/>
            </a:xfrm>
            <a:prstGeom prst="line">
              <a:avLst/>
            </a:prstGeom>
            <a:noFill/>
            <a:ln w="38100">
              <a:solidFill>
                <a:srgbClr val="FC0128"/>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06866" name="Line 16"/>
            <p:cNvSpPr>
              <a:spLocks noChangeShapeType="1"/>
            </p:cNvSpPr>
            <p:nvPr/>
          </p:nvSpPr>
          <p:spPr bwMode="auto">
            <a:xfrm flipV="1">
              <a:off x="254" y="2655"/>
              <a:ext cx="0" cy="594"/>
            </a:xfrm>
            <a:prstGeom prst="line">
              <a:avLst/>
            </a:prstGeom>
            <a:noFill/>
            <a:ln w="38100">
              <a:solidFill>
                <a:srgbClr val="FC0128"/>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06867" name="Line 17"/>
            <p:cNvSpPr>
              <a:spLocks noChangeShapeType="1"/>
            </p:cNvSpPr>
            <p:nvPr/>
          </p:nvSpPr>
          <p:spPr bwMode="auto">
            <a:xfrm flipV="1">
              <a:off x="5347" y="2828"/>
              <a:ext cx="0" cy="771"/>
            </a:xfrm>
            <a:prstGeom prst="line">
              <a:avLst/>
            </a:prstGeom>
            <a:noFill/>
            <a:ln w="38100">
              <a:solidFill>
                <a:srgbClr val="FC0128"/>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06868" name="Line 18"/>
            <p:cNvSpPr>
              <a:spLocks noChangeShapeType="1"/>
            </p:cNvSpPr>
            <p:nvPr/>
          </p:nvSpPr>
          <p:spPr bwMode="auto">
            <a:xfrm flipH="1" flipV="1">
              <a:off x="5650" y="3034"/>
              <a:ext cx="19" cy="1282"/>
            </a:xfrm>
            <a:prstGeom prst="line">
              <a:avLst/>
            </a:prstGeom>
            <a:noFill/>
            <a:ln w="38100">
              <a:solidFill>
                <a:srgbClr val="FC0128"/>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grpSp>
      <p:sp>
        <p:nvSpPr>
          <p:cNvPr id="1415187" name="Rectangle 19"/>
          <p:cNvSpPr>
            <a:spLocks noGrp="1" noChangeArrowheads="1"/>
          </p:cNvSpPr>
          <p:nvPr>
            <p:ph type="title"/>
          </p:nvPr>
        </p:nvSpPr>
        <p:spPr>
          <a:xfrm>
            <a:off x="223838" y="261938"/>
            <a:ext cx="7715250" cy="1143000"/>
          </a:xfrm>
        </p:spPr>
        <p:txBody>
          <a:bodyPr/>
          <a:lstStyle/>
          <a:p>
            <a:pPr>
              <a:defRPr/>
            </a:pPr>
            <a:r>
              <a:rPr lang="en-US" altLang="zh-CN" dirty="0">
                <a:solidFill>
                  <a:srgbClr val="FFFF00"/>
                </a:solidFill>
                <a:ea typeface="ＭＳ Ｐゴシック" charset="0"/>
                <a:cs typeface="Arial"/>
              </a:rPr>
              <a:t>Noah</a:t>
            </a:r>
            <a:r>
              <a:rPr lang="fr-FR" altLang="zh-CN" dirty="0">
                <a:solidFill>
                  <a:srgbClr val="FFFF00"/>
                </a:solidFill>
                <a:ea typeface="ＭＳ Ｐゴシック" charset="0"/>
                <a:cs typeface="Arial"/>
              </a:rPr>
              <a:t>'</a:t>
            </a:r>
            <a:r>
              <a:rPr lang="en-US" altLang="zh-CN" dirty="0">
                <a:solidFill>
                  <a:srgbClr val="FFFF00"/>
                </a:solidFill>
                <a:ea typeface="ＭＳ Ｐゴシック" charset="0"/>
                <a:cs typeface="Arial"/>
              </a:rPr>
              <a:t>s Ark Size</a:t>
            </a:r>
          </a:p>
        </p:txBody>
      </p:sp>
      <p:sp>
        <p:nvSpPr>
          <p:cNvPr id="206851" name="Text Box 22"/>
          <p:cNvSpPr txBox="1">
            <a:spLocks noChangeArrowheads="1"/>
          </p:cNvSpPr>
          <p:nvPr/>
        </p:nvSpPr>
        <p:spPr bwMode="auto">
          <a:xfrm>
            <a:off x="8293100" y="6491288"/>
            <a:ext cx="8826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a:ln>
                  <a:noFill/>
                </a:ln>
                <a:solidFill>
                  <a:srgbClr val="FFFFFF"/>
                </a:solidFill>
                <a:effectLst/>
                <a:uLnTx/>
                <a:uFillTx/>
                <a:latin typeface="Arial" charset="0"/>
                <a:ea typeface="ＭＳ Ｐゴシック" charset="0"/>
                <a:cs typeface="Arial" charset="0"/>
                <a:hlinkClick r:id="" action="ppaction://noaction"/>
              </a:rPr>
              <a:t>INDEX</a:t>
            </a:r>
            <a:endParaRPr kumimoji="0" lang="en-US" altLang="zh-CN"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415191" name="Rectangle 23"/>
          <p:cNvSpPr>
            <a:spLocks noChangeArrowheads="1"/>
          </p:cNvSpPr>
          <p:nvPr/>
        </p:nvSpPr>
        <p:spPr bwMode="auto">
          <a:xfrm>
            <a:off x="533400" y="1676400"/>
            <a:ext cx="8269288" cy="1828800"/>
          </a:xfrm>
          <a:prstGeom prst="rect">
            <a:avLst/>
          </a:prstGeom>
          <a:noFill/>
          <a:ln w="12700">
            <a:noFill/>
            <a:miter lim="800000"/>
            <a:headEnd/>
            <a:tailEnd/>
          </a:ln>
          <a:effectLst/>
        </p:spPr>
        <p:txBody>
          <a:bodyPr lIns="90488" tIns="44450" rIns="90488" bIns="44450"/>
          <a:lstStyle/>
          <a:p>
            <a:pPr marL="342900" marR="0" lvl="0" indent="-342900" algn="l" defTabSz="914400" rtl="0" eaLnBrk="0" fontAlgn="base" latinLnBrk="0" hangingPunct="0">
              <a:lnSpc>
                <a:spcPct val="100000"/>
              </a:lnSpc>
              <a:spcBef>
                <a:spcPct val="20000"/>
              </a:spcBef>
              <a:spcAft>
                <a:spcPct val="0"/>
              </a:spcAft>
              <a:buClr>
                <a:srgbClr val="C0FEF9"/>
              </a:buClr>
              <a:buSzPct val="75000"/>
              <a:buFont typeface="Monotype Sorts" charset="0"/>
              <a:buChar char="n"/>
              <a:tabLst/>
              <a:defRPr/>
            </a:pPr>
            <a:r>
              <a:rPr kumimoji="0" lang="zh-CN"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宋体" charset="0"/>
                <a:cs typeface="Arial"/>
              </a:rPr>
              <a:t> </a:t>
            </a:r>
            <a:r>
              <a:rPr kumimoji="0" lang="en-US" altLang="zh-CN"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The ark was 300 cubits long (450 feet), 50 cubits wide (75 feet) and 30 cubits tall (45 feet)   Gen 6:15</a:t>
            </a:r>
          </a:p>
        </p:txBody>
      </p:sp>
    </p:spTree>
    <p:extLst>
      <p:ext uri="{BB962C8B-B14F-4D97-AF65-F5344CB8AC3E}">
        <p14:creationId xmlns:p14="http://schemas.microsoft.com/office/powerpoint/2010/main" val="40809432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779912" y="0"/>
            <a:ext cx="5292080" cy="936104"/>
          </a:xfrm>
        </p:spPr>
        <p:txBody>
          <a:bodyPr anchor="b"/>
          <a:lstStyle/>
          <a:p>
            <a:pPr algn="r">
              <a:defRPr/>
            </a:pPr>
            <a:r>
              <a:rPr lang="en-US" u="none" dirty="0">
                <a:solidFill>
                  <a:srgbClr val="FFFFCC"/>
                </a:solidFill>
                <a:effectLst>
                  <a:glow rad="101600">
                    <a:srgbClr val="000000">
                      <a:alpha val="75000"/>
                    </a:srgbClr>
                  </a:glow>
                </a:effectLst>
                <a:latin typeface="Arial Narrow"/>
                <a:ea typeface="ＭＳ Ｐゴシック" pitchFamily="-111" charset="-128"/>
                <a:cs typeface="ＭＳ Ｐゴシック" pitchFamily="-111" charset="-128"/>
              </a:rPr>
              <a:t>The Ark</a:t>
            </a:r>
          </a:p>
        </p:txBody>
      </p:sp>
      <p:pic>
        <p:nvPicPr>
          <p:cNvPr id="208898" name="Picture 4" descr="Gen 6 Ark 3 Deck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7298873"/>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779912" y="0"/>
            <a:ext cx="5292080" cy="936104"/>
          </a:xfrm>
        </p:spPr>
        <p:txBody>
          <a:bodyPr anchor="b"/>
          <a:lstStyle/>
          <a:p>
            <a:pPr algn="r">
              <a:defRPr/>
            </a:pPr>
            <a:r>
              <a:rPr lang="en-US" u="none" dirty="0">
                <a:solidFill>
                  <a:srgbClr val="FFFFCC"/>
                </a:solidFill>
                <a:effectLst>
                  <a:glow rad="101600">
                    <a:srgbClr val="000000">
                      <a:alpha val="75000"/>
                    </a:srgbClr>
                  </a:glow>
                </a:effectLst>
                <a:latin typeface="Arial Narrow"/>
                <a:ea typeface="ＭＳ Ｐゴシック" pitchFamily="-111" charset="-128"/>
                <a:cs typeface="ＭＳ Ｐゴシック" pitchFamily="-111" charset="-128"/>
              </a:rPr>
              <a:t>The Ark</a:t>
            </a:r>
          </a:p>
        </p:txBody>
      </p:sp>
      <p:pic>
        <p:nvPicPr>
          <p:cNvPr id="210946" name="Picture 3" descr="Gen 6 Flood Worldwid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5672272"/>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777"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577850"/>
            <a:ext cx="9144000" cy="5670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1778" name="Rectangle 3"/>
          <p:cNvSpPr>
            <a:spLocks noGrp="1" noChangeArrowheads="1"/>
          </p:cNvSpPr>
          <p:nvPr>
            <p:ph type="title"/>
          </p:nvPr>
        </p:nvSpPr>
        <p:spPr>
          <a:xfrm>
            <a:off x="76200" y="577850"/>
            <a:ext cx="4572000" cy="657689"/>
          </a:xfrm>
        </p:spPr>
        <p:txBody>
          <a:bodyPr/>
          <a:lstStyle/>
          <a:p>
            <a:pPr eaLnBrk="1" hangingPunct="1"/>
            <a:r>
              <a:rPr lang="en-US" altLang="zh-CN" b="1" dirty="0">
                <a:solidFill>
                  <a:schemeClr val="tx1"/>
                </a:solidFill>
                <a:latin typeface="Times New Roman" charset="0"/>
              </a:rPr>
              <a:t>Flood Chronology</a:t>
            </a:r>
            <a:endParaRPr lang="zh-CN" altLang="en-US" b="1" dirty="0">
              <a:solidFill>
                <a:schemeClr val="tx1"/>
              </a:solidFill>
              <a:latin typeface="Times New Roman" charset="0"/>
            </a:endParaRPr>
          </a:p>
        </p:txBody>
      </p:sp>
      <p:sp>
        <p:nvSpPr>
          <p:cNvPr id="467972" name="Text Box 4"/>
          <p:cNvSpPr txBox="1">
            <a:spLocks noChangeArrowheads="1"/>
          </p:cNvSpPr>
          <p:nvPr/>
        </p:nvSpPr>
        <p:spPr bwMode="auto">
          <a:xfrm>
            <a:off x="0" y="3789363"/>
            <a:ext cx="1258888" cy="1439862"/>
          </a:xfrm>
          <a:prstGeom prst="rect">
            <a:avLst/>
          </a:prstGeom>
          <a:solidFill>
            <a:srgbClr val="FAF3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God Shuts the Door</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0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Noah and his family sealed within the ark</a:t>
            </a:r>
            <a:r>
              <a:rPr kumimoji="0" lang="zh-CN" altLang="en-US" sz="10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US" altLang="zh-CN" sz="10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Gen 7</a:t>
            </a:r>
            <a:r>
              <a:rPr kumimoji="0" lang="zh-CN" altLang="en-US" sz="10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US" altLang="zh-CN" sz="10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16</a:t>
            </a:r>
            <a:r>
              <a:rPr kumimoji="0" lang="zh-CN" altLang="en-US" sz="10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US" altLang="zh-CN" sz="10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endParaRPr kumimoji="0" lang="zh-CN" altLang="en-US" sz="10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67973" name="Text Box 5"/>
          <p:cNvSpPr txBox="1">
            <a:spLocks noChangeArrowheads="1"/>
          </p:cNvSpPr>
          <p:nvPr/>
        </p:nvSpPr>
        <p:spPr bwMode="auto">
          <a:xfrm>
            <a:off x="1476375" y="3621454"/>
            <a:ext cx="1728788" cy="2160587"/>
          </a:xfrm>
          <a:prstGeom prst="rect">
            <a:avLst/>
          </a:prstGeom>
          <a:solidFill>
            <a:srgbClr val="FAF3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Waters trapped deep in the ground break open on the land in 40 days of hard rain with volcanic eruptions, erosion, earthquakes, and more </a:t>
            </a:r>
            <a:r>
              <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rPr>
              <a:t>（</a:t>
            </a:r>
            <a:r>
              <a:rPr kumimoji="0" lang="en-SG"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Gen </a:t>
            </a:r>
            <a:r>
              <a:rPr kumimoji="0" lang="en-US"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7</a:t>
            </a:r>
            <a:r>
              <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rPr>
              <a:t>：</a:t>
            </a:r>
            <a:r>
              <a:rPr kumimoji="0" lang="en-US"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12</a:t>
            </a:r>
            <a:r>
              <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rPr>
              <a:t>，</a:t>
            </a:r>
            <a:r>
              <a:rPr kumimoji="0" lang="en-US"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17</a:t>
            </a:r>
            <a:r>
              <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rPr>
              <a:t>）</a:t>
            </a:r>
            <a:r>
              <a:rPr kumimoji="0" lang="en-US"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 Waters cover the whole earth (Gen 7:18-20). All land creatures die </a:t>
            </a:r>
            <a:r>
              <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rPr>
              <a:t>（</a:t>
            </a:r>
            <a:r>
              <a:rPr kumimoji="0" lang="en-SG"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Gen </a:t>
            </a:r>
            <a:r>
              <a:rPr kumimoji="0" lang="en-US"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7:21-22</a:t>
            </a:r>
            <a:r>
              <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rPr>
              <a:t>）</a:t>
            </a:r>
            <a:r>
              <a:rPr kumimoji="0" lang="en-US"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a:t>
            </a:r>
            <a:endPar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
        <p:nvSpPr>
          <p:cNvPr id="467975" name="Text Box 7"/>
          <p:cNvSpPr txBox="1">
            <a:spLocks noChangeArrowheads="1"/>
          </p:cNvSpPr>
          <p:nvPr/>
        </p:nvSpPr>
        <p:spPr bwMode="auto">
          <a:xfrm>
            <a:off x="3529013" y="3621454"/>
            <a:ext cx="3095625" cy="2160588"/>
          </a:xfrm>
          <a:prstGeom prst="rect">
            <a:avLst/>
          </a:prstGeom>
          <a:solidFill>
            <a:srgbClr val="FAF3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Day 47 of Flood—Intense Rainfall Ends</a:t>
            </a:r>
            <a:endPar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For 110 more days, the waters cover the earth </a:t>
            </a:r>
            <a:r>
              <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rPr>
              <a:t>（</a:t>
            </a:r>
            <a:r>
              <a:rPr kumimoji="0" lang="en-SG"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Gen </a:t>
            </a:r>
            <a:r>
              <a:rPr kumimoji="0" lang="en-US"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7</a:t>
            </a:r>
            <a:r>
              <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rPr>
              <a:t>：</a:t>
            </a:r>
            <a:r>
              <a:rPr kumimoji="0" lang="en-US"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24</a:t>
            </a:r>
            <a:r>
              <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rPr>
              <a:t>）</a:t>
            </a:r>
            <a:r>
              <a:rPr kumimoji="0" lang="en-US"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 as the rain and eruptions continue. Many layers of mud laid down, full of dead things. They have now turned into rocks and fossils.</a:t>
            </a:r>
            <a:endPar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Finally, the water begins to go down.</a:t>
            </a:r>
            <a:endPar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
        <p:nvSpPr>
          <p:cNvPr id="467976" name="Text Box 8"/>
          <p:cNvSpPr txBox="1">
            <a:spLocks noChangeArrowheads="1"/>
          </p:cNvSpPr>
          <p:nvPr/>
        </p:nvSpPr>
        <p:spPr bwMode="auto">
          <a:xfrm>
            <a:off x="6897600" y="3614254"/>
            <a:ext cx="2246400" cy="2304146"/>
          </a:xfrm>
          <a:prstGeom prst="rect">
            <a:avLst/>
          </a:prstGeom>
          <a:solidFill>
            <a:srgbClr val="FAF3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charset="0"/>
                <a:ea typeface="ＭＳ Ｐゴシック" charset="0"/>
                <a:cs typeface="+mn-cs"/>
              </a:rPr>
              <a:t>Ark Lands on New Ararat Mountains </a:t>
            </a:r>
            <a:r>
              <a:rPr kumimoji="0" lang="zh-CN" altLang="en-US" sz="1200" b="1" i="0" u="none" strike="noStrike" kern="1200" cap="none" spc="0" normalizeH="0" baseline="0" noProof="0" dirty="0">
                <a:ln>
                  <a:noFill/>
                </a:ln>
                <a:solidFill>
                  <a:srgbClr val="000000"/>
                </a:solidFill>
                <a:effectLst/>
                <a:uLnTx/>
                <a:uFillTx/>
                <a:latin typeface="Arial" charset="0"/>
                <a:ea typeface="ＭＳ Ｐゴシック" charset="0"/>
                <a:cs typeface="+mn-cs"/>
              </a:rPr>
              <a:t>（</a:t>
            </a:r>
            <a:r>
              <a:rPr kumimoji="0" lang="en-SG" altLang="zh-CN" sz="1200" b="1" i="0" u="none" strike="noStrike" kern="1200" cap="none" spc="0" normalizeH="0" baseline="0" noProof="0" dirty="0">
                <a:ln>
                  <a:noFill/>
                </a:ln>
                <a:solidFill>
                  <a:srgbClr val="000000"/>
                </a:solidFill>
                <a:effectLst/>
                <a:uLnTx/>
                <a:uFillTx/>
                <a:latin typeface="Arial" charset="0"/>
                <a:ea typeface="ＭＳ Ｐゴシック" charset="0"/>
                <a:cs typeface="+mn-cs"/>
              </a:rPr>
              <a:t>Gen </a:t>
            </a:r>
            <a:r>
              <a:rPr kumimoji="0" lang="en-US" altLang="zh-CN" sz="1200" b="1" i="0" u="none" strike="noStrike" kern="1200" cap="none" spc="0" normalizeH="0" baseline="0" noProof="0" dirty="0">
                <a:ln>
                  <a:noFill/>
                </a:ln>
                <a:solidFill>
                  <a:srgbClr val="000000"/>
                </a:solidFill>
                <a:effectLst/>
                <a:uLnTx/>
                <a:uFillTx/>
                <a:latin typeface="Arial" charset="0"/>
                <a:ea typeface="ＭＳ Ｐゴシック" charset="0"/>
                <a:cs typeface="+mn-cs"/>
              </a:rPr>
              <a:t>8</a:t>
            </a:r>
            <a:r>
              <a:rPr kumimoji="0" lang="zh-CN" altLang="en-US" sz="1200" b="1" i="0" u="none" strike="noStrike" kern="1200" cap="none" spc="0" normalizeH="0" baseline="0" noProof="0" dirty="0">
                <a:ln>
                  <a:noFill/>
                </a:ln>
                <a:solidFill>
                  <a:srgbClr val="000000"/>
                </a:solidFill>
                <a:effectLst/>
                <a:uLnTx/>
                <a:uFillTx/>
                <a:latin typeface="Arial" charset="0"/>
                <a:ea typeface="ＭＳ Ｐゴシック" charset="0"/>
                <a:cs typeface="+mn-cs"/>
              </a:rPr>
              <a:t>：</a:t>
            </a:r>
            <a:r>
              <a:rPr kumimoji="0" lang="en-US" altLang="zh-CN" sz="1200" b="1" i="0" u="none" strike="noStrike" kern="1200" cap="none" spc="0" normalizeH="0" baseline="0" noProof="0" dirty="0">
                <a:ln>
                  <a:noFill/>
                </a:ln>
                <a:solidFill>
                  <a:srgbClr val="000000"/>
                </a:solidFill>
                <a:effectLst/>
                <a:uLnTx/>
                <a:uFillTx/>
                <a:latin typeface="Arial" charset="0"/>
                <a:ea typeface="ＭＳ Ｐゴシック" charset="0"/>
                <a:cs typeface="+mn-cs"/>
              </a:rPr>
              <a:t>4</a:t>
            </a:r>
            <a:r>
              <a:rPr kumimoji="0" lang="zh-CN" altLang="en-US" sz="1200" b="1" i="0" u="none" strike="noStrike" kern="1200" cap="none" spc="0" normalizeH="0" baseline="0" noProof="0" dirty="0">
                <a:ln>
                  <a:noFill/>
                </a:ln>
                <a:solidFill>
                  <a:srgbClr val="000000"/>
                </a:solidFill>
                <a:effectLst/>
                <a:uLnTx/>
                <a:uFillTx/>
                <a:latin typeface="Arial" charset="0"/>
                <a:ea typeface="ＭＳ Ｐゴシック" charset="0"/>
                <a:cs typeface="+mn-cs"/>
              </a:rPr>
              <a:t>）</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For 74 days, Noah and his family wait while the water continues to go down. A great wind</a:t>
            </a:r>
            <a:r>
              <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rPr>
              <a:t>（</a:t>
            </a:r>
            <a:r>
              <a:rPr kumimoji="0" lang="en-SG"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Gen </a:t>
            </a:r>
            <a:r>
              <a:rPr kumimoji="0" lang="en-US"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8</a:t>
            </a:r>
            <a:r>
              <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rPr>
              <a:t>：</a:t>
            </a:r>
            <a:r>
              <a:rPr kumimoji="0" lang="en-US"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1</a:t>
            </a:r>
            <a:r>
              <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rPr>
              <a:t>）</a:t>
            </a:r>
            <a:r>
              <a:rPr kumimoji="0" lang="en-US"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 helps to drive the water off the land. The mountains continue to rise and valleys form. The flood waters continue to collect in the new oceans.</a:t>
            </a:r>
            <a:endPar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
        <p:nvSpPr>
          <p:cNvPr id="8" name="Rectangle 3">
            <a:extLst>
              <a:ext uri="{FF2B5EF4-FFF2-40B4-BE49-F238E27FC236}">
                <a16:creationId xmlns:a16="http://schemas.microsoft.com/office/drawing/2014/main" id="{28585B9A-81AF-4F44-8E4E-764C5E4FA68C}"/>
              </a:ext>
            </a:extLst>
          </p:cNvPr>
          <p:cNvSpPr txBox="1">
            <a:spLocks noChangeArrowheads="1"/>
          </p:cNvSpPr>
          <p:nvPr/>
        </p:nvSpPr>
        <p:spPr bwMode="auto">
          <a:xfrm>
            <a:off x="169679" y="1266155"/>
            <a:ext cx="826783" cy="726768"/>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Day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0</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9" name="Rectangle 3">
            <a:extLst>
              <a:ext uri="{FF2B5EF4-FFF2-40B4-BE49-F238E27FC236}">
                <a16:creationId xmlns:a16="http://schemas.microsoft.com/office/drawing/2014/main" id="{E303F321-A684-384B-98C1-6A15B56404F0}"/>
              </a:ext>
            </a:extLst>
          </p:cNvPr>
          <p:cNvSpPr txBox="1">
            <a:spLocks noChangeArrowheads="1"/>
          </p:cNvSpPr>
          <p:nvPr/>
        </p:nvSpPr>
        <p:spPr bwMode="auto">
          <a:xfrm>
            <a:off x="6464971" y="1266155"/>
            <a:ext cx="826783" cy="726768"/>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Day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157</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0" name="Rectangle 3">
            <a:extLst>
              <a:ext uri="{FF2B5EF4-FFF2-40B4-BE49-F238E27FC236}">
                <a16:creationId xmlns:a16="http://schemas.microsoft.com/office/drawing/2014/main" id="{1805F3B2-B88B-5E4C-AC80-6BA3A2EFD9EB}"/>
              </a:ext>
            </a:extLst>
          </p:cNvPr>
          <p:cNvSpPr txBox="1">
            <a:spLocks noChangeArrowheads="1"/>
          </p:cNvSpPr>
          <p:nvPr/>
        </p:nvSpPr>
        <p:spPr bwMode="auto">
          <a:xfrm>
            <a:off x="3018386" y="1266155"/>
            <a:ext cx="826783" cy="726768"/>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Day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47</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1" name="Rectangle 3">
            <a:extLst>
              <a:ext uri="{FF2B5EF4-FFF2-40B4-BE49-F238E27FC236}">
                <a16:creationId xmlns:a16="http://schemas.microsoft.com/office/drawing/2014/main" id="{CEFE4E47-1849-CE45-B3A4-F6D9F3FB2226}"/>
              </a:ext>
            </a:extLst>
          </p:cNvPr>
          <p:cNvSpPr txBox="1">
            <a:spLocks noChangeArrowheads="1"/>
          </p:cNvSpPr>
          <p:nvPr/>
        </p:nvSpPr>
        <p:spPr bwMode="auto">
          <a:xfrm>
            <a:off x="1107525" y="1266155"/>
            <a:ext cx="826783" cy="726768"/>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Day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7</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2" name="Text Box 4">
            <a:extLst>
              <a:ext uri="{FF2B5EF4-FFF2-40B4-BE49-F238E27FC236}">
                <a16:creationId xmlns:a16="http://schemas.microsoft.com/office/drawing/2014/main" id="{B1065A03-64EB-0D40-8C4B-25765484A92D}"/>
              </a:ext>
            </a:extLst>
          </p:cNvPr>
          <p:cNvSpPr txBox="1">
            <a:spLocks noChangeArrowheads="1"/>
          </p:cNvSpPr>
          <p:nvPr/>
        </p:nvSpPr>
        <p:spPr bwMode="auto">
          <a:xfrm>
            <a:off x="2319977" y="3245690"/>
            <a:ext cx="1139859" cy="408353"/>
          </a:xfrm>
          <a:prstGeom prst="rect">
            <a:avLst/>
          </a:prstGeom>
          <a:solidFill>
            <a:srgbClr val="FAF3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Flood Begins</a:t>
            </a:r>
            <a:endParaRPr kumimoji="0" lang="zh-CN"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 name="Rectangle 3">
            <a:extLst>
              <a:ext uri="{FF2B5EF4-FFF2-40B4-BE49-F238E27FC236}">
                <a16:creationId xmlns:a16="http://schemas.microsoft.com/office/drawing/2014/main" id="{E4C0CAEB-603E-6E4A-B850-0697BB59EB82}"/>
              </a:ext>
            </a:extLst>
          </p:cNvPr>
          <p:cNvSpPr txBox="1">
            <a:spLocks noChangeArrowheads="1"/>
          </p:cNvSpPr>
          <p:nvPr/>
        </p:nvSpPr>
        <p:spPr bwMode="auto">
          <a:xfrm>
            <a:off x="734400" y="5645906"/>
            <a:ext cx="633600" cy="531469"/>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FFFFFF"/>
                </a:solidFill>
                <a:effectLst/>
                <a:uLnTx/>
                <a:uFillTx/>
                <a:latin typeface="Times New Roman" charset="0"/>
                <a:ea typeface="ＭＳ Ｐゴシック" charset="0"/>
              </a:rPr>
              <a:t>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FFFFFF"/>
                </a:solidFill>
                <a:effectLst/>
                <a:uLnTx/>
                <a:uFillTx/>
                <a:latin typeface="Times New Roman" charset="0"/>
                <a:ea typeface="ＭＳ Ｐゴシック" charset="0"/>
              </a:rPr>
              <a:t>Days</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4" name="Rectangle 3">
            <a:extLst>
              <a:ext uri="{FF2B5EF4-FFF2-40B4-BE49-F238E27FC236}">
                <a16:creationId xmlns:a16="http://schemas.microsoft.com/office/drawing/2014/main" id="{71CA70E8-C08A-7F44-BCE4-86CCDC8A7045}"/>
              </a:ext>
            </a:extLst>
          </p:cNvPr>
          <p:cNvSpPr txBox="1">
            <a:spLocks noChangeArrowheads="1"/>
          </p:cNvSpPr>
          <p:nvPr/>
        </p:nvSpPr>
        <p:spPr bwMode="auto">
          <a:xfrm>
            <a:off x="2015999" y="5645906"/>
            <a:ext cx="821175" cy="531469"/>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FFFFFF"/>
                </a:solidFill>
                <a:effectLst/>
                <a:uLnTx/>
                <a:uFillTx/>
                <a:latin typeface="Times New Roman" charset="0"/>
                <a:ea typeface="ＭＳ Ｐゴシック" charset="0"/>
              </a:rPr>
              <a:t>40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FFFFFF"/>
                </a:solidFill>
                <a:effectLst/>
                <a:uLnTx/>
                <a:uFillTx/>
                <a:latin typeface="Times New Roman" charset="0"/>
                <a:ea typeface="ＭＳ Ｐゴシック" charset="0"/>
              </a:rPr>
              <a:t>Days</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5" name="Rectangle 3">
            <a:extLst>
              <a:ext uri="{FF2B5EF4-FFF2-40B4-BE49-F238E27FC236}">
                <a16:creationId xmlns:a16="http://schemas.microsoft.com/office/drawing/2014/main" id="{C7A9942C-F696-A040-98FA-2B5C58F3A3B5}"/>
              </a:ext>
            </a:extLst>
          </p:cNvPr>
          <p:cNvSpPr txBox="1">
            <a:spLocks noChangeArrowheads="1"/>
          </p:cNvSpPr>
          <p:nvPr/>
        </p:nvSpPr>
        <p:spPr bwMode="auto">
          <a:xfrm>
            <a:off x="4910399" y="5645906"/>
            <a:ext cx="821175" cy="531469"/>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FFFFFF"/>
                </a:solidFill>
                <a:effectLst/>
                <a:uLnTx/>
                <a:uFillTx/>
                <a:latin typeface="Times New Roman" charset="0"/>
                <a:ea typeface="ＭＳ Ｐゴシック" charset="0"/>
              </a:rPr>
              <a:t>110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FFFFFF"/>
                </a:solidFill>
                <a:effectLst/>
                <a:uLnTx/>
                <a:uFillTx/>
                <a:latin typeface="Times New Roman" charset="0"/>
                <a:ea typeface="ＭＳ Ｐゴシック" charset="0"/>
              </a:rPr>
              <a:t>Days</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6" name="Rectangle 3">
            <a:extLst>
              <a:ext uri="{FF2B5EF4-FFF2-40B4-BE49-F238E27FC236}">
                <a16:creationId xmlns:a16="http://schemas.microsoft.com/office/drawing/2014/main" id="{1E606F93-3A2C-8146-898F-AA8ADA4F3B5D}"/>
              </a:ext>
            </a:extLst>
          </p:cNvPr>
          <p:cNvSpPr txBox="1">
            <a:spLocks noChangeArrowheads="1"/>
          </p:cNvSpPr>
          <p:nvPr/>
        </p:nvSpPr>
        <p:spPr bwMode="auto">
          <a:xfrm>
            <a:off x="7307999" y="5645906"/>
            <a:ext cx="821175" cy="531469"/>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FFFFFF"/>
                </a:solidFill>
                <a:effectLst/>
                <a:uLnTx/>
                <a:uFillTx/>
                <a:latin typeface="Times New Roman" charset="0"/>
                <a:ea typeface="ＭＳ Ｐゴシック" charset="0"/>
              </a:rPr>
              <a:t>74</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FFFFFF"/>
                </a:solidFill>
                <a:effectLst/>
                <a:uLnTx/>
                <a:uFillTx/>
                <a:latin typeface="Times New Roman" charset="0"/>
                <a:ea typeface="ＭＳ Ｐゴシック" charset="0"/>
              </a:rPr>
              <a:t>Days</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063031108"/>
      </p:ext>
    </p:extLst>
  </p:cSld>
  <p:clrMapOvr>
    <a:masterClrMapping/>
  </p:clrMapOvr>
  <p:transition spd="med">
    <p:randomBar dir="ver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825"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549275"/>
            <a:ext cx="9144000" cy="594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3826" name="Rectangle 3"/>
          <p:cNvSpPr>
            <a:spLocks noGrp="1" noChangeArrowheads="1"/>
          </p:cNvSpPr>
          <p:nvPr>
            <p:ph type="title"/>
          </p:nvPr>
        </p:nvSpPr>
        <p:spPr>
          <a:xfrm>
            <a:off x="76200" y="564789"/>
            <a:ext cx="4572000" cy="687388"/>
          </a:xfrm>
        </p:spPr>
        <p:txBody>
          <a:bodyPr/>
          <a:lstStyle/>
          <a:p>
            <a:pPr eaLnBrk="1" hangingPunct="1"/>
            <a:r>
              <a:rPr lang="en-US" altLang="zh-CN" b="1" dirty="0">
                <a:solidFill>
                  <a:schemeClr val="tx1"/>
                </a:solidFill>
                <a:latin typeface="Times New Roman" charset="0"/>
              </a:rPr>
              <a:t>Flood Chronology</a:t>
            </a:r>
            <a:endParaRPr lang="zh-CN" altLang="en-US" b="1" dirty="0">
              <a:solidFill>
                <a:schemeClr val="tx1"/>
              </a:solidFill>
              <a:latin typeface="Times New Roman" charset="0"/>
            </a:endParaRPr>
          </a:p>
        </p:txBody>
      </p:sp>
      <p:sp>
        <p:nvSpPr>
          <p:cNvPr id="470021" name="Text Box 5"/>
          <p:cNvSpPr txBox="1">
            <a:spLocks noChangeArrowheads="1"/>
          </p:cNvSpPr>
          <p:nvPr/>
        </p:nvSpPr>
        <p:spPr bwMode="auto">
          <a:xfrm>
            <a:off x="755650" y="4076700"/>
            <a:ext cx="1944688" cy="1728788"/>
          </a:xfrm>
          <a:prstGeom prst="rect">
            <a:avLst/>
          </a:prstGeom>
          <a:solidFill>
            <a:srgbClr val="FAF3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marR="0" lvl="0" indent="0" defTabSz="914400" fontAlgn="base">
              <a:lnSpc>
                <a:spcPct val="100000"/>
              </a:lnSpc>
              <a:spcBef>
                <a:spcPct val="50000"/>
              </a:spcBef>
              <a:spcAft>
                <a:spcPct val="0"/>
              </a:spcAft>
              <a:buClrTx/>
              <a:buSzTx/>
              <a:buFontTx/>
              <a:buNone/>
              <a:tabLst/>
              <a:defRPr kumimoji="0" sz="1200" b="1" i="0" u="none" strike="noStrike" cap="none" spc="0" normalizeH="0" baseline="0">
                <a:ln>
                  <a:noFill/>
                </a:ln>
                <a:solidFill>
                  <a:srgbClr val="000000"/>
                </a:solidFill>
                <a:effectLst/>
                <a:uLnTx/>
                <a:uFillTx/>
                <a:latin typeface="Arial" panose="020B0604020202020204" pitchFamily="34" charset="0"/>
                <a:ea typeface="ＭＳ Ｐゴシック" charset="0"/>
                <a:cs typeface="Arial" panose="020B0604020202020204" pitchFamily="34" charset="0"/>
              </a:defRPr>
            </a:lvl1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Other Mountains Appear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For 40 more days, all in the ark wait while plants begin to grow </a:t>
            </a:r>
            <a:r>
              <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SG"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Gen </a:t>
            </a: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8:7</a:t>
            </a:r>
            <a:r>
              <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endPar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70022" name="Text Box 6"/>
          <p:cNvSpPr txBox="1">
            <a:spLocks noChangeArrowheads="1"/>
          </p:cNvSpPr>
          <p:nvPr/>
        </p:nvSpPr>
        <p:spPr bwMode="auto">
          <a:xfrm>
            <a:off x="2784475" y="3573463"/>
            <a:ext cx="1643063" cy="2123249"/>
          </a:xfrm>
          <a:prstGeom prst="rect">
            <a:avLst/>
          </a:prstGeom>
          <a:solidFill>
            <a:srgbClr val="F1E7F9"/>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marR="0" lvl="0" indent="0" defTabSz="914400" fontAlgn="base">
              <a:lnSpc>
                <a:spcPct val="100000"/>
              </a:lnSpc>
              <a:spcBef>
                <a:spcPct val="50000"/>
              </a:spcBef>
              <a:spcAft>
                <a:spcPct val="0"/>
              </a:spcAft>
              <a:buClrTx/>
              <a:buSzTx/>
              <a:buFontTx/>
              <a:buNone/>
              <a:tabLst/>
              <a:defRPr kumimoji="0" sz="1200" b="1" i="0" u="none" strike="noStrike" cap="none" spc="0" normalizeH="0" baseline="0">
                <a:ln>
                  <a:noFill/>
                </a:ln>
                <a:solidFill>
                  <a:srgbClr val="000000"/>
                </a:solidFill>
                <a:effectLst/>
                <a:uLnTx/>
                <a:uFillTx/>
                <a:latin typeface="Arial" panose="020B0604020202020204" pitchFamily="34" charset="0"/>
                <a:ea typeface="ＭＳ Ｐゴシック" charset="0"/>
                <a:cs typeface="Arial" panose="020B0604020202020204" pitchFamily="34" charset="0"/>
              </a:defRPr>
            </a:lvl1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Noah Sends Out a Raven </a:t>
            </a:r>
            <a:r>
              <a:rPr kumimoji="0" lang="zh-CN" alt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SG" altLang="zh-CN"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Gen </a:t>
            </a:r>
            <a:r>
              <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8</a:t>
            </a:r>
            <a:r>
              <a:rPr kumimoji="0" lang="zh-CN" alt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7</a:t>
            </a:r>
            <a:r>
              <a:rPr kumimoji="0" lang="zh-CN" alt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br>
              <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After each of four </a:t>
            </a:r>
            <a:b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7-day periods, Noah sends out a dove (</a:t>
            </a:r>
            <a:r>
              <a:rPr kumimoji="0" lang="en-SG"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Gen </a:t>
            </a: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8</a:t>
            </a:r>
            <a:r>
              <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8</a:t>
            </a:r>
            <a:r>
              <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10</a:t>
            </a:r>
            <a:r>
              <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12). The water level keeps dropping.</a:t>
            </a:r>
            <a:endPar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70023" name="Text Box 7"/>
          <p:cNvSpPr txBox="1">
            <a:spLocks noChangeArrowheads="1"/>
          </p:cNvSpPr>
          <p:nvPr/>
        </p:nvSpPr>
        <p:spPr bwMode="auto">
          <a:xfrm>
            <a:off x="4500563" y="3789363"/>
            <a:ext cx="1366837" cy="1727200"/>
          </a:xfrm>
          <a:prstGeom prst="rect">
            <a:avLst/>
          </a:prstGeom>
          <a:solidFill>
            <a:srgbClr val="F5EDFD"/>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marR="0" lvl="0" indent="0" defTabSz="914400" fontAlgn="base">
              <a:lnSpc>
                <a:spcPct val="100000"/>
              </a:lnSpc>
              <a:spcBef>
                <a:spcPct val="50000"/>
              </a:spcBef>
              <a:spcAft>
                <a:spcPct val="0"/>
              </a:spcAft>
              <a:buClrTx/>
              <a:buSzTx/>
              <a:buFontTx/>
              <a:buNone/>
              <a:tabLst/>
              <a:defRPr kumimoji="0" sz="1200" b="1" i="0" u="none" strike="noStrike" cap="none" spc="0" normalizeH="0" baseline="0">
                <a:ln>
                  <a:noFill/>
                </a:ln>
                <a:solidFill>
                  <a:srgbClr val="000000"/>
                </a:solidFill>
                <a:effectLst/>
                <a:uLnTx/>
                <a:uFillTx/>
                <a:latin typeface="Arial" panose="020B0604020202020204" pitchFamily="34" charset="0"/>
                <a:ea typeface="ＭＳ Ｐゴシック" charset="0"/>
                <a:cs typeface="Arial" panose="020B0604020202020204" pitchFamily="34" charset="0"/>
              </a:defRPr>
            </a:lvl1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Last Dove Sent Does Not Come Back</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Noah waits 22 more days while the earth continues to dry.</a:t>
            </a:r>
            <a:endPar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70024" name="Text Box 8"/>
          <p:cNvSpPr txBox="1">
            <a:spLocks noChangeArrowheads="1"/>
          </p:cNvSpPr>
          <p:nvPr/>
        </p:nvSpPr>
        <p:spPr bwMode="auto">
          <a:xfrm>
            <a:off x="5942013" y="3648456"/>
            <a:ext cx="1366837" cy="2234990"/>
          </a:xfrm>
          <a:prstGeom prst="rect">
            <a:avLst/>
          </a:prstGeom>
          <a:solidFill>
            <a:srgbClr val="F5EDFD"/>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marR="0" lvl="0" indent="0" defTabSz="914400" fontAlgn="base">
              <a:lnSpc>
                <a:spcPct val="100000"/>
              </a:lnSpc>
              <a:spcBef>
                <a:spcPct val="50000"/>
              </a:spcBef>
              <a:spcAft>
                <a:spcPct val="0"/>
              </a:spcAft>
              <a:buClrTx/>
              <a:buSzTx/>
              <a:buFontTx/>
              <a:buNone/>
              <a:tabLst/>
              <a:defRPr kumimoji="0" sz="1200" b="1" i="0" u="none" strike="noStrike" cap="none" spc="0" normalizeH="0" baseline="0">
                <a:ln>
                  <a:noFill/>
                </a:ln>
                <a:solidFill>
                  <a:srgbClr val="000000"/>
                </a:solidFill>
                <a:effectLst/>
                <a:uLnTx/>
                <a:uFillTx/>
                <a:latin typeface="Arial" panose="020B0604020202020204" pitchFamily="34" charset="0"/>
                <a:ea typeface="ＭＳ Ｐゴシック" charset="0"/>
                <a:cs typeface="Arial" panose="020B0604020202020204" pitchFamily="34" charset="0"/>
              </a:defRPr>
            </a:lvl1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Most of the Water is Off the Land</a:t>
            </a:r>
            <a:r>
              <a:rPr kumimoji="0" lang="zh-CN" alt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SG" altLang="zh-CN"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Gen </a:t>
            </a:r>
            <a:r>
              <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8:14</a:t>
            </a:r>
            <a:r>
              <a:rPr kumimoji="0" lang="zh-CN" alt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For 57 more days, the land dries until it is dry enough for animal life </a:t>
            </a:r>
            <a:b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(Gen 8:14).</a:t>
            </a:r>
            <a:endPar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70025" name="Text Box 9"/>
          <p:cNvSpPr txBox="1">
            <a:spLocks noChangeArrowheads="1"/>
          </p:cNvSpPr>
          <p:nvPr/>
        </p:nvSpPr>
        <p:spPr bwMode="auto">
          <a:xfrm>
            <a:off x="7381875" y="3284410"/>
            <a:ext cx="1727200" cy="1122998"/>
          </a:xfrm>
          <a:prstGeom prst="rect">
            <a:avLst/>
          </a:prstGeom>
          <a:solidFill>
            <a:srgbClr val="FAF3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marR="0" lvl="0" indent="0" defTabSz="914400" fontAlgn="base">
              <a:lnSpc>
                <a:spcPct val="100000"/>
              </a:lnSpc>
              <a:spcBef>
                <a:spcPct val="50000"/>
              </a:spcBef>
              <a:spcAft>
                <a:spcPct val="0"/>
              </a:spcAft>
              <a:buClrTx/>
              <a:buSzTx/>
              <a:buFontTx/>
              <a:buNone/>
              <a:tabLst/>
              <a:defRPr kumimoji="0" sz="1200" b="1" i="0" u="none" strike="noStrike" cap="none" spc="0" normalizeH="0" baseline="0">
                <a:ln>
                  <a:noFill/>
                </a:ln>
                <a:solidFill>
                  <a:srgbClr val="000000"/>
                </a:solidFill>
                <a:effectLst/>
                <a:uLnTx/>
                <a:uFillTx/>
                <a:latin typeface="Arial" panose="020B0604020202020204" pitchFamily="34" charset="0"/>
                <a:ea typeface="ＭＳ Ｐゴシック" charset="0"/>
                <a:cs typeface="Arial" panose="020B0604020202020204" pitchFamily="34" charset="0"/>
              </a:defRPr>
            </a:lvl1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Leaving the Ark</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Noah, his family and the animals leave the ark to make homes on the changed land.</a:t>
            </a:r>
            <a:endPar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70027" name="Text Box 11"/>
          <p:cNvSpPr txBox="1">
            <a:spLocks noChangeArrowheads="1"/>
          </p:cNvSpPr>
          <p:nvPr/>
        </p:nvSpPr>
        <p:spPr bwMode="auto">
          <a:xfrm>
            <a:off x="7451725" y="5229225"/>
            <a:ext cx="1657350" cy="1008063"/>
          </a:xfrm>
          <a:prstGeom prst="rect">
            <a:avLst/>
          </a:prstGeom>
          <a:solidFill>
            <a:srgbClr val="FAF3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marR="0" lvl="0" indent="0" defTabSz="914400" fontAlgn="base">
              <a:lnSpc>
                <a:spcPct val="100000"/>
              </a:lnSpc>
              <a:spcBef>
                <a:spcPct val="50000"/>
              </a:spcBef>
              <a:spcAft>
                <a:spcPct val="0"/>
              </a:spcAft>
              <a:buClrTx/>
              <a:buSzTx/>
              <a:buFontTx/>
              <a:buNone/>
              <a:tabLst/>
              <a:defRPr kumimoji="0" sz="1200" b="1" i="0" u="none" strike="noStrike" cap="none" spc="0" normalizeH="0" baseline="0">
                <a:ln>
                  <a:noFill/>
                </a:ln>
                <a:solidFill>
                  <a:srgbClr val="000000"/>
                </a:solidFill>
                <a:effectLst/>
                <a:uLnTx/>
                <a:uFillTx/>
                <a:latin typeface="Arial" panose="020B0604020202020204" pitchFamily="34" charset="0"/>
                <a:ea typeface="ＭＳ Ｐゴシック" charset="0"/>
                <a:cs typeface="Arial" panose="020B0604020202020204" pitchFamily="34" charset="0"/>
              </a:defRPr>
            </a:lvl1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Noah Builds Altar </a:t>
            </a:r>
            <a:r>
              <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SG"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Gen </a:t>
            </a: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8</a:t>
            </a:r>
            <a:r>
              <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20</a:t>
            </a:r>
            <a:r>
              <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Rainbow </a:t>
            </a:r>
            <a:br>
              <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SG"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Gen </a:t>
            </a: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9</a:t>
            </a:r>
            <a:r>
              <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14</a:t>
            </a:r>
            <a:r>
              <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p:txBody>
      </p:sp>
      <p:sp>
        <p:nvSpPr>
          <p:cNvPr id="10" name="Rectangle 3">
            <a:extLst>
              <a:ext uri="{FF2B5EF4-FFF2-40B4-BE49-F238E27FC236}">
                <a16:creationId xmlns:a16="http://schemas.microsoft.com/office/drawing/2014/main" id="{B4BFA38E-9D48-9B44-BCCD-A791A6C3E8E3}"/>
              </a:ext>
            </a:extLst>
          </p:cNvPr>
          <p:cNvSpPr txBox="1">
            <a:spLocks noChangeArrowheads="1"/>
          </p:cNvSpPr>
          <p:nvPr/>
        </p:nvSpPr>
        <p:spPr bwMode="auto">
          <a:xfrm>
            <a:off x="335088" y="1261320"/>
            <a:ext cx="933733" cy="726768"/>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Day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231</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1" name="Rectangle 3">
            <a:extLst>
              <a:ext uri="{FF2B5EF4-FFF2-40B4-BE49-F238E27FC236}">
                <a16:creationId xmlns:a16="http://schemas.microsoft.com/office/drawing/2014/main" id="{CB082C3E-6510-1042-BD25-ECA96EF125E4}"/>
              </a:ext>
            </a:extLst>
          </p:cNvPr>
          <p:cNvSpPr txBox="1">
            <a:spLocks noChangeArrowheads="1"/>
          </p:cNvSpPr>
          <p:nvPr/>
        </p:nvSpPr>
        <p:spPr bwMode="auto">
          <a:xfrm>
            <a:off x="1348614" y="5883446"/>
            <a:ext cx="825786" cy="531469"/>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FFFFFF"/>
                </a:solidFill>
                <a:effectLst/>
                <a:uLnTx/>
                <a:uFillTx/>
                <a:latin typeface="Times New Roman" charset="0"/>
                <a:ea typeface="ＭＳ Ｐゴシック" charset="0"/>
              </a:rPr>
              <a:t>40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FFFFFF"/>
                </a:solidFill>
                <a:effectLst/>
                <a:uLnTx/>
                <a:uFillTx/>
                <a:latin typeface="Times New Roman" charset="0"/>
                <a:ea typeface="ＭＳ Ｐゴシック" charset="0"/>
              </a:rPr>
              <a:t>Days</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2" name="Rectangle 3">
            <a:extLst>
              <a:ext uri="{FF2B5EF4-FFF2-40B4-BE49-F238E27FC236}">
                <a16:creationId xmlns:a16="http://schemas.microsoft.com/office/drawing/2014/main" id="{1ADF8AE4-CF93-2E4A-A1B5-B49919ACC524}"/>
              </a:ext>
            </a:extLst>
          </p:cNvPr>
          <p:cNvSpPr txBox="1">
            <a:spLocks noChangeArrowheads="1"/>
          </p:cNvSpPr>
          <p:nvPr/>
        </p:nvSpPr>
        <p:spPr bwMode="auto">
          <a:xfrm>
            <a:off x="2190014" y="1261320"/>
            <a:ext cx="933733" cy="726768"/>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Day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271</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3" name="Rectangle 3">
            <a:extLst>
              <a:ext uri="{FF2B5EF4-FFF2-40B4-BE49-F238E27FC236}">
                <a16:creationId xmlns:a16="http://schemas.microsoft.com/office/drawing/2014/main" id="{BCDCA1EC-B734-CB48-AE43-A388A78D2ED6}"/>
              </a:ext>
            </a:extLst>
          </p:cNvPr>
          <p:cNvSpPr txBox="1">
            <a:spLocks noChangeArrowheads="1"/>
          </p:cNvSpPr>
          <p:nvPr/>
        </p:nvSpPr>
        <p:spPr bwMode="auto">
          <a:xfrm>
            <a:off x="3185252" y="5883446"/>
            <a:ext cx="825786" cy="531469"/>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FFFFFF"/>
                </a:solidFill>
                <a:effectLst/>
                <a:uLnTx/>
                <a:uFillTx/>
                <a:latin typeface="Times New Roman" charset="0"/>
                <a:ea typeface="ＭＳ Ｐゴシック" charset="0"/>
              </a:rPr>
              <a:t>28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FFFFFF"/>
                </a:solidFill>
                <a:effectLst/>
                <a:uLnTx/>
                <a:uFillTx/>
                <a:latin typeface="Times New Roman" charset="0"/>
                <a:ea typeface="ＭＳ Ｐゴシック" charset="0"/>
              </a:rPr>
              <a:t>Days</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4" name="Rectangle 3">
            <a:extLst>
              <a:ext uri="{FF2B5EF4-FFF2-40B4-BE49-F238E27FC236}">
                <a16:creationId xmlns:a16="http://schemas.microsoft.com/office/drawing/2014/main" id="{0CF2EB60-F017-3D45-9A75-2F8AF6048377}"/>
              </a:ext>
            </a:extLst>
          </p:cNvPr>
          <p:cNvSpPr txBox="1">
            <a:spLocks noChangeArrowheads="1"/>
          </p:cNvSpPr>
          <p:nvPr/>
        </p:nvSpPr>
        <p:spPr bwMode="auto">
          <a:xfrm>
            <a:off x="3862061" y="1261320"/>
            <a:ext cx="933733" cy="726768"/>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Day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299</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5" name="Rectangle 3">
            <a:extLst>
              <a:ext uri="{FF2B5EF4-FFF2-40B4-BE49-F238E27FC236}">
                <a16:creationId xmlns:a16="http://schemas.microsoft.com/office/drawing/2014/main" id="{3167641F-6D46-5746-AC91-C7F8DEDC795F}"/>
              </a:ext>
            </a:extLst>
          </p:cNvPr>
          <p:cNvSpPr txBox="1">
            <a:spLocks noChangeArrowheads="1"/>
          </p:cNvSpPr>
          <p:nvPr/>
        </p:nvSpPr>
        <p:spPr bwMode="auto">
          <a:xfrm>
            <a:off x="4784147" y="5883446"/>
            <a:ext cx="825786" cy="531469"/>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FFFFFF"/>
                </a:solidFill>
                <a:effectLst/>
                <a:uLnTx/>
                <a:uFillTx/>
                <a:latin typeface="Times New Roman" charset="0"/>
                <a:ea typeface="ＭＳ Ｐゴシック" charset="0"/>
              </a:rPr>
              <a:t>22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FFFFFF"/>
                </a:solidFill>
                <a:effectLst/>
                <a:uLnTx/>
                <a:uFillTx/>
                <a:latin typeface="Times New Roman" charset="0"/>
                <a:ea typeface="ＭＳ Ｐゴシック" charset="0"/>
              </a:rPr>
              <a:t>Days</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6" name="Rectangle 3">
            <a:extLst>
              <a:ext uri="{FF2B5EF4-FFF2-40B4-BE49-F238E27FC236}">
                <a16:creationId xmlns:a16="http://schemas.microsoft.com/office/drawing/2014/main" id="{CAB44871-15DD-DB4F-BC15-8B04C87A0839}"/>
              </a:ext>
            </a:extLst>
          </p:cNvPr>
          <p:cNvSpPr txBox="1">
            <a:spLocks noChangeArrowheads="1"/>
          </p:cNvSpPr>
          <p:nvPr/>
        </p:nvSpPr>
        <p:spPr bwMode="auto">
          <a:xfrm>
            <a:off x="5494918" y="1261320"/>
            <a:ext cx="933733" cy="726768"/>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Day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321</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7" name="Rectangle 3">
            <a:extLst>
              <a:ext uri="{FF2B5EF4-FFF2-40B4-BE49-F238E27FC236}">
                <a16:creationId xmlns:a16="http://schemas.microsoft.com/office/drawing/2014/main" id="{553F53D4-E476-3545-9180-3A869945242A}"/>
              </a:ext>
            </a:extLst>
          </p:cNvPr>
          <p:cNvSpPr txBox="1">
            <a:spLocks noChangeArrowheads="1"/>
          </p:cNvSpPr>
          <p:nvPr/>
        </p:nvSpPr>
        <p:spPr bwMode="auto">
          <a:xfrm>
            <a:off x="6211914" y="5883446"/>
            <a:ext cx="825786" cy="531469"/>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FFFFFF"/>
                </a:solidFill>
                <a:effectLst/>
                <a:uLnTx/>
                <a:uFillTx/>
                <a:latin typeface="Times New Roman" charset="0"/>
                <a:ea typeface="ＭＳ Ｐゴシック" charset="0"/>
              </a:rPr>
              <a:t>57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FFFFFF"/>
                </a:solidFill>
                <a:effectLst/>
                <a:uLnTx/>
                <a:uFillTx/>
                <a:latin typeface="Times New Roman" charset="0"/>
                <a:ea typeface="ＭＳ Ｐゴシック" charset="0"/>
              </a:rPr>
              <a:t>Days</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8" name="Rectangle 3">
            <a:extLst>
              <a:ext uri="{FF2B5EF4-FFF2-40B4-BE49-F238E27FC236}">
                <a16:creationId xmlns:a16="http://schemas.microsoft.com/office/drawing/2014/main" id="{2F4F9BD1-85F5-544A-94AB-970525FA4BC1}"/>
              </a:ext>
            </a:extLst>
          </p:cNvPr>
          <p:cNvSpPr txBox="1">
            <a:spLocks noChangeArrowheads="1"/>
          </p:cNvSpPr>
          <p:nvPr/>
        </p:nvSpPr>
        <p:spPr bwMode="auto">
          <a:xfrm>
            <a:off x="7032416" y="1261320"/>
            <a:ext cx="933733" cy="726768"/>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Day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378</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2" name="TextBox 1">
            <a:extLst>
              <a:ext uri="{FF2B5EF4-FFF2-40B4-BE49-F238E27FC236}">
                <a16:creationId xmlns:a16="http://schemas.microsoft.com/office/drawing/2014/main" id="{56C97FB0-FF94-F84A-8264-A2901607DC28}"/>
              </a:ext>
            </a:extLst>
          </p:cNvPr>
          <p:cNvSpPr txBox="1"/>
          <p:nvPr/>
        </p:nvSpPr>
        <p:spPr>
          <a:xfrm>
            <a:off x="960120" y="420624"/>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a:ea typeface="ＭＳ Ｐゴシック" charset="0"/>
              <a:cs typeface="+mn-cs"/>
            </a:endParaRPr>
          </a:p>
        </p:txBody>
      </p:sp>
    </p:spTree>
    <p:extLst>
      <p:ext uri="{BB962C8B-B14F-4D97-AF65-F5344CB8AC3E}">
        <p14:creationId xmlns:p14="http://schemas.microsoft.com/office/powerpoint/2010/main" val="900064067"/>
      </p:ext>
    </p:extLst>
  </p:cSld>
  <p:clrMapOvr>
    <a:masterClrMapping/>
  </p:clrMapOvr>
  <p:transition spd="med">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9" descr="earth">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3276600"/>
            <a:ext cx="3013075"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title"/>
          </p:nvPr>
        </p:nvSpPr>
        <p:spPr/>
        <p:txBody>
          <a:bodyPr/>
          <a:lstStyle/>
          <a:p>
            <a:pPr eaLnBrk="1" hangingPunct="1">
              <a:defRPr/>
            </a:pPr>
            <a:r>
              <a:rPr lang="en-US" b="1">
                <a:solidFill>
                  <a:schemeClr val="tx1"/>
                </a:solidFill>
                <a:effectLst/>
                <a:latin typeface="Arial" charset="0"/>
                <a:ea typeface="ＭＳ Ｐゴシック" charset="0"/>
                <a:cs typeface="ＭＳ Ｐゴシック" charset="0"/>
              </a:rPr>
              <a:t>Narratives Parallel to Genesis</a:t>
            </a:r>
          </a:p>
        </p:txBody>
      </p:sp>
      <p:sp>
        <p:nvSpPr>
          <p:cNvPr id="3076" name="Rectangle 4"/>
          <p:cNvSpPr>
            <a:spLocks noGrp="1" noChangeArrowheads="1"/>
          </p:cNvSpPr>
          <p:nvPr>
            <p:ph type="body" sz="half" idx="1"/>
          </p:nvPr>
        </p:nvSpPr>
        <p:spPr>
          <a:xfrm>
            <a:off x="304800" y="1600200"/>
            <a:ext cx="4724400" cy="2438400"/>
          </a:xfrm>
        </p:spPr>
        <p:txBody>
          <a:bodyPr/>
          <a:lstStyle/>
          <a:p>
            <a:pPr eaLnBrk="1" hangingPunct="1">
              <a:defRPr/>
            </a:pPr>
            <a:r>
              <a:rPr lang="en-US" sz="3200" b="1">
                <a:latin typeface="Arial" charset="0"/>
                <a:ea typeface="ＭＳ Ｐゴシック" charset="0"/>
                <a:cs typeface="ＭＳ Ｐゴシック" charset="0"/>
              </a:rPr>
              <a:t>Memphite Theology</a:t>
            </a:r>
          </a:p>
          <a:p>
            <a:pPr eaLnBrk="1" hangingPunct="1">
              <a:defRPr/>
            </a:pPr>
            <a:r>
              <a:rPr lang="en-US" sz="3200" b="1">
                <a:latin typeface="Arial" charset="0"/>
                <a:ea typeface="ＭＳ Ｐゴシック" charset="0"/>
                <a:cs typeface="ＭＳ Ｐゴシック" charset="0"/>
              </a:rPr>
              <a:t>Enuma Elish</a:t>
            </a:r>
          </a:p>
          <a:p>
            <a:pPr eaLnBrk="1" hangingPunct="1">
              <a:defRPr/>
            </a:pPr>
            <a:r>
              <a:rPr lang="en-US" sz="3200" b="1">
                <a:latin typeface="Arial" charset="0"/>
                <a:ea typeface="ＭＳ Ｐゴシック" charset="0"/>
                <a:cs typeface="ＭＳ Ｐゴシック" charset="0"/>
              </a:rPr>
              <a:t>Atrahasis Epic</a:t>
            </a:r>
          </a:p>
          <a:p>
            <a:pPr eaLnBrk="1" hangingPunct="1">
              <a:defRPr/>
            </a:pPr>
            <a:r>
              <a:rPr lang="en-US" sz="3200" b="1">
                <a:latin typeface="Arial" charset="0"/>
                <a:ea typeface="ＭＳ Ｐゴシック" charset="0"/>
                <a:cs typeface="ＭＳ Ｐゴシック" charset="0"/>
              </a:rPr>
              <a:t>Gilgamesh Epic</a:t>
            </a:r>
          </a:p>
          <a:p>
            <a:pPr eaLnBrk="1" hangingPunct="1">
              <a:buFont typeface="Wingdings" charset="0"/>
              <a:buNone/>
              <a:defRPr/>
            </a:pPr>
            <a:endParaRPr lang="en-US" sz="3200" b="1">
              <a:latin typeface="Arial" charset="0"/>
              <a:ea typeface="ＭＳ Ｐゴシック" charset="0"/>
              <a:cs typeface="ＭＳ Ｐゴシック" charset="0"/>
            </a:endParaRPr>
          </a:p>
        </p:txBody>
      </p:sp>
      <p:sp>
        <p:nvSpPr>
          <p:cNvPr id="3077" name="Rectangle 5"/>
          <p:cNvSpPr>
            <a:spLocks noGrp="1" noChangeArrowheads="1"/>
          </p:cNvSpPr>
          <p:nvPr>
            <p:ph type="body" sz="half" idx="2"/>
          </p:nvPr>
        </p:nvSpPr>
        <p:spPr>
          <a:xfrm>
            <a:off x="4800600" y="1600200"/>
            <a:ext cx="3886200" cy="2439988"/>
          </a:xfrm>
        </p:spPr>
        <p:txBody>
          <a:bodyPr/>
          <a:lstStyle/>
          <a:p>
            <a:pPr eaLnBrk="1" hangingPunct="1">
              <a:defRPr/>
            </a:pPr>
            <a:r>
              <a:rPr lang="en-US" sz="3200" b="1">
                <a:latin typeface="Arial" charset="0"/>
                <a:ea typeface="ＭＳ Ｐゴシック" charset="0"/>
                <a:cs typeface="ＭＳ Ｐゴシック" charset="0"/>
              </a:rPr>
              <a:t>Creation</a:t>
            </a:r>
          </a:p>
          <a:p>
            <a:pPr eaLnBrk="1" hangingPunct="1">
              <a:defRPr/>
            </a:pPr>
            <a:r>
              <a:rPr lang="en-US" sz="3200" b="1">
                <a:latin typeface="Arial" charset="0"/>
                <a:ea typeface="ＭＳ Ｐゴシック" charset="0"/>
                <a:cs typeface="ＭＳ Ｐゴシック" charset="0"/>
              </a:rPr>
              <a:t>Creation</a:t>
            </a:r>
          </a:p>
          <a:p>
            <a:pPr eaLnBrk="1" hangingPunct="1">
              <a:defRPr/>
            </a:pPr>
            <a:r>
              <a:rPr lang="en-US" sz="3200" b="1">
                <a:latin typeface="Arial" charset="0"/>
                <a:ea typeface="ＭＳ Ｐゴシック" charset="0"/>
                <a:cs typeface="ＭＳ Ｐゴシック" charset="0"/>
              </a:rPr>
              <a:t>Creation &amp; Flood</a:t>
            </a:r>
          </a:p>
          <a:p>
            <a:pPr eaLnBrk="1" hangingPunct="1">
              <a:defRPr/>
            </a:pPr>
            <a:r>
              <a:rPr lang="en-US" sz="3200" b="1">
                <a:latin typeface="Arial" charset="0"/>
                <a:ea typeface="ＭＳ Ｐゴシック" charset="0"/>
                <a:cs typeface="ＭＳ Ｐゴシック" charset="0"/>
              </a:rPr>
              <a:t>Flood</a:t>
            </a:r>
          </a:p>
        </p:txBody>
      </p:sp>
      <p:sp>
        <p:nvSpPr>
          <p:cNvPr id="72709" name="Text Box 12"/>
          <p:cNvSpPr txBox="1">
            <a:spLocks noChangeArrowheads="1"/>
          </p:cNvSpPr>
          <p:nvPr/>
        </p:nvSpPr>
        <p:spPr bwMode="auto">
          <a:xfrm>
            <a:off x="8535988" y="76200"/>
            <a:ext cx="608012"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rPr>
              <a:t>188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76">
                                            <p:txEl>
                                              <p:pRg st="0" end="0"/>
                                            </p:txEl>
                                          </p:spTgt>
                                        </p:tgtEl>
                                        <p:attrNameLst>
                                          <p:attrName>style.visibility</p:attrName>
                                        </p:attrNameLst>
                                      </p:cBhvr>
                                      <p:to>
                                        <p:strVal val="visible"/>
                                      </p:to>
                                    </p:set>
                                    <p:animEffect transition="in" filter="wipe(left)">
                                      <p:cBhvr>
                                        <p:cTn id="7" dur="500"/>
                                        <p:tgtEl>
                                          <p:spTgt spid="307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077">
                                            <p:txEl>
                                              <p:pRg st="0" end="0"/>
                                            </p:txEl>
                                          </p:spTgt>
                                        </p:tgtEl>
                                        <p:attrNameLst>
                                          <p:attrName>style.visibility</p:attrName>
                                        </p:attrNameLst>
                                      </p:cBhvr>
                                      <p:to>
                                        <p:strVal val="visible"/>
                                      </p:to>
                                    </p:set>
                                    <p:animEffect transition="in" filter="wipe(left)">
                                      <p:cBhvr>
                                        <p:cTn id="12" dur="500"/>
                                        <p:tgtEl>
                                          <p:spTgt spid="307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076">
                                            <p:txEl>
                                              <p:pRg st="1" end="1"/>
                                            </p:txEl>
                                          </p:spTgt>
                                        </p:tgtEl>
                                        <p:attrNameLst>
                                          <p:attrName>style.visibility</p:attrName>
                                        </p:attrNameLst>
                                      </p:cBhvr>
                                      <p:to>
                                        <p:strVal val="visible"/>
                                      </p:to>
                                    </p:set>
                                    <p:animEffect transition="in" filter="wipe(left)">
                                      <p:cBhvr>
                                        <p:cTn id="17" dur="500"/>
                                        <p:tgtEl>
                                          <p:spTgt spid="3076">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077">
                                            <p:txEl>
                                              <p:pRg st="1" end="1"/>
                                            </p:txEl>
                                          </p:spTgt>
                                        </p:tgtEl>
                                        <p:attrNameLst>
                                          <p:attrName>style.visibility</p:attrName>
                                        </p:attrNameLst>
                                      </p:cBhvr>
                                      <p:to>
                                        <p:strVal val="visible"/>
                                      </p:to>
                                    </p:set>
                                    <p:animEffect transition="in" filter="wipe(left)">
                                      <p:cBhvr>
                                        <p:cTn id="22" dur="500"/>
                                        <p:tgtEl>
                                          <p:spTgt spid="3077">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076">
                                            <p:txEl>
                                              <p:pRg st="2" end="2"/>
                                            </p:txEl>
                                          </p:spTgt>
                                        </p:tgtEl>
                                        <p:attrNameLst>
                                          <p:attrName>style.visibility</p:attrName>
                                        </p:attrNameLst>
                                      </p:cBhvr>
                                      <p:to>
                                        <p:strVal val="visible"/>
                                      </p:to>
                                    </p:set>
                                    <p:animEffect transition="in" filter="wipe(left)">
                                      <p:cBhvr>
                                        <p:cTn id="27" dur="500"/>
                                        <p:tgtEl>
                                          <p:spTgt spid="3076">
                                            <p:txEl>
                                              <p:pRg st="2" end="2"/>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077">
                                            <p:txEl>
                                              <p:pRg st="2" end="2"/>
                                            </p:txEl>
                                          </p:spTgt>
                                        </p:tgtEl>
                                        <p:attrNameLst>
                                          <p:attrName>style.visibility</p:attrName>
                                        </p:attrNameLst>
                                      </p:cBhvr>
                                      <p:to>
                                        <p:strVal val="visible"/>
                                      </p:to>
                                    </p:set>
                                    <p:animEffect transition="in" filter="wipe(left)">
                                      <p:cBhvr>
                                        <p:cTn id="32" dur="500"/>
                                        <p:tgtEl>
                                          <p:spTgt spid="3077">
                                            <p:txEl>
                                              <p:pRg st="2" end="2"/>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076">
                                            <p:txEl>
                                              <p:pRg st="3" end="3"/>
                                            </p:txEl>
                                          </p:spTgt>
                                        </p:tgtEl>
                                        <p:attrNameLst>
                                          <p:attrName>style.visibility</p:attrName>
                                        </p:attrNameLst>
                                      </p:cBhvr>
                                      <p:to>
                                        <p:strVal val="visible"/>
                                      </p:to>
                                    </p:set>
                                    <p:animEffect transition="in" filter="wipe(left)">
                                      <p:cBhvr>
                                        <p:cTn id="37" dur="500"/>
                                        <p:tgtEl>
                                          <p:spTgt spid="3076">
                                            <p:txEl>
                                              <p:pRg st="3" end="3"/>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3077">
                                            <p:txEl>
                                              <p:pRg st="3" end="3"/>
                                            </p:txEl>
                                          </p:spTgt>
                                        </p:tgtEl>
                                        <p:attrNameLst>
                                          <p:attrName>style.visibility</p:attrName>
                                        </p:attrNameLst>
                                      </p:cBhvr>
                                      <p:to>
                                        <p:strVal val="visible"/>
                                      </p:to>
                                    </p:set>
                                    <p:animEffect transition="in" filter="wipe(left)">
                                      <p:cBhvr>
                                        <p:cTn id="42" dur="500"/>
                                        <p:tgtEl>
                                          <p:spTgt spid="307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6" grpId="0" build="p"/>
      <p:bldP spid="3077" grpId="0" build="p"/>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7089" name="Picture 1" descr="Gen 6 Noah Autho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57880" name="Rectangle 24"/>
          <p:cNvSpPr>
            <a:spLocks noChangeArrowheads="1"/>
          </p:cNvSpPr>
          <p:nvPr/>
        </p:nvSpPr>
        <p:spPr bwMode="auto">
          <a:xfrm>
            <a:off x="76200" y="1219200"/>
            <a:ext cx="9144000" cy="4800600"/>
          </a:xfrm>
          <a:prstGeom prst="rect">
            <a:avLst/>
          </a:prstGeom>
          <a:noFill/>
          <a:ln w="12700">
            <a:noFill/>
            <a:miter lim="800000"/>
            <a:headEnd/>
            <a:tailEnd/>
          </a:ln>
          <a:effectLst/>
        </p:spPr>
        <p:txBody>
          <a:bodyPr lIns="90488" tIns="44450" rIns="90488" bIns="44450"/>
          <a:lstStyle/>
          <a:p>
            <a:pPr marL="342900" marR="0" lvl="0" indent="-342900" algn="l" defTabSz="914400" rtl="0" eaLnBrk="0" fontAlgn="base" latinLnBrk="0" hangingPunct="0">
              <a:lnSpc>
                <a:spcPct val="100000"/>
              </a:lnSpc>
              <a:spcBef>
                <a:spcPct val="20000"/>
              </a:spcBef>
              <a:spcAft>
                <a:spcPct val="0"/>
              </a:spcAft>
              <a:buClr>
                <a:srgbClr val="C0FEF9"/>
              </a:buClr>
              <a:buSzPct val="75000"/>
              <a:buFont typeface="Monotype Sorts" charset="0"/>
              <a:buChar char="n"/>
              <a:tabLst/>
              <a:defRPr/>
            </a:pPr>
            <a:r>
              <a:rPr kumimoji="0" lang="zh-CN"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宋体" charset="0"/>
                <a:cs typeface="Arial"/>
              </a:rPr>
              <a:t> </a:t>
            </a:r>
            <a:r>
              <a:rPr kumimoji="0" lang="en-GB"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7 days of waiting for flood (7:4)</a:t>
            </a:r>
          </a:p>
          <a:p>
            <a:pPr marL="342900" marR="0" lvl="0" indent="-342900" algn="l" defTabSz="914400" rtl="0" eaLnBrk="0" fontAlgn="base" latinLnBrk="0" hangingPunct="0">
              <a:lnSpc>
                <a:spcPct val="100000"/>
              </a:lnSpc>
              <a:spcBef>
                <a:spcPct val="20000"/>
              </a:spcBef>
              <a:spcAft>
                <a:spcPct val="0"/>
              </a:spcAft>
              <a:buClr>
                <a:srgbClr val="C0FEF9"/>
              </a:buClr>
              <a:buSzPct val="75000"/>
              <a:buFont typeface="Monotype Sorts" charset="0"/>
              <a:buChar char="n"/>
              <a:tabLst/>
              <a:defRPr/>
            </a:pPr>
            <a:r>
              <a:rPr kumimoji="0" lang="en-GB"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7 days of waiting for flood (7:10)</a:t>
            </a:r>
          </a:p>
          <a:p>
            <a:pPr marL="342900" marR="0" lvl="0" indent="-342900" algn="l" defTabSz="914400" rtl="0" eaLnBrk="0" fontAlgn="base" latinLnBrk="0" hangingPunct="0">
              <a:lnSpc>
                <a:spcPct val="100000"/>
              </a:lnSpc>
              <a:spcBef>
                <a:spcPct val="20000"/>
              </a:spcBef>
              <a:spcAft>
                <a:spcPct val="0"/>
              </a:spcAft>
              <a:buClr>
                <a:srgbClr val="C0FEF9"/>
              </a:buClr>
              <a:buSzPct val="75000"/>
              <a:buFont typeface="Monotype Sorts" charset="0"/>
              <a:buChar char="n"/>
              <a:tabLst/>
              <a:defRPr/>
            </a:pPr>
            <a:r>
              <a:rPr kumimoji="0" lang="en-GB"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40 days of flood (7:17a)</a:t>
            </a:r>
          </a:p>
          <a:p>
            <a:pPr marL="342900" marR="0" lvl="0" indent="-342900" algn="l" defTabSz="914400" rtl="0" eaLnBrk="0" fontAlgn="base" latinLnBrk="0" hangingPunct="0">
              <a:lnSpc>
                <a:spcPct val="100000"/>
              </a:lnSpc>
              <a:spcBef>
                <a:spcPct val="20000"/>
              </a:spcBef>
              <a:spcAft>
                <a:spcPct val="0"/>
              </a:spcAft>
              <a:buClr>
                <a:srgbClr val="C0FEF9"/>
              </a:buClr>
              <a:buSzPct val="75000"/>
              <a:buFont typeface="Monotype Sorts" charset="0"/>
              <a:buChar char="n"/>
              <a:tabLst/>
              <a:defRPr/>
            </a:pPr>
            <a:r>
              <a:rPr kumimoji="0" lang="en-GB"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150 days of water triumphing (7:24)</a:t>
            </a:r>
          </a:p>
          <a:p>
            <a:pPr marL="342900" marR="0" lvl="0" indent="-342900" algn="l" defTabSz="914400" rtl="0" eaLnBrk="0" fontAlgn="base" latinLnBrk="0" hangingPunct="0">
              <a:lnSpc>
                <a:spcPct val="100000"/>
              </a:lnSpc>
              <a:spcBef>
                <a:spcPct val="20000"/>
              </a:spcBef>
              <a:spcAft>
                <a:spcPct val="0"/>
              </a:spcAft>
              <a:buClr>
                <a:srgbClr val="C0FEF9"/>
              </a:buClr>
              <a:buSzPct val="75000"/>
              <a:buFont typeface="Monotype Sorts" charset="0"/>
              <a:buChar char="n"/>
              <a:tabLst/>
              <a:defRPr/>
            </a:pPr>
            <a:r>
              <a:rPr kumimoji="0" lang="en-GB"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God remembered Noah (8:1)</a:t>
            </a:r>
          </a:p>
          <a:p>
            <a:pPr marL="342900" marR="0" lvl="0" indent="-342900" algn="l" defTabSz="914400" rtl="0" eaLnBrk="0" fontAlgn="base" latinLnBrk="0" hangingPunct="0">
              <a:lnSpc>
                <a:spcPct val="100000"/>
              </a:lnSpc>
              <a:spcBef>
                <a:spcPct val="20000"/>
              </a:spcBef>
              <a:spcAft>
                <a:spcPct val="0"/>
              </a:spcAft>
              <a:buClr>
                <a:srgbClr val="C0FEF9"/>
              </a:buClr>
              <a:buSzPct val="75000"/>
              <a:buFont typeface="Monotype Sorts" charset="0"/>
              <a:buChar char="n"/>
              <a:tabLst/>
              <a:defRPr/>
            </a:pPr>
            <a:r>
              <a:rPr kumimoji="0" lang="en-GB"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150 days of water waning (8:3)</a:t>
            </a:r>
          </a:p>
          <a:p>
            <a:pPr marL="342900" marR="0" lvl="0" indent="-342900" algn="l" defTabSz="914400" rtl="0" eaLnBrk="0" fontAlgn="base" latinLnBrk="0" hangingPunct="0">
              <a:lnSpc>
                <a:spcPct val="100000"/>
              </a:lnSpc>
              <a:spcBef>
                <a:spcPct val="20000"/>
              </a:spcBef>
              <a:spcAft>
                <a:spcPct val="0"/>
              </a:spcAft>
              <a:buClr>
                <a:srgbClr val="C0FEF9"/>
              </a:buClr>
              <a:buSzPct val="75000"/>
              <a:buFont typeface="Monotype Sorts" charset="0"/>
              <a:buChar char="n"/>
              <a:tabLst/>
              <a:defRPr/>
            </a:pPr>
            <a:r>
              <a:rPr kumimoji="0" lang="en-GB"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40 days of waiting (8:6)</a:t>
            </a:r>
          </a:p>
          <a:p>
            <a:pPr marL="342900" marR="0" lvl="0" indent="-342900" algn="l" defTabSz="914400" rtl="0" eaLnBrk="0" fontAlgn="base" latinLnBrk="0" hangingPunct="0">
              <a:lnSpc>
                <a:spcPct val="100000"/>
              </a:lnSpc>
              <a:spcBef>
                <a:spcPct val="20000"/>
              </a:spcBef>
              <a:spcAft>
                <a:spcPct val="0"/>
              </a:spcAft>
              <a:buClr>
                <a:srgbClr val="C0FEF9"/>
              </a:buClr>
              <a:buSzPct val="75000"/>
              <a:buFont typeface="Monotype Sorts" charset="0"/>
              <a:buChar char="n"/>
              <a:tabLst/>
              <a:defRPr/>
            </a:pPr>
            <a:r>
              <a:rPr kumimoji="0" lang="en-GB"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7 days of waiting (8:10)</a:t>
            </a:r>
          </a:p>
          <a:p>
            <a:pPr marL="342900" marR="0" lvl="0" indent="-342900" algn="l" defTabSz="914400" rtl="0" eaLnBrk="0" fontAlgn="base" latinLnBrk="0" hangingPunct="0">
              <a:lnSpc>
                <a:spcPct val="100000"/>
              </a:lnSpc>
              <a:spcBef>
                <a:spcPct val="20000"/>
              </a:spcBef>
              <a:spcAft>
                <a:spcPct val="0"/>
              </a:spcAft>
              <a:buClr>
                <a:srgbClr val="C0FEF9"/>
              </a:buClr>
              <a:buSzPct val="75000"/>
              <a:buFont typeface="Monotype Sorts" charset="0"/>
              <a:buChar char="n"/>
              <a:tabLst/>
              <a:defRPr/>
            </a:pPr>
            <a:r>
              <a:rPr kumimoji="0" lang="en-GB"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7 days of waiting (8:12)</a:t>
            </a:r>
            <a:endParaRPr kumimoji="0" lang="en-US" altLang="zh-CN"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1657875" name="Rectangle 19"/>
          <p:cNvSpPr>
            <a:spLocks noGrp="1" noChangeArrowheads="1"/>
          </p:cNvSpPr>
          <p:nvPr>
            <p:ph type="title"/>
          </p:nvPr>
        </p:nvSpPr>
        <p:spPr>
          <a:xfrm>
            <a:off x="223838" y="76200"/>
            <a:ext cx="8691562" cy="1066800"/>
          </a:xfrm>
        </p:spPr>
        <p:txBody>
          <a:bodyPr/>
          <a:lstStyle/>
          <a:p>
            <a:pPr>
              <a:defRPr/>
            </a:pPr>
            <a:r>
              <a:rPr lang="en-US" altLang="zh-CN">
                <a:solidFill>
                  <a:srgbClr val="FFFF00"/>
                </a:solidFill>
                <a:ea typeface="ＭＳ Ｐゴシック" charset="0"/>
                <a:cs typeface="Arial"/>
              </a:rPr>
              <a:t>Flood Chiasm</a:t>
            </a:r>
          </a:p>
        </p:txBody>
      </p:sp>
      <p:sp>
        <p:nvSpPr>
          <p:cNvPr id="1657878" name="Text Box 22"/>
          <p:cNvSpPr txBox="1">
            <a:spLocks noChangeArrowheads="1"/>
          </p:cNvSpPr>
          <p:nvPr/>
        </p:nvSpPr>
        <p:spPr bwMode="auto">
          <a:xfrm>
            <a:off x="1835150" y="6096000"/>
            <a:ext cx="7340600" cy="708025"/>
          </a:xfrm>
          <a:prstGeom prst="rect">
            <a:avLst/>
          </a:prstGeom>
          <a:noFill/>
          <a:ln w="12700">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Gordon Wenham, </a:t>
            </a:r>
            <a:r>
              <a:rPr kumimoji="0" lang="en-GB" sz="20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Genesis 1–15,</a:t>
            </a:r>
            <a:r>
              <a:rPr kumimoji="0" lang="en-GB"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Word Biblical Commentary (Dallas: Word Books, 1994)</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1657879" name="Rectangle 23"/>
          <p:cNvSpPr>
            <a:spLocks noChangeArrowheads="1"/>
          </p:cNvSpPr>
          <p:nvPr/>
        </p:nvSpPr>
        <p:spPr bwMode="auto">
          <a:xfrm>
            <a:off x="3581400" y="3255963"/>
            <a:ext cx="5454650" cy="533400"/>
          </a:xfrm>
          <a:prstGeom prst="rect">
            <a:avLst/>
          </a:prstGeom>
          <a:noFill/>
          <a:ln w="38100">
            <a:solidFill>
              <a:srgbClr val="FFB038"/>
            </a:solidFill>
            <a:miter lim="800000"/>
            <a:headEnd/>
            <a:tailEnd/>
          </a:ln>
          <a:effectLst>
            <a:outerShdw blurRad="63500" dist="38099"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B038"/>
              </a:solidFill>
              <a:effectLst/>
              <a:uLnTx/>
              <a:uFillTx/>
              <a:latin typeface="Arial"/>
              <a:ea typeface="ＭＳ Ｐゴシック" pitchFamily="-112" charset="-128"/>
              <a:cs typeface="Arial"/>
            </a:endParaRPr>
          </a:p>
        </p:txBody>
      </p:sp>
    </p:spTree>
    <p:extLst>
      <p:ext uri="{BB962C8B-B14F-4D97-AF65-F5344CB8AC3E}">
        <p14:creationId xmlns:p14="http://schemas.microsoft.com/office/powerpoint/2010/main" val="32899697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65788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65788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657880">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657880">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657880">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657880">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657880">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1657880">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1657880">
                                            <p:txEl>
                                              <p:pRg st="8" end="8"/>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657879"/>
                                        </p:tgtEl>
                                        <p:attrNameLst>
                                          <p:attrName>style.visibility</p:attrName>
                                        </p:attrNameLst>
                                      </p:cBhvr>
                                      <p:to>
                                        <p:strVal val="visible"/>
                                      </p:to>
                                    </p:set>
                                    <p:animEffect transition="in" filter="wipe(left)">
                                      <p:cBhvr>
                                        <p:cTn id="43" dur="500"/>
                                        <p:tgtEl>
                                          <p:spTgt spid="16578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7880" grpId="0" build="p" autoUpdateAnimBg="0"/>
      <p:bldP spid="1657879" grpId="0" animBg="1"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 name="Picture 3" descr="ages of people copy"/>
          <p:cNvPicPr>
            <a:picLocks noChangeAspect="1" noChangeArrowheads="1"/>
          </p:cNvPicPr>
          <p:nvPr/>
        </p:nvPicPr>
        <p:blipFill rotWithShape="1">
          <a:blip r:embed="rId3">
            <a:extLst>
              <a:ext uri="{28A0092B-C50C-407E-A947-70E740481C1C}">
                <a14:useLocalDpi xmlns:a14="http://schemas.microsoft.com/office/drawing/2010/main"/>
              </a:ext>
            </a:extLst>
          </a:blip>
          <a:srcRect b="66667"/>
          <a:stretch/>
        </p:blipFill>
        <p:spPr bwMode="auto">
          <a:xfrm>
            <a:off x="1143000" y="0"/>
            <a:ext cx="685800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18434" name="Rectangle 2"/>
          <p:cNvSpPr>
            <a:spLocks noGrp="1" noChangeArrowheads="1"/>
          </p:cNvSpPr>
          <p:nvPr>
            <p:ph type="title"/>
          </p:nvPr>
        </p:nvSpPr>
        <p:spPr>
          <a:xfrm>
            <a:off x="457200" y="-1066800"/>
            <a:ext cx="8229600" cy="1143000"/>
          </a:xfrm>
        </p:spPr>
        <p:txBody>
          <a:bodyPr/>
          <a:lstStyle/>
          <a:p>
            <a:pPr eaLnBrk="1" hangingPunct="1">
              <a:defRPr/>
            </a:pPr>
            <a:r>
              <a:rPr lang="en-US" dirty="0"/>
              <a:t>Patriarch</a:t>
            </a:r>
            <a:r>
              <a:rPr lang="fr-FR" altLang="ja-JP" dirty="0">
                <a:latin typeface="Arial"/>
              </a:rPr>
              <a:t>'</a:t>
            </a:r>
            <a:r>
              <a:rPr lang="en-US" dirty="0"/>
              <a:t>s long lives</a:t>
            </a:r>
          </a:p>
        </p:txBody>
      </p:sp>
      <p:pic>
        <p:nvPicPr>
          <p:cNvPr id="626690" name="Picture 3" descr="Human lifespan b4-aft floo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448800" y="0"/>
            <a:ext cx="6858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18438" name="Rectangle 6"/>
          <p:cNvSpPr>
            <a:spLocks noChangeArrowheads="1"/>
          </p:cNvSpPr>
          <p:nvPr/>
        </p:nvSpPr>
        <p:spPr bwMode="auto">
          <a:xfrm>
            <a:off x="2819400" y="228600"/>
            <a:ext cx="3810000" cy="7620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3218440" name="Text Box 8"/>
          <p:cNvSpPr txBox="1">
            <a:spLocks noChangeArrowheads="1"/>
          </p:cNvSpPr>
          <p:nvPr/>
        </p:nvSpPr>
        <p:spPr bwMode="auto">
          <a:xfrm>
            <a:off x="2438400" y="304800"/>
            <a:ext cx="5181600" cy="4889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600" b="1" i="0" u="none" strike="noStrike" kern="1200" cap="none" spc="0" normalizeH="0" baseline="0" noProof="0" dirty="0">
                <a:ln>
                  <a:noFill/>
                </a:ln>
                <a:solidFill>
                  <a:srgbClr val="000066"/>
                </a:solidFill>
                <a:effectLst/>
                <a:uLnTx/>
                <a:uFillTx/>
                <a:latin typeface="Arial" charset="0"/>
                <a:ea typeface="ＭＳ Ｐゴシック" charset="0"/>
                <a:cs typeface="Arial"/>
              </a:rPr>
              <a:t>Ages of people when they died</a:t>
            </a:r>
          </a:p>
        </p:txBody>
      </p:sp>
      <p:sp>
        <p:nvSpPr>
          <p:cNvPr id="10" name="Text Box 4"/>
          <p:cNvSpPr txBox="1">
            <a:spLocks noChangeArrowheads="1"/>
          </p:cNvSpPr>
          <p:nvPr/>
        </p:nvSpPr>
        <p:spPr bwMode="auto">
          <a:xfrm>
            <a:off x="2286000" y="1676400"/>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Methuselah</a:t>
            </a:r>
          </a:p>
        </p:txBody>
      </p:sp>
      <p:sp>
        <p:nvSpPr>
          <p:cNvPr id="11" name="Text Box 4"/>
          <p:cNvSpPr txBox="1">
            <a:spLocks noChangeArrowheads="1"/>
          </p:cNvSpPr>
          <p:nvPr/>
        </p:nvSpPr>
        <p:spPr bwMode="auto">
          <a:xfrm>
            <a:off x="2286000" y="1143000"/>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Adam</a:t>
            </a:r>
          </a:p>
        </p:txBody>
      </p:sp>
      <p:sp>
        <p:nvSpPr>
          <p:cNvPr id="19" name="Text Box 4"/>
          <p:cNvSpPr txBox="1">
            <a:spLocks noChangeArrowheads="1"/>
          </p:cNvSpPr>
          <p:nvPr/>
        </p:nvSpPr>
        <p:spPr bwMode="auto">
          <a:xfrm>
            <a:off x="6858000" y="1676400"/>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969 Years</a:t>
            </a:r>
          </a:p>
        </p:txBody>
      </p:sp>
      <p:sp>
        <p:nvSpPr>
          <p:cNvPr id="20" name="Text Box 4"/>
          <p:cNvSpPr txBox="1">
            <a:spLocks noChangeArrowheads="1"/>
          </p:cNvSpPr>
          <p:nvPr/>
        </p:nvSpPr>
        <p:spPr bwMode="auto">
          <a:xfrm>
            <a:off x="6858000" y="1143000"/>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930 Years</a:t>
            </a:r>
          </a:p>
        </p:txBody>
      </p:sp>
      <p:grpSp>
        <p:nvGrpSpPr>
          <p:cNvPr id="3" name="Group 2">
            <a:extLst>
              <a:ext uri="{FF2B5EF4-FFF2-40B4-BE49-F238E27FC236}">
                <a16:creationId xmlns:a16="http://schemas.microsoft.com/office/drawing/2014/main" id="{2A25615C-8363-8E4D-8045-86C698CFDB5D}"/>
              </a:ext>
            </a:extLst>
          </p:cNvPr>
          <p:cNvGrpSpPr/>
          <p:nvPr/>
        </p:nvGrpSpPr>
        <p:grpSpPr>
          <a:xfrm>
            <a:off x="1143000" y="2282496"/>
            <a:ext cx="7620000" cy="4552950"/>
            <a:chOff x="1143000" y="2309390"/>
            <a:chExt cx="7620000" cy="4552950"/>
          </a:xfrm>
        </p:grpSpPr>
        <p:grpSp>
          <p:nvGrpSpPr>
            <p:cNvPr id="2" name="Group 1">
              <a:extLst>
                <a:ext uri="{FF2B5EF4-FFF2-40B4-BE49-F238E27FC236}">
                  <a16:creationId xmlns:a16="http://schemas.microsoft.com/office/drawing/2014/main" id="{701EC8D2-379D-084C-82FE-4FF5F20637B9}"/>
                </a:ext>
              </a:extLst>
            </p:cNvPr>
            <p:cNvGrpSpPr/>
            <p:nvPr/>
          </p:nvGrpSpPr>
          <p:grpSpPr>
            <a:xfrm>
              <a:off x="1143000" y="2309390"/>
              <a:ext cx="6858000" cy="4552950"/>
              <a:chOff x="1143000" y="2309390"/>
              <a:chExt cx="6858000" cy="4552950"/>
            </a:xfrm>
          </p:grpSpPr>
          <p:pic>
            <p:nvPicPr>
              <p:cNvPr id="30" name="Picture 3" descr="ages of people copy">
                <a:extLst>
                  <a:ext uri="{FF2B5EF4-FFF2-40B4-BE49-F238E27FC236}">
                    <a16:creationId xmlns:a16="http://schemas.microsoft.com/office/drawing/2014/main" id="{16DA33A0-4522-D546-9695-4DF7A2D60BEF}"/>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t="33611"/>
              <a:stretch/>
            </p:blipFill>
            <p:spPr bwMode="auto">
              <a:xfrm>
                <a:off x="1143000" y="2309390"/>
                <a:ext cx="6858000" cy="4552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18436" name="Rectangle 4"/>
              <p:cNvSpPr>
                <a:spLocks noChangeArrowheads="1"/>
              </p:cNvSpPr>
              <p:nvPr/>
            </p:nvSpPr>
            <p:spPr bwMode="auto">
              <a:xfrm>
                <a:off x="1524000" y="5991225"/>
                <a:ext cx="6172200" cy="8382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12" name="Text Box 4"/>
              <p:cNvSpPr txBox="1">
                <a:spLocks noChangeArrowheads="1"/>
              </p:cNvSpPr>
              <p:nvPr/>
            </p:nvSpPr>
            <p:spPr bwMode="auto">
              <a:xfrm>
                <a:off x="2286000" y="3124200"/>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Shem</a:t>
                </a:r>
              </a:p>
            </p:txBody>
          </p:sp>
          <p:sp>
            <p:nvSpPr>
              <p:cNvPr id="13" name="Text Box 4"/>
              <p:cNvSpPr txBox="1">
                <a:spLocks noChangeArrowheads="1"/>
              </p:cNvSpPr>
              <p:nvPr/>
            </p:nvSpPr>
            <p:spPr bwMode="auto">
              <a:xfrm>
                <a:off x="2286000" y="2590800"/>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Noah</a:t>
                </a:r>
              </a:p>
            </p:txBody>
          </p:sp>
          <p:sp>
            <p:nvSpPr>
              <p:cNvPr id="14" name="Text Box 4"/>
              <p:cNvSpPr txBox="1">
                <a:spLocks noChangeArrowheads="1"/>
              </p:cNvSpPr>
              <p:nvPr/>
            </p:nvSpPr>
            <p:spPr bwMode="auto">
              <a:xfrm>
                <a:off x="2286000" y="4690646"/>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Moses</a:t>
                </a:r>
              </a:p>
            </p:txBody>
          </p:sp>
          <p:sp>
            <p:nvSpPr>
              <p:cNvPr id="15" name="Text Box 4"/>
              <p:cNvSpPr txBox="1">
                <a:spLocks noChangeArrowheads="1"/>
              </p:cNvSpPr>
              <p:nvPr/>
            </p:nvSpPr>
            <p:spPr bwMode="auto">
              <a:xfrm>
                <a:off x="2286000" y="4114800"/>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Abraham</a:t>
                </a:r>
              </a:p>
            </p:txBody>
          </p:sp>
          <p:sp>
            <p:nvSpPr>
              <p:cNvPr id="16" name="Text Box 4"/>
              <p:cNvSpPr txBox="1">
                <a:spLocks noChangeArrowheads="1"/>
              </p:cNvSpPr>
              <p:nvPr/>
            </p:nvSpPr>
            <p:spPr bwMode="auto">
              <a:xfrm>
                <a:off x="2286000" y="5334000"/>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David</a:t>
                </a:r>
              </a:p>
            </p:txBody>
          </p:sp>
          <p:sp>
            <p:nvSpPr>
              <p:cNvPr id="21" name="Text Box 4"/>
              <p:cNvSpPr txBox="1">
                <a:spLocks noChangeArrowheads="1"/>
              </p:cNvSpPr>
              <p:nvPr/>
            </p:nvSpPr>
            <p:spPr bwMode="auto">
              <a:xfrm>
                <a:off x="5867400" y="3124200"/>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600 Years</a:t>
                </a:r>
              </a:p>
            </p:txBody>
          </p:sp>
          <p:sp>
            <p:nvSpPr>
              <p:cNvPr id="23" name="Text Box 4"/>
              <p:cNvSpPr txBox="1">
                <a:spLocks noChangeArrowheads="1"/>
              </p:cNvSpPr>
              <p:nvPr/>
            </p:nvSpPr>
            <p:spPr bwMode="auto">
              <a:xfrm>
                <a:off x="4572000" y="4690646"/>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120 Years</a:t>
                </a:r>
              </a:p>
            </p:txBody>
          </p:sp>
          <p:sp>
            <p:nvSpPr>
              <p:cNvPr id="24" name="Text Box 4"/>
              <p:cNvSpPr txBox="1">
                <a:spLocks noChangeArrowheads="1"/>
              </p:cNvSpPr>
              <p:nvPr/>
            </p:nvSpPr>
            <p:spPr bwMode="auto">
              <a:xfrm>
                <a:off x="4724400" y="4114800"/>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175 Years</a:t>
                </a:r>
              </a:p>
            </p:txBody>
          </p:sp>
          <p:sp>
            <p:nvSpPr>
              <p:cNvPr id="25" name="Text Box 4"/>
              <p:cNvSpPr txBox="1">
                <a:spLocks noChangeArrowheads="1"/>
              </p:cNvSpPr>
              <p:nvPr/>
            </p:nvSpPr>
            <p:spPr bwMode="auto">
              <a:xfrm>
                <a:off x="4419600" y="5334000"/>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70 Years</a:t>
                </a:r>
              </a:p>
            </p:txBody>
          </p:sp>
        </p:grpSp>
        <p:sp>
          <p:nvSpPr>
            <p:cNvPr id="22" name="Text Box 4"/>
            <p:cNvSpPr txBox="1">
              <a:spLocks noChangeArrowheads="1"/>
            </p:cNvSpPr>
            <p:nvPr/>
          </p:nvSpPr>
          <p:spPr bwMode="auto">
            <a:xfrm>
              <a:off x="6858000" y="2590800"/>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950 Years</a:t>
              </a:r>
            </a:p>
          </p:txBody>
        </p:sp>
      </p:grpSp>
      <p:sp>
        <p:nvSpPr>
          <p:cNvPr id="26" name="Text Box 3"/>
          <p:cNvSpPr txBox="1">
            <a:spLocks noChangeArrowheads="1"/>
          </p:cNvSpPr>
          <p:nvPr/>
        </p:nvSpPr>
        <p:spPr bwMode="auto">
          <a:xfrm>
            <a:off x="8578850" y="76200"/>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a:ea typeface="ＭＳ Ｐゴシック" charset="0"/>
                <a:cs typeface="Arial"/>
              </a:rPr>
              <a:t>90</a:t>
            </a:r>
          </a:p>
        </p:txBody>
      </p:sp>
      <p:sp>
        <p:nvSpPr>
          <p:cNvPr id="27" name="Rectangle 4"/>
          <p:cNvSpPr txBox="1">
            <a:spLocks noChangeArrowheads="1"/>
          </p:cNvSpPr>
          <p:nvPr/>
        </p:nvSpPr>
        <p:spPr bwMode="auto">
          <a:xfrm>
            <a:off x="5943600" y="3810000"/>
            <a:ext cx="2971800" cy="2286000"/>
          </a:xfrm>
          <a:prstGeom prst="rect">
            <a:avLst/>
          </a:prstGeom>
          <a:solidFill>
            <a:srgbClr val="0033CC"/>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Arial"/>
                <a:ea typeface="ＭＳ Ｐゴシック" charset="0"/>
                <a:cs typeface="Arial"/>
              </a:rPr>
              <a:t>The Flood explains why life spans shortened</a:t>
            </a:r>
          </a:p>
        </p:txBody>
      </p:sp>
      <p:sp>
        <p:nvSpPr>
          <p:cNvPr id="28" name="Rectangle 5" descr="Water droplets"/>
          <p:cNvSpPr>
            <a:spLocks noChangeArrowheads="1"/>
          </p:cNvSpPr>
          <p:nvPr/>
        </p:nvSpPr>
        <p:spPr bwMode="auto">
          <a:xfrm>
            <a:off x="-443224" y="2057400"/>
            <a:ext cx="9601200" cy="381000"/>
          </a:xfrm>
          <a:prstGeom prst="rect">
            <a:avLst/>
          </a:prstGeom>
          <a:blipFill dpi="0" rotWithShape="0">
            <a:blip r:embed="rId5"/>
            <a:srcRect/>
            <a:tile tx="0" ty="0" sx="100000" sy="100000" flip="none" algn="tl"/>
          </a:blip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12061145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autoUpdateAnimBg="0"/>
      <p:bldP spid="2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2"/>
          <p:cNvSpPr>
            <a:spLocks noGrp="1" noChangeArrowheads="1"/>
          </p:cNvSpPr>
          <p:nvPr>
            <p:ph type="ctrTitle"/>
          </p:nvPr>
        </p:nvSpPr>
        <p:spPr>
          <a:xfrm>
            <a:off x="5334000" y="76200"/>
            <a:ext cx="3352800" cy="1524000"/>
          </a:xfrm>
        </p:spPr>
        <p:txBody>
          <a:bodyPr/>
          <a:lstStyle/>
          <a:p>
            <a:pPr eaLnBrk="1" hangingPunct="1"/>
            <a:r>
              <a:rPr lang="en-US" sz="4000" b="1" i="1">
                <a:solidFill>
                  <a:schemeClr val="bg1"/>
                </a:solidFill>
                <a:latin typeface="Arial" charset="0"/>
                <a:ea typeface="ＭＳ Ｐゴシック" charset="0"/>
                <a:cs typeface="Arial" charset="0"/>
              </a:rPr>
              <a:t>Sumerian King List</a:t>
            </a:r>
            <a:endParaRPr lang="en-US" sz="4000" b="1">
              <a:solidFill>
                <a:schemeClr val="bg1"/>
              </a:solidFill>
              <a:latin typeface="Arial" charset="0"/>
              <a:ea typeface="ＭＳ Ｐゴシック" charset="0"/>
              <a:cs typeface="Arial" charset="0"/>
            </a:endParaRPr>
          </a:p>
        </p:txBody>
      </p:sp>
      <p:sp>
        <p:nvSpPr>
          <p:cNvPr id="189442" name="Rectangle 3"/>
          <p:cNvSpPr>
            <a:spLocks noGrp="1" noChangeArrowheads="1"/>
          </p:cNvSpPr>
          <p:nvPr>
            <p:ph type="subTitle" idx="1"/>
          </p:nvPr>
        </p:nvSpPr>
        <p:spPr>
          <a:xfrm>
            <a:off x="5181600" y="1989138"/>
            <a:ext cx="3733800" cy="4868862"/>
          </a:xfrm>
        </p:spPr>
        <p:txBody>
          <a:bodyPr/>
          <a:lstStyle/>
          <a:p>
            <a:pPr eaLnBrk="1" hangingPunct="1"/>
            <a:r>
              <a:rPr lang="en-US" sz="2800" b="1">
                <a:solidFill>
                  <a:schemeClr val="bg1"/>
                </a:solidFill>
                <a:latin typeface="Arial" charset="0"/>
                <a:ea typeface="ＭＳ Ｐゴシック" charset="0"/>
                <a:cs typeface="Arial" charset="0"/>
              </a:rPr>
              <a:t>Inscribed about 1800 </a:t>
            </a:r>
            <a:r>
              <a:rPr lang="en-US" sz="2400" b="1">
                <a:solidFill>
                  <a:schemeClr val="bg1"/>
                </a:solidFill>
                <a:latin typeface="Arial" charset="0"/>
                <a:ea typeface="ＭＳ Ｐゴシック" charset="0"/>
                <a:cs typeface="Arial" charset="0"/>
              </a:rPr>
              <a:t>BC</a:t>
            </a:r>
            <a:r>
              <a:rPr lang="en-US" sz="2800" b="1">
                <a:solidFill>
                  <a:schemeClr val="bg1"/>
                </a:solidFill>
                <a:latin typeface="Arial" charset="0"/>
                <a:ea typeface="ＭＳ Ｐゴシック" charset="0"/>
                <a:cs typeface="Arial" charset="0"/>
              </a:rPr>
              <a:t> (about 600 years after the Flood)</a:t>
            </a:r>
          </a:p>
          <a:p>
            <a:pPr eaLnBrk="1" hangingPunct="1"/>
            <a:endParaRPr lang="en-US" sz="900" b="1">
              <a:solidFill>
                <a:schemeClr val="bg1"/>
              </a:solidFill>
              <a:latin typeface="Arial" charset="0"/>
              <a:ea typeface="ＭＳ Ｐゴシック" charset="0"/>
              <a:cs typeface="Arial" charset="0"/>
            </a:endParaRPr>
          </a:p>
          <a:p>
            <a:pPr eaLnBrk="1" hangingPunct="1"/>
            <a:r>
              <a:rPr lang="en-US" sz="2800" b="1">
                <a:solidFill>
                  <a:schemeClr val="bg1"/>
                </a:solidFill>
                <a:latin typeface="Arial" charset="0"/>
                <a:ea typeface="ＭＳ Ｐゴシック" charset="0"/>
                <a:cs typeface="Arial" charset="0"/>
              </a:rPr>
              <a:t>Ten of these kings before the Flood are said to have lived between 21,000 to 43,200 years each </a:t>
            </a:r>
          </a:p>
          <a:p>
            <a:pPr eaLnBrk="1" hangingPunct="1"/>
            <a:r>
              <a:rPr lang="en-US" sz="2800" b="1">
                <a:solidFill>
                  <a:schemeClr val="bg1"/>
                </a:solidFill>
                <a:latin typeface="Arial" charset="0"/>
                <a:ea typeface="ＭＳ Ｐゴシック" charset="0"/>
                <a:cs typeface="Arial" charset="0"/>
              </a:rPr>
              <a:t>(cf. Gen. 5)</a:t>
            </a:r>
          </a:p>
        </p:txBody>
      </p:sp>
      <p:pic>
        <p:nvPicPr>
          <p:cNvPr id="189443"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
            <a:ext cx="4916488"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9444" name="TextBox 6"/>
          <p:cNvSpPr txBox="1">
            <a:spLocks noChangeArrowheads="1"/>
          </p:cNvSpPr>
          <p:nvPr/>
        </p:nvSpPr>
        <p:spPr bwMode="auto">
          <a:xfrm>
            <a:off x="0" y="6519446"/>
            <a:ext cx="4953000" cy="338554"/>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Arnold &amp; Beyer, </a:t>
            </a:r>
            <a:r>
              <a:rPr kumimoji="0" lang="en-US" sz="16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Readings from the </a:t>
            </a:r>
            <a:r>
              <a:rPr kumimoji="0" lang="en-US"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ANE, 150</a:t>
            </a:r>
          </a:p>
        </p:txBody>
      </p:sp>
      <p:sp>
        <p:nvSpPr>
          <p:cNvPr id="189445" name="Text Box 17"/>
          <p:cNvSpPr txBox="1">
            <a:spLocks noChangeArrowheads="1"/>
          </p:cNvSpPr>
          <p:nvPr/>
        </p:nvSpPr>
        <p:spPr bwMode="auto">
          <a:xfrm>
            <a:off x="8410575" y="4445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rPr>
              <a:t>64a</a:t>
            </a:r>
          </a:p>
        </p:txBody>
      </p:sp>
    </p:spTree>
    <p:extLst>
      <p:ext uri="{BB962C8B-B14F-4D97-AF65-F5344CB8AC3E}">
        <p14:creationId xmlns:p14="http://schemas.microsoft.com/office/powerpoint/2010/main" val="3300927569"/>
      </p:ext>
    </p:extLst>
  </p:cSld>
  <p:clrMapOvr>
    <a:masterClrMapping/>
  </p:clrMapOvr>
  <p:transition spd="med">
    <p:randomBar dir="ver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2"/>
          <p:cNvSpPr>
            <a:spLocks noGrp="1" noChangeArrowheads="1"/>
          </p:cNvSpPr>
          <p:nvPr>
            <p:ph type="ctrTitle"/>
          </p:nvPr>
        </p:nvSpPr>
        <p:spPr>
          <a:xfrm>
            <a:off x="5003800" y="188913"/>
            <a:ext cx="3352800" cy="1371600"/>
          </a:xfrm>
        </p:spPr>
        <p:txBody>
          <a:bodyPr/>
          <a:lstStyle/>
          <a:p>
            <a:pPr algn="l" eaLnBrk="1" hangingPunct="1"/>
            <a:r>
              <a:rPr lang="en-US" sz="4000" b="1" i="1">
                <a:solidFill>
                  <a:schemeClr val="bg1"/>
                </a:solidFill>
                <a:latin typeface="Arial" charset="0"/>
                <a:ea typeface="ＭＳ Ｐゴシック" charset="0"/>
                <a:cs typeface="Arial" charset="0"/>
              </a:rPr>
              <a:t>Sumerian King List</a:t>
            </a:r>
          </a:p>
        </p:txBody>
      </p:sp>
      <p:sp>
        <p:nvSpPr>
          <p:cNvPr id="191490" name="Rectangle 3"/>
          <p:cNvSpPr>
            <a:spLocks noGrp="1" noChangeArrowheads="1"/>
          </p:cNvSpPr>
          <p:nvPr>
            <p:ph type="subTitle" idx="1"/>
          </p:nvPr>
        </p:nvSpPr>
        <p:spPr>
          <a:xfrm>
            <a:off x="4953000" y="1752600"/>
            <a:ext cx="4191000" cy="5105400"/>
          </a:xfrm>
        </p:spPr>
        <p:txBody>
          <a:bodyPr/>
          <a:lstStyle/>
          <a:p>
            <a:pPr algn="l">
              <a:spcBef>
                <a:spcPct val="0"/>
              </a:spcBef>
              <a:tabLst>
                <a:tab pos="3773488" algn="r"/>
              </a:tabLst>
            </a:pPr>
            <a:r>
              <a:rPr lang="en-US" sz="2800" b="1" u="sng">
                <a:solidFill>
                  <a:schemeClr val="bg1"/>
                </a:solidFill>
                <a:latin typeface="Arial" charset="0"/>
                <a:ea typeface="ＭＳ Ｐゴシック" charset="0"/>
                <a:cs typeface="Arial" charset="0"/>
              </a:rPr>
              <a:t>King &amp; Years of Reign</a:t>
            </a:r>
            <a:endParaRPr lang="en-US" sz="2800" b="1">
              <a:solidFill>
                <a:schemeClr val="bg1"/>
              </a:solidFill>
              <a:latin typeface="Arial" charset="0"/>
              <a:ea typeface="ＭＳ Ｐゴシック" charset="0"/>
              <a:cs typeface="Arial" charset="0"/>
            </a:endParaRPr>
          </a:p>
          <a:p>
            <a:pPr algn="l">
              <a:spcBef>
                <a:spcPct val="0"/>
              </a:spcBef>
              <a:tabLst>
                <a:tab pos="3773488" algn="r"/>
              </a:tabLst>
            </a:pPr>
            <a:r>
              <a:rPr lang="en-US" sz="2800" b="1">
                <a:solidFill>
                  <a:schemeClr val="bg1"/>
                </a:solidFill>
                <a:latin typeface="Arial" charset="0"/>
                <a:ea typeface="ＭＳ Ｐゴシック" charset="0"/>
                <a:cs typeface="Arial" charset="0"/>
              </a:rPr>
              <a:t>Alulim	</a:t>
            </a:r>
            <a:r>
              <a:rPr lang="en-US" sz="2800" b="1">
                <a:solidFill>
                  <a:srgbClr val="FFFF00"/>
                </a:solidFill>
                <a:latin typeface="Arial" charset="0"/>
                <a:ea typeface="ＭＳ Ｐゴシック" charset="0"/>
                <a:cs typeface="Arial" charset="0"/>
              </a:rPr>
              <a:t>28,800</a:t>
            </a:r>
            <a:endParaRPr lang="en-US" sz="2800" b="1">
              <a:solidFill>
                <a:schemeClr val="bg1"/>
              </a:solidFill>
              <a:latin typeface="Arial" charset="0"/>
              <a:ea typeface="ＭＳ Ｐゴシック" charset="0"/>
              <a:cs typeface="Arial" charset="0"/>
            </a:endParaRPr>
          </a:p>
          <a:p>
            <a:pPr algn="l">
              <a:spcBef>
                <a:spcPct val="0"/>
              </a:spcBef>
              <a:tabLst>
                <a:tab pos="3773488" algn="r"/>
              </a:tabLst>
            </a:pPr>
            <a:r>
              <a:rPr lang="en-US" sz="2800" b="1">
                <a:solidFill>
                  <a:schemeClr val="bg1"/>
                </a:solidFill>
                <a:latin typeface="Arial" charset="0"/>
                <a:ea typeface="ＭＳ Ｐゴシック" charset="0"/>
                <a:cs typeface="Arial" charset="0"/>
              </a:rPr>
              <a:t>Alalgar	36,000</a:t>
            </a:r>
          </a:p>
          <a:p>
            <a:pPr algn="l">
              <a:spcBef>
                <a:spcPct val="0"/>
              </a:spcBef>
              <a:tabLst>
                <a:tab pos="3773488" algn="r"/>
              </a:tabLst>
            </a:pPr>
            <a:r>
              <a:rPr lang="en-US" sz="2800" b="1">
                <a:solidFill>
                  <a:schemeClr val="bg1"/>
                </a:solidFill>
                <a:latin typeface="Arial" charset="0"/>
                <a:ea typeface="ＭＳ Ｐゴシック" charset="0"/>
                <a:cs typeface="Arial" charset="0"/>
              </a:rPr>
              <a:t>Enmenluanna	43,200</a:t>
            </a:r>
          </a:p>
          <a:p>
            <a:pPr algn="l">
              <a:spcBef>
                <a:spcPct val="0"/>
              </a:spcBef>
              <a:tabLst>
                <a:tab pos="3773488" algn="r"/>
              </a:tabLst>
            </a:pPr>
            <a:r>
              <a:rPr lang="en-US" sz="2800" b="1">
                <a:solidFill>
                  <a:schemeClr val="bg1"/>
                </a:solidFill>
                <a:latin typeface="Arial" charset="0"/>
                <a:ea typeface="ＭＳ Ｐゴシック" charset="0"/>
                <a:cs typeface="Arial" charset="0"/>
              </a:rPr>
              <a:t>Enmengalanna	</a:t>
            </a:r>
            <a:r>
              <a:rPr lang="en-US" sz="2800" b="1">
                <a:solidFill>
                  <a:srgbClr val="FFFF00"/>
                </a:solidFill>
                <a:latin typeface="Arial" charset="0"/>
                <a:ea typeface="ＭＳ Ｐゴシック" charset="0"/>
                <a:cs typeface="Arial" charset="0"/>
              </a:rPr>
              <a:t>28,800</a:t>
            </a:r>
            <a:endParaRPr lang="en-US" sz="2800" b="1">
              <a:solidFill>
                <a:schemeClr val="bg1"/>
              </a:solidFill>
              <a:latin typeface="Arial" charset="0"/>
              <a:ea typeface="ＭＳ Ｐゴシック" charset="0"/>
              <a:cs typeface="Arial" charset="0"/>
            </a:endParaRPr>
          </a:p>
          <a:p>
            <a:pPr algn="l">
              <a:spcBef>
                <a:spcPct val="0"/>
              </a:spcBef>
              <a:tabLst>
                <a:tab pos="3773488" algn="r"/>
              </a:tabLst>
            </a:pPr>
            <a:r>
              <a:rPr lang="en-US" sz="2800" b="1">
                <a:solidFill>
                  <a:schemeClr val="bg1"/>
                </a:solidFill>
                <a:latin typeface="Arial" charset="0"/>
                <a:ea typeface="ＭＳ Ｐゴシック" charset="0"/>
                <a:cs typeface="Arial" charset="0"/>
              </a:rPr>
              <a:t>Dumuzi	36,000</a:t>
            </a:r>
          </a:p>
          <a:p>
            <a:pPr algn="l">
              <a:spcBef>
                <a:spcPct val="0"/>
              </a:spcBef>
              <a:tabLst>
                <a:tab pos="3773488" algn="r"/>
              </a:tabLst>
            </a:pPr>
            <a:r>
              <a:rPr lang="en-US" sz="2800" b="1">
                <a:solidFill>
                  <a:schemeClr val="bg1"/>
                </a:solidFill>
                <a:latin typeface="Arial" charset="0"/>
                <a:ea typeface="ＭＳ Ｐゴシック" charset="0"/>
                <a:cs typeface="Arial" charset="0"/>
              </a:rPr>
              <a:t>Ensipazianna	</a:t>
            </a:r>
            <a:r>
              <a:rPr lang="en-US" sz="2800" b="1">
                <a:solidFill>
                  <a:srgbClr val="FFFF00"/>
                </a:solidFill>
                <a:latin typeface="Arial" charset="0"/>
                <a:ea typeface="ＭＳ Ｐゴシック" charset="0"/>
                <a:cs typeface="Arial" charset="0"/>
              </a:rPr>
              <a:t>28,800</a:t>
            </a:r>
            <a:endParaRPr lang="en-US" sz="2800" b="1">
              <a:solidFill>
                <a:schemeClr val="bg1"/>
              </a:solidFill>
              <a:latin typeface="Arial" charset="0"/>
              <a:ea typeface="ＭＳ Ｐゴシック" charset="0"/>
              <a:cs typeface="Arial" charset="0"/>
            </a:endParaRPr>
          </a:p>
          <a:p>
            <a:pPr algn="l">
              <a:spcBef>
                <a:spcPct val="0"/>
              </a:spcBef>
              <a:tabLst>
                <a:tab pos="3773488" algn="r"/>
              </a:tabLst>
            </a:pPr>
            <a:r>
              <a:rPr lang="en-US" sz="2800" b="1">
                <a:solidFill>
                  <a:schemeClr val="bg1"/>
                </a:solidFill>
                <a:latin typeface="Arial" charset="0"/>
                <a:ea typeface="ＭＳ Ｐゴシック" charset="0"/>
                <a:cs typeface="Arial" charset="0"/>
              </a:rPr>
              <a:t>Enmeduranna	21,000</a:t>
            </a:r>
          </a:p>
          <a:p>
            <a:pPr algn="l">
              <a:spcBef>
                <a:spcPct val="0"/>
              </a:spcBef>
              <a:tabLst>
                <a:tab pos="3773488" algn="r"/>
              </a:tabLst>
            </a:pPr>
            <a:r>
              <a:rPr lang="en-US" sz="2800" b="1" u="sng">
                <a:solidFill>
                  <a:schemeClr val="bg1"/>
                </a:solidFill>
                <a:latin typeface="Arial" charset="0"/>
                <a:ea typeface="ＭＳ Ｐゴシック" charset="0"/>
                <a:cs typeface="Arial" charset="0"/>
              </a:rPr>
              <a:t>Urbatutu	18,600</a:t>
            </a:r>
            <a:endParaRPr lang="en-US" sz="2800" b="1">
              <a:solidFill>
                <a:schemeClr val="bg1"/>
              </a:solidFill>
              <a:latin typeface="Arial" charset="0"/>
              <a:ea typeface="ＭＳ Ｐゴシック" charset="0"/>
              <a:cs typeface="Arial" charset="0"/>
            </a:endParaRPr>
          </a:p>
          <a:p>
            <a:pPr algn="l">
              <a:spcBef>
                <a:spcPct val="0"/>
              </a:spcBef>
              <a:tabLst>
                <a:tab pos="3773488" algn="r"/>
              </a:tabLst>
            </a:pPr>
            <a:r>
              <a:rPr lang="en-US" sz="2800" b="1">
                <a:solidFill>
                  <a:schemeClr val="bg1"/>
                </a:solidFill>
                <a:latin typeface="Arial" charset="0"/>
                <a:ea typeface="ＭＳ Ｐゴシック" charset="0"/>
                <a:cs typeface="Arial" charset="0"/>
              </a:rPr>
              <a:t>Total	241,000</a:t>
            </a:r>
          </a:p>
        </p:txBody>
      </p:sp>
      <p:pic>
        <p:nvPicPr>
          <p:cNvPr id="191491"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
            <a:ext cx="4916488"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1492" name="Rectangle 5"/>
          <p:cNvSpPr>
            <a:spLocks noChangeArrowheads="1"/>
          </p:cNvSpPr>
          <p:nvPr/>
        </p:nvSpPr>
        <p:spPr bwMode="auto">
          <a:xfrm>
            <a:off x="0" y="-76200"/>
            <a:ext cx="4876800" cy="7010400"/>
          </a:xfrm>
          <a:prstGeom prst="rect">
            <a:avLst/>
          </a:prstGeom>
          <a:solidFill>
            <a:schemeClr val="hlink">
              <a:alpha val="58823"/>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ja-JP"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"When kingship came down from heaven. . . </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Arial" charset="0"/>
                <a:ea typeface="ＭＳ Ｐゴシック" charset="0"/>
                <a:cs typeface="Arial" charset="0"/>
              </a:rPr>
              <a:t>Alulim</a:t>
            </a: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became king and reigned for 28,800 years…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Eight kings reigned for 241,000 years.  </a:t>
            </a:r>
            <a:r>
              <a:rPr kumimoji="0" lang="en-US" sz="2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Then</a:t>
            </a: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the flood waters streamed over </a:t>
            </a:r>
            <a:r>
              <a:rPr kumimoji="0" lang="en-US" sz="2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the earth.</a:t>
            </a:r>
            <a:r>
              <a:rPr kumimoji="0" lang="en-US" altLang="ja-JP"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endPar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191493" name="TextBox 7"/>
          <p:cNvSpPr txBox="1">
            <a:spLocks noChangeArrowheads="1"/>
          </p:cNvSpPr>
          <p:nvPr/>
        </p:nvSpPr>
        <p:spPr bwMode="auto">
          <a:xfrm>
            <a:off x="0" y="6519446"/>
            <a:ext cx="4953000" cy="338554"/>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Arnold &amp; Beyer, </a:t>
            </a:r>
            <a:r>
              <a:rPr kumimoji="0" lang="en-US" sz="16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Readings from the ANE</a:t>
            </a:r>
            <a:r>
              <a:rPr kumimoji="0" lang="en-US"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150</a:t>
            </a:r>
          </a:p>
        </p:txBody>
      </p:sp>
      <p:sp>
        <p:nvSpPr>
          <p:cNvPr id="191494" name="Text Box 17"/>
          <p:cNvSpPr txBox="1">
            <a:spLocks noChangeArrowheads="1"/>
          </p:cNvSpPr>
          <p:nvPr/>
        </p:nvSpPr>
        <p:spPr bwMode="auto">
          <a:xfrm>
            <a:off x="8410575" y="4445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rPr>
              <a:t>64a</a:t>
            </a:r>
          </a:p>
        </p:txBody>
      </p:sp>
    </p:spTree>
    <p:extLst>
      <p:ext uri="{BB962C8B-B14F-4D97-AF65-F5344CB8AC3E}">
        <p14:creationId xmlns:p14="http://schemas.microsoft.com/office/powerpoint/2010/main" val="2383912424"/>
      </p:ext>
    </p:extLst>
  </p:cSld>
  <p:clrMapOvr>
    <a:masterClrMapping/>
  </p:clrMapOvr>
  <p:transition spd="med">
    <p:randomBar dir="vert"/>
  </p:transition>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1185" name="Text Box 3"/>
          <p:cNvSpPr txBox="1">
            <a:spLocks noChangeArrowheads="1"/>
          </p:cNvSpPr>
          <p:nvPr/>
        </p:nvSpPr>
        <p:spPr bwMode="auto">
          <a:xfrm>
            <a:off x="8578850" y="7620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90</a:t>
            </a:r>
          </a:p>
        </p:txBody>
      </p:sp>
      <p:grpSp>
        <p:nvGrpSpPr>
          <p:cNvPr id="6" name="Group 5"/>
          <p:cNvGrpSpPr/>
          <p:nvPr/>
        </p:nvGrpSpPr>
        <p:grpSpPr>
          <a:xfrm>
            <a:off x="762000" y="76200"/>
            <a:ext cx="6096000" cy="6786563"/>
            <a:chOff x="762000" y="76200"/>
            <a:chExt cx="6096000" cy="6786563"/>
          </a:xfrm>
        </p:grpSpPr>
        <p:pic>
          <p:nvPicPr>
            <p:cNvPr id="221186" name="Picture 5" descr="Gen 5 Methusaleh Old Earth.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62000" y="76200"/>
              <a:ext cx="6096000" cy="6786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p:cNvSpPr/>
            <p:nvPr/>
          </p:nvSpPr>
          <p:spPr bwMode="auto">
            <a:xfrm>
              <a:off x="899592" y="548680"/>
              <a:ext cx="3312368" cy="115212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7" name="Rectangle 6"/>
            <p:cNvSpPr/>
            <p:nvPr/>
          </p:nvSpPr>
          <p:spPr bwMode="auto">
            <a:xfrm>
              <a:off x="827584" y="1412776"/>
              <a:ext cx="2952328" cy="93610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8" name="Rectangle 7"/>
            <p:cNvSpPr/>
            <p:nvPr/>
          </p:nvSpPr>
          <p:spPr bwMode="auto">
            <a:xfrm>
              <a:off x="827584" y="1700808"/>
              <a:ext cx="2736304" cy="93610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9" name="Rectangle 8"/>
            <p:cNvSpPr/>
            <p:nvPr/>
          </p:nvSpPr>
          <p:spPr bwMode="auto">
            <a:xfrm>
              <a:off x="827584" y="1988840"/>
              <a:ext cx="2376264" cy="93610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10" name="Rectangle 9"/>
            <p:cNvSpPr/>
            <p:nvPr/>
          </p:nvSpPr>
          <p:spPr bwMode="auto">
            <a:xfrm>
              <a:off x="827584" y="2564904"/>
              <a:ext cx="2088232" cy="72008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grpSp>
      <p:sp>
        <p:nvSpPr>
          <p:cNvPr id="4" name="TextBox 3"/>
          <p:cNvSpPr txBox="1"/>
          <p:nvPr/>
        </p:nvSpPr>
        <p:spPr>
          <a:xfrm>
            <a:off x="827584" y="577131"/>
            <a:ext cx="3456384" cy="31700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000000"/>
                </a:solidFill>
                <a:effectLst/>
                <a:uLnTx/>
                <a:uFillTx/>
                <a:latin typeface="Arial" charset="0"/>
                <a:ea typeface="ＭＳ Ｐゴシック" charset="0"/>
              </a:rPr>
              <a:t>I JUST TURNED 969 YEARS OLD AND PEOPLE KEEP TELLING ME HOW OLD I AM.  I TELL THEM I</a:t>
            </a:r>
            <a:r>
              <a:rPr kumimoji="0" lang="fr-FR" altLang="zh-CN" sz="2000" b="1" i="0" u="none" strike="noStrike" kern="1200" cap="none" spc="0" normalizeH="0" baseline="0" noProof="0" dirty="0">
                <a:ln>
                  <a:noFill/>
                </a:ln>
                <a:solidFill>
                  <a:srgbClr val="000000"/>
                </a:solidFill>
                <a:effectLst/>
                <a:uLnTx/>
                <a:uFillTx/>
                <a:latin typeface="Arial" charset="0"/>
                <a:ea typeface="ＭＳ Ｐゴシック" charset="0"/>
              </a:rPr>
              <a:t>'</a:t>
            </a:r>
            <a:r>
              <a:rPr kumimoji="0" lang="en-US" altLang="zh-CN" sz="2000" b="1" i="0" u="none" strike="noStrike" kern="1200" cap="none" spc="0" normalizeH="0" baseline="0" noProof="0" dirty="0">
                <a:ln>
                  <a:noFill/>
                </a:ln>
                <a:solidFill>
                  <a:srgbClr val="000000"/>
                </a:solidFill>
                <a:effectLst/>
                <a:uLnTx/>
                <a:uFillTx/>
                <a:latin typeface="Arial" charset="0"/>
                <a:ea typeface="ＭＳ Ｐゴシック" charset="0"/>
              </a:rPr>
              <a:t>M NOT OLD!  THE </a:t>
            </a:r>
            <a:br>
              <a:rPr kumimoji="0" lang="en-US" altLang="zh-CN" sz="2000" b="1" i="0" u="none" strike="noStrike" kern="1200" cap="none" spc="0" normalizeH="0" baseline="0" noProof="0" dirty="0">
                <a:ln>
                  <a:noFill/>
                </a:ln>
                <a:solidFill>
                  <a:srgbClr val="000000"/>
                </a:solidFill>
                <a:effectLst/>
                <a:uLnTx/>
                <a:uFillTx/>
                <a:latin typeface="Arial" charset="0"/>
                <a:ea typeface="ＭＳ Ｐゴシック" charset="0"/>
              </a:rPr>
            </a:br>
            <a:r>
              <a:rPr kumimoji="0" lang="en-US" altLang="zh-CN" sz="2000" b="1" i="0" u="none" strike="noStrike" kern="1200" cap="none" spc="0" normalizeH="0" baseline="0" noProof="0" dirty="0">
                <a:ln>
                  <a:noFill/>
                </a:ln>
                <a:solidFill>
                  <a:srgbClr val="000000"/>
                </a:solidFill>
                <a:effectLst/>
                <a:uLnTx/>
                <a:uFillTx/>
                <a:latin typeface="Arial" charset="0"/>
                <a:ea typeface="ＭＳ Ｐゴシック" charset="0"/>
              </a:rPr>
              <a:t>EARTH IS OLD!  IT</a:t>
            </a:r>
            <a:r>
              <a:rPr kumimoji="0" lang="fr-FR" altLang="zh-CN" sz="2000" b="1" i="0" u="none" strike="noStrike" kern="1200" cap="none" spc="0" normalizeH="0" baseline="0" noProof="0" dirty="0">
                <a:ln>
                  <a:noFill/>
                </a:ln>
                <a:solidFill>
                  <a:srgbClr val="000000"/>
                </a:solidFill>
                <a:effectLst/>
                <a:uLnTx/>
                <a:uFillTx/>
                <a:latin typeface="Arial" charset="0"/>
                <a:ea typeface="ＭＳ Ｐゴシック" charset="0"/>
              </a:rPr>
              <a:t>'</a:t>
            </a:r>
            <a:r>
              <a:rPr kumimoji="0" lang="en-US" altLang="zh-CN" sz="2000" b="1" i="0" u="none" strike="noStrike" kern="1200" cap="none" spc="0" normalizeH="0" baseline="0" noProof="0" dirty="0">
                <a:ln>
                  <a:noFill/>
                </a:ln>
                <a:solidFill>
                  <a:srgbClr val="000000"/>
                </a:solidFill>
                <a:effectLst/>
                <a:uLnTx/>
                <a:uFillTx/>
                <a:latin typeface="Arial" charset="0"/>
                <a:ea typeface="ＭＳ Ｐゴシック" charset="0"/>
              </a:rPr>
              <a:t>S ALMOST 700 YEARS OLDER THAN </a:t>
            </a:r>
            <a:br>
              <a:rPr kumimoji="0" lang="en-US" altLang="zh-CN" sz="2000" b="1" i="0" u="none" strike="noStrike" kern="1200" cap="none" spc="0" normalizeH="0" baseline="0" noProof="0" dirty="0">
                <a:ln>
                  <a:noFill/>
                </a:ln>
                <a:solidFill>
                  <a:srgbClr val="000000"/>
                </a:solidFill>
                <a:effectLst/>
                <a:uLnTx/>
                <a:uFillTx/>
                <a:latin typeface="Arial" charset="0"/>
                <a:ea typeface="ＭＳ Ｐゴシック" charset="0"/>
              </a:rPr>
            </a:br>
            <a:r>
              <a:rPr kumimoji="0" lang="en-US" altLang="zh-CN" sz="2000" b="1" i="0" u="none" strike="noStrike" kern="1200" cap="none" spc="0" normalizeH="0" baseline="0" noProof="0" dirty="0">
                <a:ln>
                  <a:noFill/>
                </a:ln>
                <a:solidFill>
                  <a:srgbClr val="000000"/>
                </a:solidFill>
                <a:effectLst/>
                <a:uLnTx/>
                <a:uFillTx/>
                <a:latin typeface="Arial" charset="0"/>
                <a:ea typeface="ＭＳ Ｐゴシック" charset="0"/>
              </a:rPr>
              <a:t>I AM!</a:t>
            </a:r>
            <a:endParaRPr kumimoji="0" lang="zh-CN" altLang="en-US" sz="2000" b="1" i="0" u="none" strike="noStrike" kern="1200" cap="none" spc="0" normalizeH="0" baseline="0" noProof="0" dirty="0">
              <a:ln>
                <a:noFill/>
              </a:ln>
              <a:solidFill>
                <a:srgbClr val="000000"/>
              </a:solidFill>
              <a:effectLst/>
              <a:uLnTx/>
              <a:uFillTx/>
              <a:latin typeface="Arial"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14" name="Rectangle 4"/>
          <p:cNvSpPr txBox="1">
            <a:spLocks noChangeArrowheads="1"/>
          </p:cNvSpPr>
          <p:nvPr/>
        </p:nvSpPr>
        <p:spPr bwMode="auto">
          <a:xfrm>
            <a:off x="755576" y="6374217"/>
            <a:ext cx="6120680" cy="511167"/>
          </a:xfrm>
          <a:prstGeom prst="rect">
            <a:avLst/>
          </a:prstGeom>
          <a:solidFill>
            <a:srgbClr val="FFFFFF"/>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rPr>
              <a:t>Methuselah believed in an "Old Earth."</a:t>
            </a:r>
          </a:p>
        </p:txBody>
      </p:sp>
      <p:sp>
        <p:nvSpPr>
          <p:cNvPr id="431108" name="Rectangle 4"/>
          <p:cNvSpPr>
            <a:spLocks noGrp="1" noChangeArrowheads="1"/>
          </p:cNvSpPr>
          <p:nvPr>
            <p:ph type="title"/>
          </p:nvPr>
        </p:nvSpPr>
        <p:spPr>
          <a:xfrm>
            <a:off x="6096000" y="5486400"/>
            <a:ext cx="2819400" cy="762000"/>
          </a:xfrm>
          <a:solidFill>
            <a:srgbClr val="0033CC"/>
          </a:solidFill>
        </p:spPr>
        <p:txBody>
          <a:bodyPr/>
          <a:lstStyle/>
          <a:p>
            <a:pPr eaLnBrk="1" hangingPunct="1"/>
            <a:r>
              <a:rPr lang="en-US" altLang="zh-CN" sz="3200" dirty="0">
                <a:solidFill>
                  <a:srgbClr val="FFFFFF"/>
                </a:solidFill>
                <a:latin typeface="Arial" charset="0"/>
                <a:ea typeface="ＭＳ Ｐゴシック" charset="0"/>
              </a:rPr>
              <a:t>Methuselah</a:t>
            </a:r>
          </a:p>
        </p:txBody>
      </p:sp>
    </p:spTree>
    <p:extLst>
      <p:ext uri="{BB962C8B-B14F-4D97-AF65-F5344CB8AC3E}">
        <p14:creationId xmlns:p14="http://schemas.microsoft.com/office/powerpoint/2010/main" val="409274041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1108"/>
                                        </p:tgtEl>
                                        <p:attrNameLst>
                                          <p:attrName>style.visibility</p:attrName>
                                        </p:attrNameLst>
                                      </p:cBhvr>
                                      <p:to>
                                        <p:strVal val="visible"/>
                                      </p:to>
                                    </p:set>
                                    <p:animEffect transition="in" filter="fade">
                                      <p:cBhvr>
                                        <p:cTn id="7" dur="500"/>
                                        <p:tgtEl>
                                          <p:spTgt spid="431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1108" grpId="0" animBg="1"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5796136" y="609600"/>
            <a:ext cx="3347864" cy="4724400"/>
          </a:xfrm>
        </p:spPr>
        <p:txBody>
          <a:bodyPr/>
          <a:lstStyle/>
          <a:p>
            <a:pPr eaLnBrk="1" hangingPunct="1">
              <a:defRPr/>
            </a:pPr>
            <a:r>
              <a:rPr lang="en-US" sz="3600" b="1" dirty="0">
                <a:solidFill>
                  <a:srgbClr val="FFFFFF"/>
                </a:solidFill>
                <a:effectLst>
                  <a:outerShdw blurRad="38100" dist="38100" dir="2700000" algn="tl">
                    <a:srgbClr val="010199"/>
                  </a:outerShdw>
                </a:effectLst>
                <a:latin typeface="Arial" charset="0"/>
                <a:ea typeface="ＭＳ Ｐゴシック" charset="0"/>
                <a:cs typeface="ＭＳ Ｐゴシック" charset="0"/>
              </a:rPr>
              <a:t>Why Not Dinosaurs on Noah</a:t>
            </a:r>
            <a:r>
              <a:rPr lang="uk-UA" altLang="ja-JP" sz="3600" b="1" dirty="0">
                <a:solidFill>
                  <a:srgbClr val="FFFFFF"/>
                </a:solidFill>
                <a:effectLst>
                  <a:outerShdw blurRad="38100" dist="38100" dir="2700000" algn="tl">
                    <a:srgbClr val="010199"/>
                  </a:outerShdw>
                </a:effectLst>
                <a:latin typeface="Arial" charset="0"/>
                <a:ea typeface="ＭＳ Ｐゴシック" charset="0"/>
                <a:cs typeface="ＭＳ Ｐゴシック" charset="0"/>
              </a:rPr>
              <a:t>'</a:t>
            </a:r>
            <a:r>
              <a:rPr lang="en-US" sz="3600" b="1" dirty="0">
                <a:solidFill>
                  <a:srgbClr val="FFFFFF"/>
                </a:solidFill>
                <a:effectLst>
                  <a:outerShdw blurRad="38100" dist="38100" dir="2700000" algn="tl">
                    <a:srgbClr val="010199"/>
                  </a:outerShdw>
                </a:effectLst>
                <a:latin typeface="Arial" charset="0"/>
                <a:ea typeface="ＭＳ Ｐゴシック" charset="0"/>
                <a:cs typeface="ＭＳ Ｐゴシック" charset="0"/>
              </a:rPr>
              <a:t>s Ark?</a:t>
            </a:r>
          </a:p>
        </p:txBody>
      </p:sp>
      <p:pic>
        <p:nvPicPr>
          <p:cNvPr id="84994"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04800"/>
            <a:ext cx="5756275" cy="8145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randomBar dir="ver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2"/>
          <p:cNvSpPr>
            <a:spLocks noGrp="1" noChangeArrowheads="1"/>
          </p:cNvSpPr>
          <p:nvPr>
            <p:ph type="title"/>
          </p:nvPr>
        </p:nvSpPr>
        <p:spPr>
          <a:xfrm>
            <a:off x="0" y="76200"/>
            <a:ext cx="8915400" cy="533400"/>
          </a:xfrm>
        </p:spPr>
        <p:txBody>
          <a:bodyPr/>
          <a:lstStyle/>
          <a:p>
            <a:pPr eaLnBrk="1" hangingPunct="1"/>
            <a:r>
              <a:rPr lang="en-US" altLang="zh-CN" sz="3600">
                <a:latin typeface="Arial" charset="0"/>
                <a:ea typeface="ＭＳ Ｐゴシック" charset="0"/>
              </a:rPr>
              <a:t>Genesis 6:19 NIV</a:t>
            </a:r>
          </a:p>
        </p:txBody>
      </p:sp>
      <p:grpSp>
        <p:nvGrpSpPr>
          <p:cNvPr id="223234" name="Group 3"/>
          <p:cNvGrpSpPr>
            <a:grpSpLocks/>
          </p:cNvGrpSpPr>
          <p:nvPr/>
        </p:nvGrpSpPr>
        <p:grpSpPr bwMode="auto">
          <a:xfrm>
            <a:off x="0" y="2362200"/>
            <a:ext cx="9372600" cy="4495800"/>
            <a:chOff x="0" y="2256"/>
            <a:chExt cx="5616" cy="2064"/>
          </a:xfrm>
        </p:grpSpPr>
        <p:pic>
          <p:nvPicPr>
            <p:cNvPr id="223237"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280"/>
              <a:ext cx="2813" cy="20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3238"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784" y="2515"/>
              <a:ext cx="2813" cy="18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3239" name="Rectangle 6"/>
            <p:cNvSpPr>
              <a:spLocks noChangeArrowheads="1"/>
            </p:cNvSpPr>
            <p:nvPr/>
          </p:nvSpPr>
          <p:spPr bwMode="auto">
            <a:xfrm>
              <a:off x="2688" y="2256"/>
              <a:ext cx="2928" cy="33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sp>
        <p:nvSpPr>
          <p:cNvPr id="223235" name="Rectangle 7"/>
          <p:cNvSpPr>
            <a:spLocks noChangeArrowheads="1"/>
          </p:cNvSpPr>
          <p:nvPr/>
        </p:nvSpPr>
        <p:spPr bwMode="auto">
          <a:xfrm>
            <a:off x="-381000" y="2286000"/>
            <a:ext cx="10134600" cy="152400"/>
          </a:xfrm>
          <a:prstGeom prst="rect">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23236" name="Rectangle 8"/>
          <p:cNvSpPr>
            <a:spLocks noChangeArrowheads="1"/>
          </p:cNvSpPr>
          <p:nvPr/>
        </p:nvSpPr>
        <p:spPr bwMode="auto">
          <a:xfrm>
            <a:off x="0" y="692696"/>
            <a:ext cx="9144000" cy="15841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"You are to bring into the ark two of all living creatures, male and female, to keep them alive with you."</a:t>
            </a:r>
          </a:p>
        </p:txBody>
      </p:sp>
    </p:spTree>
    <p:extLst>
      <p:ext uri="{BB962C8B-B14F-4D97-AF65-F5344CB8AC3E}">
        <p14:creationId xmlns:p14="http://schemas.microsoft.com/office/powerpoint/2010/main" val="2849441849"/>
      </p:ext>
    </p:extLst>
  </p:cSld>
  <p:clrMapOvr>
    <a:masterClrMapping/>
  </p:clrMapOvr>
  <p:transition spd="med">
    <p:randomBar dir="ver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2" descr="ABD03456-B95F-410E-86AA-4C029CBCADC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448800" cy="7094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939" name="Rectangle 3" descr="Medium wood"/>
          <p:cNvSpPr>
            <a:spLocks noGrp="1" noChangeArrowheads="1"/>
          </p:cNvSpPr>
          <p:nvPr>
            <p:ph type="ctrTitle"/>
          </p:nvPr>
        </p:nvSpPr>
        <p:spPr>
          <a:xfrm>
            <a:off x="0" y="152400"/>
            <a:ext cx="8686800" cy="1371600"/>
          </a:xfrm>
          <a:blipFill dpi="0" rotWithShape="1">
            <a:blip r:embed="rId4"/>
            <a:srcRect/>
            <a:tile tx="0" ty="0" sx="100000" sy="100000" flip="none" algn="tl"/>
          </a:blipFill>
        </p:spPr>
        <p:txBody>
          <a:bodyPr/>
          <a:lstStyle/>
          <a:p>
            <a:pPr eaLnBrk="1" hangingPunct="1">
              <a:defRPr/>
            </a:pPr>
            <a:r>
              <a:rPr lang="en-US" sz="4400" b="1" dirty="0">
                <a:solidFill>
                  <a:schemeClr val="tx1"/>
                </a:solidFill>
                <a:effectLst>
                  <a:outerShdw blurRad="38100" dist="38100" dir="2700000" algn="tl">
                    <a:srgbClr val="000000">
                      <a:alpha val="43137"/>
                    </a:srgbClr>
                  </a:outerShdw>
                </a:effectLst>
                <a:latin typeface="Arial" charset="0"/>
                <a:ea typeface="ＭＳ Ｐゴシック" charset="0"/>
                <a:cs typeface="ＭＳ Ｐゴシック" charset="0"/>
              </a:rPr>
              <a:t>The ark even had woodpeckers</a:t>
            </a:r>
          </a:p>
        </p:txBody>
      </p:sp>
      <p:sp>
        <p:nvSpPr>
          <p:cNvPr id="39940" name="Rectangle 4"/>
          <p:cNvSpPr>
            <a:spLocks noGrp="1" noChangeArrowheads="1"/>
          </p:cNvSpPr>
          <p:nvPr>
            <p:ph type="subTitle" idx="1"/>
          </p:nvPr>
        </p:nvSpPr>
        <p:spPr>
          <a:xfrm>
            <a:off x="2743200" y="6172200"/>
            <a:ext cx="6718300" cy="685800"/>
          </a:xfrm>
          <a:gradFill rotWithShape="1">
            <a:gsLst>
              <a:gs pos="0">
                <a:schemeClr val="bg2"/>
              </a:gs>
              <a:gs pos="50000">
                <a:schemeClr val="bg2">
                  <a:gamma/>
                  <a:shade val="6275"/>
                  <a:invGamma/>
                </a:schemeClr>
              </a:gs>
              <a:gs pos="100000">
                <a:schemeClr val="bg2"/>
              </a:gs>
            </a:gsLst>
            <a:lin ang="5400000" scaled="1"/>
          </a:gradFill>
        </p:spPr>
        <p:txBody>
          <a:bodyPr/>
          <a:lstStyle/>
          <a:p>
            <a:pPr eaLnBrk="1" hangingPunct="1">
              <a:buFont typeface="Wingdings" charset="0"/>
              <a:buNone/>
              <a:defRPr/>
            </a:pPr>
            <a:r>
              <a:rPr lang="ru-RU" altLang="ja-JP" i="1">
                <a:effectLst>
                  <a:outerShdw blurRad="38100" dist="38100" dir="2700000" algn="tl">
                    <a:srgbClr val="000000"/>
                  </a:outerShdw>
                </a:effectLst>
                <a:latin typeface="Arial" charset="0"/>
                <a:ea typeface="ＭＳ Ｐゴシック" charset="0"/>
                <a:cs typeface="ＭＳ Ｐゴシック" charset="0"/>
              </a:rPr>
              <a:t>"</a:t>
            </a:r>
            <a:r>
              <a:rPr lang="en-US" i="1">
                <a:effectLst>
                  <a:outerShdw blurRad="38100" dist="38100" dir="2700000" algn="tl">
                    <a:srgbClr val="000000"/>
                  </a:outerShdw>
                </a:effectLst>
                <a:latin typeface="Arial" charset="0"/>
                <a:ea typeface="ＭＳ Ｐゴシック" charset="0"/>
                <a:cs typeface="ＭＳ Ｐゴシック" charset="0"/>
              </a:rPr>
              <a:t>two animals of every kind…</a:t>
            </a:r>
            <a:r>
              <a:rPr lang="ru-RU" altLang="ja-JP" i="1">
                <a:effectLst>
                  <a:outerShdw blurRad="38100" dist="38100" dir="2700000" algn="tl">
                    <a:srgbClr val="000000"/>
                  </a:outerShdw>
                </a:effectLst>
                <a:latin typeface="Arial" charset="0"/>
                <a:ea typeface="ＭＳ Ｐゴシック" charset="0"/>
                <a:cs typeface="ＭＳ Ｐゴシック" charset="0"/>
              </a:rPr>
              <a:t>"</a:t>
            </a:r>
            <a:endParaRPr lang="en-US" i="1">
              <a:effectLst>
                <a:outerShdw blurRad="38100" dist="38100" dir="2700000" algn="tl">
                  <a:srgbClr val="000000"/>
                </a:outerShdw>
              </a:effectLst>
              <a:latin typeface="Arial" charset="0"/>
              <a:ea typeface="ＭＳ Ｐゴシック" charset="0"/>
              <a:cs typeface="ＭＳ Ｐゴシック" charset="0"/>
            </a:endParaRPr>
          </a:p>
        </p:txBody>
      </p:sp>
      <p:sp>
        <p:nvSpPr>
          <p:cNvPr id="39941" name="Oval 5"/>
          <p:cNvSpPr>
            <a:spLocks noChangeArrowheads="1"/>
          </p:cNvSpPr>
          <p:nvPr/>
        </p:nvSpPr>
        <p:spPr bwMode="auto">
          <a:xfrm>
            <a:off x="6324600" y="1219200"/>
            <a:ext cx="2590800" cy="3581400"/>
          </a:xfrm>
          <a:prstGeom prst="ellipse">
            <a:avLst/>
          </a:prstGeom>
          <a:noFill/>
          <a:ln w="571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271689189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399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Genesis 7</a:t>
            </a:r>
          </a:p>
        </p:txBody>
      </p:sp>
    </p:spTree>
    <p:extLst>
      <p:ext uri="{BB962C8B-B14F-4D97-AF65-F5344CB8AC3E}">
        <p14:creationId xmlns:p14="http://schemas.microsoft.com/office/powerpoint/2010/main" val="8602431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2"/>
          <p:cNvSpPr>
            <a:spLocks noChangeArrowheads="1"/>
          </p:cNvSpPr>
          <p:nvPr/>
        </p:nvSpPr>
        <p:spPr bwMode="auto">
          <a:xfrm>
            <a:off x="0" y="0"/>
            <a:ext cx="9144000" cy="6858000"/>
          </a:xfrm>
          <a:prstGeom prst="rect">
            <a:avLst/>
          </a:prstGeom>
          <a:gradFill rotWithShape="0">
            <a:gsLst>
              <a:gs pos="0">
                <a:schemeClr val="bg2"/>
              </a:gs>
              <a:gs pos="100000">
                <a:schemeClr val="tx2"/>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801220" name="Text Box 4"/>
          <p:cNvSpPr txBox="1">
            <a:spLocks noChangeArrowheads="1"/>
          </p:cNvSpPr>
          <p:nvPr/>
        </p:nvSpPr>
        <p:spPr bwMode="auto">
          <a:xfrm>
            <a:off x="4724400" y="6278563"/>
            <a:ext cx="4267200" cy="579437"/>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3200" b="1" i="1" u="none" strike="noStrike" kern="1200" cap="none" spc="0" normalizeH="0" baseline="0" noProof="0" dirty="0">
                <a:ln>
                  <a:noFill/>
                </a:ln>
                <a:solidFill>
                  <a:srgbClr val="FFFFFF"/>
                </a:solidFill>
                <a:effectLst/>
                <a:uLnTx/>
                <a:uFillTx/>
                <a:latin typeface="Arial"/>
                <a:ea typeface="ＭＳ Ｐゴシック" pitchFamily="-112" charset="-128"/>
                <a:cs typeface="Arial"/>
              </a:rPr>
              <a:t>Genesis 7–8</a:t>
            </a:r>
          </a:p>
        </p:txBody>
      </p:sp>
      <p:sp>
        <p:nvSpPr>
          <p:cNvPr id="225284" name="Text Box 5"/>
          <p:cNvSpPr txBox="1">
            <a:spLocks noChangeArrowheads="1"/>
          </p:cNvSpPr>
          <p:nvPr/>
        </p:nvSpPr>
        <p:spPr bwMode="auto">
          <a:xfrm>
            <a:off x="8458200" y="76200"/>
            <a:ext cx="612775" cy="46196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77j</a:t>
            </a:r>
          </a:p>
        </p:txBody>
      </p:sp>
      <p:sp>
        <p:nvSpPr>
          <p:cNvPr id="225285" name="Rectangle 6"/>
          <p:cNvSpPr>
            <a:spLocks noGrp="1" noChangeArrowheads="1"/>
          </p:cNvSpPr>
          <p:nvPr>
            <p:ph type="title" idx="4294967295"/>
          </p:nvPr>
        </p:nvSpPr>
        <p:spPr>
          <a:xfrm>
            <a:off x="0" y="5029200"/>
            <a:ext cx="7772400" cy="1143000"/>
          </a:xfrm>
        </p:spPr>
        <p:txBody>
          <a:bodyPr/>
          <a:lstStyle/>
          <a:p>
            <a:pPr eaLnBrk="1" hangingPunct="1"/>
            <a:r>
              <a:rPr lang="en-US" altLang="zh-CN" sz="4000" b="1">
                <a:latin typeface="Arial" charset="0"/>
                <a:ea typeface="ＭＳ Ｐゴシック" charset="0"/>
              </a:rPr>
              <a:t>Does it really matter if there really was a universal Flood?</a:t>
            </a:r>
          </a:p>
        </p:txBody>
      </p:sp>
      <p:pic>
        <p:nvPicPr>
          <p:cNvPr id="6" name="Picture 5"/>
          <p:cNvPicPr>
            <a:picLocks noChangeAspect="1"/>
          </p:cNvPicPr>
          <p:nvPr/>
        </p:nvPicPr>
        <p:blipFill>
          <a:blip r:embed="rId3"/>
          <a:stretch>
            <a:fillRect/>
          </a:stretch>
        </p:blipFill>
        <p:spPr>
          <a:xfrm>
            <a:off x="0" y="-1043330"/>
            <a:ext cx="9144000" cy="5422232"/>
          </a:xfrm>
          <a:prstGeom prst="rect">
            <a:avLst/>
          </a:prstGeom>
        </p:spPr>
      </p:pic>
    </p:spTree>
    <p:extLst>
      <p:ext uri="{BB962C8B-B14F-4D97-AF65-F5344CB8AC3E}">
        <p14:creationId xmlns:p14="http://schemas.microsoft.com/office/powerpoint/2010/main" val="1832610312"/>
      </p:ext>
    </p:extLst>
  </p:cSld>
  <p:clrMapOvr>
    <a:masterClrMapping/>
  </p:clrMapOvr>
  <p:transition spd="med">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5"/>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953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178" name="Rectangle 2"/>
          <p:cNvSpPr>
            <a:spLocks noGrp="1" noChangeArrowheads="1"/>
          </p:cNvSpPr>
          <p:nvPr>
            <p:ph type="title"/>
          </p:nvPr>
        </p:nvSpPr>
        <p:spPr>
          <a:xfrm>
            <a:off x="4765675" y="277813"/>
            <a:ext cx="4114800" cy="1093787"/>
          </a:xfrm>
        </p:spPr>
        <p:txBody>
          <a:bodyPr/>
          <a:lstStyle/>
          <a:p>
            <a:pPr eaLnBrk="1" hangingPunct="1">
              <a:defRPr/>
            </a:pPr>
            <a:r>
              <a:rPr lang="en-US" b="1">
                <a:solidFill>
                  <a:schemeClr val="bg1"/>
                </a:solidFill>
                <a:latin typeface="Arial" charset="0"/>
                <a:ea typeface="ＭＳ Ｐゴシック" charset="0"/>
                <a:cs typeface="ＭＳ Ｐゴシック" charset="0"/>
              </a:rPr>
              <a:t>Atrahasis Epic</a:t>
            </a:r>
            <a:endParaRPr lang="en-US" b="1">
              <a:latin typeface="Arial" charset="0"/>
              <a:ea typeface="ＭＳ Ｐゴシック" charset="0"/>
              <a:cs typeface="ＭＳ Ｐゴシック" charset="0"/>
            </a:endParaRPr>
          </a:p>
        </p:txBody>
      </p:sp>
      <p:sp>
        <p:nvSpPr>
          <p:cNvPr id="50179" name="Rectangle 3"/>
          <p:cNvSpPr>
            <a:spLocks noGrp="1" noChangeArrowheads="1"/>
          </p:cNvSpPr>
          <p:nvPr>
            <p:ph type="body" sz="half" idx="1"/>
          </p:nvPr>
        </p:nvSpPr>
        <p:spPr>
          <a:xfrm>
            <a:off x="228600" y="457200"/>
            <a:ext cx="3622675" cy="6172200"/>
          </a:xfrm>
        </p:spPr>
        <p:txBody>
          <a:bodyPr/>
          <a:lstStyle/>
          <a:p>
            <a:pPr marL="0" indent="0" eaLnBrk="1" hangingPunct="1">
              <a:lnSpc>
                <a:spcPct val="90000"/>
              </a:lnSpc>
              <a:buFont typeface="Wingdings" charset="0"/>
              <a:buNone/>
              <a:defRPr/>
            </a:pPr>
            <a:r>
              <a:rPr lang="ru-RU" altLang="ja-JP" b="1" dirty="0">
                <a:latin typeface="Arial" charset="0"/>
                <a:ea typeface="ＭＳ Ｐゴシック" charset="0"/>
                <a:cs typeface="ＭＳ Ｐゴシック" charset="0"/>
              </a:rPr>
              <a:t>"</a:t>
            </a:r>
            <a:r>
              <a:rPr lang="en-US" b="1" dirty="0">
                <a:latin typeface="Arial" charset="0"/>
                <a:ea typeface="ＭＳ Ｐゴシック" charset="0"/>
                <a:cs typeface="ＭＳ Ｐゴシック" charset="0"/>
              </a:rPr>
              <a:t>Let the birth-goddess create offspring, and let man bear the toil of the gods… create humanity that he may bear the yoke… let </a:t>
            </a:r>
            <a:r>
              <a:rPr lang="en-US" b="1" dirty="0" err="1">
                <a:latin typeface="Arial" charset="0"/>
                <a:ea typeface="ＭＳ Ｐゴシック" charset="0"/>
                <a:cs typeface="ＭＳ Ｐゴシック" charset="0"/>
              </a:rPr>
              <a:t>Nintu</a:t>
            </a:r>
            <a:r>
              <a:rPr lang="en-US" b="1" dirty="0">
                <a:latin typeface="Arial" charset="0"/>
                <a:ea typeface="ＭＳ Ｐゴシック" charset="0"/>
                <a:cs typeface="ＭＳ Ｐゴシック" charset="0"/>
              </a:rPr>
              <a:t> mix clay, that god and man may be thoroughly mixed in the clay, let there be a spirit from the god</a:t>
            </a:r>
            <a:r>
              <a:rPr lang="uk-UA" altLang="ja-JP" b="1" dirty="0">
                <a:latin typeface="Arial" charset="0"/>
                <a:ea typeface="ＭＳ Ｐゴシック" charset="0"/>
                <a:cs typeface="ＭＳ Ｐゴシック" charset="0"/>
              </a:rPr>
              <a:t>'</a:t>
            </a:r>
            <a:r>
              <a:rPr lang="en-US" b="1" dirty="0">
                <a:latin typeface="Arial" charset="0"/>
                <a:ea typeface="ＭＳ Ｐゴシック" charset="0"/>
                <a:cs typeface="ＭＳ Ｐゴシック" charset="0"/>
              </a:rPr>
              <a:t>s flesh</a:t>
            </a:r>
            <a:r>
              <a:rPr lang="ru-RU" altLang="ja-JP" b="1" dirty="0">
                <a:latin typeface="Arial" charset="0"/>
                <a:ea typeface="ＭＳ Ｐゴシック" charset="0"/>
                <a:cs typeface="ＭＳ Ｐゴシック" charset="0"/>
              </a:rPr>
              <a:t>"</a:t>
            </a:r>
            <a:br>
              <a:rPr lang="en-US" altLang="ja-JP" b="1" dirty="0">
                <a:latin typeface="Arial" charset="0"/>
                <a:ea typeface="ＭＳ Ｐゴシック" charset="0"/>
                <a:cs typeface="ＭＳ Ｐゴシック" charset="0"/>
              </a:rPr>
            </a:br>
            <a:r>
              <a:rPr lang="en-US" b="1" dirty="0">
                <a:latin typeface="Arial" charset="0"/>
                <a:ea typeface="ＭＳ Ｐゴシック" charset="0"/>
                <a:cs typeface="ＭＳ Ｐゴシック" charset="0"/>
              </a:rPr>
              <a:t>(Arnold/Beyer, 24)</a:t>
            </a:r>
          </a:p>
        </p:txBody>
      </p:sp>
      <p:sp>
        <p:nvSpPr>
          <p:cNvPr id="50180" name="Rectangle 4"/>
          <p:cNvSpPr>
            <a:spLocks noGrp="1" noChangeArrowheads="1"/>
          </p:cNvSpPr>
          <p:nvPr>
            <p:ph type="body" sz="half" idx="2"/>
          </p:nvPr>
        </p:nvSpPr>
        <p:spPr>
          <a:xfrm>
            <a:off x="4689475" y="1524000"/>
            <a:ext cx="4419600" cy="4572000"/>
          </a:xfrm>
        </p:spPr>
        <p:txBody>
          <a:bodyPr/>
          <a:lstStyle/>
          <a:p>
            <a:pPr eaLnBrk="1" hangingPunct="1">
              <a:buClr>
                <a:schemeClr val="bg2"/>
              </a:buClr>
              <a:defRPr/>
            </a:pPr>
            <a:r>
              <a:rPr lang="en-US" b="1" dirty="0" err="1">
                <a:solidFill>
                  <a:schemeClr val="bg1"/>
                </a:solidFill>
                <a:effectLst>
                  <a:outerShdw blurRad="38100" dist="38100" dir="2700000" algn="tl">
                    <a:srgbClr val="FFFFFF"/>
                  </a:outerShdw>
                </a:effectLst>
                <a:latin typeface="Arial" charset="0"/>
                <a:ea typeface="ＭＳ Ｐゴシック" charset="0"/>
                <a:cs typeface="ＭＳ Ｐゴシック" charset="0"/>
              </a:rPr>
              <a:t>Akkadian</a:t>
            </a:r>
            <a:r>
              <a:rPr lang="en-US" b="1" dirty="0">
                <a:solidFill>
                  <a:schemeClr val="bg1"/>
                </a:solidFill>
                <a:effectLst>
                  <a:outerShdw blurRad="38100" dist="38100" dir="2700000" algn="tl">
                    <a:srgbClr val="FFFFFF"/>
                  </a:outerShdw>
                </a:effectLst>
                <a:latin typeface="Arial" charset="0"/>
                <a:ea typeface="ＭＳ Ｐゴシック" charset="0"/>
                <a:cs typeface="ＭＳ Ｐゴシック" charset="0"/>
              </a:rPr>
              <a:t> 1650 BC </a:t>
            </a:r>
          </a:p>
          <a:p>
            <a:pPr eaLnBrk="1" hangingPunct="1">
              <a:buClr>
                <a:schemeClr val="bg2"/>
              </a:buClr>
              <a:defRPr/>
            </a:pPr>
            <a:r>
              <a:rPr lang="en-US" b="1" dirty="0">
                <a:solidFill>
                  <a:schemeClr val="bg1"/>
                </a:solidFill>
                <a:effectLst>
                  <a:outerShdw blurRad="38100" dist="38100" dir="2700000" algn="tl">
                    <a:srgbClr val="FFFFFF"/>
                  </a:outerShdw>
                </a:effectLst>
                <a:latin typeface="Arial" charset="0"/>
                <a:ea typeface="ＭＳ Ｐゴシック" charset="0"/>
                <a:cs typeface="ＭＳ Ｐゴシック" charset="0"/>
              </a:rPr>
              <a:t>Creation &amp; flood stories</a:t>
            </a:r>
          </a:p>
          <a:p>
            <a:pPr eaLnBrk="1" hangingPunct="1">
              <a:buClr>
                <a:schemeClr val="bg2"/>
              </a:buClr>
              <a:defRPr/>
            </a:pPr>
            <a:r>
              <a:rPr lang="en-US" b="1" dirty="0">
                <a:solidFill>
                  <a:schemeClr val="bg1"/>
                </a:solidFill>
                <a:effectLst>
                  <a:outerShdw blurRad="38100" dist="38100" dir="2700000" algn="tl">
                    <a:srgbClr val="FFFFFF"/>
                  </a:outerShdw>
                </a:effectLst>
                <a:latin typeface="Arial" charset="0"/>
                <a:ea typeface="ＭＳ Ｐゴシック" charset="0"/>
                <a:cs typeface="ＭＳ Ｐゴシック" charset="0"/>
              </a:rPr>
              <a:t>Man created to help overworked gods</a:t>
            </a:r>
          </a:p>
          <a:p>
            <a:pPr eaLnBrk="1" hangingPunct="1">
              <a:buClr>
                <a:schemeClr val="bg2"/>
              </a:buClr>
              <a:defRPr/>
            </a:pPr>
            <a:r>
              <a:rPr lang="en-US" b="1" dirty="0">
                <a:solidFill>
                  <a:schemeClr val="bg1"/>
                </a:solidFill>
                <a:effectLst>
                  <a:outerShdw blurRad="38100" dist="38100" dir="2700000" algn="tl">
                    <a:srgbClr val="FFFFFF"/>
                  </a:outerShdw>
                </a:effectLst>
                <a:latin typeface="Arial" charset="0"/>
                <a:ea typeface="ＭＳ Ｐゴシック" charset="0"/>
                <a:cs typeface="ＭＳ Ｐゴシック" charset="0"/>
              </a:rPr>
              <a:t>Man made from clay</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0" y="0"/>
            <a:ext cx="9144000" cy="1219200"/>
          </a:xfrm>
          <a:prstGeom prst="rect">
            <a:avLst/>
          </a:prstGeom>
          <a:solidFill>
            <a:schemeClr val="accent5">
              <a:lumMod val="2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2" charset="0"/>
              <a:ea typeface="ＭＳ Ｐゴシック" charset="0"/>
            </a:endParaRPr>
          </a:p>
        </p:txBody>
      </p:sp>
      <p:sp>
        <p:nvSpPr>
          <p:cNvPr id="227330" name="Title 1"/>
          <p:cNvSpPr>
            <a:spLocks noGrp="1"/>
          </p:cNvSpPr>
          <p:nvPr>
            <p:ph type="title" idx="4294967295"/>
          </p:nvPr>
        </p:nvSpPr>
        <p:spPr>
          <a:xfrm>
            <a:off x="0" y="49213"/>
            <a:ext cx="9144000" cy="865187"/>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zh-CN" sz="3200" b="1">
                <a:solidFill>
                  <a:schemeClr val="tx1"/>
                </a:solidFill>
                <a:effectLst/>
                <a:latin typeface="Arial" charset="0"/>
                <a:ea typeface="ＭＳ Ｐゴシック" charset="0"/>
                <a:cs typeface="ＭＳ Ｐゴシック" charset="0"/>
              </a:rPr>
              <a:t>Dr. Hugh Ross: A Mid-East Flood Advocate</a:t>
            </a:r>
          </a:p>
        </p:txBody>
      </p:sp>
      <p:sp>
        <p:nvSpPr>
          <p:cNvPr id="5" name="Title 1"/>
          <p:cNvSpPr txBox="1">
            <a:spLocks/>
          </p:cNvSpPr>
          <p:nvPr/>
        </p:nvSpPr>
        <p:spPr bwMode="auto">
          <a:xfrm>
            <a:off x="3505200" y="1371600"/>
            <a:ext cx="5486400" cy="5334000"/>
          </a:xfrm>
          <a:prstGeom prst="rect">
            <a:avLst/>
          </a:prstGeom>
          <a:noFill/>
          <a:ln w="9525">
            <a:noFill/>
            <a:miter lim="800000"/>
            <a:headEnd/>
            <a:tailEnd/>
          </a:ln>
          <a:effectLst/>
        </p:spPr>
        <p:txBody>
          <a:bodyPr anchor="ctr" anchorCtr="1"/>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rPr>
              <a:t>"The Genesis Flood may well have extended beyond Mesopotamia. Most of the place names recorded in Genesis 2–8 are associated with locations within Mesopotamia, but some are not. The notable exceptions are the </a:t>
            </a:r>
            <a:r>
              <a:rPr kumimoji="0" lang="en-US" altLang="ja-JP" sz="2400" b="1" i="0" u="none" strike="noStrike" kern="1200" cap="none" spc="0" normalizeH="0" baseline="0" noProof="0" dirty="0" err="1">
                <a:ln>
                  <a:noFill/>
                </a:ln>
                <a:solidFill>
                  <a:srgbClr val="FFFFFF"/>
                </a:solidFill>
                <a:effectLst/>
                <a:uLnTx/>
                <a:uFillTx/>
                <a:latin typeface="Arial" charset="0"/>
                <a:ea typeface="ＭＳ Ｐゴシック" charset="0"/>
              </a:rPr>
              <a:t>Pishon</a:t>
            </a: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rPr>
              <a:t> and </a:t>
            </a:r>
            <a:r>
              <a:rPr kumimoji="0" lang="en-US" altLang="ja-JP" sz="2400" b="1" i="0" u="none" strike="noStrike" kern="1200" cap="none" spc="0" normalizeH="0" baseline="0" noProof="0" dirty="0" err="1">
                <a:ln>
                  <a:noFill/>
                </a:ln>
                <a:solidFill>
                  <a:srgbClr val="FFFFFF"/>
                </a:solidFill>
                <a:effectLst/>
                <a:uLnTx/>
                <a:uFillTx/>
                <a:latin typeface="Arial" charset="0"/>
                <a:ea typeface="ＭＳ Ｐゴシック" charset="0"/>
              </a:rPr>
              <a:t>Gihon</a:t>
            </a: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rPr>
              <a:t> rivers, which flowed from the southern part of the Arabian Peninsula. It seems possible that the Genesis Flood inundated not only </a:t>
            </a:r>
            <a:r>
              <a:rPr kumimoji="0" lang="en-US" altLang="ja-JP" sz="2400" b="1" i="0" u="none" strike="noStrike" kern="1200" cap="none" spc="0" normalizeH="0" baseline="0" noProof="0" dirty="0">
                <a:ln>
                  <a:noFill/>
                </a:ln>
                <a:solidFill>
                  <a:srgbClr val="FFFF00"/>
                </a:solidFill>
                <a:effectLst/>
                <a:uLnTx/>
                <a:uFillTx/>
                <a:latin typeface="Arial" charset="0"/>
                <a:ea typeface="ＭＳ Ｐゴシック" charset="0"/>
              </a:rPr>
              <a:t>all of Mesopotamia </a:t>
            </a: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rPr>
              <a:t>but also the </a:t>
            </a:r>
            <a:r>
              <a:rPr kumimoji="0" lang="en-US" altLang="ja-JP" sz="2400" b="1" i="0" u="none" strike="noStrike" kern="1200" cap="none" spc="0" normalizeH="0" baseline="0" noProof="0" dirty="0">
                <a:ln>
                  <a:noFill/>
                </a:ln>
                <a:solidFill>
                  <a:srgbClr val="FFFF00"/>
                </a:solidFill>
                <a:effectLst/>
                <a:uLnTx/>
                <a:uFillTx/>
                <a:latin typeface="Arial" charset="0"/>
                <a:ea typeface="ＭＳ Ｐゴシック" charset="0"/>
              </a:rPr>
              <a:t>entire Persian Gulf region </a:t>
            </a: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rPr>
              <a:t>and much of </a:t>
            </a:r>
            <a:r>
              <a:rPr kumimoji="0" lang="en-US" altLang="ja-JP" sz="2400" b="1" i="0" u="none" strike="noStrike" kern="1200" cap="none" spc="0" normalizeH="0" baseline="0" noProof="0" dirty="0">
                <a:ln>
                  <a:noFill/>
                </a:ln>
                <a:solidFill>
                  <a:srgbClr val="FFFF00"/>
                </a:solidFill>
                <a:effectLst/>
                <a:uLnTx/>
                <a:uFillTx/>
                <a:latin typeface="Arial" charset="0"/>
                <a:ea typeface="ＭＳ Ｐゴシック" charset="0"/>
              </a:rPr>
              <a:t>southern Arabia </a:t>
            </a: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rPr>
              <a:t>as well."</a:t>
            </a:r>
            <a:endParaRPr kumimoji="0" lang="en-US" sz="2400" b="1" i="0" u="none" strike="noStrike" kern="1200" cap="none" spc="0" normalizeH="0" baseline="0" noProof="0" dirty="0">
              <a:ln>
                <a:noFill/>
              </a:ln>
              <a:solidFill>
                <a:srgbClr val="B2B2B2"/>
              </a:solidFill>
              <a:effectLst>
                <a:outerShdw blurRad="38100" dist="38100" dir="2700000" algn="tl">
                  <a:srgbClr val="FFFFFF"/>
                </a:outerShdw>
              </a:effectLst>
              <a:uLnTx/>
              <a:uFillTx/>
              <a:latin typeface="Arial" charset="0"/>
              <a:ea typeface="ＭＳ Ｐゴシック" charset="0"/>
            </a:endParaRPr>
          </a:p>
        </p:txBody>
      </p:sp>
      <p:pic>
        <p:nvPicPr>
          <p:cNvPr id="227332" name="Picture 5" descr="Gen 6 Hugh Ros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1600" y="1905000"/>
            <a:ext cx="3403600" cy="4192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itle 1"/>
          <p:cNvSpPr txBox="1">
            <a:spLocks/>
          </p:cNvSpPr>
          <p:nvPr/>
        </p:nvSpPr>
        <p:spPr bwMode="auto">
          <a:xfrm>
            <a:off x="457200" y="609600"/>
            <a:ext cx="8229600" cy="609600"/>
          </a:xfrm>
          <a:prstGeom prst="rect">
            <a:avLst/>
          </a:prstGeom>
          <a:noFill/>
          <a:ln w="9525">
            <a:noFill/>
            <a:miter lim="800000"/>
            <a:headEnd/>
            <a:tailEnd/>
          </a:ln>
          <a:effectLst/>
        </p:spPr>
        <p:txBody>
          <a:bodyPr anchor="ctr" anchorCtr="1"/>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0" cap="none" spc="0" normalizeH="0" baseline="0" noProof="0">
                <a:ln>
                  <a:noFill/>
                </a:ln>
                <a:solidFill>
                  <a:srgbClr val="FFFFFF"/>
                </a:solidFill>
                <a:effectLst/>
                <a:uLnTx/>
                <a:uFillTx/>
                <a:latin typeface="Arial"/>
                <a:ea typeface="ＭＳ Ｐゴシック" pitchFamily="-112" charset="-128"/>
                <a:cs typeface="ＭＳ Ｐゴシック" pitchFamily="-112" charset="-128"/>
              </a:rPr>
              <a:t>http://www.reasons.org/exploring-extent-flood-what-bible-says-part-two</a:t>
            </a:r>
          </a:p>
        </p:txBody>
      </p:sp>
      <p:sp>
        <p:nvSpPr>
          <p:cNvPr id="227334" name="Text Box 5"/>
          <p:cNvSpPr txBox="1">
            <a:spLocks noChangeArrowheads="1"/>
          </p:cNvSpPr>
          <p:nvPr/>
        </p:nvSpPr>
        <p:spPr bwMode="auto">
          <a:xfrm>
            <a:off x="8531225" y="0"/>
            <a:ext cx="6127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77i</a:t>
            </a:r>
          </a:p>
        </p:txBody>
      </p:sp>
    </p:spTree>
    <p:extLst>
      <p:ext uri="{BB962C8B-B14F-4D97-AF65-F5344CB8AC3E}">
        <p14:creationId xmlns:p14="http://schemas.microsoft.com/office/powerpoint/2010/main" val="38010880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0" y="0"/>
            <a:ext cx="9144000" cy="1219200"/>
          </a:xfrm>
          <a:prstGeom prst="rect">
            <a:avLst/>
          </a:prstGeom>
          <a:solidFill>
            <a:schemeClr val="accent5">
              <a:lumMod val="2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2" charset="0"/>
              <a:ea typeface="ＭＳ Ｐゴシック" charset="0"/>
            </a:endParaRPr>
          </a:p>
        </p:txBody>
      </p:sp>
      <p:sp>
        <p:nvSpPr>
          <p:cNvPr id="229378" name="Title 1"/>
          <p:cNvSpPr>
            <a:spLocks noGrp="1"/>
          </p:cNvSpPr>
          <p:nvPr>
            <p:ph type="title" idx="4294967295"/>
          </p:nvPr>
        </p:nvSpPr>
        <p:spPr>
          <a:xfrm>
            <a:off x="0" y="49213"/>
            <a:ext cx="9144000" cy="865187"/>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zh-CN" sz="3200" b="1">
                <a:solidFill>
                  <a:schemeClr val="tx1"/>
                </a:solidFill>
                <a:effectLst/>
                <a:latin typeface="Arial" charset="0"/>
                <a:ea typeface="ＭＳ Ｐゴシック" charset="0"/>
                <a:cs typeface="ＭＳ Ｐゴシック" charset="0"/>
              </a:rPr>
              <a:t>Dr. Hugh Ross: A Mid-East Flood Advocate</a:t>
            </a:r>
          </a:p>
        </p:txBody>
      </p:sp>
      <p:sp>
        <p:nvSpPr>
          <p:cNvPr id="5" name="Title 1"/>
          <p:cNvSpPr txBox="1">
            <a:spLocks/>
          </p:cNvSpPr>
          <p:nvPr/>
        </p:nvSpPr>
        <p:spPr bwMode="auto">
          <a:xfrm>
            <a:off x="3505200" y="1524000"/>
            <a:ext cx="5638800" cy="1295400"/>
          </a:xfrm>
          <a:prstGeom prst="rect">
            <a:avLst/>
          </a:prstGeom>
          <a:noFill/>
          <a:ln w="9525">
            <a:noFill/>
            <a:miter lim="800000"/>
            <a:headEnd/>
            <a:tailEnd/>
          </a:ln>
          <a:effectLst/>
        </p:spPr>
        <p:txBody>
          <a:bodyPr anchor="ctr" anchorCtr="1"/>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rPr>
              <a:t>Why does Ross advocate a limited flood?</a:t>
            </a:r>
            <a:endParaRPr kumimoji="0" lang="en-US" sz="2800" b="1" i="0" u="none" strike="noStrike" kern="1200" cap="none" spc="0" normalizeH="0" baseline="0" noProof="0">
              <a:ln>
                <a:noFill/>
              </a:ln>
              <a:solidFill>
                <a:srgbClr val="B2B2B2"/>
              </a:solidFill>
              <a:effectLst>
                <a:outerShdw blurRad="38100" dist="38100" dir="2700000" algn="tl">
                  <a:srgbClr val="FFFFFF"/>
                </a:outerShdw>
              </a:effectLst>
              <a:uLnTx/>
              <a:uFillTx/>
              <a:latin typeface="Arial" charset="0"/>
              <a:ea typeface="ＭＳ Ｐゴシック" charset="0"/>
            </a:endParaRPr>
          </a:p>
        </p:txBody>
      </p:sp>
      <p:pic>
        <p:nvPicPr>
          <p:cNvPr id="229380" name="Picture 5" descr="Gen 6 Hugh Ros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1600" y="1905000"/>
            <a:ext cx="3403600" cy="4192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itle 1"/>
          <p:cNvSpPr txBox="1">
            <a:spLocks/>
          </p:cNvSpPr>
          <p:nvPr/>
        </p:nvSpPr>
        <p:spPr bwMode="auto">
          <a:xfrm>
            <a:off x="457200" y="609600"/>
            <a:ext cx="8229600" cy="609600"/>
          </a:xfrm>
          <a:prstGeom prst="rect">
            <a:avLst/>
          </a:prstGeom>
          <a:noFill/>
          <a:ln w="9525">
            <a:noFill/>
            <a:miter lim="800000"/>
            <a:headEnd/>
            <a:tailEnd/>
          </a:ln>
          <a:effectLst/>
        </p:spPr>
        <p:txBody>
          <a:bodyPr anchor="ctr" anchorCtr="1"/>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0" cap="none" spc="0" normalizeH="0" baseline="0" noProof="0">
                <a:ln>
                  <a:noFill/>
                </a:ln>
                <a:solidFill>
                  <a:srgbClr val="FFFFFF"/>
                </a:solidFill>
                <a:effectLst/>
                <a:uLnTx/>
                <a:uFillTx/>
                <a:latin typeface="Arial"/>
                <a:ea typeface="ＭＳ Ｐゴシック" pitchFamily="-112" charset="-128"/>
                <a:cs typeface="ＭＳ Ｐゴシック" pitchFamily="-112" charset="-128"/>
              </a:rPr>
              <a:t>http://www.reasons.org/exploring-extent-flood-what-bible-says-part-two</a:t>
            </a:r>
          </a:p>
        </p:txBody>
      </p:sp>
      <p:sp>
        <p:nvSpPr>
          <p:cNvPr id="9" name="Title 1"/>
          <p:cNvSpPr txBox="1">
            <a:spLocks/>
          </p:cNvSpPr>
          <p:nvPr/>
        </p:nvSpPr>
        <p:spPr bwMode="auto">
          <a:xfrm>
            <a:off x="3782888" y="2743200"/>
            <a:ext cx="5181600" cy="1219200"/>
          </a:xfrm>
          <a:prstGeom prst="rect">
            <a:avLst/>
          </a:prstGeom>
          <a:noFill/>
          <a:ln w="9525">
            <a:noFill/>
            <a:miter lim="800000"/>
            <a:headEnd/>
            <a:tailEnd/>
          </a:ln>
          <a:effectLst/>
        </p:spPr>
        <p:txBody>
          <a:bodyPr anchor="ctr" anchorCtr="1"/>
          <a:lstStyle/>
          <a:p>
            <a:pPr marL="514350" marR="0" lvl="0" indent="-514350" algn="l" defTabSz="914400" rtl="0" eaLnBrk="0" fontAlgn="base" latinLnBrk="0" hangingPunct="0">
              <a:lnSpc>
                <a:spcPct val="100000"/>
              </a:lnSpc>
              <a:spcBef>
                <a:spcPct val="0"/>
              </a:spcBef>
              <a:spcAft>
                <a:spcPct val="0"/>
              </a:spcAft>
              <a:buClrTx/>
              <a:buSzTx/>
              <a:buFont typeface="+mj-lt"/>
              <a:buAutoNum type="arabicPeriod"/>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Presupposition of old earth</a:t>
            </a:r>
          </a:p>
          <a:p>
            <a:pPr marL="514350" marR="0" lvl="0" indent="-514350" algn="l" defTabSz="914400" rtl="0" eaLnBrk="0" fontAlgn="base" latinLnBrk="0" hangingPunct="0">
              <a:lnSpc>
                <a:spcPct val="100000"/>
              </a:lnSpc>
              <a:spcBef>
                <a:spcPct val="0"/>
              </a:spcBef>
              <a:spcAft>
                <a:spcPct val="0"/>
              </a:spcAft>
              <a:buClrTx/>
              <a:buSzTx/>
              <a:buFont typeface="+mj-lt"/>
              <a:buAutoNum type="arabicPeriod"/>
              <a:tabLst/>
              <a:defRPr/>
            </a:pPr>
            <a:r>
              <a:rPr kumimoji="0" lang="en-US" sz="2400" b="1" i="0" u="none" strike="noStrike" kern="0" cap="none" spc="0" normalizeH="0" baseline="0" noProof="0" dirty="0">
                <a:ln>
                  <a:noFill/>
                </a:ln>
                <a:solidFill>
                  <a:srgbClr val="FFFFFF"/>
                </a:solidFill>
                <a:effectLst/>
                <a:uLnTx/>
                <a:uFillTx/>
                <a:latin typeface="Arial"/>
                <a:ea typeface="ＭＳ Ｐゴシック" pitchFamily="-112" charset="-128"/>
                <a:cs typeface="ＭＳ Ｐゴシック" pitchFamily="-112" charset="-128"/>
              </a:rPr>
              <a:t>Meaning of "world" in other OT passages</a:t>
            </a:r>
          </a:p>
        </p:txBody>
      </p:sp>
      <p:sp>
        <p:nvSpPr>
          <p:cNvPr id="229383" name="Text Box 5"/>
          <p:cNvSpPr txBox="1">
            <a:spLocks noChangeArrowheads="1"/>
          </p:cNvSpPr>
          <p:nvPr/>
        </p:nvSpPr>
        <p:spPr bwMode="auto">
          <a:xfrm>
            <a:off x="8531225" y="0"/>
            <a:ext cx="6127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77i</a:t>
            </a:r>
          </a:p>
        </p:txBody>
      </p:sp>
    </p:spTree>
    <p:extLst>
      <p:ext uri="{BB962C8B-B14F-4D97-AF65-F5344CB8AC3E}">
        <p14:creationId xmlns:p14="http://schemas.microsoft.com/office/powerpoint/2010/main" val="6323990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5" name="Picture 6" descr="Gen 6 ken-ham-creation-museum.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143000"/>
            <a:ext cx="3600450"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1426" name="Title 1"/>
          <p:cNvSpPr>
            <a:spLocks noGrp="1"/>
          </p:cNvSpPr>
          <p:nvPr>
            <p:ph type="title" idx="4294967295"/>
          </p:nvPr>
        </p:nvSpPr>
        <p:spPr>
          <a:xfrm>
            <a:off x="0" y="0"/>
            <a:ext cx="9144000" cy="1139825"/>
          </a:xfrm>
          <a:solidFill>
            <a:srgbClr val="00266B"/>
          </a:solid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zh-CN" b="1">
                <a:solidFill>
                  <a:schemeClr val="tx1"/>
                </a:solidFill>
                <a:effectLst/>
                <a:latin typeface="Arial" charset="0"/>
                <a:ea typeface="ＭＳ Ｐゴシック" charset="0"/>
                <a:cs typeface="ＭＳ Ｐゴシック" charset="0"/>
              </a:rPr>
              <a:t>But why not a local flood?</a:t>
            </a:r>
          </a:p>
        </p:txBody>
      </p:sp>
      <p:sp>
        <p:nvSpPr>
          <p:cNvPr id="3" name="Title 1"/>
          <p:cNvSpPr txBox="1">
            <a:spLocks/>
          </p:cNvSpPr>
          <p:nvPr/>
        </p:nvSpPr>
        <p:spPr bwMode="auto">
          <a:xfrm>
            <a:off x="2339752" y="1268760"/>
            <a:ext cx="6804248" cy="4648200"/>
          </a:xfrm>
          <a:prstGeom prst="rect">
            <a:avLst/>
          </a:prstGeom>
          <a:noFill/>
          <a:ln w="9525">
            <a:noFill/>
            <a:miter lim="800000"/>
            <a:headEnd/>
            <a:tailEnd/>
          </a:ln>
          <a:effectLst/>
        </p:spPr>
        <p:txBody>
          <a:bodyPr anchor="ctr" anchorCtr="1"/>
          <a:lstStyle>
            <a:lvl1pPr marL="355600" indent="-3556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355600" marR="0" lvl="0" indent="-355600" algn="l" defTabSz="914400" rtl="0" eaLnBrk="0" fontAlgn="base" latinLnBrk="0" hangingPunct="0">
              <a:lnSpc>
                <a:spcPct val="100000"/>
              </a:lnSpc>
              <a:spcBef>
                <a:spcPct val="0"/>
              </a:spcBef>
              <a:spcAft>
                <a:spcPct val="0"/>
              </a:spcAft>
              <a:buClrTx/>
              <a:buSzTx/>
              <a:buFont typeface="Arial" charset="0"/>
              <a:buChar char="•"/>
              <a:tabLst/>
              <a:defRPr/>
            </a:pPr>
            <a:r>
              <a:rPr kumimoji="0" lang="en-US" sz="2800" b="1" i="1" u="none" strike="noStrike" kern="1200" cap="none" spc="0" normalizeH="0" baseline="0" noProof="0" dirty="0">
                <a:ln>
                  <a:noFill/>
                </a:ln>
                <a:solidFill>
                  <a:srgbClr val="FFFFFF"/>
                </a:solidFill>
                <a:effectLst/>
                <a:uLnTx/>
                <a:uFillTx/>
                <a:latin typeface="Arial" charset="0"/>
                <a:ea typeface="ＭＳ Ｐゴシック" charset="0"/>
              </a:rPr>
              <a:t>If the Flood was local, </a:t>
            </a:r>
            <a:r>
              <a:rPr kumimoji="0" lang="en-US" sz="2800" b="1" i="1" u="none" strike="noStrike" kern="1200" cap="none" spc="0" normalizeH="0" baseline="0" noProof="0" dirty="0">
                <a:ln>
                  <a:noFill/>
                </a:ln>
                <a:solidFill>
                  <a:srgbClr val="FFFF00"/>
                </a:solidFill>
                <a:effectLst/>
                <a:uLnTx/>
                <a:uFillTx/>
                <a:latin typeface="Arial" charset="0"/>
                <a:ea typeface="ＭＳ Ｐゴシック" charset="0"/>
              </a:rPr>
              <a:t>why did Noah have to build an ark</a:t>
            </a:r>
            <a:r>
              <a:rPr kumimoji="0" lang="en-US" sz="2800" b="1" i="1" u="none" strike="noStrike" kern="1200" cap="none" spc="0" normalizeH="0" baseline="0" noProof="0" dirty="0">
                <a:ln>
                  <a:noFill/>
                </a:ln>
                <a:solidFill>
                  <a:srgbClr val="FFFFFF"/>
                </a:solidFill>
                <a:effectLst/>
                <a:uLnTx/>
                <a:uFillTx/>
                <a:latin typeface="Arial" charset="0"/>
                <a:ea typeface="ＭＳ Ｐゴシック" charset="0"/>
              </a:rPr>
              <a:t>? He could have walked to the other side of the mountains and missed it.</a:t>
            </a:r>
          </a:p>
          <a:p>
            <a:pPr marL="355600" marR="0" lvl="0" indent="-355600" algn="l" defTabSz="914400" rtl="0" eaLnBrk="0" fontAlgn="base" latinLnBrk="0" hangingPunct="0">
              <a:lnSpc>
                <a:spcPct val="100000"/>
              </a:lnSpc>
              <a:spcBef>
                <a:spcPct val="0"/>
              </a:spcBef>
              <a:spcAft>
                <a:spcPct val="0"/>
              </a:spcAft>
              <a:buClrTx/>
              <a:buSzTx/>
              <a:buFont typeface="Arial" charset="0"/>
              <a:buChar char="•"/>
              <a:tabLst/>
              <a:defRPr/>
            </a:pPr>
            <a:endParaRPr kumimoji="0" lang="en-US" sz="2800" b="1" i="1" u="none" strike="noStrike" kern="1200" cap="none" spc="0" normalizeH="0" baseline="0" noProof="0" dirty="0">
              <a:ln>
                <a:noFill/>
              </a:ln>
              <a:solidFill>
                <a:srgbClr val="FFFFFF"/>
              </a:solidFill>
              <a:effectLst/>
              <a:uLnTx/>
              <a:uFillTx/>
              <a:latin typeface="Arial" charset="0"/>
              <a:ea typeface="ＭＳ Ｐゴシック" charset="0"/>
            </a:endParaRPr>
          </a:p>
          <a:p>
            <a:pPr marL="355600" marR="0" lvl="0" indent="-355600" algn="l" defTabSz="914400" rtl="0" eaLnBrk="0" fontAlgn="base" latinLnBrk="0" hangingPunct="0">
              <a:lnSpc>
                <a:spcPct val="100000"/>
              </a:lnSpc>
              <a:spcBef>
                <a:spcPct val="0"/>
              </a:spcBef>
              <a:spcAft>
                <a:spcPct val="0"/>
              </a:spcAft>
              <a:buClrTx/>
              <a:buSzTx/>
              <a:buFont typeface="Arial" charset="0"/>
              <a:buChar char="•"/>
              <a:tabLst/>
              <a:defRPr/>
            </a:pPr>
            <a:r>
              <a:rPr kumimoji="0" lang="en-US" sz="2800" b="1" i="1" u="none" strike="noStrike" kern="1200" cap="none" spc="0" normalizeH="0" baseline="0" noProof="0" dirty="0">
                <a:ln>
                  <a:noFill/>
                </a:ln>
                <a:solidFill>
                  <a:srgbClr val="FFFFFF"/>
                </a:solidFill>
                <a:effectLst/>
                <a:uLnTx/>
                <a:uFillTx/>
                <a:latin typeface="Arial" charset="0"/>
                <a:ea typeface="ＭＳ Ｐゴシック" charset="0"/>
              </a:rPr>
              <a:t>If the Flood was local, </a:t>
            </a:r>
            <a:r>
              <a:rPr kumimoji="0" lang="en-US" sz="2800" b="1" i="1" u="none" strike="noStrike" kern="1200" cap="none" spc="0" normalizeH="0" baseline="0" noProof="0" dirty="0">
                <a:ln>
                  <a:noFill/>
                </a:ln>
                <a:solidFill>
                  <a:srgbClr val="FFFF00"/>
                </a:solidFill>
                <a:effectLst/>
                <a:uLnTx/>
                <a:uFillTx/>
                <a:latin typeface="Arial" charset="0"/>
                <a:ea typeface="ＭＳ Ｐゴシック" charset="0"/>
              </a:rPr>
              <a:t>why did God send the animals to the ark </a:t>
            </a:r>
            <a:r>
              <a:rPr kumimoji="0" lang="en-US" sz="2800" b="1" i="1" u="none" strike="noStrike" kern="1200" cap="none" spc="0" normalizeH="0" baseline="0" noProof="0" dirty="0">
                <a:ln>
                  <a:noFill/>
                </a:ln>
                <a:solidFill>
                  <a:srgbClr val="FFFFFF"/>
                </a:solidFill>
                <a:effectLst/>
                <a:uLnTx/>
                <a:uFillTx/>
                <a:latin typeface="Arial" charset="0"/>
                <a:ea typeface="ＭＳ Ｐゴシック" charset="0"/>
              </a:rPr>
              <a:t>so they could escape death? There would have been other animals to reproduce that kind if these particular ones had died.</a:t>
            </a:r>
            <a:endParaRPr kumimoji="0" lang="en-US" sz="2800" b="0" i="0" u="none" strike="noStrike" kern="1200" cap="none" spc="0" normalizeH="0" baseline="0" noProof="0" dirty="0">
              <a:ln>
                <a:noFill/>
              </a:ln>
              <a:solidFill>
                <a:srgbClr val="B2B2B2"/>
              </a:solidFill>
              <a:effectLst>
                <a:outerShdw blurRad="38100" dist="38100" dir="2700000" algn="tl">
                  <a:srgbClr val="FFFFFF"/>
                </a:outerShdw>
              </a:effectLst>
              <a:uLnTx/>
              <a:uFillTx/>
              <a:latin typeface="Arial" charset="0"/>
              <a:ea typeface="ＭＳ Ｐゴシック" charset="0"/>
            </a:endParaRPr>
          </a:p>
          <a:p>
            <a:pPr marL="355600" marR="0" lvl="0" indent="-355600" algn="l" defTabSz="914400" rtl="0" eaLnBrk="0" fontAlgn="base" latinLnBrk="0" hangingPunct="0">
              <a:lnSpc>
                <a:spcPct val="100000"/>
              </a:lnSpc>
              <a:spcBef>
                <a:spcPct val="0"/>
              </a:spcBef>
              <a:spcAft>
                <a:spcPct val="0"/>
              </a:spcAft>
              <a:buClrTx/>
              <a:buSzTx/>
              <a:buFont typeface="Arial" charset="0"/>
              <a:buChar char="•"/>
              <a:tabLst/>
              <a:defRPr/>
            </a:pPr>
            <a:endParaRPr kumimoji="0" lang="en-US" sz="2800" b="0" i="0" u="none" strike="noStrike" kern="1200" cap="none" spc="0" normalizeH="0" baseline="0" noProof="0" dirty="0">
              <a:ln>
                <a:noFill/>
              </a:ln>
              <a:solidFill>
                <a:srgbClr val="B2B2B2"/>
              </a:solidFill>
              <a:effectLst>
                <a:outerShdw blurRad="38100" dist="38100" dir="2700000" algn="tl">
                  <a:srgbClr val="FFFFFF"/>
                </a:outerShdw>
              </a:effectLst>
              <a:uLnTx/>
              <a:uFillTx/>
              <a:latin typeface="Arial" charset="0"/>
              <a:ea typeface="ＭＳ Ｐゴシック" charset="0"/>
            </a:endParaRPr>
          </a:p>
        </p:txBody>
      </p:sp>
      <p:sp>
        <p:nvSpPr>
          <p:cNvPr id="5" name="Title 1"/>
          <p:cNvSpPr txBox="1">
            <a:spLocks/>
          </p:cNvSpPr>
          <p:nvPr/>
        </p:nvSpPr>
        <p:spPr bwMode="auto">
          <a:xfrm>
            <a:off x="0" y="5943600"/>
            <a:ext cx="9144000" cy="914400"/>
          </a:xfrm>
          <a:prstGeom prst="rect">
            <a:avLst/>
          </a:prstGeom>
          <a:noFill/>
          <a:ln w="9525">
            <a:noFill/>
            <a:miter lim="800000"/>
            <a:headEnd/>
            <a:tailEnd/>
          </a:ln>
          <a:effectLst/>
        </p:spPr>
        <p:txBody>
          <a:bodyPr anchor="ctr" anchorCtr="1"/>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charset="0"/>
                <a:ea typeface="ＭＳ Ｐゴシック" charset="0"/>
              </a:rPr>
              <a:t>Ken Ham </a:t>
            </a:r>
            <a:r>
              <a:rPr kumimoji="0" lang="en-US" sz="1600" b="1" i="0" u="none" strike="noStrike" kern="1200" cap="none" spc="0" normalizeH="0" baseline="0" noProof="0" dirty="0">
                <a:ln>
                  <a:noFill/>
                </a:ln>
                <a:solidFill>
                  <a:srgbClr val="FFFFFF"/>
                </a:solidFill>
                <a:effectLst/>
                <a:uLnTx/>
                <a:uFillTx/>
                <a:latin typeface="Arial" charset="0"/>
                <a:ea typeface="ＭＳ Ｐゴシック" charset="0"/>
              </a:rPr>
              <a:t>&amp; Terry Mortenson, </a:t>
            </a:r>
            <a:r>
              <a:rPr kumimoji="0" lang="en-US" altLang="ja-JP" sz="1600" b="1" i="0" u="none" strike="noStrike" kern="1200" cap="none" spc="0" normalizeH="0" baseline="0" noProof="0" dirty="0">
                <a:ln>
                  <a:noFill/>
                </a:ln>
                <a:solidFill>
                  <a:srgbClr val="FFFFFF"/>
                </a:solidFill>
                <a:effectLst/>
                <a:uLnTx/>
                <a:uFillTx/>
                <a:latin typeface="Arial" charset="0"/>
                <a:ea typeface="ＭＳ Ｐゴシック" charset="0"/>
              </a:rPr>
              <a:t>"What</a:t>
            </a:r>
            <a:r>
              <a:rPr kumimoji="0" lang="fr-FR" altLang="ja-JP" sz="16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altLang="ja-JP" sz="1600" b="1" i="0" u="none" strike="noStrike" kern="1200" cap="none" spc="0" normalizeH="0" baseline="0" noProof="0" dirty="0">
                <a:ln>
                  <a:noFill/>
                </a:ln>
                <a:solidFill>
                  <a:srgbClr val="FFFFFF"/>
                </a:solidFill>
                <a:effectLst/>
                <a:uLnTx/>
                <a:uFillTx/>
                <a:latin typeface="Arial" charset="0"/>
                <a:ea typeface="ＭＳ Ｐゴシック" charset="0"/>
              </a:rPr>
              <a:t>s Wrong with Progressive Creationism?" </a:t>
            </a:r>
            <a:br>
              <a:rPr kumimoji="0" lang="en-US" altLang="ja-JP" sz="160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US" altLang="ja-JP" sz="1600" b="1" i="0" u="none" strike="noStrike" kern="1200" cap="none" spc="0" normalizeH="0" baseline="0" noProof="0" dirty="0">
                <a:ln>
                  <a:noFill/>
                </a:ln>
                <a:solidFill>
                  <a:srgbClr val="FFFFFF"/>
                </a:solidFill>
                <a:effectLst/>
                <a:uLnTx/>
                <a:uFillTx/>
                <a:latin typeface="Arial" charset="0"/>
                <a:ea typeface="ＭＳ Ｐゴシック" charset="0"/>
              </a:rPr>
              <a:t>in </a:t>
            </a:r>
            <a:r>
              <a:rPr kumimoji="0" lang="en-US" altLang="ja-JP" sz="1600" b="1" i="1" u="none" strike="noStrike" kern="1200" cap="none" spc="0" normalizeH="0" baseline="0" noProof="0" dirty="0">
                <a:ln>
                  <a:noFill/>
                </a:ln>
                <a:solidFill>
                  <a:srgbClr val="FFFFFF"/>
                </a:solidFill>
                <a:effectLst/>
                <a:uLnTx/>
                <a:uFillTx/>
                <a:latin typeface="Arial" charset="0"/>
                <a:ea typeface="ＭＳ Ｐゴシック" charset="0"/>
              </a:rPr>
              <a:t>The New Answers Book 2 </a:t>
            </a:r>
            <a:r>
              <a:rPr kumimoji="0" lang="en-US" altLang="ja-JP" sz="1600" b="1" i="0" u="none" strike="noStrike" kern="1200" cap="none" spc="0" normalizeH="0" baseline="0" noProof="0" dirty="0">
                <a:ln>
                  <a:noFill/>
                </a:ln>
                <a:solidFill>
                  <a:srgbClr val="FFFFFF"/>
                </a:solidFill>
                <a:effectLst/>
                <a:uLnTx/>
                <a:uFillTx/>
                <a:latin typeface="Arial" charset="0"/>
                <a:ea typeface="ＭＳ Ｐゴシック" charset="0"/>
              </a:rPr>
              <a:t>[http://</a:t>
            </a:r>
            <a:r>
              <a:rPr kumimoji="0" lang="en-US" altLang="ja-JP" sz="1600" b="1" i="0" u="none" strike="noStrike" kern="1200" cap="none" spc="0" normalizeH="0" baseline="0" noProof="0" dirty="0" err="1">
                <a:ln>
                  <a:noFill/>
                </a:ln>
                <a:solidFill>
                  <a:srgbClr val="FFFFFF"/>
                </a:solidFill>
                <a:effectLst/>
                <a:uLnTx/>
                <a:uFillTx/>
                <a:latin typeface="Arial" charset="0"/>
                <a:ea typeface="ＭＳ Ｐゴシック" charset="0"/>
              </a:rPr>
              <a:t>www.answersingenesis.org</a:t>
            </a:r>
            <a:r>
              <a:rPr kumimoji="0" lang="en-US" altLang="ja-JP" sz="1600" b="1" i="0" u="none" strike="noStrike" kern="1200" cap="none" spc="0" normalizeH="0" baseline="0" noProof="0" dirty="0">
                <a:ln>
                  <a:noFill/>
                </a:ln>
                <a:solidFill>
                  <a:srgbClr val="FFFFFF"/>
                </a:solidFill>
                <a:effectLst/>
                <a:uLnTx/>
                <a:uFillTx/>
                <a:latin typeface="Arial" charset="0"/>
                <a:ea typeface="ＭＳ Ｐゴシック" charset="0"/>
              </a:rPr>
              <a:t>/articles/nab2/</a:t>
            </a:r>
            <a:r>
              <a:rPr kumimoji="0" lang="en-US" altLang="ja-JP" sz="1600" b="1" i="0" u="none" strike="noStrike" kern="1200" cap="none" spc="0" normalizeH="0" baseline="0" noProof="0" dirty="0" err="1">
                <a:ln>
                  <a:noFill/>
                </a:ln>
                <a:solidFill>
                  <a:srgbClr val="FFFFFF"/>
                </a:solidFill>
                <a:effectLst/>
                <a:uLnTx/>
                <a:uFillTx/>
                <a:latin typeface="Arial" charset="0"/>
                <a:ea typeface="ＭＳ Ｐゴシック" charset="0"/>
              </a:rPr>
              <a:t>whats</a:t>
            </a:r>
            <a:r>
              <a:rPr kumimoji="0" lang="en-US" altLang="ja-JP" sz="1600" b="1" i="0" u="none" strike="noStrike" kern="1200" cap="none" spc="0" normalizeH="0" baseline="0" noProof="0" dirty="0">
                <a:ln>
                  <a:noFill/>
                </a:ln>
                <a:solidFill>
                  <a:srgbClr val="FFFFFF"/>
                </a:solidFill>
                <a:effectLst/>
                <a:uLnTx/>
                <a:uFillTx/>
                <a:latin typeface="Arial" charset="0"/>
                <a:ea typeface="ＭＳ Ｐゴシック" charset="0"/>
              </a:rPr>
              <a:t>-wrong-with-progressive-creation]</a:t>
            </a:r>
            <a:endParaRPr kumimoji="0" lang="en-US" sz="1600" b="1" i="0" u="none" strike="noStrike" kern="1200" cap="none" spc="0" normalizeH="0" baseline="0" noProof="0" dirty="0">
              <a:ln>
                <a:noFill/>
              </a:ln>
              <a:solidFill>
                <a:srgbClr val="B2B2B2"/>
              </a:solidFill>
              <a:effectLst>
                <a:outerShdw blurRad="38100" dist="38100" dir="2700000" algn="tl">
                  <a:srgbClr val="FFFFFF"/>
                </a:outerShdw>
              </a:effectLst>
              <a:uLnTx/>
              <a:uFillTx/>
              <a:latin typeface="Arial" charset="0"/>
              <a:ea typeface="ＭＳ Ｐゴシック" charset="0"/>
            </a:endParaRPr>
          </a:p>
        </p:txBody>
      </p:sp>
      <p:sp>
        <p:nvSpPr>
          <p:cNvPr id="231429" name="Text Box 5"/>
          <p:cNvSpPr txBox="1">
            <a:spLocks noChangeArrowheads="1"/>
          </p:cNvSpPr>
          <p:nvPr/>
        </p:nvSpPr>
        <p:spPr bwMode="auto">
          <a:xfrm>
            <a:off x="8531225" y="0"/>
            <a:ext cx="6127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77j</a:t>
            </a:r>
          </a:p>
        </p:txBody>
      </p:sp>
    </p:spTree>
    <p:extLst>
      <p:ext uri="{BB962C8B-B14F-4D97-AF65-F5344CB8AC3E}">
        <p14:creationId xmlns:p14="http://schemas.microsoft.com/office/powerpoint/2010/main" val="2511195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3" name="Picture 5" descr="Gen 6 terry-mortenson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43000"/>
            <a:ext cx="3543300"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3474" name="Title 1"/>
          <p:cNvSpPr>
            <a:spLocks noGrp="1"/>
          </p:cNvSpPr>
          <p:nvPr>
            <p:ph type="title" idx="4294967295"/>
          </p:nvPr>
        </p:nvSpPr>
        <p:spPr>
          <a:xfrm>
            <a:off x="0" y="0"/>
            <a:ext cx="9144000" cy="1139825"/>
          </a:xfrm>
          <a:solidFill>
            <a:srgbClr val="00266B"/>
          </a:solid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zh-CN" b="1">
                <a:solidFill>
                  <a:schemeClr val="tx1"/>
                </a:solidFill>
                <a:effectLst/>
                <a:latin typeface="Arial" charset="0"/>
                <a:ea typeface="ＭＳ Ｐゴシック" charset="0"/>
                <a:cs typeface="ＭＳ Ｐゴシック" charset="0"/>
              </a:rPr>
              <a:t>But why not a local flood?</a:t>
            </a:r>
          </a:p>
        </p:txBody>
      </p:sp>
      <p:sp>
        <p:nvSpPr>
          <p:cNvPr id="3" name="Title 1"/>
          <p:cNvSpPr txBox="1">
            <a:spLocks/>
          </p:cNvSpPr>
          <p:nvPr/>
        </p:nvSpPr>
        <p:spPr bwMode="auto">
          <a:xfrm>
            <a:off x="2286000" y="1124744"/>
            <a:ext cx="6858000" cy="4648200"/>
          </a:xfrm>
          <a:prstGeom prst="rect">
            <a:avLst/>
          </a:prstGeom>
          <a:noFill/>
          <a:ln w="9525">
            <a:noFill/>
            <a:miter lim="800000"/>
            <a:headEnd/>
            <a:tailEnd/>
          </a:ln>
          <a:effectLst/>
        </p:spPr>
        <p:txBody>
          <a:bodyPr anchor="ctr" anchorCtr="1"/>
          <a:lstStyle>
            <a:lvl1pPr marL="355600" indent="-3556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355600" marR="0" lvl="0" indent="-355600" algn="l" defTabSz="914400" rtl="0" eaLnBrk="0" fontAlgn="base" latinLnBrk="0" hangingPunct="0">
              <a:lnSpc>
                <a:spcPct val="100000"/>
              </a:lnSpc>
              <a:spcBef>
                <a:spcPct val="0"/>
              </a:spcBef>
              <a:spcAft>
                <a:spcPct val="0"/>
              </a:spcAft>
              <a:buClrTx/>
              <a:buSzTx/>
              <a:buFont typeface="Arial" charset="0"/>
              <a:buChar char="•"/>
              <a:tabLst/>
              <a:defRPr/>
            </a:pPr>
            <a:r>
              <a:rPr kumimoji="0" lang="en-US" sz="2800" b="1" i="1" u="none" strike="noStrike" kern="1200" cap="none" spc="0" normalizeH="0" baseline="0" noProof="0" dirty="0">
                <a:ln>
                  <a:noFill/>
                </a:ln>
                <a:solidFill>
                  <a:srgbClr val="FFFFFF"/>
                </a:solidFill>
                <a:effectLst/>
                <a:uLnTx/>
                <a:uFillTx/>
                <a:latin typeface="Arial" charset="0"/>
                <a:ea typeface="ＭＳ Ｐゴシック" charset="0"/>
              </a:rPr>
              <a:t>If the Flood was local, </a:t>
            </a:r>
            <a:r>
              <a:rPr kumimoji="0" lang="en-US" sz="2800" b="1" i="1" u="none" strike="noStrike" kern="1200" cap="none" spc="0" normalizeH="0" baseline="0" noProof="0" dirty="0">
                <a:ln>
                  <a:noFill/>
                </a:ln>
                <a:solidFill>
                  <a:srgbClr val="FFFF00"/>
                </a:solidFill>
                <a:effectLst/>
                <a:uLnTx/>
                <a:uFillTx/>
                <a:latin typeface="Arial" charset="0"/>
                <a:ea typeface="ＭＳ Ｐゴシック" charset="0"/>
              </a:rPr>
              <a:t>why was the ark big </a:t>
            </a:r>
            <a:r>
              <a:rPr kumimoji="0" lang="en-US" sz="2800" b="1" i="1" u="none" strike="noStrike" kern="1200" cap="none" spc="0" normalizeH="0" baseline="0" noProof="0" dirty="0">
                <a:ln>
                  <a:noFill/>
                </a:ln>
                <a:solidFill>
                  <a:srgbClr val="FFFFFF"/>
                </a:solidFill>
                <a:effectLst/>
                <a:uLnTx/>
                <a:uFillTx/>
                <a:latin typeface="Arial" charset="0"/>
                <a:ea typeface="ＭＳ Ｐゴシック" charset="0"/>
              </a:rPr>
              <a:t>enough to hold all the different kinds of vertebrate land animals? If only Mesopotamian animals were aboard, the ark could have been much smaller.  </a:t>
            </a:r>
          </a:p>
          <a:p>
            <a:pPr marL="355600" marR="0" lvl="0" indent="-355600" algn="l" defTabSz="914400" rtl="0" eaLnBrk="0" fontAlgn="base" latinLnBrk="0" hangingPunct="0">
              <a:lnSpc>
                <a:spcPct val="100000"/>
              </a:lnSpc>
              <a:spcBef>
                <a:spcPct val="0"/>
              </a:spcBef>
              <a:spcAft>
                <a:spcPct val="0"/>
              </a:spcAft>
              <a:buClrTx/>
              <a:buSzTx/>
              <a:buFont typeface="Arial" charset="0"/>
              <a:buChar char="•"/>
              <a:tabLst/>
              <a:defRPr/>
            </a:pPr>
            <a:endParaRPr kumimoji="0" lang="en-US" sz="2800" b="1" i="1" u="none" strike="noStrike" kern="1200" cap="none" spc="0" normalizeH="0" baseline="0" noProof="0" dirty="0">
              <a:ln>
                <a:noFill/>
              </a:ln>
              <a:solidFill>
                <a:srgbClr val="FFFFFF"/>
              </a:solidFill>
              <a:effectLst/>
              <a:uLnTx/>
              <a:uFillTx/>
              <a:latin typeface="Arial" charset="0"/>
              <a:ea typeface="ＭＳ Ｐゴシック" charset="0"/>
            </a:endParaRPr>
          </a:p>
          <a:p>
            <a:pPr marL="355600" marR="0" lvl="0" indent="-355600" algn="l" defTabSz="914400" rtl="0" eaLnBrk="0" fontAlgn="base" latinLnBrk="0" hangingPunct="0">
              <a:lnSpc>
                <a:spcPct val="100000"/>
              </a:lnSpc>
              <a:spcBef>
                <a:spcPct val="0"/>
              </a:spcBef>
              <a:spcAft>
                <a:spcPct val="0"/>
              </a:spcAft>
              <a:buClrTx/>
              <a:buSzTx/>
              <a:buFont typeface="Arial" charset="0"/>
              <a:buChar char="•"/>
              <a:tabLst/>
              <a:defRPr/>
            </a:pPr>
            <a:r>
              <a:rPr kumimoji="0" lang="en-US" sz="2800" b="1" i="1" u="none" strike="noStrike" kern="1200" cap="none" spc="0" normalizeH="0" baseline="0" noProof="0" dirty="0">
                <a:ln>
                  <a:noFill/>
                </a:ln>
                <a:solidFill>
                  <a:srgbClr val="FFFFFF"/>
                </a:solidFill>
                <a:effectLst/>
                <a:uLnTx/>
                <a:uFillTx/>
                <a:latin typeface="Arial" charset="0"/>
                <a:ea typeface="ＭＳ Ｐゴシック" charset="0"/>
              </a:rPr>
              <a:t>If the Flood was local, why would </a:t>
            </a:r>
            <a:r>
              <a:rPr kumimoji="0" lang="en-US" sz="2800" b="1" i="1" u="none" strike="noStrike" kern="1200" cap="none" spc="0" normalizeH="0" baseline="0" noProof="0" dirty="0">
                <a:ln>
                  <a:noFill/>
                </a:ln>
                <a:solidFill>
                  <a:srgbClr val="FFFF00"/>
                </a:solidFill>
                <a:effectLst/>
                <a:uLnTx/>
                <a:uFillTx/>
                <a:latin typeface="Arial" charset="0"/>
                <a:ea typeface="ＭＳ Ｐゴシック" charset="0"/>
              </a:rPr>
              <a:t>birds </a:t>
            </a:r>
            <a:r>
              <a:rPr kumimoji="0" lang="en-US" sz="2800" b="1" i="1" u="none" strike="noStrike" kern="1200" cap="none" spc="0" normalizeH="0" baseline="0" noProof="0" dirty="0">
                <a:ln>
                  <a:noFill/>
                </a:ln>
                <a:solidFill>
                  <a:srgbClr val="FFFFFF"/>
                </a:solidFill>
                <a:effectLst/>
                <a:uLnTx/>
                <a:uFillTx/>
                <a:latin typeface="Arial" charset="0"/>
                <a:ea typeface="ＭＳ Ｐゴシック" charset="0"/>
              </a:rPr>
              <a:t>have been sent on board? These could simply have winged across to a nearby mountain range.</a:t>
            </a:r>
            <a:endParaRPr kumimoji="0" lang="en-US" sz="2800" b="0" i="0" u="none" strike="noStrike" kern="1200" cap="none" spc="0" normalizeH="0" baseline="0" noProof="0" dirty="0">
              <a:ln>
                <a:noFill/>
              </a:ln>
              <a:solidFill>
                <a:srgbClr val="B2B2B2"/>
              </a:solidFill>
              <a:effectLst>
                <a:outerShdw blurRad="38100" dist="38100" dir="2700000" algn="tl">
                  <a:srgbClr val="FFFFFF"/>
                </a:outerShdw>
              </a:effectLst>
              <a:uLnTx/>
              <a:uFillTx/>
              <a:latin typeface="Arial" charset="0"/>
              <a:ea typeface="ＭＳ Ｐゴシック" charset="0"/>
            </a:endParaRPr>
          </a:p>
        </p:txBody>
      </p:sp>
      <p:sp>
        <p:nvSpPr>
          <p:cNvPr id="5" name="Title 1"/>
          <p:cNvSpPr txBox="1">
            <a:spLocks/>
          </p:cNvSpPr>
          <p:nvPr/>
        </p:nvSpPr>
        <p:spPr bwMode="auto">
          <a:xfrm>
            <a:off x="0" y="5943600"/>
            <a:ext cx="9144000" cy="914400"/>
          </a:xfrm>
          <a:prstGeom prst="rect">
            <a:avLst/>
          </a:prstGeom>
          <a:noFill/>
          <a:ln w="9525">
            <a:noFill/>
            <a:miter lim="800000"/>
            <a:headEnd/>
            <a:tailEnd/>
          </a:ln>
          <a:effectLst/>
        </p:spPr>
        <p:txBody>
          <a:bodyPr anchor="ctr" anchorCtr="1"/>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ＭＳ Ｐゴシック" charset="0"/>
              </a:rPr>
              <a:t>Ken Ham &amp; </a:t>
            </a:r>
            <a:r>
              <a:rPr kumimoji="0" lang="en-US" sz="1600" b="1" i="0" u="none" strike="noStrike" kern="1200" cap="none" spc="0" normalizeH="0" baseline="0" noProof="0" dirty="0">
                <a:ln>
                  <a:noFill/>
                </a:ln>
                <a:solidFill>
                  <a:srgbClr val="FFFF00"/>
                </a:solidFill>
                <a:effectLst/>
                <a:uLnTx/>
                <a:uFillTx/>
                <a:latin typeface="Arial" charset="0"/>
                <a:ea typeface="ＭＳ Ｐゴシック" charset="0"/>
              </a:rPr>
              <a:t>Terry Mortenson</a:t>
            </a:r>
            <a:r>
              <a:rPr kumimoji="0" lang="en-US" sz="1600" b="1" i="0" u="none" strike="noStrike" kern="1200" cap="none" spc="0" normalizeH="0" baseline="0" noProof="0" dirty="0">
                <a:ln>
                  <a:noFill/>
                </a:ln>
                <a:solidFill>
                  <a:srgbClr val="FFFFFF"/>
                </a:solidFill>
                <a:effectLst/>
                <a:uLnTx/>
                <a:uFillTx/>
                <a:latin typeface="Arial" charset="0"/>
                <a:ea typeface="ＭＳ Ｐゴシック" charset="0"/>
              </a:rPr>
              <a:t>, </a:t>
            </a:r>
            <a:r>
              <a:rPr kumimoji="0" lang="en-US" altLang="ja-JP" sz="1600" b="1" i="0" u="none" strike="noStrike" kern="1200" cap="none" spc="0" normalizeH="0" baseline="0" noProof="0" dirty="0">
                <a:ln>
                  <a:noFill/>
                </a:ln>
                <a:solidFill>
                  <a:srgbClr val="FFFFFF"/>
                </a:solidFill>
                <a:effectLst/>
                <a:uLnTx/>
                <a:uFillTx/>
                <a:latin typeface="Arial" charset="0"/>
                <a:ea typeface="ＭＳ Ｐゴシック" charset="0"/>
              </a:rPr>
              <a:t>"What</a:t>
            </a:r>
            <a:r>
              <a:rPr kumimoji="0" lang="fr-FR" altLang="ja-JP" sz="16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altLang="ja-JP" sz="1600" b="1" i="0" u="none" strike="noStrike" kern="1200" cap="none" spc="0" normalizeH="0" baseline="0" noProof="0" dirty="0">
                <a:ln>
                  <a:noFill/>
                </a:ln>
                <a:solidFill>
                  <a:srgbClr val="FFFFFF"/>
                </a:solidFill>
                <a:effectLst/>
                <a:uLnTx/>
                <a:uFillTx/>
                <a:latin typeface="Arial" charset="0"/>
                <a:ea typeface="ＭＳ Ｐゴシック" charset="0"/>
              </a:rPr>
              <a:t>s Wrong with Progressive Creationism?" </a:t>
            </a:r>
            <a:br>
              <a:rPr kumimoji="0" lang="en-US" altLang="ja-JP" sz="160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US" altLang="ja-JP" sz="1600" b="1" i="0" u="none" strike="noStrike" kern="1200" cap="none" spc="0" normalizeH="0" baseline="0" noProof="0" dirty="0">
                <a:ln>
                  <a:noFill/>
                </a:ln>
                <a:solidFill>
                  <a:srgbClr val="FFFFFF"/>
                </a:solidFill>
                <a:effectLst/>
                <a:uLnTx/>
                <a:uFillTx/>
                <a:latin typeface="Arial" charset="0"/>
                <a:ea typeface="ＭＳ Ｐゴシック" charset="0"/>
              </a:rPr>
              <a:t>in </a:t>
            </a:r>
            <a:r>
              <a:rPr kumimoji="0" lang="en-US" altLang="ja-JP" sz="1600" b="1" i="1" u="none" strike="noStrike" kern="1200" cap="none" spc="0" normalizeH="0" baseline="0" noProof="0" dirty="0">
                <a:ln>
                  <a:noFill/>
                </a:ln>
                <a:solidFill>
                  <a:srgbClr val="FFFFFF"/>
                </a:solidFill>
                <a:effectLst/>
                <a:uLnTx/>
                <a:uFillTx/>
                <a:latin typeface="Arial" charset="0"/>
                <a:ea typeface="ＭＳ Ｐゴシック" charset="0"/>
              </a:rPr>
              <a:t>The New Answers Book 2 </a:t>
            </a:r>
            <a:r>
              <a:rPr kumimoji="0" lang="en-US" altLang="ja-JP" sz="1600" b="1" i="0" u="none" strike="noStrike" kern="1200" cap="none" spc="0" normalizeH="0" baseline="0" noProof="0" dirty="0">
                <a:ln>
                  <a:noFill/>
                </a:ln>
                <a:solidFill>
                  <a:srgbClr val="FFFFFF"/>
                </a:solidFill>
                <a:effectLst/>
                <a:uLnTx/>
                <a:uFillTx/>
                <a:latin typeface="Arial" charset="0"/>
                <a:ea typeface="ＭＳ Ｐゴシック" charset="0"/>
              </a:rPr>
              <a:t>[http://</a:t>
            </a:r>
            <a:r>
              <a:rPr kumimoji="0" lang="en-US" altLang="ja-JP" sz="1600" b="1" i="0" u="none" strike="noStrike" kern="1200" cap="none" spc="0" normalizeH="0" baseline="0" noProof="0" dirty="0" err="1">
                <a:ln>
                  <a:noFill/>
                </a:ln>
                <a:solidFill>
                  <a:srgbClr val="FFFFFF"/>
                </a:solidFill>
                <a:effectLst/>
                <a:uLnTx/>
                <a:uFillTx/>
                <a:latin typeface="Arial" charset="0"/>
                <a:ea typeface="ＭＳ Ｐゴシック" charset="0"/>
              </a:rPr>
              <a:t>www.answersingenesis.org</a:t>
            </a:r>
            <a:r>
              <a:rPr kumimoji="0" lang="en-US" altLang="ja-JP" sz="1600" b="1" i="0" u="none" strike="noStrike" kern="1200" cap="none" spc="0" normalizeH="0" baseline="0" noProof="0" dirty="0">
                <a:ln>
                  <a:noFill/>
                </a:ln>
                <a:solidFill>
                  <a:srgbClr val="FFFFFF"/>
                </a:solidFill>
                <a:effectLst/>
                <a:uLnTx/>
                <a:uFillTx/>
                <a:latin typeface="Arial" charset="0"/>
                <a:ea typeface="ＭＳ Ｐゴシック" charset="0"/>
              </a:rPr>
              <a:t>/articles/nab2/</a:t>
            </a:r>
            <a:r>
              <a:rPr kumimoji="0" lang="en-US" altLang="ja-JP" sz="1600" b="1" i="0" u="none" strike="noStrike" kern="1200" cap="none" spc="0" normalizeH="0" baseline="0" noProof="0" dirty="0" err="1">
                <a:ln>
                  <a:noFill/>
                </a:ln>
                <a:solidFill>
                  <a:srgbClr val="FFFFFF"/>
                </a:solidFill>
                <a:effectLst/>
                <a:uLnTx/>
                <a:uFillTx/>
                <a:latin typeface="Arial" charset="0"/>
                <a:ea typeface="ＭＳ Ｐゴシック" charset="0"/>
              </a:rPr>
              <a:t>whats</a:t>
            </a:r>
            <a:r>
              <a:rPr kumimoji="0" lang="en-US" altLang="ja-JP" sz="1600" b="1" i="0" u="none" strike="noStrike" kern="1200" cap="none" spc="0" normalizeH="0" baseline="0" noProof="0" dirty="0">
                <a:ln>
                  <a:noFill/>
                </a:ln>
                <a:solidFill>
                  <a:srgbClr val="FFFFFF"/>
                </a:solidFill>
                <a:effectLst/>
                <a:uLnTx/>
                <a:uFillTx/>
                <a:latin typeface="Arial" charset="0"/>
                <a:ea typeface="ＭＳ Ｐゴシック" charset="0"/>
              </a:rPr>
              <a:t>-wrong-with-progressive-creation]</a:t>
            </a:r>
            <a:endParaRPr kumimoji="0" lang="en-US" sz="1600" b="1" i="0" u="none" strike="noStrike" kern="1200" cap="none" spc="0" normalizeH="0" baseline="0" noProof="0" dirty="0">
              <a:ln>
                <a:noFill/>
              </a:ln>
              <a:solidFill>
                <a:srgbClr val="B2B2B2"/>
              </a:solidFill>
              <a:effectLst>
                <a:outerShdw blurRad="38100" dist="38100" dir="2700000" algn="tl">
                  <a:srgbClr val="FFFFFF"/>
                </a:outerShdw>
              </a:effectLst>
              <a:uLnTx/>
              <a:uFillTx/>
              <a:latin typeface="Arial" charset="0"/>
              <a:ea typeface="ＭＳ Ｐゴシック" charset="0"/>
            </a:endParaRPr>
          </a:p>
        </p:txBody>
      </p:sp>
      <p:sp>
        <p:nvSpPr>
          <p:cNvPr id="233477" name="Text Box 5"/>
          <p:cNvSpPr txBox="1">
            <a:spLocks noChangeArrowheads="1"/>
          </p:cNvSpPr>
          <p:nvPr/>
        </p:nvSpPr>
        <p:spPr bwMode="auto">
          <a:xfrm>
            <a:off x="8531225" y="0"/>
            <a:ext cx="6127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77j</a:t>
            </a:r>
          </a:p>
        </p:txBody>
      </p:sp>
    </p:spTree>
    <p:extLst>
      <p:ext uri="{BB962C8B-B14F-4D97-AF65-F5344CB8AC3E}">
        <p14:creationId xmlns:p14="http://schemas.microsoft.com/office/powerpoint/2010/main" val="39321388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Title 1"/>
          <p:cNvSpPr>
            <a:spLocks noGrp="1"/>
          </p:cNvSpPr>
          <p:nvPr>
            <p:ph type="title" idx="4294967295"/>
          </p:nvPr>
        </p:nvSpPr>
        <p:spPr>
          <a:xfrm>
            <a:off x="0" y="0"/>
            <a:ext cx="9144000" cy="1139825"/>
          </a:xfrm>
          <a:solidFill>
            <a:srgbClr val="00266B"/>
          </a:solid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zh-CN" b="1">
                <a:solidFill>
                  <a:schemeClr val="tx1"/>
                </a:solidFill>
                <a:effectLst/>
                <a:latin typeface="Arial" charset="0"/>
                <a:ea typeface="ＭＳ Ｐゴシック" charset="0"/>
                <a:cs typeface="ＭＳ Ｐゴシック" charset="0"/>
              </a:rPr>
              <a:t>But why not a local flood?</a:t>
            </a:r>
          </a:p>
        </p:txBody>
      </p:sp>
      <p:sp>
        <p:nvSpPr>
          <p:cNvPr id="5" name="Title 1"/>
          <p:cNvSpPr txBox="1">
            <a:spLocks/>
          </p:cNvSpPr>
          <p:nvPr/>
        </p:nvSpPr>
        <p:spPr bwMode="auto">
          <a:xfrm>
            <a:off x="0" y="5943600"/>
            <a:ext cx="9144000" cy="914400"/>
          </a:xfrm>
          <a:prstGeom prst="rect">
            <a:avLst/>
          </a:prstGeom>
          <a:noFill/>
          <a:ln w="9525">
            <a:noFill/>
            <a:miter lim="800000"/>
            <a:headEnd/>
            <a:tailEnd/>
          </a:ln>
          <a:effectLst/>
        </p:spPr>
        <p:txBody>
          <a:bodyPr anchor="ctr" anchorCtr="1"/>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ＭＳ Ｐゴシック" charset="0"/>
              </a:rPr>
              <a:t>Ken Ham &amp; Terry Mortenson, </a:t>
            </a:r>
            <a:r>
              <a:rPr kumimoji="0" lang="en-US" altLang="ja-JP" sz="1600" b="1" i="0" u="none" strike="noStrike" kern="1200" cap="none" spc="0" normalizeH="0" baseline="0" noProof="0" dirty="0">
                <a:ln>
                  <a:noFill/>
                </a:ln>
                <a:solidFill>
                  <a:srgbClr val="FFFFFF"/>
                </a:solidFill>
                <a:effectLst/>
                <a:uLnTx/>
                <a:uFillTx/>
                <a:latin typeface="Arial" charset="0"/>
                <a:ea typeface="ＭＳ Ｐゴシック" charset="0"/>
              </a:rPr>
              <a:t>"What</a:t>
            </a:r>
            <a:r>
              <a:rPr kumimoji="0" lang="fr-FR" altLang="ja-JP" sz="16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altLang="ja-JP" sz="1600" b="1" i="0" u="none" strike="noStrike" kern="1200" cap="none" spc="0" normalizeH="0" baseline="0" noProof="0" dirty="0">
                <a:ln>
                  <a:noFill/>
                </a:ln>
                <a:solidFill>
                  <a:srgbClr val="FFFFFF"/>
                </a:solidFill>
                <a:effectLst/>
                <a:uLnTx/>
                <a:uFillTx/>
                <a:latin typeface="Arial" charset="0"/>
                <a:ea typeface="ＭＳ Ｐゴシック" charset="0"/>
              </a:rPr>
              <a:t>s Wrong with Progressive Creationism?" </a:t>
            </a:r>
            <a:br>
              <a:rPr kumimoji="0" lang="en-US" altLang="ja-JP" sz="160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US" altLang="ja-JP" sz="1600" b="1" i="0" u="none" strike="noStrike" kern="1200" cap="none" spc="0" normalizeH="0" baseline="0" noProof="0" dirty="0">
                <a:ln>
                  <a:noFill/>
                </a:ln>
                <a:solidFill>
                  <a:srgbClr val="FFFFFF"/>
                </a:solidFill>
                <a:effectLst/>
                <a:uLnTx/>
                <a:uFillTx/>
                <a:latin typeface="Arial" charset="0"/>
                <a:ea typeface="ＭＳ Ｐゴシック" charset="0"/>
              </a:rPr>
              <a:t>in </a:t>
            </a:r>
            <a:r>
              <a:rPr kumimoji="0" lang="en-US" altLang="ja-JP" sz="1600" b="1" i="1" u="none" strike="noStrike" kern="1200" cap="none" spc="0" normalizeH="0" baseline="0" noProof="0" dirty="0">
                <a:ln>
                  <a:noFill/>
                </a:ln>
                <a:solidFill>
                  <a:srgbClr val="FFFFFF"/>
                </a:solidFill>
                <a:effectLst/>
                <a:uLnTx/>
                <a:uFillTx/>
                <a:latin typeface="Arial" charset="0"/>
                <a:ea typeface="ＭＳ Ｐゴシック" charset="0"/>
              </a:rPr>
              <a:t>The New Answers Book 2 </a:t>
            </a:r>
            <a:r>
              <a:rPr kumimoji="0" lang="en-US" altLang="ja-JP" sz="1600" b="1" i="0" u="none" strike="noStrike" kern="1200" cap="none" spc="0" normalizeH="0" baseline="0" noProof="0" dirty="0">
                <a:ln>
                  <a:noFill/>
                </a:ln>
                <a:solidFill>
                  <a:srgbClr val="FFFFFF"/>
                </a:solidFill>
                <a:effectLst/>
                <a:uLnTx/>
                <a:uFillTx/>
                <a:latin typeface="Arial" charset="0"/>
                <a:ea typeface="ＭＳ Ｐゴシック" charset="0"/>
              </a:rPr>
              <a:t>[http://</a:t>
            </a:r>
            <a:r>
              <a:rPr kumimoji="0" lang="en-US" altLang="ja-JP" sz="1600" b="1" i="0" u="none" strike="noStrike" kern="1200" cap="none" spc="0" normalizeH="0" baseline="0" noProof="0" dirty="0" err="1">
                <a:ln>
                  <a:noFill/>
                </a:ln>
                <a:solidFill>
                  <a:srgbClr val="FFFFFF"/>
                </a:solidFill>
                <a:effectLst/>
                <a:uLnTx/>
                <a:uFillTx/>
                <a:latin typeface="Arial" charset="0"/>
                <a:ea typeface="ＭＳ Ｐゴシック" charset="0"/>
              </a:rPr>
              <a:t>www.answersingenesis.org</a:t>
            </a:r>
            <a:r>
              <a:rPr kumimoji="0" lang="en-US" altLang="ja-JP" sz="1600" b="1" i="0" u="none" strike="noStrike" kern="1200" cap="none" spc="0" normalizeH="0" baseline="0" noProof="0" dirty="0">
                <a:ln>
                  <a:noFill/>
                </a:ln>
                <a:solidFill>
                  <a:srgbClr val="FFFFFF"/>
                </a:solidFill>
                <a:effectLst/>
                <a:uLnTx/>
                <a:uFillTx/>
                <a:latin typeface="Arial" charset="0"/>
                <a:ea typeface="ＭＳ Ｐゴシック" charset="0"/>
              </a:rPr>
              <a:t>/articles/nab2/</a:t>
            </a:r>
            <a:r>
              <a:rPr kumimoji="0" lang="en-US" altLang="ja-JP" sz="1600" b="1" i="0" u="none" strike="noStrike" kern="1200" cap="none" spc="0" normalizeH="0" baseline="0" noProof="0" dirty="0" err="1">
                <a:ln>
                  <a:noFill/>
                </a:ln>
                <a:solidFill>
                  <a:srgbClr val="FFFFFF"/>
                </a:solidFill>
                <a:effectLst/>
                <a:uLnTx/>
                <a:uFillTx/>
                <a:latin typeface="Arial" charset="0"/>
                <a:ea typeface="ＭＳ Ｐゴシック" charset="0"/>
              </a:rPr>
              <a:t>whats</a:t>
            </a:r>
            <a:r>
              <a:rPr kumimoji="0" lang="en-US" altLang="ja-JP" sz="1600" b="1" i="0" u="none" strike="noStrike" kern="1200" cap="none" spc="0" normalizeH="0" baseline="0" noProof="0" dirty="0">
                <a:ln>
                  <a:noFill/>
                </a:ln>
                <a:solidFill>
                  <a:srgbClr val="FFFFFF"/>
                </a:solidFill>
                <a:effectLst/>
                <a:uLnTx/>
                <a:uFillTx/>
                <a:latin typeface="Arial" charset="0"/>
                <a:ea typeface="ＭＳ Ｐゴシック" charset="0"/>
              </a:rPr>
              <a:t>-wrong-with-progressive-creation]</a:t>
            </a:r>
            <a:endParaRPr kumimoji="0" lang="en-US" sz="1600" b="1" i="0" u="none" strike="noStrike" kern="1200" cap="none" spc="0" normalizeH="0" baseline="0" noProof="0" dirty="0">
              <a:ln>
                <a:noFill/>
              </a:ln>
              <a:solidFill>
                <a:srgbClr val="B2B2B2"/>
              </a:solidFill>
              <a:effectLst>
                <a:outerShdw blurRad="38100" dist="38100" dir="2700000" algn="tl">
                  <a:srgbClr val="FFFFFF"/>
                </a:outerShdw>
              </a:effectLst>
              <a:uLnTx/>
              <a:uFillTx/>
              <a:latin typeface="Arial" charset="0"/>
              <a:ea typeface="ＭＳ Ｐゴシック" charset="0"/>
            </a:endParaRPr>
          </a:p>
        </p:txBody>
      </p:sp>
      <p:sp>
        <p:nvSpPr>
          <p:cNvPr id="235524" name="Text Box 5"/>
          <p:cNvSpPr txBox="1">
            <a:spLocks noChangeArrowheads="1"/>
          </p:cNvSpPr>
          <p:nvPr/>
        </p:nvSpPr>
        <p:spPr bwMode="auto">
          <a:xfrm>
            <a:off x="8531225" y="0"/>
            <a:ext cx="6127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77j</a:t>
            </a:r>
          </a:p>
        </p:txBody>
      </p:sp>
      <p:pic>
        <p:nvPicPr>
          <p:cNvPr id="2" name="Picture 1"/>
          <p:cNvPicPr>
            <a:picLocks noChangeAspect="1"/>
          </p:cNvPicPr>
          <p:nvPr/>
        </p:nvPicPr>
        <p:blipFill>
          <a:blip r:embed="rId3"/>
          <a:stretch>
            <a:fillRect/>
          </a:stretch>
        </p:blipFill>
        <p:spPr>
          <a:xfrm>
            <a:off x="4524585" y="1371600"/>
            <a:ext cx="4482335" cy="2988223"/>
          </a:xfrm>
          <a:prstGeom prst="rect">
            <a:avLst/>
          </a:prstGeom>
        </p:spPr>
      </p:pic>
      <p:sp>
        <p:nvSpPr>
          <p:cNvPr id="3" name="Title 1"/>
          <p:cNvSpPr txBox="1">
            <a:spLocks/>
          </p:cNvSpPr>
          <p:nvPr/>
        </p:nvSpPr>
        <p:spPr bwMode="auto">
          <a:xfrm>
            <a:off x="13940" y="1371600"/>
            <a:ext cx="4646415" cy="4648200"/>
          </a:xfrm>
          <a:prstGeom prst="rect">
            <a:avLst/>
          </a:prstGeom>
          <a:noFill/>
          <a:ln w="9525">
            <a:noFill/>
            <a:miter lim="800000"/>
            <a:headEnd/>
            <a:tailEnd/>
          </a:ln>
          <a:effectLst/>
        </p:spPr>
        <p:txBody>
          <a:bodyPr anchor="ctr" anchorCtr="1"/>
          <a:lstStyle>
            <a:lvl1pPr marL="355600" indent="-3556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355600" marR="0" lvl="0" indent="-355600" algn="l" defTabSz="914400" rtl="0" eaLnBrk="0" fontAlgn="base" latinLnBrk="0" hangingPunct="0">
              <a:lnSpc>
                <a:spcPct val="100000"/>
              </a:lnSpc>
              <a:spcBef>
                <a:spcPct val="0"/>
              </a:spcBef>
              <a:spcAft>
                <a:spcPct val="0"/>
              </a:spcAft>
              <a:buClrTx/>
              <a:buSzTx/>
              <a:buFont typeface="Arial" charset="0"/>
              <a:buChar char="•"/>
              <a:tabLst/>
              <a:defRPr/>
            </a:pPr>
            <a:r>
              <a:rPr kumimoji="0" lang="en-US" sz="2800" b="1" i="1" u="none" strike="noStrike" kern="1200" cap="none" spc="0" normalizeH="0" baseline="0" noProof="0" dirty="0">
                <a:ln>
                  <a:noFill/>
                </a:ln>
                <a:solidFill>
                  <a:srgbClr val="FFFFFF"/>
                </a:solidFill>
                <a:effectLst/>
                <a:uLnTx/>
                <a:uFillTx/>
                <a:latin typeface="Arial" charset="0"/>
                <a:ea typeface="ＭＳ Ｐゴシック" charset="0"/>
              </a:rPr>
              <a:t>If the Flood was local, how could the waters rise to 15 cubits </a:t>
            </a:r>
            <a:r>
              <a:rPr kumimoji="0" lang="en-US" sz="2800" b="1" i="1" u="none" strike="noStrike" kern="1200" cap="none" spc="0" normalizeH="0" baseline="0" noProof="0" dirty="0">
                <a:ln>
                  <a:noFill/>
                </a:ln>
                <a:solidFill>
                  <a:srgbClr val="FFFF00"/>
                </a:solidFill>
                <a:effectLst/>
                <a:uLnTx/>
                <a:uFillTx/>
                <a:latin typeface="Arial" charset="0"/>
                <a:ea typeface="ＭＳ Ｐゴシック" charset="0"/>
              </a:rPr>
              <a:t>(8 meters) above the mountains</a:t>
            </a:r>
            <a:r>
              <a:rPr kumimoji="0" lang="en-US" sz="2800" b="1" i="1" u="none" strike="noStrike" kern="1200" cap="none" spc="0" normalizeH="0" baseline="0" noProof="0" dirty="0">
                <a:ln>
                  <a:noFill/>
                </a:ln>
                <a:solidFill>
                  <a:srgbClr val="FFFFFF"/>
                </a:solidFill>
                <a:effectLst/>
                <a:uLnTx/>
                <a:uFillTx/>
                <a:latin typeface="Arial" charset="0"/>
                <a:ea typeface="ＭＳ Ｐゴシック" charset="0"/>
              </a:rPr>
              <a:t> (Genesis 7:20)?  Water seeks its own level.  It </a:t>
            </a:r>
            <a:r>
              <a:rPr kumimoji="0" lang="en-US" sz="2800" b="1" i="1" u="none" strike="noStrike" kern="1200" cap="none" spc="0" normalizeH="0" baseline="0" noProof="0" dirty="0" err="1">
                <a:ln>
                  <a:noFill/>
                </a:ln>
                <a:solidFill>
                  <a:srgbClr val="FFFFFF"/>
                </a:solidFill>
                <a:effectLst/>
                <a:uLnTx/>
                <a:uFillTx/>
                <a:latin typeface="Arial" charset="0"/>
                <a:ea typeface="ＭＳ Ｐゴシック" charset="0"/>
              </a:rPr>
              <a:t>couldn</a:t>
            </a:r>
            <a:r>
              <a:rPr kumimoji="0" lang="fr-FR" sz="2800" b="1" i="1"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sz="2800" b="1" i="1" u="none" strike="noStrike" kern="1200" cap="none" spc="0" normalizeH="0" baseline="0" noProof="0" dirty="0">
                <a:ln>
                  <a:noFill/>
                </a:ln>
                <a:solidFill>
                  <a:srgbClr val="FFFFFF"/>
                </a:solidFill>
                <a:effectLst/>
                <a:uLnTx/>
                <a:uFillTx/>
                <a:latin typeface="Arial" charset="0"/>
                <a:ea typeface="ＭＳ Ｐゴシック" charset="0"/>
              </a:rPr>
              <a:t>t</a:t>
            </a:r>
            <a:r>
              <a:rPr kumimoji="0" lang="en-US" altLang="ja-JP" sz="2800" b="1" i="1" u="none" strike="noStrike" kern="1200" cap="none" spc="0" normalizeH="0" baseline="0" noProof="0" dirty="0">
                <a:ln>
                  <a:noFill/>
                </a:ln>
                <a:solidFill>
                  <a:srgbClr val="FFFFFF"/>
                </a:solidFill>
                <a:effectLst/>
                <a:uLnTx/>
                <a:uFillTx/>
                <a:latin typeface="Arial" charset="0"/>
                <a:ea typeface="ＭＳ Ｐゴシック" charset="0"/>
              </a:rPr>
              <a:t> rise to cover the local mountains while leaving the rest of the world untouched.</a:t>
            </a:r>
            <a:endParaRPr kumimoji="0" lang="en-US" altLang="ja-JP" sz="2800" b="0" i="0" u="none" strike="noStrike" kern="1200" cap="none" spc="0" normalizeH="0" baseline="0" noProof="0" dirty="0">
              <a:ln>
                <a:noFill/>
              </a:ln>
              <a:solidFill>
                <a:srgbClr val="B2B2B2"/>
              </a:solidFill>
              <a:effectLst>
                <a:outerShdw blurRad="38100" dist="38100" dir="2700000" algn="tl">
                  <a:srgbClr val="FFFFFF"/>
                </a:outerShdw>
              </a:effectLst>
              <a:uLnTx/>
              <a:uFillTx/>
              <a:latin typeface="Arial" charset="0"/>
              <a:ea typeface="ＭＳ Ｐゴシック" charset="0"/>
            </a:endParaRPr>
          </a:p>
          <a:p>
            <a:pPr marL="355600" marR="0" lvl="0" indent="-355600" algn="l" defTabSz="914400" rtl="0" eaLnBrk="0" fontAlgn="base" latinLnBrk="0" hangingPunct="0">
              <a:lnSpc>
                <a:spcPct val="100000"/>
              </a:lnSpc>
              <a:spcBef>
                <a:spcPct val="0"/>
              </a:spcBef>
              <a:spcAft>
                <a:spcPct val="0"/>
              </a:spcAft>
              <a:buClrTx/>
              <a:buSzTx/>
              <a:buFont typeface="Arial" charset="0"/>
              <a:buChar char="•"/>
              <a:tabLst/>
              <a:defRPr/>
            </a:pPr>
            <a:endParaRPr kumimoji="0" lang="en-US" sz="2800" b="0" i="0" u="none" strike="noStrike" kern="1200" cap="none" spc="0" normalizeH="0" baseline="0" noProof="0" dirty="0">
              <a:ln>
                <a:noFill/>
              </a:ln>
              <a:solidFill>
                <a:srgbClr val="B2B2B2"/>
              </a:solidFill>
              <a:effectLst>
                <a:outerShdw blurRad="38100" dist="38100" dir="2700000" algn="tl">
                  <a:srgbClr val="FFFFFF"/>
                </a:outerShdw>
              </a:effectLst>
              <a:uLnTx/>
              <a:uFillTx/>
              <a:latin typeface="Arial" charset="0"/>
              <a:ea typeface="ＭＳ Ｐゴシック" charset="0"/>
            </a:endParaRPr>
          </a:p>
        </p:txBody>
      </p:sp>
    </p:spTree>
    <p:extLst>
      <p:ext uri="{BB962C8B-B14F-4D97-AF65-F5344CB8AC3E}">
        <p14:creationId xmlns:p14="http://schemas.microsoft.com/office/powerpoint/2010/main" val="16580679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en 6 local-floo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itle 3"/>
          <p:cNvSpPr>
            <a:spLocks noGrp="1"/>
          </p:cNvSpPr>
          <p:nvPr>
            <p:ph type="title" idx="4294967295"/>
          </p:nvPr>
        </p:nvSpPr>
        <p:spPr/>
        <p:txBody>
          <a:bodyPr/>
          <a:lstStyle/>
          <a:p>
            <a:pPr>
              <a:defRPr/>
            </a:pPr>
            <a:r>
              <a:rPr lang="en-US" b="1" dirty="0">
                <a:solidFill>
                  <a:schemeClr val="tx1"/>
                </a:solidFill>
                <a:effectLst>
                  <a:glow rad="177800">
                    <a:schemeClr val="accent5">
                      <a:lumMod val="25000"/>
                      <a:alpha val="95000"/>
                    </a:schemeClr>
                  </a:glow>
                </a:effectLst>
                <a:latin typeface="Arial" charset="0"/>
                <a:ea typeface="ＭＳ Ｐゴシック" charset="0"/>
                <a:cs typeface="ＭＳ Ｐゴシック" charset="0"/>
              </a:rPr>
              <a:t>How high was the water?</a:t>
            </a:r>
          </a:p>
        </p:txBody>
      </p:sp>
      <p:sp>
        <p:nvSpPr>
          <p:cNvPr id="5" name="Title 3"/>
          <p:cNvSpPr txBox="1">
            <a:spLocks/>
          </p:cNvSpPr>
          <p:nvPr/>
        </p:nvSpPr>
        <p:spPr bwMode="auto">
          <a:xfrm>
            <a:off x="0" y="2780928"/>
            <a:ext cx="6084168" cy="4000872"/>
          </a:xfrm>
          <a:prstGeom prst="rect">
            <a:avLst/>
          </a:prstGeom>
          <a:noFill/>
          <a:ln w="9525">
            <a:noFill/>
            <a:miter lim="800000"/>
            <a:headEnd/>
            <a:tailEnd/>
          </a:ln>
          <a:effectLst/>
        </p:spPr>
        <p:txBody>
          <a:bodyPr anchor="ctr" anchorCtr="1"/>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77800">
                    <a:srgbClr val="ADCAFF">
                      <a:lumMod val="25000"/>
                      <a:alpha val="95000"/>
                    </a:srgbClr>
                  </a:glow>
                </a:effectLst>
                <a:uLnTx/>
                <a:uFillTx/>
                <a:latin typeface="Arial" charset="0"/>
                <a:ea typeface="ＭＳ Ｐゴシック" charset="0"/>
              </a:rPr>
              <a:t>"The waters rose and increased greatly on the earth, and the ark floated on the surface of the water. </a:t>
            </a:r>
            <a:r>
              <a:rPr kumimoji="0" lang="en-US" sz="2800" b="1" i="0" u="none" strike="noStrike" kern="1200" cap="none" spc="0" normalizeH="0" baseline="30000" noProof="0" dirty="0">
                <a:ln>
                  <a:noFill/>
                </a:ln>
                <a:solidFill>
                  <a:srgbClr val="FFFFFF"/>
                </a:solidFill>
                <a:effectLst>
                  <a:glow rad="177800">
                    <a:srgbClr val="ADCAFF">
                      <a:lumMod val="25000"/>
                      <a:alpha val="95000"/>
                    </a:srgbClr>
                  </a:glow>
                </a:effectLst>
                <a:uLnTx/>
                <a:uFillTx/>
                <a:latin typeface="Arial" charset="0"/>
                <a:ea typeface="ＭＳ Ｐゴシック" charset="0"/>
              </a:rPr>
              <a:t>19 </a:t>
            </a:r>
            <a:r>
              <a:rPr kumimoji="0" lang="en-US" sz="2800" b="1" i="0" u="none" strike="noStrike" kern="1200" cap="none" spc="0" normalizeH="0" baseline="0" noProof="0" dirty="0">
                <a:ln>
                  <a:noFill/>
                </a:ln>
                <a:solidFill>
                  <a:srgbClr val="FFFFFF"/>
                </a:solidFill>
                <a:effectLst>
                  <a:glow rad="177800">
                    <a:srgbClr val="ADCAFF">
                      <a:lumMod val="25000"/>
                      <a:alpha val="95000"/>
                    </a:srgbClr>
                  </a:glow>
                </a:effectLst>
                <a:uLnTx/>
                <a:uFillTx/>
                <a:latin typeface="Arial" charset="0"/>
                <a:ea typeface="ＭＳ Ｐゴシック" charset="0"/>
              </a:rPr>
              <a:t>They rose greatly on the earth, and all the high mountains under the entire heavens were covered. </a:t>
            </a:r>
            <a:r>
              <a:rPr kumimoji="0" lang="en-US" sz="2800" b="1" i="0" u="none" strike="noStrike" kern="1200" cap="none" spc="0" normalizeH="0" baseline="30000" noProof="0" dirty="0">
                <a:ln>
                  <a:noFill/>
                </a:ln>
                <a:solidFill>
                  <a:srgbClr val="FFFFFF"/>
                </a:solidFill>
                <a:effectLst>
                  <a:glow rad="177800">
                    <a:srgbClr val="ADCAFF">
                      <a:lumMod val="25000"/>
                      <a:alpha val="95000"/>
                    </a:srgbClr>
                  </a:glow>
                </a:effectLst>
                <a:uLnTx/>
                <a:uFillTx/>
                <a:latin typeface="Arial" charset="0"/>
                <a:ea typeface="ＭＳ Ｐゴシック" charset="0"/>
              </a:rPr>
              <a:t>20 </a:t>
            </a:r>
            <a:r>
              <a:rPr kumimoji="0" lang="en-US" sz="2800" b="1" i="0" u="none" strike="noStrike" kern="1200" cap="none" spc="0" normalizeH="0" baseline="0" noProof="0" dirty="0">
                <a:ln>
                  <a:noFill/>
                </a:ln>
                <a:solidFill>
                  <a:srgbClr val="FFFFFF"/>
                </a:solidFill>
                <a:effectLst>
                  <a:glow rad="177800">
                    <a:srgbClr val="ADCAFF">
                      <a:lumMod val="25000"/>
                      <a:alpha val="95000"/>
                    </a:srgbClr>
                  </a:glow>
                </a:effectLst>
                <a:uLnTx/>
                <a:uFillTx/>
                <a:latin typeface="Arial" charset="0"/>
                <a:ea typeface="ＭＳ Ｐゴシック" charset="0"/>
              </a:rPr>
              <a:t>The waters rose and covered the mountains to a depth of more than twenty feet" (Gen. 7:18-20).</a:t>
            </a:r>
          </a:p>
        </p:txBody>
      </p:sp>
      <p:sp>
        <p:nvSpPr>
          <p:cNvPr id="237572" name="Text Box 5"/>
          <p:cNvSpPr txBox="1">
            <a:spLocks noChangeArrowheads="1"/>
          </p:cNvSpPr>
          <p:nvPr/>
        </p:nvSpPr>
        <p:spPr bwMode="auto">
          <a:xfrm>
            <a:off x="8531225" y="0"/>
            <a:ext cx="6127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77j</a:t>
            </a:r>
          </a:p>
        </p:txBody>
      </p:sp>
    </p:spTree>
    <p:extLst>
      <p:ext uri="{BB962C8B-B14F-4D97-AF65-F5344CB8AC3E}">
        <p14:creationId xmlns:p14="http://schemas.microsoft.com/office/powerpoint/2010/main" val="651710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Title 1"/>
          <p:cNvSpPr>
            <a:spLocks noGrp="1"/>
          </p:cNvSpPr>
          <p:nvPr>
            <p:ph type="title" idx="4294967295"/>
          </p:nvPr>
        </p:nvSpPr>
        <p:spPr>
          <a:xfrm>
            <a:off x="0" y="0"/>
            <a:ext cx="9144000" cy="1139825"/>
          </a:xfrm>
          <a:solidFill>
            <a:srgbClr val="00266B"/>
          </a:solid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zh-CN" b="1">
                <a:solidFill>
                  <a:schemeClr val="tx1"/>
                </a:solidFill>
                <a:effectLst/>
                <a:latin typeface="Arial" charset="0"/>
                <a:ea typeface="ＭＳ Ｐゴシック" charset="0"/>
                <a:cs typeface="ＭＳ Ｐゴシック" charset="0"/>
              </a:rPr>
              <a:t>But why not a local flood?</a:t>
            </a:r>
          </a:p>
        </p:txBody>
      </p:sp>
      <p:sp>
        <p:nvSpPr>
          <p:cNvPr id="3" name="Title 1"/>
          <p:cNvSpPr txBox="1">
            <a:spLocks/>
          </p:cNvSpPr>
          <p:nvPr/>
        </p:nvSpPr>
        <p:spPr bwMode="auto">
          <a:xfrm>
            <a:off x="457200" y="1371600"/>
            <a:ext cx="8382000" cy="4648200"/>
          </a:xfrm>
          <a:prstGeom prst="rect">
            <a:avLst/>
          </a:prstGeom>
          <a:noFill/>
          <a:ln w="9525">
            <a:noFill/>
            <a:miter lim="800000"/>
            <a:headEnd/>
            <a:tailEnd/>
          </a:ln>
          <a:effectLst/>
        </p:spPr>
        <p:txBody>
          <a:bodyPr anchor="ctr" anchorCtr="1"/>
          <a:lstStyle>
            <a:lvl1pPr marL="355600" indent="-3556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355600" marR="0" lvl="0" indent="-355600" algn="l" defTabSz="914400" rtl="0" eaLnBrk="0" fontAlgn="base" latinLnBrk="0" hangingPunct="0">
              <a:lnSpc>
                <a:spcPct val="100000"/>
              </a:lnSpc>
              <a:spcBef>
                <a:spcPct val="0"/>
              </a:spcBef>
              <a:spcAft>
                <a:spcPct val="0"/>
              </a:spcAft>
              <a:buClrTx/>
              <a:buSzTx/>
              <a:buFont typeface="Arial" charset="0"/>
              <a:buChar char="•"/>
              <a:tabLst/>
              <a:defRPr/>
            </a:pPr>
            <a:r>
              <a:rPr kumimoji="0" lang="en-US" sz="2800" b="1" i="1" u="none" strike="noStrike" kern="1200" cap="none" spc="0" normalizeH="0" baseline="0" noProof="0" dirty="0">
                <a:ln>
                  <a:noFill/>
                </a:ln>
                <a:solidFill>
                  <a:srgbClr val="FFFFFF"/>
                </a:solidFill>
                <a:effectLst/>
                <a:uLnTx/>
                <a:uFillTx/>
                <a:latin typeface="Arial" charset="0"/>
                <a:ea typeface="ＭＳ Ｐゴシック" charset="0"/>
              </a:rPr>
              <a:t>If the Flood was local, </a:t>
            </a:r>
            <a:r>
              <a:rPr kumimoji="0" lang="en-US" sz="2800" b="1" i="1" u="none" strike="noStrike" kern="1200" cap="none" spc="0" normalizeH="0" baseline="0" noProof="0" dirty="0">
                <a:ln>
                  <a:noFill/>
                </a:ln>
                <a:solidFill>
                  <a:srgbClr val="FFFF00"/>
                </a:solidFill>
                <a:effectLst/>
                <a:uLnTx/>
                <a:uFillTx/>
                <a:latin typeface="Arial" charset="0"/>
                <a:ea typeface="ＭＳ Ｐゴシック" charset="0"/>
              </a:rPr>
              <a:t>people who did not happen to be living in the vicinity would not be affected by it</a:t>
            </a:r>
            <a:r>
              <a:rPr kumimoji="0" lang="en-US" sz="2800" b="1" i="1" u="none" strike="noStrike" kern="1200" cap="none" spc="0" normalizeH="0" baseline="0" noProof="0" dirty="0">
                <a:ln>
                  <a:noFill/>
                </a:ln>
                <a:solidFill>
                  <a:srgbClr val="FFFFFF"/>
                </a:solidFill>
                <a:effectLst/>
                <a:uLnTx/>
                <a:uFillTx/>
                <a:latin typeface="Arial" charset="0"/>
                <a:ea typeface="ＭＳ Ｐゴシック" charset="0"/>
              </a:rPr>
              <a:t>. They would have escaped God</a:t>
            </a:r>
            <a:r>
              <a:rPr kumimoji="0" lang="fr-FR" altLang="ja-JP" sz="2800" b="1" i="1"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altLang="ja-JP" sz="2800" b="1" i="1" u="none" strike="noStrike" kern="1200" cap="none" spc="0" normalizeH="0" baseline="0" noProof="0" dirty="0">
                <a:ln>
                  <a:noFill/>
                </a:ln>
                <a:solidFill>
                  <a:srgbClr val="FFFFFF"/>
                </a:solidFill>
                <a:effectLst/>
                <a:uLnTx/>
                <a:uFillTx/>
                <a:latin typeface="Arial" charset="0"/>
                <a:ea typeface="ＭＳ Ｐゴシック" charset="0"/>
              </a:rPr>
              <a:t>s judgment on sin. If this had happened, what did Christ mean when He likened the coming judgment of all men to the judgment of "all" men in the days of Noah (Matthew 24:37–39)? A partial judgment in Noah</a:t>
            </a:r>
            <a:r>
              <a:rPr kumimoji="0" lang="fr-FR" altLang="ja-JP" sz="2800" b="1" i="1"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altLang="ja-JP" sz="2800" b="1" i="1" u="none" strike="noStrike" kern="1200" cap="none" spc="0" normalizeH="0" baseline="0" noProof="0" dirty="0">
                <a:ln>
                  <a:noFill/>
                </a:ln>
                <a:solidFill>
                  <a:srgbClr val="FFFFFF"/>
                </a:solidFill>
                <a:effectLst/>
                <a:uLnTx/>
                <a:uFillTx/>
                <a:latin typeface="Arial" charset="0"/>
                <a:ea typeface="ＭＳ Ｐゴシック" charset="0"/>
              </a:rPr>
              <a:t>s day means a partial judgment to come.</a:t>
            </a:r>
            <a:endParaRPr kumimoji="0" lang="en-US" altLang="ja-JP" sz="2800" b="0" i="0" u="none" strike="noStrike" kern="1200" cap="none" spc="0" normalizeH="0" baseline="0" noProof="0" dirty="0">
              <a:ln>
                <a:noFill/>
              </a:ln>
              <a:solidFill>
                <a:srgbClr val="B2B2B2"/>
              </a:solidFill>
              <a:effectLst>
                <a:outerShdw blurRad="38100" dist="38100" dir="2700000" algn="tl">
                  <a:srgbClr val="FFFFFF"/>
                </a:outerShdw>
              </a:effectLst>
              <a:uLnTx/>
              <a:uFillTx/>
              <a:latin typeface="Arial" charset="0"/>
              <a:ea typeface="ＭＳ Ｐゴシック" charset="0"/>
            </a:endParaRPr>
          </a:p>
          <a:p>
            <a:pPr marL="355600" marR="0" lvl="0" indent="-355600" algn="l" defTabSz="914400" rtl="0" eaLnBrk="0" fontAlgn="base" latinLnBrk="0" hangingPunct="0">
              <a:lnSpc>
                <a:spcPct val="100000"/>
              </a:lnSpc>
              <a:spcBef>
                <a:spcPct val="0"/>
              </a:spcBef>
              <a:spcAft>
                <a:spcPct val="0"/>
              </a:spcAft>
              <a:buClrTx/>
              <a:buSzTx/>
              <a:buFont typeface="Arial" charset="0"/>
              <a:buChar char="•"/>
              <a:tabLst/>
              <a:defRPr/>
            </a:pPr>
            <a:endParaRPr kumimoji="0" lang="en-US" sz="2800" b="0" i="0" u="none" strike="noStrike" kern="1200" cap="none" spc="0" normalizeH="0" baseline="0" noProof="0" dirty="0">
              <a:ln>
                <a:noFill/>
              </a:ln>
              <a:solidFill>
                <a:srgbClr val="B2B2B2"/>
              </a:solidFill>
              <a:effectLst>
                <a:outerShdw blurRad="38100" dist="38100" dir="2700000" algn="tl">
                  <a:srgbClr val="FFFFFF"/>
                </a:outerShdw>
              </a:effectLst>
              <a:uLnTx/>
              <a:uFillTx/>
              <a:latin typeface="Arial" charset="0"/>
              <a:ea typeface="ＭＳ Ｐゴシック" charset="0"/>
            </a:endParaRPr>
          </a:p>
        </p:txBody>
      </p:sp>
      <p:sp>
        <p:nvSpPr>
          <p:cNvPr id="5" name="Title 1"/>
          <p:cNvSpPr txBox="1">
            <a:spLocks/>
          </p:cNvSpPr>
          <p:nvPr/>
        </p:nvSpPr>
        <p:spPr bwMode="auto">
          <a:xfrm>
            <a:off x="0" y="5943600"/>
            <a:ext cx="9144000" cy="914400"/>
          </a:xfrm>
          <a:prstGeom prst="rect">
            <a:avLst/>
          </a:prstGeom>
          <a:noFill/>
          <a:ln w="9525">
            <a:noFill/>
            <a:miter lim="800000"/>
            <a:headEnd/>
            <a:tailEnd/>
          </a:ln>
          <a:effectLst/>
        </p:spPr>
        <p:txBody>
          <a:bodyPr anchor="ctr" anchorCtr="1"/>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ＭＳ Ｐゴシック" charset="0"/>
              </a:rPr>
              <a:t>Ken Ham &amp; Terry Mortenson, </a:t>
            </a:r>
            <a:r>
              <a:rPr kumimoji="0" lang="en-US" altLang="ja-JP" sz="1600" b="1" i="0" u="none" strike="noStrike" kern="1200" cap="none" spc="0" normalizeH="0" baseline="0" noProof="0" dirty="0">
                <a:ln>
                  <a:noFill/>
                </a:ln>
                <a:solidFill>
                  <a:srgbClr val="FFFFFF"/>
                </a:solidFill>
                <a:effectLst/>
                <a:uLnTx/>
                <a:uFillTx/>
                <a:latin typeface="Arial" charset="0"/>
                <a:ea typeface="ＭＳ Ｐゴシック" charset="0"/>
              </a:rPr>
              <a:t>"What</a:t>
            </a:r>
            <a:r>
              <a:rPr kumimoji="0" lang="fr-FR" altLang="ja-JP" sz="16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altLang="ja-JP" sz="1600" b="1" i="0" u="none" strike="noStrike" kern="1200" cap="none" spc="0" normalizeH="0" baseline="0" noProof="0" dirty="0">
                <a:ln>
                  <a:noFill/>
                </a:ln>
                <a:solidFill>
                  <a:srgbClr val="FFFFFF"/>
                </a:solidFill>
                <a:effectLst/>
                <a:uLnTx/>
                <a:uFillTx/>
                <a:latin typeface="Arial" charset="0"/>
                <a:ea typeface="ＭＳ Ｐゴシック" charset="0"/>
              </a:rPr>
              <a:t>s Wrong with Progressive Creationism?" </a:t>
            </a:r>
            <a:br>
              <a:rPr kumimoji="0" lang="en-US" altLang="ja-JP" sz="160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US" altLang="ja-JP" sz="1600" b="1" i="0" u="none" strike="noStrike" kern="1200" cap="none" spc="0" normalizeH="0" baseline="0" noProof="0" dirty="0">
                <a:ln>
                  <a:noFill/>
                </a:ln>
                <a:solidFill>
                  <a:srgbClr val="FFFFFF"/>
                </a:solidFill>
                <a:effectLst/>
                <a:uLnTx/>
                <a:uFillTx/>
                <a:latin typeface="Arial" charset="0"/>
                <a:ea typeface="ＭＳ Ｐゴシック" charset="0"/>
              </a:rPr>
              <a:t>in </a:t>
            </a:r>
            <a:r>
              <a:rPr kumimoji="0" lang="en-US" altLang="ja-JP" sz="1600" b="1" i="1" u="none" strike="noStrike" kern="1200" cap="none" spc="0" normalizeH="0" baseline="0" noProof="0" dirty="0">
                <a:ln>
                  <a:noFill/>
                </a:ln>
                <a:solidFill>
                  <a:srgbClr val="FFFFFF"/>
                </a:solidFill>
                <a:effectLst/>
                <a:uLnTx/>
                <a:uFillTx/>
                <a:latin typeface="Arial" charset="0"/>
                <a:ea typeface="ＭＳ Ｐゴシック" charset="0"/>
              </a:rPr>
              <a:t>The New Answers Book 2 </a:t>
            </a:r>
            <a:r>
              <a:rPr kumimoji="0" lang="en-US" altLang="ja-JP" sz="1600" b="1" i="0" u="none" strike="noStrike" kern="1200" cap="none" spc="0" normalizeH="0" baseline="0" noProof="0" dirty="0">
                <a:ln>
                  <a:noFill/>
                </a:ln>
                <a:solidFill>
                  <a:srgbClr val="FFFFFF"/>
                </a:solidFill>
                <a:effectLst/>
                <a:uLnTx/>
                <a:uFillTx/>
                <a:latin typeface="Arial" charset="0"/>
                <a:ea typeface="ＭＳ Ｐゴシック" charset="0"/>
              </a:rPr>
              <a:t>[http://</a:t>
            </a:r>
            <a:r>
              <a:rPr kumimoji="0" lang="en-US" altLang="ja-JP" sz="1600" b="1" i="0" u="none" strike="noStrike" kern="1200" cap="none" spc="0" normalizeH="0" baseline="0" noProof="0" dirty="0" err="1">
                <a:ln>
                  <a:noFill/>
                </a:ln>
                <a:solidFill>
                  <a:srgbClr val="FFFFFF"/>
                </a:solidFill>
                <a:effectLst/>
                <a:uLnTx/>
                <a:uFillTx/>
                <a:latin typeface="Arial" charset="0"/>
                <a:ea typeface="ＭＳ Ｐゴシック" charset="0"/>
              </a:rPr>
              <a:t>www.answersingenesis.org</a:t>
            </a:r>
            <a:r>
              <a:rPr kumimoji="0" lang="en-US" altLang="ja-JP" sz="1600" b="1" i="0" u="none" strike="noStrike" kern="1200" cap="none" spc="0" normalizeH="0" baseline="0" noProof="0" dirty="0">
                <a:ln>
                  <a:noFill/>
                </a:ln>
                <a:solidFill>
                  <a:srgbClr val="FFFFFF"/>
                </a:solidFill>
                <a:effectLst/>
                <a:uLnTx/>
                <a:uFillTx/>
                <a:latin typeface="Arial" charset="0"/>
                <a:ea typeface="ＭＳ Ｐゴシック" charset="0"/>
              </a:rPr>
              <a:t>/articles/nab2/</a:t>
            </a:r>
            <a:r>
              <a:rPr kumimoji="0" lang="en-US" altLang="ja-JP" sz="1600" b="1" i="0" u="none" strike="noStrike" kern="1200" cap="none" spc="0" normalizeH="0" baseline="0" noProof="0" dirty="0" err="1">
                <a:ln>
                  <a:noFill/>
                </a:ln>
                <a:solidFill>
                  <a:srgbClr val="FFFFFF"/>
                </a:solidFill>
                <a:effectLst/>
                <a:uLnTx/>
                <a:uFillTx/>
                <a:latin typeface="Arial" charset="0"/>
                <a:ea typeface="ＭＳ Ｐゴシック" charset="0"/>
              </a:rPr>
              <a:t>whats</a:t>
            </a:r>
            <a:r>
              <a:rPr kumimoji="0" lang="en-US" altLang="ja-JP" sz="1600" b="1" i="0" u="none" strike="noStrike" kern="1200" cap="none" spc="0" normalizeH="0" baseline="0" noProof="0" dirty="0">
                <a:ln>
                  <a:noFill/>
                </a:ln>
                <a:solidFill>
                  <a:srgbClr val="FFFFFF"/>
                </a:solidFill>
                <a:effectLst/>
                <a:uLnTx/>
                <a:uFillTx/>
                <a:latin typeface="Arial" charset="0"/>
                <a:ea typeface="ＭＳ Ｐゴシック" charset="0"/>
              </a:rPr>
              <a:t>-wrong-with-progressive-creation]</a:t>
            </a:r>
            <a:endParaRPr kumimoji="0" lang="en-US" sz="1600" b="1" i="0" u="none" strike="noStrike" kern="1200" cap="none" spc="0" normalizeH="0" baseline="0" noProof="0" dirty="0">
              <a:ln>
                <a:noFill/>
              </a:ln>
              <a:solidFill>
                <a:srgbClr val="B2B2B2"/>
              </a:solidFill>
              <a:effectLst>
                <a:outerShdw blurRad="38100" dist="38100" dir="2700000" algn="tl">
                  <a:srgbClr val="FFFFFF"/>
                </a:outerShdw>
              </a:effectLst>
              <a:uLnTx/>
              <a:uFillTx/>
              <a:latin typeface="Arial" charset="0"/>
              <a:ea typeface="ＭＳ Ｐゴシック" charset="0"/>
            </a:endParaRPr>
          </a:p>
        </p:txBody>
      </p:sp>
      <p:sp>
        <p:nvSpPr>
          <p:cNvPr id="238596" name="Text Box 5"/>
          <p:cNvSpPr txBox="1">
            <a:spLocks noChangeArrowheads="1"/>
          </p:cNvSpPr>
          <p:nvPr/>
        </p:nvSpPr>
        <p:spPr bwMode="auto">
          <a:xfrm>
            <a:off x="8531225" y="0"/>
            <a:ext cx="6127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77j</a:t>
            </a:r>
          </a:p>
        </p:txBody>
      </p:sp>
    </p:spTree>
    <p:extLst>
      <p:ext uri="{BB962C8B-B14F-4D97-AF65-F5344CB8AC3E}">
        <p14:creationId xmlns:p14="http://schemas.microsoft.com/office/powerpoint/2010/main" val="9376462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2"/>
          <p:cNvSpPr>
            <a:spLocks noGrp="1" noChangeArrowheads="1"/>
          </p:cNvSpPr>
          <p:nvPr>
            <p:ph type="title" idx="4294967295"/>
          </p:nvPr>
        </p:nvSpPr>
        <p:spPr/>
        <p:txBody>
          <a:bodyPr/>
          <a:lstStyle/>
          <a:p>
            <a:r>
              <a:rPr lang="en-US" altLang="zh-CN">
                <a:latin typeface="Times New Roman" charset="0"/>
              </a:rPr>
              <a:t>CW-Local Flood 1 01129</a:t>
            </a:r>
          </a:p>
        </p:txBody>
      </p:sp>
      <p:pic>
        <p:nvPicPr>
          <p:cNvPr id="240642" name="Picture 4" descr="cw-flood 1 01129"/>
          <p:cNvPicPr preferRelativeResize="0">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838200"/>
            <a:ext cx="9144000" cy="5197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5621" name="AutoShape 5"/>
          <p:cNvSpPr>
            <a:spLocks noChangeArrowheads="1"/>
          </p:cNvSpPr>
          <p:nvPr/>
        </p:nvSpPr>
        <p:spPr bwMode="auto">
          <a:xfrm>
            <a:off x="-3781425" y="3860800"/>
            <a:ext cx="3781425" cy="1800225"/>
          </a:xfrm>
          <a:prstGeom prst="wedgeRoundRectCallout">
            <a:avLst>
              <a:gd name="adj1" fmla="val -52616"/>
              <a:gd name="adj2" fmla="val 56111"/>
              <a:gd name="adj3" fmla="val 16667"/>
            </a:avLst>
          </a:prstGeom>
          <a:solidFill>
            <a:schemeClr val="bg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000000"/>
                </a:solidFill>
                <a:effectLst/>
                <a:uLnTx/>
                <a:uFillTx/>
                <a:latin typeface="Arial" charset="0"/>
                <a:ea typeface="ＭＳ Ｐゴシック" charset="0"/>
              </a:rPr>
              <a:t>MY CHRISTIAN COLLEGE PROFESSOR SAID THAT NOAH</a:t>
            </a:r>
            <a:r>
              <a:rPr kumimoji="0" lang="fr-FR" altLang="zh-CN" sz="2000" b="1" i="0" u="none" strike="noStrike" kern="1200" cap="none" spc="0" normalizeH="0" baseline="0" noProof="0" dirty="0">
                <a:ln>
                  <a:noFill/>
                </a:ln>
                <a:solidFill>
                  <a:srgbClr val="000000"/>
                </a:solidFill>
                <a:effectLst/>
                <a:uLnTx/>
                <a:uFillTx/>
                <a:latin typeface="Arial" charset="0"/>
                <a:ea typeface="ＭＳ Ｐゴシック" charset="0"/>
              </a:rPr>
              <a:t>'</a:t>
            </a:r>
            <a:r>
              <a:rPr kumimoji="0" lang="en-US" altLang="zh-CN" sz="2000" b="1" i="0" u="none" strike="noStrike" kern="1200" cap="none" spc="0" normalizeH="0" baseline="0" noProof="0" dirty="0">
                <a:ln>
                  <a:noFill/>
                </a:ln>
                <a:solidFill>
                  <a:srgbClr val="000000"/>
                </a:solidFill>
                <a:effectLst/>
                <a:uLnTx/>
                <a:uFillTx/>
                <a:latin typeface="Arial" charset="0"/>
                <a:ea typeface="ＭＳ Ｐゴシック" charset="0"/>
              </a:rPr>
              <a:t>S FLOOD DIDN</a:t>
            </a:r>
            <a:r>
              <a:rPr kumimoji="0" lang="fr-FR" altLang="zh-CN" sz="2000" b="1" i="0" u="none" strike="noStrike" kern="1200" cap="none" spc="0" normalizeH="0" baseline="0" noProof="0" dirty="0">
                <a:ln>
                  <a:noFill/>
                </a:ln>
                <a:solidFill>
                  <a:srgbClr val="000000"/>
                </a:solidFill>
                <a:effectLst/>
                <a:uLnTx/>
                <a:uFillTx/>
                <a:latin typeface="Arial" charset="0"/>
                <a:ea typeface="ＭＳ Ｐゴシック" charset="0"/>
              </a:rPr>
              <a:t>'</a:t>
            </a:r>
            <a:r>
              <a:rPr kumimoji="0" lang="en-US" altLang="zh-CN" sz="2000" b="1" i="0" u="none" strike="noStrike" kern="1200" cap="none" spc="0" normalizeH="0" baseline="0" noProof="0" dirty="0">
                <a:ln>
                  <a:noFill/>
                </a:ln>
                <a:solidFill>
                  <a:srgbClr val="000000"/>
                </a:solidFill>
                <a:effectLst/>
                <a:uLnTx/>
                <a:uFillTx/>
                <a:latin typeface="Arial" charset="0"/>
                <a:ea typeface="ＭＳ Ｐゴシック" charset="0"/>
              </a:rPr>
              <a:t>T COVER THE ENTIRE EARTH.</a:t>
            </a:r>
            <a:endParaRPr kumimoji="0" lang="zh-CN" altLang="en-US" sz="20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495622" name="Text Box 6"/>
          <p:cNvSpPr txBox="1">
            <a:spLocks noChangeArrowheads="1"/>
          </p:cNvSpPr>
          <p:nvPr/>
        </p:nvSpPr>
        <p:spPr bwMode="auto">
          <a:xfrm>
            <a:off x="9180513" y="1628775"/>
            <a:ext cx="2087562" cy="1296988"/>
          </a:xfrm>
          <a:prstGeom prst="rect">
            <a:avLst/>
          </a:prstGeom>
          <a:solidFill>
            <a:schemeClr val="hlink"/>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000" b="1" i="0" u="none" strike="noStrike" kern="1200" cap="none" spc="0" normalizeH="0" baseline="0" noProof="0" dirty="0">
                <a:ln>
                  <a:noFill/>
                </a:ln>
                <a:solidFill>
                  <a:srgbClr val="000000"/>
                </a:solidFill>
                <a:effectLst/>
                <a:uLnTx/>
                <a:uFillTx/>
                <a:latin typeface="Arial" charset="0"/>
                <a:ea typeface="ＭＳ Ｐゴシック" charset="0"/>
              </a:rPr>
              <a:t>HE TOLD YOU IT WAS JUST A "LOCALIZED" FLOOD?</a:t>
            </a:r>
            <a:endParaRPr kumimoji="0" lang="zh-CN" altLang="en-US" sz="20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495623" name="Text Box 7"/>
          <p:cNvSpPr txBox="1">
            <a:spLocks noChangeArrowheads="1"/>
          </p:cNvSpPr>
          <p:nvPr/>
        </p:nvSpPr>
        <p:spPr bwMode="auto">
          <a:xfrm>
            <a:off x="10188575" y="2997200"/>
            <a:ext cx="1439863" cy="1008063"/>
          </a:xfrm>
          <a:prstGeom prst="rect">
            <a:avLst/>
          </a:prstGeom>
          <a:solidFill>
            <a:schemeClr val="hlink"/>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000" b="1" i="0" u="none" strike="noStrike" kern="1200" cap="none" spc="0" normalizeH="0" baseline="0" noProof="0" dirty="0">
                <a:ln>
                  <a:noFill/>
                </a:ln>
                <a:solidFill>
                  <a:srgbClr val="000000"/>
                </a:solidFill>
                <a:effectLst/>
                <a:uLnTx/>
                <a:uFillTx/>
                <a:latin typeface="Arial" charset="0"/>
                <a:ea typeface="ＭＳ Ｐゴシック" charset="0"/>
              </a:rPr>
              <a:t>THAT</a:t>
            </a:r>
            <a:r>
              <a:rPr kumimoji="0" lang="fr-FR" altLang="zh-CN" sz="2000" b="1" i="0" u="none" strike="noStrike" kern="1200" cap="none" spc="0" normalizeH="0" baseline="0" noProof="0" dirty="0">
                <a:ln>
                  <a:noFill/>
                </a:ln>
                <a:solidFill>
                  <a:srgbClr val="000000"/>
                </a:solidFill>
                <a:effectLst/>
                <a:uLnTx/>
                <a:uFillTx/>
                <a:latin typeface="Arial" charset="0"/>
                <a:ea typeface="ＭＳ Ｐゴシック" charset="0"/>
              </a:rPr>
              <a:t>'</a:t>
            </a:r>
            <a:r>
              <a:rPr kumimoji="0" lang="en-US" altLang="zh-CN" sz="2000" b="1" i="0" u="none" strike="noStrike" kern="1200" cap="none" spc="0" normalizeH="0" baseline="0" noProof="0" dirty="0">
                <a:ln>
                  <a:noFill/>
                </a:ln>
                <a:solidFill>
                  <a:srgbClr val="000000"/>
                </a:solidFill>
                <a:effectLst/>
                <a:uLnTx/>
                <a:uFillTx/>
                <a:latin typeface="Arial" charset="0"/>
                <a:ea typeface="ＭＳ Ｐゴシック" charset="0"/>
              </a:rPr>
              <a:t>S WHAT HE SAID!</a:t>
            </a:r>
            <a:endParaRPr kumimoji="0" lang="zh-CN" altLang="en-US" sz="20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495620" name="AutoShape 4"/>
          <p:cNvSpPr>
            <a:spLocks noChangeArrowheads="1"/>
          </p:cNvSpPr>
          <p:nvPr/>
        </p:nvSpPr>
        <p:spPr bwMode="auto">
          <a:xfrm>
            <a:off x="-5221288" y="1341438"/>
            <a:ext cx="5113338" cy="2303462"/>
          </a:xfrm>
          <a:prstGeom prst="wedgeEllipseCallout">
            <a:avLst>
              <a:gd name="adj1" fmla="val -884"/>
              <a:gd name="adj2" fmla="val 63370"/>
            </a:avLst>
          </a:prstGeom>
          <a:solidFill>
            <a:schemeClr val="bg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000000"/>
                </a:solidFill>
                <a:effectLst/>
                <a:uLnTx/>
                <a:uFillTx/>
                <a:latin typeface="Arial" charset="0"/>
                <a:ea typeface="ＭＳ Ｐゴシック" charset="0"/>
              </a:rPr>
              <a:t>LOOK AT THAT BEAUTIFUL RAINBOW!  IT</a:t>
            </a:r>
            <a:r>
              <a:rPr kumimoji="0" lang="fr-FR" altLang="zh-CN" sz="2000" b="1" i="0" u="none" strike="noStrike" kern="1200" cap="none" spc="0" normalizeH="0" baseline="0" noProof="0" dirty="0">
                <a:ln>
                  <a:noFill/>
                </a:ln>
                <a:solidFill>
                  <a:srgbClr val="000000"/>
                </a:solidFill>
                <a:effectLst/>
                <a:uLnTx/>
                <a:uFillTx/>
                <a:latin typeface="Arial" charset="0"/>
                <a:ea typeface="ＭＳ Ｐゴシック" charset="0"/>
              </a:rPr>
              <a:t>'</a:t>
            </a:r>
            <a:r>
              <a:rPr kumimoji="0" lang="en-US" altLang="zh-CN" sz="2000" b="1" i="0" u="none" strike="noStrike" kern="1200" cap="none" spc="0" normalizeH="0" baseline="0" noProof="0" dirty="0">
                <a:ln>
                  <a:noFill/>
                </a:ln>
                <a:solidFill>
                  <a:srgbClr val="000000"/>
                </a:solidFill>
                <a:effectLst/>
                <a:uLnTx/>
                <a:uFillTx/>
                <a:latin typeface="Arial" charset="0"/>
                <a:ea typeface="ＭＳ Ｐゴシック" charset="0"/>
              </a:rPr>
              <a:t>S A PROMISE FROM GOD THAT HE</a:t>
            </a:r>
            <a:r>
              <a:rPr kumimoji="0" lang="fr-FR" altLang="zh-CN" sz="2000" b="1" i="0" u="none" strike="noStrike" kern="1200" cap="none" spc="0" normalizeH="0" baseline="0" noProof="0" dirty="0">
                <a:ln>
                  <a:noFill/>
                </a:ln>
                <a:solidFill>
                  <a:srgbClr val="000000"/>
                </a:solidFill>
                <a:effectLst/>
                <a:uLnTx/>
                <a:uFillTx/>
                <a:latin typeface="Arial" charset="0"/>
                <a:ea typeface="ＭＳ Ｐゴシック" charset="0"/>
              </a:rPr>
              <a:t>'</a:t>
            </a:r>
            <a:r>
              <a:rPr kumimoji="0" lang="en-US" altLang="zh-CN" sz="2000" b="1" i="0" u="none" strike="noStrike" kern="1200" cap="none" spc="0" normalizeH="0" baseline="0" noProof="0" dirty="0">
                <a:ln>
                  <a:noFill/>
                </a:ln>
                <a:solidFill>
                  <a:srgbClr val="000000"/>
                </a:solidFill>
                <a:effectLst/>
                <a:uLnTx/>
                <a:uFillTx/>
                <a:latin typeface="Arial" charset="0"/>
                <a:ea typeface="ＭＳ Ｐゴシック" charset="0"/>
              </a:rPr>
              <a:t>LL </a:t>
            </a:r>
            <a:r>
              <a:rPr kumimoji="0" lang="en-US" altLang="zh-CN" sz="2000" b="1" i="0" u="sng" strike="noStrike" kern="1200" cap="none" spc="0" normalizeH="0" baseline="0" noProof="0" dirty="0">
                <a:ln>
                  <a:noFill/>
                </a:ln>
                <a:solidFill>
                  <a:srgbClr val="000000"/>
                </a:solidFill>
                <a:effectLst/>
                <a:uLnTx/>
                <a:uFillTx/>
                <a:latin typeface="Arial" charset="0"/>
                <a:ea typeface="ＭＳ Ｐゴシック" charset="0"/>
              </a:rPr>
              <a:t>NEVER</a:t>
            </a:r>
            <a:r>
              <a:rPr kumimoji="0" lang="en-US" altLang="zh-CN" sz="2000" b="1" i="0" u="none" strike="noStrike" kern="1200" cap="none" spc="0" normalizeH="0" baseline="0" noProof="0" dirty="0">
                <a:ln>
                  <a:noFill/>
                </a:ln>
                <a:solidFill>
                  <a:srgbClr val="000000"/>
                </a:solidFill>
                <a:effectLst/>
                <a:uLnTx/>
                <a:uFillTx/>
                <a:latin typeface="Arial" charset="0"/>
                <a:ea typeface="ＭＳ Ｐゴシック" charset="0"/>
              </a:rPr>
              <a:t>* AGAIN FLOOD THE ENTIRE EARTH AS HE DID IN NOAH</a:t>
            </a:r>
            <a:r>
              <a:rPr kumimoji="0" lang="fr-FR" altLang="zh-CN" sz="2000" b="1" i="0" u="none" strike="noStrike" kern="1200" cap="none" spc="0" normalizeH="0" baseline="0" noProof="0" dirty="0">
                <a:ln>
                  <a:noFill/>
                </a:ln>
                <a:solidFill>
                  <a:srgbClr val="000000"/>
                </a:solidFill>
                <a:effectLst/>
                <a:uLnTx/>
                <a:uFillTx/>
                <a:latin typeface="Arial" charset="0"/>
                <a:ea typeface="ＭＳ Ｐゴシック" charset="0"/>
              </a:rPr>
              <a:t>'</a:t>
            </a:r>
            <a:r>
              <a:rPr kumimoji="0" lang="en-US" altLang="zh-CN" sz="2000" b="1" i="0" u="none" strike="noStrike" kern="1200" cap="none" spc="0" normalizeH="0" baseline="0" noProof="0" dirty="0">
                <a:ln>
                  <a:noFill/>
                </a:ln>
                <a:solidFill>
                  <a:srgbClr val="000000"/>
                </a:solidFill>
                <a:effectLst/>
                <a:uLnTx/>
                <a:uFillTx/>
                <a:latin typeface="Arial" charset="0"/>
                <a:ea typeface="ＭＳ Ｐゴシック" charset="0"/>
              </a:rPr>
              <a:t>S DAY!</a:t>
            </a:r>
            <a:endParaRPr kumimoji="0" lang="zh-CN" altLang="en-US" sz="20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240647" name="Text Box 5"/>
          <p:cNvSpPr txBox="1">
            <a:spLocks noChangeArrowheads="1"/>
          </p:cNvSpPr>
          <p:nvPr/>
        </p:nvSpPr>
        <p:spPr bwMode="auto">
          <a:xfrm>
            <a:off x="8459788" y="87313"/>
            <a:ext cx="612775"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77j</a:t>
            </a:r>
          </a:p>
        </p:txBody>
      </p:sp>
    </p:spTree>
    <p:extLst>
      <p:ext uri="{BB962C8B-B14F-4D97-AF65-F5344CB8AC3E}">
        <p14:creationId xmlns:p14="http://schemas.microsoft.com/office/powerpoint/2010/main" val="46556883"/>
      </p:ext>
    </p:extLst>
  </p:cSld>
  <p:clrMapOvr>
    <a:masterClrMapping/>
  </p:clrMapOvr>
  <p:transition spd="med">
    <p:randomBar dir="ver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2"/>
          <p:cNvSpPr>
            <a:spLocks noGrp="1" noChangeArrowheads="1"/>
          </p:cNvSpPr>
          <p:nvPr>
            <p:ph type="title" idx="4294967295"/>
          </p:nvPr>
        </p:nvSpPr>
        <p:spPr/>
        <p:txBody>
          <a:bodyPr/>
          <a:lstStyle/>
          <a:p>
            <a:r>
              <a:rPr lang="en-US" altLang="zh-CN">
                <a:latin typeface="Times New Roman" charset="0"/>
              </a:rPr>
              <a:t>CW-Local Flood 2 01130</a:t>
            </a:r>
          </a:p>
        </p:txBody>
      </p:sp>
      <p:pic>
        <p:nvPicPr>
          <p:cNvPr id="242690" name="Picture 4" descr="cw-flood 2 01130"/>
          <p:cNvPicPr preferRelativeResize="0">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42900"/>
            <a:ext cx="9144000" cy="6188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7668" name="AutoShape 4"/>
          <p:cNvSpPr>
            <a:spLocks noChangeArrowheads="1"/>
          </p:cNvSpPr>
          <p:nvPr/>
        </p:nvSpPr>
        <p:spPr bwMode="auto">
          <a:xfrm>
            <a:off x="-5003800" y="188913"/>
            <a:ext cx="5003800" cy="2349500"/>
          </a:xfrm>
          <a:prstGeom prst="wedgeRoundRectCallout">
            <a:avLst>
              <a:gd name="adj1" fmla="val 18750"/>
              <a:gd name="adj2" fmla="val 63718"/>
              <a:gd name="adj3" fmla="val 16667"/>
            </a:avLst>
          </a:prstGeom>
          <a:solidFill>
            <a:schemeClr val="bg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000000"/>
                </a:solidFill>
                <a:effectLst/>
                <a:uLnTx/>
                <a:uFillTx/>
                <a:latin typeface="Arial" charset="0"/>
                <a:ea typeface="ＭＳ Ｐゴシック" charset="0"/>
              </a:rPr>
              <a:t>SO HE BELIEVES THAT GOD PROMISED TO NEVER AGAIN SEND A "LOCALIZED" FLOOD?</a:t>
            </a:r>
            <a:endParaRPr kumimoji="0" lang="zh-CN" altLang="en-US" sz="2800" b="1" i="0" u="none" strike="noStrike" kern="120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322056954"/>
      </p:ext>
    </p:extLst>
  </p:cSld>
  <p:clrMapOvr>
    <a:masterClrMapping/>
  </p:clrMapOvr>
  <p:transition spd="med">
    <p:randomBar dir="ver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408830"/>
            <a:ext cx="9144000" cy="5712336"/>
          </a:xfrm>
          <a:prstGeom prst="rect">
            <a:avLst/>
          </a:prstGeom>
        </p:spPr>
      </p:pic>
      <p:sp>
        <p:nvSpPr>
          <p:cNvPr id="244737" name="Title 1"/>
          <p:cNvSpPr>
            <a:spLocks noGrp="1"/>
          </p:cNvSpPr>
          <p:nvPr>
            <p:ph type="title" idx="4294967295"/>
          </p:nvPr>
        </p:nvSpPr>
        <p:spPr>
          <a:xfrm>
            <a:off x="5181600" y="1409552"/>
            <a:ext cx="3962400" cy="1139825"/>
          </a:xfrm>
          <a:solidFill>
            <a:srgbClr val="00266B"/>
          </a:solid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zh-CN" b="1">
                <a:solidFill>
                  <a:schemeClr val="tx1"/>
                </a:solidFill>
                <a:effectLst/>
                <a:latin typeface="Arial" charset="0"/>
                <a:ea typeface="ＭＳ Ｐゴシック" charset="0"/>
                <a:cs typeface="ＭＳ Ｐゴシック" charset="0"/>
              </a:rPr>
              <a:t>A local flood?</a:t>
            </a:r>
          </a:p>
        </p:txBody>
      </p:sp>
      <p:sp>
        <p:nvSpPr>
          <p:cNvPr id="3" name="Title 1"/>
          <p:cNvSpPr txBox="1">
            <a:spLocks/>
          </p:cNvSpPr>
          <p:nvPr/>
        </p:nvSpPr>
        <p:spPr bwMode="auto">
          <a:xfrm>
            <a:off x="-2" y="114420"/>
            <a:ext cx="8088595" cy="1145664"/>
          </a:xfrm>
          <a:prstGeom prst="rect">
            <a:avLst/>
          </a:prstGeom>
          <a:noFill/>
          <a:ln w="9525">
            <a:noFill/>
            <a:miter lim="800000"/>
            <a:headEnd/>
            <a:tailEnd/>
          </a:ln>
        </p:spPr>
        <p:txBody>
          <a:bodyPr anchor="ctr" anchorCtr="1"/>
          <a:lstStyle/>
          <a:p>
            <a:pPr marL="355600" marR="0" lvl="0" indent="-355600" algn="l" defTabSz="914400" rtl="0" eaLnBrk="0" fontAlgn="base" latinLnBrk="0" hangingPunct="0">
              <a:lnSpc>
                <a:spcPct val="100000"/>
              </a:lnSpc>
              <a:spcBef>
                <a:spcPct val="0"/>
              </a:spcBef>
              <a:spcAft>
                <a:spcPct val="0"/>
              </a:spcAft>
              <a:buClrTx/>
              <a:buSzTx/>
              <a:buFont typeface="Arial" charset="0"/>
              <a:buChar char="•"/>
              <a:tabLst/>
              <a:defRPr/>
            </a:pPr>
            <a:r>
              <a:rPr kumimoji="0" lang="en-US" sz="2800" b="1" i="1" u="none" strike="noStrike" kern="1200" cap="none" spc="0" normalizeH="0" baseline="0" noProof="0" dirty="0">
                <a:ln>
                  <a:noFill/>
                </a:ln>
                <a:solidFill>
                  <a:srgbClr val="FFFFFF"/>
                </a:solidFill>
                <a:effectLst/>
                <a:uLnTx/>
                <a:uFillTx/>
                <a:latin typeface="Arial" charset="0"/>
                <a:ea typeface="ＭＳ Ｐゴシック" charset="0"/>
              </a:rPr>
              <a:t>If Noah</a:t>
            </a:r>
            <a:r>
              <a:rPr kumimoji="0" lang="fr-FR" sz="2800" b="1" i="1"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sz="2800" b="1" i="1" u="none" strike="noStrike" kern="1200" cap="none" spc="0" normalizeH="0" baseline="0" noProof="0" dirty="0">
                <a:ln>
                  <a:noFill/>
                </a:ln>
                <a:solidFill>
                  <a:srgbClr val="FFFFFF"/>
                </a:solidFill>
                <a:effectLst/>
                <a:uLnTx/>
                <a:uFillTx/>
                <a:latin typeface="Arial" charset="0"/>
                <a:ea typeface="ＭＳ Ｐゴシック" charset="0"/>
              </a:rPr>
              <a:t>s Flood was local, </a:t>
            </a:r>
            <a:r>
              <a:rPr kumimoji="0" lang="en-US" sz="2800" b="1" i="1" u="none" strike="noStrike" kern="1200" cap="none" spc="0" normalizeH="0" baseline="0" noProof="0" dirty="0">
                <a:ln>
                  <a:noFill/>
                </a:ln>
                <a:solidFill>
                  <a:srgbClr val="FFFF00"/>
                </a:solidFill>
                <a:effectLst/>
                <a:uLnTx/>
                <a:uFillTx/>
                <a:latin typeface="Arial" charset="0"/>
                <a:ea typeface="ＭＳ Ｐゴシック" charset="0"/>
              </a:rPr>
              <a:t>God HAS repeatedly broken His promise </a:t>
            </a:r>
            <a:r>
              <a:rPr kumimoji="0" lang="en-US" sz="2800" b="1" i="1" u="none" strike="noStrike" kern="1200" cap="none" spc="0" normalizeH="0" baseline="0" noProof="0" dirty="0">
                <a:ln>
                  <a:noFill/>
                </a:ln>
                <a:solidFill>
                  <a:srgbClr val="FFFFFF"/>
                </a:solidFill>
                <a:effectLst/>
                <a:uLnTx/>
                <a:uFillTx/>
                <a:latin typeface="Arial" charset="0"/>
                <a:ea typeface="ＭＳ Ｐゴシック" charset="0"/>
              </a:rPr>
              <a:t>never to send such a flood again!</a:t>
            </a:r>
          </a:p>
        </p:txBody>
      </p:sp>
      <p:sp>
        <p:nvSpPr>
          <p:cNvPr id="244742" name="Text Box 5"/>
          <p:cNvSpPr txBox="1">
            <a:spLocks noChangeArrowheads="1"/>
          </p:cNvSpPr>
          <p:nvPr/>
        </p:nvSpPr>
        <p:spPr bwMode="auto">
          <a:xfrm>
            <a:off x="8423275" y="87313"/>
            <a:ext cx="612775"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77j</a:t>
            </a:r>
          </a:p>
        </p:txBody>
      </p:sp>
    </p:spTree>
    <p:extLst>
      <p:ext uri="{BB962C8B-B14F-4D97-AF65-F5344CB8AC3E}">
        <p14:creationId xmlns:p14="http://schemas.microsoft.com/office/powerpoint/2010/main" val="3766857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2"/>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953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227" name="Rectangle 3"/>
          <p:cNvSpPr>
            <a:spLocks noGrp="1" noChangeArrowheads="1"/>
          </p:cNvSpPr>
          <p:nvPr>
            <p:ph type="title"/>
          </p:nvPr>
        </p:nvSpPr>
        <p:spPr>
          <a:xfrm>
            <a:off x="4572000" y="-152400"/>
            <a:ext cx="4114800" cy="1093788"/>
          </a:xfrm>
        </p:spPr>
        <p:txBody>
          <a:bodyPr/>
          <a:lstStyle/>
          <a:p>
            <a:pPr eaLnBrk="1" hangingPunct="1">
              <a:defRPr/>
            </a:pPr>
            <a:r>
              <a:rPr lang="en-US" b="1">
                <a:solidFill>
                  <a:schemeClr val="bg1"/>
                </a:solidFill>
                <a:latin typeface="Arial" charset="0"/>
                <a:ea typeface="ＭＳ Ｐゴシック" charset="0"/>
                <a:cs typeface="ＭＳ Ｐゴシック" charset="0"/>
              </a:rPr>
              <a:t>Genesis</a:t>
            </a:r>
            <a:endParaRPr lang="en-US" b="1">
              <a:latin typeface="Arial" charset="0"/>
              <a:ea typeface="ＭＳ Ｐゴシック" charset="0"/>
              <a:cs typeface="ＭＳ Ｐゴシック" charset="0"/>
            </a:endParaRPr>
          </a:p>
        </p:txBody>
      </p:sp>
      <p:sp>
        <p:nvSpPr>
          <p:cNvPr id="52228" name="Rectangle 4"/>
          <p:cNvSpPr>
            <a:spLocks noGrp="1" noChangeArrowheads="1"/>
          </p:cNvSpPr>
          <p:nvPr>
            <p:ph type="body" sz="half" idx="1"/>
          </p:nvPr>
        </p:nvSpPr>
        <p:spPr>
          <a:xfrm>
            <a:off x="76200" y="1143000"/>
            <a:ext cx="4208463" cy="4724400"/>
          </a:xfrm>
        </p:spPr>
        <p:txBody>
          <a:bodyPr/>
          <a:lstStyle/>
          <a:p>
            <a:pPr marL="0" indent="0" eaLnBrk="1" hangingPunct="1">
              <a:defRPr/>
            </a:pPr>
            <a:r>
              <a:rPr lang="en-US" b="1" dirty="0" err="1">
                <a:latin typeface="Arial" charset="0"/>
                <a:ea typeface="ＭＳ Ｐゴシック" charset="0"/>
                <a:cs typeface="ＭＳ Ｐゴシック" charset="0"/>
              </a:rPr>
              <a:t>Anu</a:t>
            </a:r>
            <a:r>
              <a:rPr lang="en-US" b="1" dirty="0">
                <a:latin typeface="Arial" charset="0"/>
                <a:ea typeface="ＭＳ Ｐゴシック" charset="0"/>
                <a:cs typeface="ＭＳ Ｐゴシック" charset="0"/>
              </a:rPr>
              <a:t>, the high god</a:t>
            </a:r>
          </a:p>
          <a:p>
            <a:pPr marL="0" indent="0" eaLnBrk="1" hangingPunct="1">
              <a:defRPr/>
            </a:pPr>
            <a:r>
              <a:rPr lang="en-US" b="1" dirty="0">
                <a:latin typeface="Arial" charset="0"/>
                <a:ea typeface="ＭＳ Ｐゴシック" charset="0"/>
                <a:cs typeface="ＭＳ Ｐゴシック" charset="0"/>
              </a:rPr>
              <a:t>Man too noisy</a:t>
            </a:r>
          </a:p>
          <a:p>
            <a:pPr marL="0" indent="0" eaLnBrk="1" hangingPunct="1">
              <a:defRPr/>
            </a:pPr>
            <a:r>
              <a:rPr lang="en-US" b="1" dirty="0" err="1">
                <a:latin typeface="Arial" charset="0"/>
                <a:ea typeface="ＭＳ Ｐゴシック" charset="0"/>
                <a:cs typeface="ＭＳ Ｐゴシック" charset="0"/>
              </a:rPr>
              <a:t>Atrahasis</a:t>
            </a:r>
            <a:r>
              <a:rPr lang="en-US" b="1" dirty="0">
                <a:latin typeface="Arial" charset="0"/>
                <a:ea typeface="ＭＳ Ｐゴシック" charset="0"/>
                <a:cs typeface="ＭＳ Ｐゴシック" charset="0"/>
              </a:rPr>
              <a:t> built boat</a:t>
            </a:r>
          </a:p>
          <a:p>
            <a:pPr marL="0" indent="0" eaLnBrk="1" hangingPunct="1">
              <a:defRPr/>
            </a:pPr>
            <a:r>
              <a:rPr lang="en-US" b="1" dirty="0">
                <a:latin typeface="Arial" charset="0"/>
                <a:ea typeface="ＭＳ Ｐゴシック" charset="0"/>
                <a:cs typeface="ＭＳ Ｐゴシック" charset="0"/>
              </a:rPr>
              <a:t>Pitch used</a:t>
            </a:r>
          </a:p>
          <a:p>
            <a:pPr marL="0" indent="0" eaLnBrk="1" hangingPunct="1">
              <a:defRPr/>
            </a:pPr>
            <a:r>
              <a:rPr lang="en-US" b="1" dirty="0">
                <a:latin typeface="Arial" charset="0"/>
                <a:ea typeface="ＭＳ Ｐゴシック" charset="0"/>
                <a:cs typeface="ＭＳ Ｐゴシック" charset="0"/>
              </a:rPr>
              <a:t>Animals caught</a:t>
            </a:r>
          </a:p>
          <a:p>
            <a:pPr marL="0" indent="0" eaLnBrk="1" hangingPunct="1">
              <a:defRPr/>
            </a:pPr>
            <a:r>
              <a:rPr lang="en-US" b="1" dirty="0">
                <a:latin typeface="Arial" charset="0"/>
                <a:ea typeface="ＭＳ Ｐゴシック" charset="0"/>
                <a:cs typeface="ＭＳ Ｐゴシック" charset="0"/>
              </a:rPr>
              <a:t>Rained 7 days</a:t>
            </a:r>
          </a:p>
          <a:p>
            <a:pPr marL="0" indent="0" eaLnBrk="1" hangingPunct="1">
              <a:defRPr/>
            </a:pPr>
            <a:r>
              <a:rPr lang="en-US" b="1" dirty="0">
                <a:latin typeface="Arial" charset="0"/>
                <a:ea typeface="ＭＳ Ｐゴシック" charset="0"/>
                <a:cs typeface="ＭＳ Ｐゴシック" charset="0"/>
              </a:rPr>
              <a:t>Regretted Flood</a:t>
            </a:r>
          </a:p>
          <a:p>
            <a:pPr marL="0" indent="0" eaLnBrk="1" hangingPunct="1">
              <a:buFont typeface="Wingdings" charset="0"/>
              <a:buNone/>
              <a:defRPr/>
            </a:pPr>
            <a:endParaRPr lang="en-US" b="1" dirty="0">
              <a:latin typeface="Arial" charset="0"/>
              <a:ea typeface="ＭＳ Ｐゴシック" charset="0"/>
              <a:cs typeface="ＭＳ Ｐゴシック" charset="0"/>
            </a:endParaRPr>
          </a:p>
          <a:p>
            <a:pPr marL="0" indent="0" algn="r" eaLnBrk="1" hangingPunct="1">
              <a:buFont typeface="Wingdings" charset="0"/>
              <a:buNone/>
              <a:defRPr/>
            </a:pPr>
            <a:r>
              <a:rPr lang="en-US" sz="2400" b="1" dirty="0">
                <a:latin typeface="Arial" charset="0"/>
                <a:ea typeface="ＭＳ Ｐゴシック" charset="0"/>
                <a:cs typeface="ＭＳ Ｐゴシック" charset="0"/>
              </a:rPr>
              <a:t>(Arnold/Beyer, 21-31)</a:t>
            </a:r>
            <a:endParaRPr lang="en-US" b="1" dirty="0">
              <a:solidFill>
                <a:schemeClr val="bg1"/>
              </a:solidFill>
              <a:effectLst>
                <a:outerShdw blurRad="38100" dist="38100" dir="2700000" algn="tl">
                  <a:srgbClr val="FFFFFF"/>
                </a:outerShdw>
              </a:effectLst>
              <a:latin typeface="Arial" charset="0"/>
              <a:ea typeface="ＭＳ Ｐゴシック" charset="0"/>
              <a:cs typeface="ＭＳ Ｐゴシック" charset="0"/>
            </a:endParaRPr>
          </a:p>
        </p:txBody>
      </p:sp>
      <p:sp>
        <p:nvSpPr>
          <p:cNvPr id="52229" name="Rectangle 5"/>
          <p:cNvSpPr>
            <a:spLocks noGrp="1" noChangeArrowheads="1"/>
          </p:cNvSpPr>
          <p:nvPr>
            <p:ph type="body" sz="half" idx="2"/>
          </p:nvPr>
        </p:nvSpPr>
        <p:spPr>
          <a:xfrm>
            <a:off x="4495800" y="1143000"/>
            <a:ext cx="4419600" cy="4572000"/>
          </a:xfrm>
        </p:spPr>
        <p:txBody>
          <a:bodyPr/>
          <a:lstStyle/>
          <a:p>
            <a:pPr eaLnBrk="1" hangingPunct="1">
              <a:buClr>
                <a:schemeClr val="bg2"/>
              </a:buClr>
              <a:defRPr/>
            </a:pPr>
            <a:r>
              <a:rPr lang="en-US" b="1" dirty="0">
                <a:solidFill>
                  <a:schemeClr val="bg1"/>
                </a:solidFill>
                <a:effectLst>
                  <a:outerShdw blurRad="38100" dist="38100" dir="2700000" algn="tl">
                    <a:srgbClr val="FFFFFF"/>
                  </a:outerShdw>
                </a:effectLst>
                <a:latin typeface="Arial" charset="0"/>
                <a:ea typeface="ＭＳ Ｐゴシック" charset="0"/>
                <a:cs typeface="ＭＳ Ｐゴシック" charset="0"/>
              </a:rPr>
              <a:t>Yahweh, the only God</a:t>
            </a:r>
          </a:p>
          <a:p>
            <a:pPr eaLnBrk="1" hangingPunct="1">
              <a:buClr>
                <a:schemeClr val="bg2"/>
              </a:buClr>
              <a:defRPr/>
            </a:pPr>
            <a:r>
              <a:rPr lang="en-US" b="1" dirty="0">
                <a:solidFill>
                  <a:schemeClr val="bg1"/>
                </a:solidFill>
                <a:effectLst>
                  <a:outerShdw blurRad="38100" dist="38100" dir="2700000" algn="tl">
                    <a:srgbClr val="FFFFFF"/>
                  </a:outerShdw>
                </a:effectLst>
                <a:latin typeface="Arial" charset="0"/>
                <a:ea typeface="ＭＳ Ｐゴシック" charset="0"/>
                <a:cs typeface="ＭＳ Ｐゴシック" charset="0"/>
              </a:rPr>
              <a:t>Man too sinful</a:t>
            </a:r>
          </a:p>
          <a:p>
            <a:pPr eaLnBrk="1" hangingPunct="1">
              <a:buClr>
                <a:schemeClr val="bg2"/>
              </a:buClr>
              <a:defRPr/>
            </a:pPr>
            <a:r>
              <a:rPr lang="en-US" b="1" dirty="0">
                <a:solidFill>
                  <a:schemeClr val="bg1"/>
                </a:solidFill>
                <a:effectLst>
                  <a:outerShdw blurRad="38100" dist="38100" dir="2700000" algn="tl">
                    <a:srgbClr val="FFFFFF"/>
                  </a:outerShdw>
                </a:effectLst>
                <a:latin typeface="Arial" charset="0"/>
                <a:ea typeface="ＭＳ Ｐゴシック" charset="0"/>
                <a:cs typeface="ＭＳ Ｐゴシック" charset="0"/>
              </a:rPr>
              <a:t>Noah built boat</a:t>
            </a:r>
          </a:p>
          <a:p>
            <a:pPr eaLnBrk="1" hangingPunct="1">
              <a:buClr>
                <a:schemeClr val="bg2"/>
              </a:buClr>
              <a:defRPr/>
            </a:pPr>
            <a:r>
              <a:rPr lang="en-US" b="1" dirty="0">
                <a:solidFill>
                  <a:schemeClr val="bg1"/>
                </a:solidFill>
                <a:effectLst>
                  <a:outerShdw blurRad="38100" dist="38100" dir="2700000" algn="tl">
                    <a:srgbClr val="FFFFFF"/>
                  </a:outerShdw>
                </a:effectLst>
                <a:latin typeface="Arial" charset="0"/>
                <a:ea typeface="ＭＳ Ｐゴシック" charset="0"/>
                <a:cs typeface="ＭＳ Ｐゴシック" charset="0"/>
              </a:rPr>
              <a:t>Pitch used</a:t>
            </a:r>
          </a:p>
          <a:p>
            <a:pPr eaLnBrk="1" hangingPunct="1">
              <a:buClr>
                <a:schemeClr val="bg2"/>
              </a:buClr>
              <a:defRPr/>
            </a:pPr>
            <a:r>
              <a:rPr lang="en-US" b="1" dirty="0">
                <a:solidFill>
                  <a:schemeClr val="bg1"/>
                </a:solidFill>
                <a:effectLst>
                  <a:outerShdw blurRad="38100" dist="38100" dir="2700000" algn="tl">
                    <a:srgbClr val="FFFFFF"/>
                  </a:outerShdw>
                </a:effectLst>
                <a:latin typeface="Arial" charset="0"/>
                <a:ea typeface="ＭＳ Ｐゴシック" charset="0"/>
                <a:cs typeface="ＭＳ Ｐゴシック" charset="0"/>
              </a:rPr>
              <a:t>God brought animals</a:t>
            </a:r>
          </a:p>
          <a:p>
            <a:pPr eaLnBrk="1" hangingPunct="1">
              <a:buClr>
                <a:schemeClr val="bg2"/>
              </a:buClr>
              <a:defRPr/>
            </a:pPr>
            <a:r>
              <a:rPr lang="en-US" b="1" dirty="0">
                <a:solidFill>
                  <a:schemeClr val="bg1"/>
                </a:solidFill>
                <a:effectLst>
                  <a:outerShdw blurRad="38100" dist="38100" dir="2700000" algn="tl">
                    <a:srgbClr val="FFFFFF"/>
                  </a:outerShdw>
                </a:effectLst>
                <a:latin typeface="Arial" charset="0"/>
                <a:ea typeface="ＭＳ Ｐゴシック" charset="0"/>
                <a:cs typeface="ＭＳ Ｐゴシック" charset="0"/>
              </a:rPr>
              <a:t>Rained 40 days</a:t>
            </a:r>
          </a:p>
          <a:p>
            <a:pPr eaLnBrk="1" hangingPunct="1">
              <a:buClr>
                <a:schemeClr val="bg2"/>
              </a:buClr>
              <a:defRPr/>
            </a:pPr>
            <a:r>
              <a:rPr lang="en-US" b="1" dirty="0">
                <a:solidFill>
                  <a:schemeClr val="bg1"/>
                </a:solidFill>
                <a:effectLst>
                  <a:outerShdw blurRad="38100" dist="38100" dir="2700000" algn="tl">
                    <a:srgbClr val="FFFFFF"/>
                  </a:outerShdw>
                </a:effectLst>
                <a:latin typeface="Arial" charset="0"/>
                <a:ea typeface="ＭＳ Ｐゴシック" charset="0"/>
                <a:cs typeface="ＭＳ Ｐゴシック" charset="0"/>
              </a:rPr>
              <a:t>Rainbow promise</a:t>
            </a:r>
          </a:p>
          <a:p>
            <a:pPr eaLnBrk="1" hangingPunct="1">
              <a:buClr>
                <a:schemeClr val="bg2"/>
              </a:buClr>
              <a:defRPr/>
            </a:pPr>
            <a:endParaRPr lang="en-US" b="1" dirty="0">
              <a:solidFill>
                <a:schemeClr val="bg1"/>
              </a:solidFill>
              <a:effectLst>
                <a:outerShdw blurRad="38100" dist="38100" dir="2700000" algn="tl">
                  <a:srgbClr val="FFFFFF"/>
                </a:outerShdw>
              </a:effectLst>
              <a:latin typeface="Arial" charset="0"/>
              <a:ea typeface="ＭＳ Ｐゴシック" charset="0"/>
              <a:cs typeface="ＭＳ Ｐゴシック" charset="0"/>
            </a:endParaRPr>
          </a:p>
          <a:p>
            <a:pPr algn="r" eaLnBrk="1" hangingPunct="1">
              <a:buClr>
                <a:schemeClr val="bg2"/>
              </a:buClr>
              <a:buFont typeface="Wingdings" charset="0"/>
              <a:buNone/>
              <a:defRPr/>
            </a:pPr>
            <a:r>
              <a:rPr lang="en-US" sz="2400" b="1" dirty="0">
                <a:solidFill>
                  <a:schemeClr val="bg1"/>
                </a:solidFill>
                <a:effectLst>
                  <a:outerShdw blurRad="38100" dist="38100" dir="2700000" algn="tl">
                    <a:srgbClr val="FFFFFF"/>
                  </a:outerShdw>
                </a:effectLst>
                <a:latin typeface="Arial" charset="0"/>
                <a:ea typeface="ＭＳ Ｐゴシック" charset="0"/>
                <a:cs typeface="ＭＳ Ｐゴシック" charset="0"/>
              </a:rPr>
              <a:t>(Genesis 6–9)</a:t>
            </a:r>
            <a:endParaRPr lang="en-US" b="1" dirty="0">
              <a:solidFill>
                <a:schemeClr val="bg1"/>
              </a:solidFill>
              <a:effectLst>
                <a:outerShdw blurRad="38100" dist="38100" dir="2700000" algn="tl">
                  <a:srgbClr val="FFFFFF"/>
                </a:outerShdw>
              </a:effectLst>
              <a:latin typeface="Arial" charset="0"/>
              <a:ea typeface="ＭＳ Ｐゴシック" charset="0"/>
              <a:cs typeface="ＭＳ Ｐゴシック" charset="0"/>
            </a:endParaRPr>
          </a:p>
        </p:txBody>
      </p:sp>
      <p:sp>
        <p:nvSpPr>
          <p:cNvPr id="52230" name="Rectangle 6"/>
          <p:cNvSpPr>
            <a:spLocks noChangeArrowheads="1"/>
          </p:cNvSpPr>
          <p:nvPr/>
        </p:nvSpPr>
        <p:spPr bwMode="auto">
          <a:xfrm>
            <a:off x="228600" y="-152400"/>
            <a:ext cx="4114800" cy="1093788"/>
          </a:xfrm>
          <a:prstGeom prst="rect">
            <a:avLst/>
          </a:prstGeom>
          <a:noFill/>
          <a:ln w="9525">
            <a:noFill/>
            <a:miter lim="800000"/>
            <a:headEnd/>
            <a:tailEnd/>
          </a:ln>
          <a:effectLst/>
        </p:spPr>
        <p:txBody>
          <a:bodyPr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rPr>
              <a:t>Atrahasis Epic</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16188" y="0"/>
            <a:ext cx="6704012"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086" name="Text Box 6"/>
          <p:cNvSpPr txBox="1">
            <a:spLocks noChangeArrowheads="1"/>
          </p:cNvSpPr>
          <p:nvPr/>
        </p:nvSpPr>
        <p:spPr bwMode="auto">
          <a:xfrm>
            <a:off x="5410200" y="1066800"/>
            <a:ext cx="2590800" cy="7699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400" b="1" i="0" u="none" strike="noStrike" kern="1200" cap="none" spc="0" normalizeH="0" baseline="0" noProof="0">
                <a:ln>
                  <a:noFill/>
                </a:ln>
                <a:solidFill>
                  <a:srgbClr val="FF3300"/>
                </a:solidFill>
                <a:effectLst/>
                <a:uLnTx/>
                <a:uFillTx/>
                <a:latin typeface="Arial"/>
                <a:ea typeface="ＭＳ Ｐゴシック" charset="0"/>
                <a:cs typeface="Arial"/>
              </a:rPr>
              <a:t>Ararat</a:t>
            </a:r>
          </a:p>
        </p:txBody>
      </p:sp>
      <p:sp>
        <p:nvSpPr>
          <p:cNvPr id="174085" name="Text Box 5"/>
          <p:cNvSpPr txBox="1">
            <a:spLocks noChangeArrowheads="1"/>
          </p:cNvSpPr>
          <p:nvPr/>
        </p:nvSpPr>
        <p:spPr bwMode="auto">
          <a:xfrm>
            <a:off x="4572000" y="2667000"/>
            <a:ext cx="2209800"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010199"/>
                </a:solidFill>
                <a:effectLst/>
                <a:uLnTx/>
                <a:uFillTx/>
                <a:latin typeface="Arial"/>
                <a:ea typeface="ＭＳ Ｐゴシック" charset="0"/>
                <a:cs typeface="Arial"/>
              </a:rPr>
              <a:t>Tigris</a:t>
            </a:r>
          </a:p>
        </p:txBody>
      </p:sp>
      <p:sp>
        <p:nvSpPr>
          <p:cNvPr id="174084" name="Text Box 4"/>
          <p:cNvSpPr txBox="1">
            <a:spLocks noChangeArrowheads="1"/>
          </p:cNvSpPr>
          <p:nvPr/>
        </p:nvSpPr>
        <p:spPr bwMode="auto">
          <a:xfrm>
            <a:off x="2895600" y="3505200"/>
            <a:ext cx="2667000"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010199"/>
                </a:solidFill>
                <a:effectLst/>
                <a:uLnTx/>
                <a:uFillTx/>
                <a:latin typeface="Arial"/>
                <a:ea typeface="ＭＳ Ｐゴシック" charset="0"/>
                <a:cs typeface="Arial"/>
              </a:rPr>
              <a:t>Euphrates</a:t>
            </a:r>
          </a:p>
        </p:txBody>
      </p:sp>
      <p:sp>
        <p:nvSpPr>
          <p:cNvPr id="89093" name="Text Box 3"/>
          <p:cNvSpPr txBox="1">
            <a:spLocks noChangeArrowheads="1"/>
          </p:cNvSpPr>
          <p:nvPr/>
        </p:nvSpPr>
        <p:spPr bwMode="auto">
          <a:xfrm>
            <a:off x="4495800" y="5029200"/>
            <a:ext cx="42672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Arial" charset="0"/>
                <a:ea typeface="ＭＳ Ｐゴシック" charset="0"/>
                <a:cs typeface="Arial" charset="0"/>
              </a:rPr>
              <a:t>Genesis 6–8</a:t>
            </a:r>
          </a:p>
        </p:txBody>
      </p:sp>
      <p:sp>
        <p:nvSpPr>
          <p:cNvPr id="174082" name="Rectangle 2"/>
          <p:cNvSpPr>
            <a:spLocks noGrp="1" noChangeArrowheads="1"/>
          </p:cNvSpPr>
          <p:nvPr>
            <p:ph type="title" idx="4294967295"/>
          </p:nvPr>
        </p:nvSpPr>
        <p:spPr>
          <a:xfrm>
            <a:off x="0" y="5516563"/>
            <a:ext cx="2438400" cy="1143000"/>
          </a:xfrm>
          <a:effectLst>
            <a:outerShdw blurRad="63500" dist="38099" dir="2700000" algn="ctr" rotWithShape="0">
              <a:schemeClr val="bg1">
                <a:alpha val="74998"/>
              </a:schemeClr>
            </a:outerShdw>
          </a:effectLst>
        </p:spPr>
        <p:txBody>
          <a:bodyPr/>
          <a:lstStyle/>
          <a:p>
            <a:pPr eaLnBrk="1" hangingPunct="1">
              <a:defRPr/>
            </a:pPr>
            <a:r>
              <a:rPr lang="en-US" sz="2800" dirty="0">
                <a:solidFill>
                  <a:schemeClr val="tx1"/>
                </a:solidFill>
                <a:effectLst>
                  <a:outerShdw blurRad="38100" dist="38100" dir="2700000" algn="tl">
                    <a:srgbClr val="010199"/>
                  </a:outerShdw>
                </a:effectLst>
                <a:latin typeface="Arial"/>
                <a:ea typeface="ＭＳ Ｐゴシック" charset="0"/>
                <a:cs typeface="Arial"/>
              </a:rPr>
              <a:t>Barry </a:t>
            </a:r>
            <a:r>
              <a:rPr lang="en-US" sz="2800" dirty="0" err="1">
                <a:solidFill>
                  <a:schemeClr val="tx1"/>
                </a:solidFill>
                <a:effectLst>
                  <a:outerShdw blurRad="38100" dist="38100" dir="2700000" algn="tl">
                    <a:srgbClr val="010199"/>
                  </a:outerShdw>
                </a:effectLst>
                <a:latin typeface="Arial"/>
                <a:ea typeface="ＭＳ Ｐゴシック" charset="0"/>
                <a:cs typeface="Arial"/>
              </a:rPr>
              <a:t>Beitzel</a:t>
            </a:r>
            <a:r>
              <a:rPr lang="en-US" sz="2800" dirty="0">
                <a:solidFill>
                  <a:schemeClr val="tx1"/>
                </a:solidFill>
                <a:effectLst>
                  <a:outerShdw blurRad="38100" dist="38100" dir="2700000" algn="tl">
                    <a:srgbClr val="010199"/>
                  </a:outerShdw>
                </a:effectLst>
                <a:latin typeface="Arial"/>
                <a:ea typeface="ＭＳ Ｐゴシック" charset="0"/>
                <a:cs typeface="Arial"/>
              </a:rPr>
              <a:t>, </a:t>
            </a:r>
            <a:r>
              <a:rPr lang="en-US" sz="2800" i="1" dirty="0">
                <a:solidFill>
                  <a:schemeClr val="tx1"/>
                </a:solidFill>
                <a:effectLst>
                  <a:outerShdw blurRad="38100" dist="38100" dir="2700000" algn="tl">
                    <a:srgbClr val="010199"/>
                  </a:outerShdw>
                </a:effectLst>
                <a:latin typeface="Arial"/>
                <a:ea typeface="ＭＳ Ｐゴシック" charset="0"/>
                <a:cs typeface="Arial"/>
              </a:rPr>
              <a:t>Moody Atlas, </a:t>
            </a:r>
            <a:r>
              <a:rPr lang="en-US" sz="2800" dirty="0">
                <a:solidFill>
                  <a:schemeClr val="tx1"/>
                </a:solidFill>
                <a:effectLst>
                  <a:outerShdw blurRad="38100" dist="38100" dir="2700000" algn="tl">
                    <a:srgbClr val="010199"/>
                  </a:outerShdw>
                </a:effectLst>
                <a:latin typeface="Arial"/>
                <a:ea typeface="ＭＳ Ｐゴシック" charset="0"/>
                <a:cs typeface="Arial"/>
              </a:rPr>
              <a:t>75</a:t>
            </a:r>
          </a:p>
        </p:txBody>
      </p:sp>
    </p:spTree>
    <p:extLst>
      <p:ext uri="{BB962C8B-B14F-4D97-AF65-F5344CB8AC3E}">
        <p14:creationId xmlns:p14="http://schemas.microsoft.com/office/powerpoint/2010/main" val="258376886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174086"/>
                                        </p:tgtEl>
                                        <p:attrNameLst>
                                          <p:attrName>style.visibility</p:attrName>
                                        </p:attrNameLst>
                                      </p:cBhvr>
                                      <p:to>
                                        <p:strVal val="visible"/>
                                      </p:to>
                                    </p:set>
                                    <p:animEffect transition="in" filter="dissolve">
                                      <p:cBhvr>
                                        <p:cTn id="7" dur="500"/>
                                        <p:tgtEl>
                                          <p:spTgt spid="1740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86" grpId="0"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2" descr="Rev 21 Rodinia.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982663"/>
            <a:ext cx="9144000" cy="5875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6786" name="Title 1"/>
          <p:cNvSpPr txBox="1">
            <a:spLocks/>
          </p:cNvSpPr>
          <p:nvPr/>
        </p:nvSpPr>
        <p:spPr bwMode="auto">
          <a:xfrm>
            <a:off x="4495800" y="1066800"/>
            <a:ext cx="4648200" cy="1143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srgbClr val="D6E049"/>
                </a:solidFill>
                <a:effectLst/>
                <a:uLnTx/>
                <a:uFillTx/>
                <a:latin typeface="Arial" charset="0"/>
                <a:ea typeface="ＭＳ Ｐゴシック" charset="0"/>
                <a:cs typeface="Arial" charset="0"/>
              </a:rPr>
              <a:t>The transformation of Adam</a:t>
            </a:r>
            <a:r>
              <a:rPr kumimoji="0" lang="fr-FR" altLang="ja-JP" sz="2400" b="0" i="0" u="none" strike="noStrike" kern="1200" cap="none" spc="0" normalizeH="0" baseline="0" noProof="0" dirty="0">
                <a:ln>
                  <a:noFill/>
                </a:ln>
                <a:solidFill>
                  <a:srgbClr val="D6E049"/>
                </a:solidFill>
                <a:effectLst/>
                <a:uLnTx/>
                <a:uFillTx/>
                <a:latin typeface="Arial" charset="0"/>
                <a:ea typeface="ＭＳ Ｐゴシック" charset="0"/>
                <a:cs typeface="Arial" charset="0"/>
              </a:rPr>
              <a:t>'</a:t>
            </a:r>
            <a:r>
              <a:rPr kumimoji="0" lang="en-US" altLang="ja-JP" sz="2400" b="0" i="0" u="none" strike="noStrike" kern="1200" cap="none" spc="0" normalizeH="0" baseline="0" noProof="0" dirty="0">
                <a:ln>
                  <a:noFill/>
                </a:ln>
                <a:solidFill>
                  <a:srgbClr val="D6E049"/>
                </a:solidFill>
                <a:effectLst/>
                <a:uLnTx/>
                <a:uFillTx/>
                <a:latin typeface="Arial" charset="0"/>
                <a:ea typeface="ＭＳ Ｐゴシック" charset="0"/>
                <a:cs typeface="Arial" charset="0"/>
              </a:rPr>
              <a:t>s world into today</a:t>
            </a:r>
            <a:r>
              <a:rPr kumimoji="0" lang="fr-FR" altLang="ja-JP" sz="2400" b="0" i="0" u="none" strike="noStrike" kern="1200" cap="none" spc="0" normalizeH="0" baseline="0" noProof="0" dirty="0">
                <a:ln>
                  <a:noFill/>
                </a:ln>
                <a:solidFill>
                  <a:srgbClr val="D6E049"/>
                </a:solidFill>
                <a:effectLst/>
                <a:uLnTx/>
                <a:uFillTx/>
                <a:latin typeface="Arial" charset="0"/>
                <a:ea typeface="ＭＳ Ｐゴシック" charset="0"/>
                <a:cs typeface="Arial" charset="0"/>
              </a:rPr>
              <a:t>'</a:t>
            </a:r>
            <a:r>
              <a:rPr kumimoji="0" lang="en-US" altLang="ja-JP" sz="2400" b="0" i="0" u="none" strike="noStrike" kern="1200" cap="none" spc="0" normalizeH="0" baseline="0" noProof="0" dirty="0">
                <a:ln>
                  <a:noFill/>
                </a:ln>
                <a:solidFill>
                  <a:srgbClr val="D6E049"/>
                </a:solidFill>
                <a:effectLst/>
                <a:uLnTx/>
                <a:uFillTx/>
                <a:latin typeface="Arial" charset="0"/>
                <a:ea typeface="ＭＳ Ｐゴシック" charset="0"/>
                <a:cs typeface="Arial" charset="0"/>
              </a:rPr>
              <a:t>s world</a:t>
            </a:r>
            <a:endParaRPr kumimoji="0" lang="en-US" altLang="zh-CN" sz="2400" b="0" i="0" u="none" strike="noStrike" kern="1200" cap="none" spc="0" normalizeH="0" baseline="0" noProof="0" dirty="0">
              <a:ln>
                <a:noFill/>
              </a:ln>
              <a:solidFill>
                <a:srgbClr val="D6E049"/>
              </a:solidFill>
              <a:effectLst/>
              <a:uLnTx/>
              <a:uFillTx/>
              <a:latin typeface="Arial" charset="0"/>
              <a:ea typeface="ＭＳ Ｐゴシック" charset="0"/>
              <a:cs typeface="Arial" charset="0"/>
            </a:endParaRPr>
          </a:p>
        </p:txBody>
      </p:sp>
      <p:sp>
        <p:nvSpPr>
          <p:cNvPr id="246787" name="Title 1"/>
          <p:cNvSpPr>
            <a:spLocks noGrp="1"/>
          </p:cNvSpPr>
          <p:nvPr>
            <p:ph type="title"/>
          </p:nvPr>
        </p:nvSpPr>
        <p:spPr>
          <a:xfrm>
            <a:off x="4495800" y="76200"/>
            <a:ext cx="4648200" cy="1143000"/>
          </a:xfrm>
          <a:solidFill>
            <a:srgbClr val="000000"/>
          </a:solidFill>
        </p:spPr>
        <p:txBody>
          <a:bodyPr/>
          <a:lstStyle/>
          <a:p>
            <a:r>
              <a:rPr lang="en-US" altLang="zh-CN" sz="3600">
                <a:latin typeface="Arial" charset="0"/>
                <a:ea typeface="ＭＳ Ｐゴシック" charset="0"/>
              </a:rPr>
              <a:t>Rodinia––The World That Perished</a:t>
            </a:r>
          </a:p>
        </p:txBody>
      </p:sp>
    </p:spTree>
    <p:extLst>
      <p:ext uri="{BB962C8B-B14F-4D97-AF65-F5344CB8AC3E}">
        <p14:creationId xmlns:p14="http://schemas.microsoft.com/office/powerpoint/2010/main" val="1097483552"/>
      </p:ext>
    </p:extLst>
  </p:cSld>
  <p:clrMapOvr>
    <a:masterClrMapping/>
  </p:clrMapOvr>
  <p:transition spd="med">
    <p:randomBar dir="ver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09" name="Picture 3" descr="Rev 21 Rodinia breakup.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90525"/>
            <a:ext cx="9144000" cy="591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7810" name="Title 1"/>
          <p:cNvSpPr>
            <a:spLocks noGrp="1"/>
          </p:cNvSpPr>
          <p:nvPr>
            <p:ph type="title"/>
          </p:nvPr>
        </p:nvSpPr>
        <p:spPr>
          <a:xfrm>
            <a:off x="0" y="0"/>
            <a:ext cx="9144000" cy="990600"/>
          </a:xfrm>
          <a:solidFill>
            <a:schemeClr val="tx2"/>
          </a:solidFill>
        </p:spPr>
        <p:txBody>
          <a:bodyPr/>
          <a:lstStyle/>
          <a:p>
            <a:r>
              <a:rPr lang="en-US" altLang="zh-CN">
                <a:latin typeface="Times" charset="0"/>
                <a:ea typeface="ＭＳ Ｐゴシック" charset="0"/>
                <a:cs typeface="Times" charset="0"/>
              </a:rPr>
              <a:t>THE WORLD THAT PERISHED</a:t>
            </a:r>
          </a:p>
        </p:txBody>
      </p:sp>
      <p:sp>
        <p:nvSpPr>
          <p:cNvPr id="247811" name="Title 1"/>
          <p:cNvSpPr txBox="1">
            <a:spLocks/>
          </p:cNvSpPr>
          <p:nvPr/>
        </p:nvSpPr>
        <p:spPr bwMode="auto">
          <a:xfrm>
            <a:off x="2057400" y="838200"/>
            <a:ext cx="5257800" cy="381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D6E049"/>
                </a:solidFill>
                <a:effectLst/>
                <a:uLnTx/>
                <a:uFillTx/>
                <a:latin typeface="Arial" charset="0"/>
                <a:ea typeface="ＭＳ Ｐゴシック" charset="0"/>
                <a:cs typeface="Arial" charset="0"/>
              </a:rPr>
              <a:t>The transformation of Adam</a:t>
            </a:r>
            <a:r>
              <a:rPr kumimoji="0" lang="fr-FR" altLang="ja-JP" sz="1600" b="0" i="0" u="none" strike="noStrike" kern="1200" cap="none" spc="0" normalizeH="0" baseline="0" noProof="0" dirty="0">
                <a:ln>
                  <a:noFill/>
                </a:ln>
                <a:solidFill>
                  <a:srgbClr val="D6E049"/>
                </a:solidFill>
                <a:effectLst/>
                <a:uLnTx/>
                <a:uFillTx/>
                <a:latin typeface="Arial" charset="0"/>
                <a:ea typeface="ＭＳ Ｐゴシック" charset="0"/>
                <a:cs typeface="Arial" charset="0"/>
              </a:rPr>
              <a:t>'</a:t>
            </a:r>
            <a:r>
              <a:rPr kumimoji="0" lang="en-US" altLang="ja-JP" sz="1600" b="0" i="0" u="none" strike="noStrike" kern="1200" cap="none" spc="0" normalizeH="0" baseline="0" noProof="0" dirty="0">
                <a:ln>
                  <a:noFill/>
                </a:ln>
                <a:solidFill>
                  <a:srgbClr val="D6E049"/>
                </a:solidFill>
                <a:effectLst/>
                <a:uLnTx/>
                <a:uFillTx/>
                <a:latin typeface="Arial" charset="0"/>
                <a:ea typeface="ＭＳ Ｐゴシック" charset="0"/>
                <a:cs typeface="Arial" charset="0"/>
              </a:rPr>
              <a:t>s world into today</a:t>
            </a:r>
            <a:r>
              <a:rPr kumimoji="0" lang="fr-FR" altLang="ja-JP" sz="1600" b="0" i="0" u="none" strike="noStrike" kern="1200" cap="none" spc="0" normalizeH="0" baseline="0" noProof="0" dirty="0">
                <a:ln>
                  <a:noFill/>
                </a:ln>
                <a:solidFill>
                  <a:srgbClr val="D6E049"/>
                </a:solidFill>
                <a:effectLst/>
                <a:uLnTx/>
                <a:uFillTx/>
                <a:latin typeface="Arial" charset="0"/>
                <a:ea typeface="ＭＳ Ｐゴシック" charset="0"/>
                <a:cs typeface="Arial" charset="0"/>
              </a:rPr>
              <a:t>'</a:t>
            </a:r>
            <a:r>
              <a:rPr kumimoji="0" lang="en-US" altLang="ja-JP" sz="1600" b="0" i="0" u="none" strike="noStrike" kern="1200" cap="none" spc="0" normalizeH="0" baseline="0" noProof="0" dirty="0">
                <a:ln>
                  <a:noFill/>
                </a:ln>
                <a:solidFill>
                  <a:srgbClr val="D6E049"/>
                </a:solidFill>
                <a:effectLst/>
                <a:uLnTx/>
                <a:uFillTx/>
                <a:latin typeface="Arial" charset="0"/>
                <a:ea typeface="ＭＳ Ｐゴシック" charset="0"/>
                <a:cs typeface="Arial" charset="0"/>
              </a:rPr>
              <a:t>s world</a:t>
            </a:r>
            <a:endParaRPr kumimoji="0" lang="en-US" altLang="zh-CN" sz="1600" b="0" i="0" u="none" strike="noStrike" kern="1200" cap="none" spc="0" normalizeH="0" baseline="0" noProof="0" dirty="0">
              <a:ln>
                <a:noFill/>
              </a:ln>
              <a:solidFill>
                <a:srgbClr val="D6E049"/>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802688570"/>
      </p:ext>
    </p:extLst>
  </p:cSld>
  <p:clrMapOvr>
    <a:masterClrMapping/>
  </p:clrMapOvr>
  <p:transition spd="med">
    <p:randomBar dir="ver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Genesis 8</a:t>
            </a:r>
          </a:p>
        </p:txBody>
      </p:sp>
    </p:spTree>
    <p:extLst>
      <p:ext uri="{BB962C8B-B14F-4D97-AF65-F5344CB8AC3E}">
        <p14:creationId xmlns:p14="http://schemas.microsoft.com/office/powerpoint/2010/main" val="6021088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3" name="Picture 2" descr="&quot;Radiating Ripples&quot; © Hermann Eisenbeiss / Photo Researcher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011" name="Rectangle 3"/>
          <p:cNvSpPr>
            <a:spLocks noGrp="1" noChangeArrowheads="1"/>
          </p:cNvSpPr>
          <p:nvPr>
            <p:ph type="title"/>
          </p:nvPr>
        </p:nvSpPr>
        <p:spPr>
          <a:xfrm>
            <a:off x="76200" y="260350"/>
            <a:ext cx="5486400" cy="960438"/>
          </a:xfrm>
        </p:spPr>
        <p:txBody>
          <a:bodyPr/>
          <a:lstStyle/>
          <a:p>
            <a:pPr algn="l" eaLnBrk="1" hangingPunct="1">
              <a:defRPr/>
            </a:pPr>
            <a:r>
              <a:rPr lang="en-US" u="sng" dirty="0">
                <a:solidFill>
                  <a:schemeClr val="tx1"/>
                </a:solidFill>
                <a:effectLst/>
                <a:ea typeface="+mj-ea"/>
                <a:cs typeface="+mj-cs"/>
              </a:rPr>
              <a:t>Flood Significance</a:t>
            </a:r>
          </a:p>
        </p:txBody>
      </p:sp>
      <p:pic>
        <p:nvPicPr>
          <p:cNvPr id="43013" name="Picture 5" descr="j033551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39000" y="4899025"/>
            <a:ext cx="1709738" cy="1806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014" name="Rectangle 6"/>
          <p:cNvSpPr>
            <a:spLocks noChangeArrowheads="1"/>
          </p:cNvSpPr>
          <p:nvPr/>
        </p:nvSpPr>
        <p:spPr bwMode="auto">
          <a:xfrm>
            <a:off x="609600" y="3975100"/>
            <a:ext cx="6553200" cy="2654300"/>
          </a:xfrm>
          <a:prstGeom prst="rect">
            <a:avLst/>
          </a:prstGeom>
          <a:gradFill rotWithShape="1">
            <a:gsLst>
              <a:gs pos="0">
                <a:srgbClr val="0033CC"/>
              </a:gs>
              <a:gs pos="100000">
                <a:srgbClr val="0033CC">
                  <a:gamma/>
                  <a:shade val="46275"/>
                  <a:invGamma/>
                </a:srgbClr>
              </a:gs>
            </a:gsLst>
            <a:path path="shape">
              <a:fillToRect l="50000" t="50000" r="50000" b="50000"/>
            </a:path>
          </a:gradFill>
          <a:ln w="57150">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30000" noProof="0">
                <a:ln>
                  <a:noFill/>
                </a:ln>
                <a:solidFill>
                  <a:srgbClr val="FFFFFF"/>
                </a:solidFill>
                <a:effectLst/>
                <a:uLnTx/>
                <a:uFillTx/>
                <a:latin typeface="Arial"/>
                <a:ea typeface="ＭＳ Ｐゴシック" charset="0"/>
                <a:cs typeface="Arial"/>
              </a:rPr>
              <a:t>NLT </a:t>
            </a: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1 Peter 3:20 those who disobeyed God long ago when God waited patiently while Noah was building his boat. Only eight people were saved from drowning in that terrible flood. </a:t>
            </a:r>
            <a:r>
              <a:rPr kumimoji="0" lang="en-US" sz="2800" b="0" i="0" u="none" strike="noStrike" kern="1200" cap="none" spc="0" normalizeH="0" baseline="30000" noProof="0">
                <a:ln>
                  <a:noFill/>
                </a:ln>
                <a:solidFill>
                  <a:srgbClr val="FFFFFF"/>
                </a:solidFill>
                <a:effectLst/>
                <a:uLnTx/>
                <a:uFillTx/>
                <a:latin typeface="Arial"/>
                <a:ea typeface="ＭＳ Ｐゴシック" charset="0"/>
                <a:cs typeface="Arial"/>
              </a:rPr>
              <a:t>21</a:t>
            </a: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And this is a picture of baptism. . .</a:t>
            </a:r>
          </a:p>
        </p:txBody>
      </p:sp>
      <p:sp>
        <p:nvSpPr>
          <p:cNvPr id="7" name="Rectangle 4"/>
          <p:cNvSpPr txBox="1">
            <a:spLocks noChangeArrowheads="1"/>
          </p:cNvSpPr>
          <p:nvPr/>
        </p:nvSpPr>
        <p:spPr bwMode="auto">
          <a:xfrm>
            <a:off x="461963" y="1127125"/>
            <a:ext cx="8686800" cy="228600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a:lstStyle>
          <a:p>
            <a:pPr marL="342900" marR="0" lvl="0" indent="-342900" algn="l" defTabSz="914400" rtl="0" eaLnBrk="1" fontAlgn="base" latinLnBrk="0" hangingPunct="1">
              <a:lnSpc>
                <a:spcPct val="100000"/>
              </a:lnSpc>
              <a:spcBef>
                <a:spcPct val="20000"/>
              </a:spcBef>
              <a:spcAft>
                <a:spcPct val="0"/>
              </a:spcAft>
              <a:buClr>
                <a:srgbClr val="FFFFCC"/>
              </a:buClr>
              <a:buSzPct val="75000"/>
              <a:buFont typeface="Wingdings" charset="0"/>
              <a:buChar char="l"/>
              <a:tabLst/>
              <a:defRPr/>
            </a:pPr>
            <a:r>
              <a:rPr kumimoji="0" lang="en-US" sz="36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God</a:t>
            </a:r>
            <a:r>
              <a:rPr kumimoji="0" lang="fr-FR" altLang="ja-JP" sz="36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a:t>
            </a:r>
            <a:r>
              <a:rPr kumimoji="0" lang="en-US" altLang="ja-JP" sz="36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s righteous judgment</a:t>
            </a:r>
          </a:p>
          <a:p>
            <a:pPr marL="342900" marR="0" lvl="0" indent="-342900" algn="l" defTabSz="914400" rtl="0" eaLnBrk="1" fontAlgn="base" latinLnBrk="0" hangingPunct="1">
              <a:lnSpc>
                <a:spcPct val="100000"/>
              </a:lnSpc>
              <a:spcBef>
                <a:spcPct val="20000"/>
              </a:spcBef>
              <a:spcAft>
                <a:spcPct val="0"/>
              </a:spcAft>
              <a:buClr>
                <a:srgbClr val="FFFFCC"/>
              </a:buClr>
              <a:buSzPct val="75000"/>
              <a:buFont typeface="Wingdings" charset="0"/>
              <a:buChar char="l"/>
              <a:tabLst/>
              <a:defRPr/>
            </a:pPr>
            <a:r>
              <a:rPr kumimoji="0" lang="en-US" sz="36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God</a:t>
            </a:r>
            <a:r>
              <a:rPr kumimoji="0" lang="fr-FR" altLang="ja-JP" sz="36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a:t>
            </a:r>
            <a:r>
              <a:rPr kumimoji="0" lang="en-US" altLang="ja-JP" sz="36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s gracious redemption</a:t>
            </a:r>
          </a:p>
          <a:p>
            <a:pPr marL="342900" marR="0" lvl="0" indent="-342900" algn="l" defTabSz="914400" rtl="0" eaLnBrk="1" fontAlgn="base" latinLnBrk="0" hangingPunct="1">
              <a:lnSpc>
                <a:spcPct val="100000"/>
              </a:lnSpc>
              <a:spcBef>
                <a:spcPct val="20000"/>
              </a:spcBef>
              <a:spcAft>
                <a:spcPct val="0"/>
              </a:spcAft>
              <a:buClr>
                <a:srgbClr val="FFFFCC"/>
              </a:buClr>
              <a:buSzPct val="75000"/>
              <a:buFont typeface="Wingdings" charset="0"/>
              <a:buChar char="l"/>
              <a:tabLst/>
              <a:defRPr/>
            </a:pPr>
            <a:r>
              <a:rPr kumimoji="0" lang="en-US" sz="36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Water baptism (1 Pet. 3:20-21)</a:t>
            </a:r>
          </a:p>
        </p:txBody>
      </p:sp>
    </p:spTree>
    <p:extLst>
      <p:ext uri="{BB962C8B-B14F-4D97-AF65-F5344CB8AC3E}">
        <p14:creationId xmlns:p14="http://schemas.microsoft.com/office/powerpoint/2010/main" val="13190954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43014"/>
                                        </p:tgtEl>
                                        <p:attrNameLst>
                                          <p:attrName>style.visibility</p:attrName>
                                        </p:attrNameLst>
                                      </p:cBhvr>
                                      <p:to>
                                        <p:strVal val="visible"/>
                                      </p:to>
                                    </p:set>
                                    <p:anim calcmode="lin" valueType="num">
                                      <p:cBhvr>
                                        <p:cTn id="7" dur="1000" fill="hold"/>
                                        <p:tgtEl>
                                          <p:spTgt spid="43014"/>
                                        </p:tgtEl>
                                        <p:attrNameLst>
                                          <p:attrName>ppt_w</p:attrName>
                                        </p:attrNameLst>
                                      </p:cBhvr>
                                      <p:tavLst>
                                        <p:tav tm="0">
                                          <p:val>
                                            <p:fltVal val="0"/>
                                          </p:val>
                                        </p:tav>
                                        <p:tav tm="100000">
                                          <p:val>
                                            <p:strVal val="#ppt_w"/>
                                          </p:val>
                                        </p:tav>
                                      </p:tavLst>
                                    </p:anim>
                                    <p:anim calcmode="lin" valueType="num">
                                      <p:cBhvr>
                                        <p:cTn id="8" dur="1000" fill="hold"/>
                                        <p:tgtEl>
                                          <p:spTgt spid="43014"/>
                                        </p:tgtEl>
                                        <p:attrNameLst>
                                          <p:attrName>ppt_h</p:attrName>
                                        </p:attrNameLst>
                                      </p:cBhvr>
                                      <p:tavLst>
                                        <p:tav tm="0">
                                          <p:val>
                                            <p:fltVal val="0"/>
                                          </p:val>
                                        </p:tav>
                                        <p:tav tm="100000">
                                          <p:val>
                                            <p:strVal val="#ppt_h"/>
                                          </p:val>
                                        </p:tav>
                                      </p:tavLst>
                                    </p:anim>
                                    <p:anim calcmode="lin" valueType="num">
                                      <p:cBhvr>
                                        <p:cTn id="9" dur="1000" fill="hold"/>
                                        <p:tgtEl>
                                          <p:spTgt spid="4301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301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iterate type="lt">
                                    <p:tmAbs val="75"/>
                                  </p:iterate>
                                  <p:childTnLst>
                                    <p:set>
                                      <p:cBhvr>
                                        <p:cTn id="14" dur="1" fill="hold">
                                          <p:stCondLst>
                                            <p:cond delay="74"/>
                                          </p:stCondLst>
                                        </p:cTn>
                                        <p:tgtEl>
                                          <p:spTgt spid="43013"/>
                                        </p:tgtEl>
                                        <p:attrNameLst>
                                          <p:attrName>style.visibility</p:attrName>
                                        </p:attrNameLst>
                                      </p:cBhvr>
                                      <p:to>
                                        <p:strVal val="visible"/>
                                      </p:to>
                                    </p:set>
                                  </p:childTnLst>
                                </p:cTn>
                              </p:par>
                            </p:childTnLst>
                          </p:cTn>
                        </p:par>
                        <p:par>
                          <p:cTn id="15" fill="hold" nodeType="afterGroup">
                            <p:stCondLst>
                              <p:cond delay="75"/>
                            </p:stCondLst>
                            <p:childTnLst>
                              <p:par>
                                <p:cTn id="16" presetID="3" presetClass="entr" presetSubtype="1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linds(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4" grpId="0" animBg="1" autoUpdateAnimBg="0"/>
      <p:bldP spid="7"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2"/>
          <p:cNvSpPr>
            <a:spLocks noGrp="1" noChangeArrowheads="1"/>
          </p:cNvSpPr>
          <p:nvPr>
            <p:ph type="title"/>
          </p:nvPr>
        </p:nvSpPr>
        <p:spPr/>
        <p:txBody>
          <a:bodyPr/>
          <a:lstStyle/>
          <a:p>
            <a:pPr eaLnBrk="1" hangingPunct="1"/>
            <a:r>
              <a:rPr lang="en-US" altLang="zh-CN">
                <a:solidFill>
                  <a:schemeClr val="tx1"/>
                </a:solidFill>
                <a:latin typeface="Arial" charset="0"/>
                <a:ea typeface="ＭＳ Ｐゴシック" charset="0"/>
                <a:cs typeface="Arial" charset="0"/>
              </a:rPr>
              <a:t>Flood Legends</a:t>
            </a:r>
          </a:p>
        </p:txBody>
      </p:sp>
      <p:grpSp>
        <p:nvGrpSpPr>
          <p:cNvPr id="250882" name="Group 3"/>
          <p:cNvGrpSpPr>
            <a:grpSpLocks/>
          </p:cNvGrpSpPr>
          <p:nvPr/>
        </p:nvGrpSpPr>
        <p:grpSpPr bwMode="auto">
          <a:xfrm>
            <a:off x="-457200" y="2598738"/>
            <a:ext cx="3733800" cy="4340225"/>
            <a:chOff x="-192" y="1637"/>
            <a:chExt cx="2352" cy="2734"/>
          </a:xfrm>
        </p:grpSpPr>
        <p:pic>
          <p:nvPicPr>
            <p:cNvPr id="250895"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l="-6522"/>
            <a:stretch>
              <a:fillRect/>
            </a:stretch>
          </p:blipFill>
          <p:spPr bwMode="auto">
            <a:xfrm>
              <a:off x="-192" y="1637"/>
              <a:ext cx="2352" cy="26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0896" name="Text Box 5"/>
            <p:cNvSpPr txBox="1">
              <a:spLocks noChangeArrowheads="1"/>
            </p:cNvSpPr>
            <p:nvPr/>
          </p:nvSpPr>
          <p:spPr bwMode="auto">
            <a:xfrm>
              <a:off x="1252" y="4080"/>
              <a:ext cx="902" cy="29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China</a:t>
              </a:r>
            </a:p>
          </p:txBody>
        </p:sp>
      </p:grpSp>
      <p:grpSp>
        <p:nvGrpSpPr>
          <p:cNvPr id="250883" name="Group 6"/>
          <p:cNvGrpSpPr>
            <a:grpSpLocks/>
          </p:cNvGrpSpPr>
          <p:nvPr/>
        </p:nvGrpSpPr>
        <p:grpSpPr bwMode="auto">
          <a:xfrm>
            <a:off x="2627313" y="0"/>
            <a:ext cx="3048000" cy="4191000"/>
            <a:chOff x="0" y="336"/>
            <a:chExt cx="1920" cy="2640"/>
          </a:xfrm>
        </p:grpSpPr>
        <p:pic>
          <p:nvPicPr>
            <p:cNvPr id="250893" name="Picture 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36"/>
              <a:ext cx="1920" cy="26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0894" name="Text Box 8"/>
            <p:cNvSpPr txBox="1">
              <a:spLocks noChangeArrowheads="1"/>
            </p:cNvSpPr>
            <p:nvPr/>
          </p:nvSpPr>
          <p:spPr bwMode="auto">
            <a:xfrm>
              <a:off x="0" y="2640"/>
              <a:ext cx="1200" cy="28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Babylonia</a:t>
              </a:r>
            </a:p>
          </p:txBody>
        </p:sp>
      </p:grpSp>
      <p:grpSp>
        <p:nvGrpSpPr>
          <p:cNvPr id="250884" name="Group 9"/>
          <p:cNvGrpSpPr>
            <a:grpSpLocks/>
          </p:cNvGrpSpPr>
          <p:nvPr/>
        </p:nvGrpSpPr>
        <p:grpSpPr bwMode="auto">
          <a:xfrm>
            <a:off x="6148388" y="3657600"/>
            <a:ext cx="3071812" cy="4267200"/>
            <a:chOff x="3120" y="1824"/>
            <a:chExt cx="1935" cy="2688"/>
          </a:xfrm>
        </p:grpSpPr>
        <p:pic>
          <p:nvPicPr>
            <p:cNvPr id="250891" name="Picture 10"/>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20" y="1824"/>
              <a:ext cx="1935" cy="2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0892" name="Text Box 11"/>
            <p:cNvSpPr txBox="1">
              <a:spLocks noChangeArrowheads="1"/>
            </p:cNvSpPr>
            <p:nvPr/>
          </p:nvSpPr>
          <p:spPr bwMode="auto">
            <a:xfrm>
              <a:off x="3168" y="1824"/>
              <a:ext cx="816" cy="28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Mexico</a:t>
              </a:r>
            </a:p>
          </p:txBody>
        </p:sp>
      </p:grpSp>
      <p:sp>
        <p:nvSpPr>
          <p:cNvPr id="250885" name="WordArt 12"/>
          <p:cNvSpPr>
            <a:spLocks noChangeArrowheads="1" noChangeShapeType="1" noTextEdit="1"/>
          </p:cNvSpPr>
          <p:nvPr/>
        </p:nvSpPr>
        <p:spPr bwMode="auto">
          <a:xfrm>
            <a:off x="152399" y="1752600"/>
            <a:ext cx="4217957" cy="1447800"/>
          </a:xfrm>
          <a:prstGeom prst="rect">
            <a:avLst/>
          </a:prstGeom>
        </p:spPr>
        <p:txBody>
          <a:bodyPr wrap="none" fromWordArt="1">
            <a:prstTxWarp prst="textDoubleWave1">
              <a:avLst>
                <a:gd name="adj1" fmla="val 6500"/>
                <a:gd name="adj2" fmla="val 543"/>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a:ln w="12700">
                  <a:solidFill>
                    <a:srgbClr val="000099"/>
                  </a:solidFill>
                  <a:round/>
                  <a:headEnd/>
                  <a:tailEnd/>
                </a:ln>
                <a:solidFill>
                  <a:srgbClr val="33CCFF"/>
                </a:solidFill>
                <a:effectLst>
                  <a:outerShdw blurRad="63500" dist="125724" dir="18900000" algn="ctr" rotWithShape="0">
                    <a:srgbClr val="000099">
                      <a:alpha val="74997"/>
                    </a:srgbClr>
                  </a:outerShdw>
                </a:effectLst>
                <a:uLnTx/>
                <a:uFillTx/>
                <a:latin typeface="Impact"/>
                <a:ea typeface="Impact"/>
                <a:cs typeface="Impact"/>
              </a:rPr>
              <a:t>270 Flood Legends</a:t>
            </a:r>
          </a:p>
        </p:txBody>
      </p:sp>
      <p:grpSp>
        <p:nvGrpSpPr>
          <p:cNvPr id="250886" name="Group 13"/>
          <p:cNvGrpSpPr>
            <a:grpSpLocks/>
          </p:cNvGrpSpPr>
          <p:nvPr/>
        </p:nvGrpSpPr>
        <p:grpSpPr bwMode="auto">
          <a:xfrm>
            <a:off x="5903913" y="-152400"/>
            <a:ext cx="2533650" cy="3586163"/>
            <a:chOff x="4080" y="-96"/>
            <a:chExt cx="1596" cy="2259"/>
          </a:xfrm>
        </p:grpSpPr>
        <p:pic>
          <p:nvPicPr>
            <p:cNvPr id="250889" name="Picture 14"/>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080" y="-96"/>
              <a:ext cx="1596" cy="22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0890" name="Text Box 15"/>
            <p:cNvSpPr txBox="1">
              <a:spLocks noChangeArrowheads="1"/>
            </p:cNvSpPr>
            <p:nvPr/>
          </p:nvSpPr>
          <p:spPr bwMode="auto">
            <a:xfrm>
              <a:off x="4098" y="1872"/>
              <a:ext cx="731" cy="29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Hawaii</a:t>
              </a:r>
            </a:p>
          </p:txBody>
        </p:sp>
      </p:grpSp>
      <p:sp>
        <p:nvSpPr>
          <p:cNvPr id="250887" name="Text Box 16"/>
          <p:cNvSpPr txBox="1">
            <a:spLocks noChangeArrowheads="1"/>
          </p:cNvSpPr>
          <p:nvPr/>
        </p:nvSpPr>
        <p:spPr bwMode="auto">
          <a:xfrm>
            <a:off x="8410575"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83c</a:t>
            </a:r>
          </a:p>
        </p:txBody>
      </p:sp>
      <p:sp>
        <p:nvSpPr>
          <p:cNvPr id="250888" name="Text Box 17"/>
          <p:cNvSpPr txBox="1">
            <a:spLocks noChangeArrowheads="1"/>
          </p:cNvSpPr>
          <p:nvPr/>
        </p:nvSpPr>
        <p:spPr bwMode="auto">
          <a:xfrm>
            <a:off x="3348038" y="4278313"/>
            <a:ext cx="2879725" cy="2246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715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82563" marR="0" lvl="0" indent="-182563" algn="l" defTabSz="914400" rtl="0" eaLnBrk="1" fontAlgn="base" latinLnBrk="0" hangingPunct="1">
              <a:lnSpc>
                <a:spcPct val="100000"/>
              </a:lnSpc>
              <a:spcBef>
                <a:spcPct val="50000"/>
              </a:spcBef>
              <a:spcAft>
                <a:spcPct val="0"/>
              </a:spcAft>
              <a:buClrTx/>
              <a:buSzTx/>
              <a:buFontTx/>
              <a:buNone/>
              <a:tabLst/>
              <a:defRPr/>
            </a:pPr>
            <a:r>
              <a:rPr kumimoji="0" lang="en-US" altLang="zh-CN" sz="2000" b="1" i="0" u="sng" strike="noStrike" kern="1200" cap="none" spc="0" normalizeH="0" baseline="0" noProof="0" dirty="0">
                <a:ln>
                  <a:noFill/>
                </a:ln>
                <a:solidFill>
                  <a:srgbClr val="FFFFFF"/>
                </a:solidFill>
                <a:effectLst/>
                <a:uLnTx/>
                <a:uFillTx/>
                <a:latin typeface="Arial" charset="0"/>
                <a:ea typeface="ＭＳ Ｐゴシック" charset="0"/>
                <a:cs typeface="Arial" charset="0"/>
              </a:rPr>
              <a:t>Common Elements:</a:t>
            </a:r>
          </a:p>
          <a:p>
            <a:pPr marL="182563" marR="0" lvl="0" indent="-182563" algn="l" defTabSz="914400" rtl="0" eaLnBrk="1" fontAlgn="base" latinLnBrk="0" hangingPunct="1">
              <a:lnSpc>
                <a:spcPct val="100000"/>
              </a:lnSpc>
              <a:spcBef>
                <a:spcPct val="50000"/>
              </a:spcBef>
              <a:spcAft>
                <a:spcPct val="0"/>
              </a:spcAft>
              <a:buClrTx/>
              <a:buSzTx/>
              <a:buFontTx/>
              <a:buChar char="•"/>
              <a:tabLst/>
              <a:defRPr/>
            </a:pPr>
            <a:r>
              <a:rPr kumimoji="0" lang="en-US" altLang="zh-CN"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universal flood</a:t>
            </a:r>
          </a:p>
          <a:p>
            <a:pPr marL="182563" marR="0" lvl="0" indent="-182563" algn="l" defTabSz="914400" rtl="0" eaLnBrk="1" fontAlgn="base" latinLnBrk="0" hangingPunct="1">
              <a:lnSpc>
                <a:spcPct val="100000"/>
              </a:lnSpc>
              <a:spcBef>
                <a:spcPct val="50000"/>
              </a:spcBef>
              <a:spcAft>
                <a:spcPct val="0"/>
              </a:spcAft>
              <a:buClrTx/>
              <a:buSzTx/>
              <a:buFontTx/>
              <a:buChar char="•"/>
              <a:tabLst/>
              <a:defRPr/>
            </a:pPr>
            <a:r>
              <a:rPr kumimoji="0" lang="en-US" altLang="zh-CN"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boat saved</a:t>
            </a:r>
          </a:p>
          <a:p>
            <a:pPr marL="182563" marR="0" lvl="0" indent="-182563" algn="l" defTabSz="914400" rtl="0" eaLnBrk="1" fontAlgn="base" latinLnBrk="0" hangingPunct="1">
              <a:lnSpc>
                <a:spcPct val="100000"/>
              </a:lnSpc>
              <a:spcBef>
                <a:spcPct val="50000"/>
              </a:spcBef>
              <a:spcAft>
                <a:spcPct val="0"/>
              </a:spcAft>
              <a:buClrTx/>
              <a:buSzTx/>
              <a:buFontTx/>
              <a:buChar char="•"/>
              <a:tabLst/>
              <a:defRPr/>
            </a:pPr>
            <a:r>
              <a:rPr kumimoji="0" lang="en-US" altLang="zh-CN"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family passengers</a:t>
            </a:r>
          </a:p>
          <a:p>
            <a:pPr marL="182563" marR="0" lvl="0" indent="-182563" algn="l" defTabSz="914400" rtl="0" eaLnBrk="1" fontAlgn="base" latinLnBrk="0" hangingPunct="1">
              <a:lnSpc>
                <a:spcPct val="100000"/>
              </a:lnSpc>
              <a:spcBef>
                <a:spcPct val="50000"/>
              </a:spcBef>
              <a:spcAft>
                <a:spcPct val="0"/>
              </a:spcAft>
              <a:buClrTx/>
              <a:buSzTx/>
              <a:buFontTx/>
              <a:buChar char="•"/>
              <a:tabLst/>
              <a:defRPr/>
            </a:pPr>
            <a:endParaRPr kumimoji="0" lang="zh-CN" alt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498966546"/>
      </p:ext>
    </p:extLst>
  </p:cSld>
  <p:clrMapOvr>
    <a:masterClrMapping/>
  </p:clrMapOvr>
  <p:transition spd="med">
    <p:randomBar dir="ver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2"/>
          <p:cNvSpPr>
            <a:spLocks noChangeArrowheads="1"/>
          </p:cNvSpPr>
          <p:nvPr/>
        </p:nvSpPr>
        <p:spPr bwMode="auto">
          <a:xfrm>
            <a:off x="0" y="0"/>
            <a:ext cx="9144000" cy="6858000"/>
          </a:xfrm>
          <a:prstGeom prst="rect">
            <a:avLst/>
          </a:prstGeom>
          <a:gradFill rotWithShape="0">
            <a:gsLst>
              <a:gs pos="0">
                <a:schemeClr val="bg2"/>
              </a:gs>
              <a:gs pos="100000">
                <a:schemeClr val="tx2"/>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pic>
        <p:nvPicPr>
          <p:cNvPr id="252930" name="Picture 3" descr="ONASO005"/>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144000" cy="554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09412" name="Text Box 4"/>
          <p:cNvSpPr txBox="1">
            <a:spLocks noChangeArrowheads="1"/>
          </p:cNvSpPr>
          <p:nvPr/>
        </p:nvSpPr>
        <p:spPr bwMode="auto">
          <a:xfrm>
            <a:off x="4876800" y="4953000"/>
            <a:ext cx="4267200" cy="579438"/>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ＭＳ Ｐゴシック" pitchFamily="-112" charset="-128"/>
                <a:cs typeface="Arial"/>
              </a:rPr>
              <a:t>2 Peter 3:3-4 (NIV)</a:t>
            </a:r>
          </a:p>
        </p:txBody>
      </p:sp>
      <p:sp>
        <p:nvSpPr>
          <p:cNvPr id="1809413" name="Text Box 5"/>
          <p:cNvSpPr txBox="1">
            <a:spLocks noChangeArrowheads="1"/>
          </p:cNvSpPr>
          <p:nvPr/>
        </p:nvSpPr>
        <p:spPr bwMode="auto">
          <a:xfrm>
            <a:off x="533400" y="228600"/>
            <a:ext cx="8359775" cy="45243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ja-JP" sz="36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"First of all, you must understand that in the last days </a:t>
            </a:r>
            <a:r>
              <a:rPr kumimoji="0" lang="en-US" altLang="ja-JP" sz="3600" b="1" i="1" u="none" strike="noStrike" kern="1200" cap="none" spc="0" normalizeH="0" baseline="0" noProof="0" dirty="0">
                <a:ln>
                  <a:noFill/>
                </a:ln>
                <a:solidFill>
                  <a:srgbClr val="FFFF00"/>
                </a:solidFill>
                <a:effectLst/>
                <a:uLnTx/>
                <a:uFillTx/>
                <a:latin typeface="Arial" charset="0"/>
                <a:ea typeface="ＭＳ Ｐゴシック" charset="0"/>
                <a:cs typeface="Arial" charset="0"/>
              </a:rPr>
              <a:t>scoffers will come</a:t>
            </a:r>
            <a:r>
              <a:rPr kumimoji="0" lang="en-US" altLang="ja-JP" sz="36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 scoffing and following their own evil desires. </a:t>
            </a:r>
            <a:r>
              <a:rPr kumimoji="0" lang="en-US" altLang="ja-JP" sz="3600" b="1" i="1" u="none" strike="noStrike" kern="1200" cap="none" spc="0" normalizeH="0" baseline="30000" noProof="0" dirty="0">
                <a:ln>
                  <a:noFill/>
                </a:ln>
                <a:solidFill>
                  <a:srgbClr val="FFFFFF"/>
                </a:solidFill>
                <a:effectLst/>
                <a:uLnTx/>
                <a:uFillTx/>
                <a:latin typeface="Arial" charset="0"/>
                <a:ea typeface="ＭＳ Ｐゴシック" charset="0"/>
                <a:cs typeface="Arial" charset="0"/>
              </a:rPr>
              <a:t> </a:t>
            </a:r>
            <a:r>
              <a:rPr kumimoji="0" lang="en-US" altLang="ja-JP" sz="36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They will say, </a:t>
            </a:r>
            <a:r>
              <a:rPr kumimoji="0" lang="fr-FR" altLang="ja-JP" sz="36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altLang="ja-JP" sz="36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Where is this "coming" he promised? Ever since our fathers died, </a:t>
            </a:r>
            <a:r>
              <a:rPr kumimoji="0" lang="en-US" altLang="ja-JP" sz="3600" b="1" i="1" u="none" strike="noStrike" kern="1200" cap="none" spc="0" normalizeH="0" baseline="0" noProof="0" dirty="0">
                <a:ln>
                  <a:noFill/>
                </a:ln>
                <a:solidFill>
                  <a:srgbClr val="FFFF00"/>
                </a:solidFill>
                <a:effectLst/>
                <a:uLnTx/>
                <a:uFillTx/>
                <a:latin typeface="Arial" charset="0"/>
                <a:ea typeface="ＭＳ Ｐゴシック" charset="0"/>
                <a:cs typeface="Arial" charset="0"/>
              </a:rPr>
              <a:t>everything goes on as it has since the beginning of creation</a:t>
            </a:r>
            <a:r>
              <a:rPr kumimoji="0" lang="en-US" altLang="ja-JP" sz="36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fr-FR" altLang="ja-JP" sz="36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sz="3600" b="1" i="1"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809414" name="Rectangle 6"/>
          <p:cNvSpPr>
            <a:spLocks noGrp="1" noChangeArrowheads="1"/>
          </p:cNvSpPr>
          <p:nvPr>
            <p:ph type="title" idx="4294967295"/>
          </p:nvPr>
        </p:nvSpPr>
        <p:spPr>
          <a:xfrm>
            <a:off x="0" y="5715000"/>
            <a:ext cx="9144000" cy="1143000"/>
          </a:xfrm>
        </p:spPr>
        <p:txBody>
          <a:bodyPr/>
          <a:lstStyle/>
          <a:p>
            <a:pPr eaLnBrk="1" hangingPunct="1"/>
            <a:r>
              <a:rPr lang="en-US" altLang="zh-CN" sz="4000">
                <a:solidFill>
                  <a:schemeClr val="bg1"/>
                </a:solidFill>
                <a:latin typeface="Arial" charset="0"/>
                <a:ea typeface="ＭＳ Ｐゴシック" charset="0"/>
              </a:rPr>
              <a:t>Scoffers Believe in Uniformitarianism</a:t>
            </a:r>
          </a:p>
        </p:txBody>
      </p:sp>
    </p:spTree>
    <p:extLst>
      <p:ext uri="{BB962C8B-B14F-4D97-AF65-F5344CB8AC3E}">
        <p14:creationId xmlns:p14="http://schemas.microsoft.com/office/powerpoint/2010/main" val="161857386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094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941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254978" name="Picture 3" descr="ONASO005"/>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144000" cy="554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11460" name="Text Box 4"/>
          <p:cNvSpPr txBox="1">
            <a:spLocks noChangeArrowheads="1"/>
          </p:cNvSpPr>
          <p:nvPr/>
        </p:nvSpPr>
        <p:spPr bwMode="auto">
          <a:xfrm>
            <a:off x="4552950" y="5257800"/>
            <a:ext cx="4267200" cy="579438"/>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ＭＳ Ｐゴシック" pitchFamily="-112" charset="-128"/>
                <a:cs typeface="Arial"/>
              </a:rPr>
              <a:t>2 Peter 3:5-7 (NIV)</a:t>
            </a:r>
          </a:p>
        </p:txBody>
      </p:sp>
      <p:sp>
        <p:nvSpPr>
          <p:cNvPr id="1811461" name="Text Box 5"/>
          <p:cNvSpPr txBox="1">
            <a:spLocks noChangeArrowheads="1"/>
          </p:cNvSpPr>
          <p:nvPr/>
        </p:nvSpPr>
        <p:spPr bwMode="auto">
          <a:xfrm>
            <a:off x="323850" y="-26988"/>
            <a:ext cx="8532813" cy="563245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ja-JP" sz="36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"But they deliberately forget that long ago by God</a:t>
            </a:r>
            <a:r>
              <a:rPr kumimoji="0" lang="fr-FR" altLang="ja-JP" sz="36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altLang="ja-JP" sz="36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s word the heavens existed and </a:t>
            </a:r>
            <a:r>
              <a:rPr kumimoji="0" lang="en-US" altLang="ja-JP" sz="3600" b="1" i="1" u="none" strike="noStrike" kern="1200" cap="none" spc="0" normalizeH="0" baseline="0" noProof="0" dirty="0">
                <a:ln>
                  <a:noFill/>
                </a:ln>
                <a:solidFill>
                  <a:srgbClr val="FFFF00"/>
                </a:solidFill>
                <a:effectLst/>
                <a:uLnTx/>
                <a:uFillTx/>
                <a:latin typeface="Arial" charset="0"/>
                <a:ea typeface="ＭＳ Ｐゴシック" charset="0"/>
                <a:cs typeface="Arial" charset="0"/>
              </a:rPr>
              <a:t>the earth was formed out of water </a:t>
            </a:r>
            <a:r>
              <a:rPr kumimoji="0" lang="en-US" altLang="ja-JP" sz="36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and by water. </a:t>
            </a:r>
            <a:r>
              <a:rPr kumimoji="0" lang="en-US" altLang="ja-JP" sz="3600" b="1" i="1" u="none" strike="noStrike" kern="1200" cap="none" spc="0" normalizeH="0" baseline="30000" noProof="0" dirty="0">
                <a:ln>
                  <a:noFill/>
                </a:ln>
                <a:solidFill>
                  <a:srgbClr val="FFFFFF"/>
                </a:solidFill>
                <a:effectLst/>
                <a:uLnTx/>
                <a:uFillTx/>
                <a:latin typeface="Arial" charset="0"/>
                <a:ea typeface="ＭＳ Ｐゴシック" charset="0"/>
                <a:cs typeface="Arial" charset="0"/>
              </a:rPr>
              <a:t> </a:t>
            </a:r>
            <a:r>
              <a:rPr kumimoji="0" lang="en-US" altLang="ja-JP" sz="36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By these waters also </a:t>
            </a:r>
            <a:r>
              <a:rPr kumimoji="0" lang="en-US" altLang="ja-JP" sz="3600" b="1" i="1" u="none" strike="noStrike" kern="1200" cap="none" spc="0" normalizeH="0" baseline="0" noProof="0" dirty="0">
                <a:ln>
                  <a:noFill/>
                </a:ln>
                <a:solidFill>
                  <a:srgbClr val="FFFF00"/>
                </a:solidFill>
                <a:effectLst/>
                <a:uLnTx/>
                <a:uFillTx/>
                <a:latin typeface="Arial" charset="0"/>
                <a:ea typeface="ＭＳ Ｐゴシック" charset="0"/>
                <a:cs typeface="Arial" charset="0"/>
              </a:rPr>
              <a:t>the world of that time was deluged</a:t>
            </a:r>
            <a:r>
              <a:rPr kumimoji="0" lang="en-US" altLang="ja-JP" sz="36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 and destroyed. </a:t>
            </a:r>
            <a:r>
              <a:rPr kumimoji="0" lang="en-US" altLang="ja-JP" sz="3600" b="1" i="1" u="none" strike="noStrike" kern="1200" cap="none" spc="0" normalizeH="0" baseline="30000" noProof="0" dirty="0">
                <a:ln>
                  <a:noFill/>
                </a:ln>
                <a:solidFill>
                  <a:srgbClr val="FFFFFF"/>
                </a:solidFill>
                <a:effectLst/>
                <a:uLnTx/>
                <a:uFillTx/>
                <a:latin typeface="Arial" charset="0"/>
                <a:ea typeface="ＭＳ Ｐゴシック" charset="0"/>
                <a:cs typeface="Arial" charset="0"/>
              </a:rPr>
              <a:t> </a:t>
            </a:r>
            <a:r>
              <a:rPr kumimoji="0" lang="en-US" altLang="ja-JP" sz="36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By the same word the present heavens and earth are reserved for fire, being kept for the day of judgment and destruction of ungodly men."</a:t>
            </a:r>
            <a:endParaRPr kumimoji="0" lang="en-US" sz="3600" b="1" i="1"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54981" name="Rectangle 6"/>
          <p:cNvSpPr>
            <a:spLocks noGrp="1" noChangeArrowheads="1"/>
          </p:cNvSpPr>
          <p:nvPr>
            <p:ph type="title" idx="4294967295"/>
          </p:nvPr>
        </p:nvSpPr>
        <p:spPr>
          <a:xfrm>
            <a:off x="-107950" y="5715000"/>
            <a:ext cx="9251950" cy="1143000"/>
          </a:xfrm>
        </p:spPr>
        <p:txBody>
          <a:bodyPr/>
          <a:lstStyle/>
          <a:p>
            <a:pPr eaLnBrk="1" hangingPunct="1"/>
            <a:r>
              <a:rPr lang="en-US" altLang="zh-CN" sz="4000">
                <a:solidFill>
                  <a:schemeClr val="bg1"/>
                </a:solidFill>
                <a:latin typeface="Arial" charset="0"/>
                <a:ea typeface="ＭＳ Ｐゴシック" charset="0"/>
              </a:rPr>
              <a:t>Scoffers Doubt the Flood</a:t>
            </a:r>
            <a:endParaRPr lang="en-US" altLang="zh-CN" sz="4000">
              <a:latin typeface="Arial" charset="0"/>
              <a:ea typeface="ＭＳ Ｐゴシック" charset="0"/>
            </a:endParaRPr>
          </a:p>
        </p:txBody>
      </p:sp>
    </p:spTree>
    <p:extLst>
      <p:ext uri="{BB962C8B-B14F-4D97-AF65-F5344CB8AC3E}">
        <p14:creationId xmlns:p14="http://schemas.microsoft.com/office/powerpoint/2010/main" val="3845440362"/>
      </p:ext>
    </p:extLst>
  </p:cSld>
  <p:clrMapOvr>
    <a:masterClrMapping/>
  </p:clrMapOvr>
  <p:transition spd="med">
    <p:randomBar dir="ver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3011"/>
            <a:ext cx="9144000" cy="3912131"/>
          </a:xfrm>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Adam and Eve </a:t>
            </a:r>
            <a:r>
              <a:rPr lang="en-US" b="1" dirty="0">
                <a:effectLst>
                  <a:glow rad="127000">
                    <a:schemeClr val="tx1"/>
                  </a:glow>
                </a:effectLst>
                <a:latin typeface="Arial" charset="0"/>
                <a:ea typeface="ＭＳ Ｐゴシック" charset="0"/>
              </a:rPr>
              <a:t>lived with d</a:t>
            </a:r>
            <a:r>
              <a:rPr lang="en-US" b="1" dirty="0">
                <a:effectLst>
                  <a:glow rad="127000">
                    <a:schemeClr val="tx1"/>
                  </a:glow>
                </a:effectLst>
                <a:latin typeface="Arial" charset="0"/>
                <a:ea typeface="ＭＳ Ｐゴシック" charset="0"/>
                <a:cs typeface="ＭＳ Ｐゴシック" charset="0"/>
              </a:rPr>
              <a:t>inosaurs centuries earlier, so why would we think that </a:t>
            </a:r>
            <a:r>
              <a:rPr lang="en-US" b="1" dirty="0">
                <a:effectLst>
                  <a:glow rad="127000">
                    <a:schemeClr val="tx1"/>
                  </a:glow>
                </a:effectLst>
                <a:latin typeface="Arial" charset="0"/>
                <a:ea typeface="ＭＳ Ｐゴシック" charset="0"/>
              </a:rPr>
              <a:t>dinosaurs </a:t>
            </a:r>
            <a:r>
              <a:rPr lang="en-US" b="1" dirty="0">
                <a:effectLst>
                  <a:glow rad="127000">
                    <a:schemeClr val="tx1"/>
                  </a:glow>
                </a:effectLst>
                <a:latin typeface="Arial" charset="0"/>
                <a:ea typeface="ＭＳ Ｐゴシック" charset="0"/>
                <a:cs typeface="ＭＳ Ｐゴシック" charset="0"/>
              </a:rPr>
              <a:t>died out by the Flood?</a:t>
            </a:r>
          </a:p>
        </p:txBody>
      </p:sp>
      <p:pic>
        <p:nvPicPr>
          <p:cNvPr id="2" name="Picture 1"/>
          <p:cNvPicPr>
            <a:picLocks noChangeAspect="1"/>
          </p:cNvPicPr>
          <p:nvPr/>
        </p:nvPicPr>
        <p:blipFill>
          <a:blip r:embed="rId3"/>
          <a:stretch>
            <a:fillRect/>
          </a:stretch>
        </p:blipFill>
        <p:spPr>
          <a:xfrm>
            <a:off x="0" y="3955143"/>
            <a:ext cx="9144000" cy="2902857"/>
          </a:xfrm>
          <a:prstGeom prst="rect">
            <a:avLst/>
          </a:prstGeom>
        </p:spPr>
      </p:pic>
    </p:spTree>
    <p:extLst>
      <p:ext uri="{BB962C8B-B14F-4D97-AF65-F5344CB8AC3E}">
        <p14:creationId xmlns:p14="http://schemas.microsoft.com/office/powerpoint/2010/main" val="1469200694"/>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nosaurs on Ark.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grpSp>
        <p:nvGrpSpPr>
          <p:cNvPr id="4" name="Group 3">
            <a:extLst>
              <a:ext uri="{FF2B5EF4-FFF2-40B4-BE49-F238E27FC236}">
                <a16:creationId xmlns:a16="http://schemas.microsoft.com/office/drawing/2014/main" id="{1AD62BAC-13E4-DE49-A25A-52734619743D}"/>
              </a:ext>
            </a:extLst>
          </p:cNvPr>
          <p:cNvGrpSpPr/>
          <p:nvPr/>
        </p:nvGrpSpPr>
        <p:grpSpPr>
          <a:xfrm>
            <a:off x="145469" y="40848"/>
            <a:ext cx="8212228" cy="6159535"/>
            <a:chOff x="145469" y="40848"/>
            <a:chExt cx="8212228" cy="6159535"/>
          </a:xfrm>
        </p:grpSpPr>
        <p:sp>
          <p:nvSpPr>
            <p:cNvPr id="2" name="Rectangle 1">
              <a:extLst>
                <a:ext uri="{FF2B5EF4-FFF2-40B4-BE49-F238E27FC236}">
                  <a16:creationId xmlns:a16="http://schemas.microsoft.com/office/drawing/2014/main" id="{9330DFC9-52F2-D74D-AD08-3F5D965A5EB7}"/>
                </a:ext>
              </a:extLst>
            </p:cNvPr>
            <p:cNvSpPr/>
            <p:nvPr/>
          </p:nvSpPr>
          <p:spPr bwMode="auto">
            <a:xfrm>
              <a:off x="4091167" y="4496844"/>
              <a:ext cx="1883748" cy="72650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7" name="Rectangle 6">
              <a:extLst>
                <a:ext uri="{FF2B5EF4-FFF2-40B4-BE49-F238E27FC236}">
                  <a16:creationId xmlns:a16="http://schemas.microsoft.com/office/drawing/2014/main" id="{5902B4FE-3C4E-B045-BB32-748DBEA496BC}"/>
                </a:ext>
              </a:extLst>
            </p:cNvPr>
            <p:cNvSpPr/>
            <p:nvPr/>
          </p:nvSpPr>
          <p:spPr bwMode="auto">
            <a:xfrm>
              <a:off x="5857336" y="1954060"/>
              <a:ext cx="2500361" cy="254278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8" name="Rectangle 7">
              <a:extLst>
                <a:ext uri="{FF2B5EF4-FFF2-40B4-BE49-F238E27FC236}">
                  <a16:creationId xmlns:a16="http://schemas.microsoft.com/office/drawing/2014/main" id="{AAB0B225-F012-AC4E-8E5B-B149EE913FF3}"/>
                </a:ext>
              </a:extLst>
            </p:cNvPr>
            <p:cNvSpPr/>
            <p:nvPr/>
          </p:nvSpPr>
          <p:spPr bwMode="auto">
            <a:xfrm>
              <a:off x="1698696" y="3394553"/>
              <a:ext cx="1883748" cy="129018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9" name="Rectangle 8">
              <a:extLst>
                <a:ext uri="{FF2B5EF4-FFF2-40B4-BE49-F238E27FC236}">
                  <a16:creationId xmlns:a16="http://schemas.microsoft.com/office/drawing/2014/main" id="{40C210EA-67BE-BE4F-AF0E-AD58ABE1901B}"/>
                </a:ext>
              </a:extLst>
            </p:cNvPr>
            <p:cNvSpPr/>
            <p:nvPr/>
          </p:nvSpPr>
          <p:spPr bwMode="auto">
            <a:xfrm>
              <a:off x="145469" y="1321111"/>
              <a:ext cx="640834" cy="390224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10" name="Rectangle 9">
              <a:extLst>
                <a:ext uri="{FF2B5EF4-FFF2-40B4-BE49-F238E27FC236}">
                  <a16:creationId xmlns:a16="http://schemas.microsoft.com/office/drawing/2014/main" id="{8B82379B-D310-4C4C-A499-C0D6E22F3C71}"/>
                </a:ext>
              </a:extLst>
            </p:cNvPr>
            <p:cNvSpPr/>
            <p:nvPr/>
          </p:nvSpPr>
          <p:spPr bwMode="auto">
            <a:xfrm>
              <a:off x="2224789" y="5802821"/>
              <a:ext cx="4727155" cy="39756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11" name="Rectangle 10">
              <a:extLst>
                <a:ext uri="{FF2B5EF4-FFF2-40B4-BE49-F238E27FC236}">
                  <a16:creationId xmlns:a16="http://schemas.microsoft.com/office/drawing/2014/main" id="{43853A64-14BD-034E-92C8-1641EC3C3807}"/>
                </a:ext>
              </a:extLst>
            </p:cNvPr>
            <p:cNvSpPr/>
            <p:nvPr/>
          </p:nvSpPr>
          <p:spPr bwMode="auto">
            <a:xfrm>
              <a:off x="1711221" y="40848"/>
              <a:ext cx="5629031" cy="101316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816249" y="1505066"/>
            <a:ext cx="2362600" cy="1773483"/>
          </a:xfrm>
          <a:solidFill>
            <a:srgbClr val="000000"/>
          </a:solidFill>
          <a:effectLst/>
        </p:spPr>
        <p:txBody>
          <a:bodyPr anchor="ctr"/>
          <a:lstStyle/>
          <a:p>
            <a:pPr>
              <a:defRPr/>
            </a:pPr>
            <a:r>
              <a:rPr lang="en-US" sz="2400" b="1" dirty="0">
                <a:effectLst>
                  <a:glow rad="127000">
                    <a:schemeClr val="tx1"/>
                  </a:glow>
                </a:effectLst>
                <a:latin typeface="Arial" charset="0"/>
                <a:ea typeface="ＭＳ Ｐゴシック" charset="0"/>
                <a:cs typeface="ＭＳ Ｐゴシック" charset="0"/>
              </a:rPr>
              <a:t>Small dinosaurs easily fit on the ark.</a:t>
            </a:r>
          </a:p>
        </p:txBody>
      </p:sp>
      <p:sp>
        <p:nvSpPr>
          <p:cNvPr id="13" name="Rectangle 2">
            <a:extLst>
              <a:ext uri="{FF2B5EF4-FFF2-40B4-BE49-F238E27FC236}">
                <a16:creationId xmlns:a16="http://schemas.microsoft.com/office/drawing/2014/main" id="{1EC36764-C04D-3847-A4BB-A25A9669F7EA}"/>
              </a:ext>
            </a:extLst>
          </p:cNvPr>
          <p:cNvSpPr txBox="1">
            <a:spLocks noChangeArrowheads="1"/>
          </p:cNvSpPr>
          <p:nvPr/>
        </p:nvSpPr>
        <p:spPr bwMode="auto">
          <a:xfrm>
            <a:off x="1271392" y="274439"/>
            <a:ext cx="7665929" cy="43774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0" cap="none" spc="0" normalizeH="0" baseline="0" noProof="0" dirty="0">
                <a:ln>
                  <a:noFill/>
                </a:ln>
                <a:solidFill>
                  <a:srgbClr val="002060"/>
                </a:solidFill>
                <a:effectLst/>
                <a:uLnTx/>
                <a:uFillTx/>
                <a:latin typeface="Arial" charset="0"/>
                <a:ea typeface="ＭＳ Ｐゴシック" charset="0"/>
              </a:rPr>
              <a:t>Apatosaurus</a:t>
            </a:r>
            <a:r>
              <a:rPr kumimoji="0" lang="en-US" sz="3200" b="1" i="0" u="none" strike="noStrike" kern="0" cap="none" spc="0" normalizeH="0" baseline="0" noProof="0" dirty="0">
                <a:ln>
                  <a:noFill/>
                </a:ln>
                <a:solidFill>
                  <a:srgbClr val="002060"/>
                </a:solidFill>
                <a:effectLst/>
                <a:uLnTx/>
                <a:uFillTx/>
                <a:latin typeface="Arial" charset="0"/>
                <a:ea typeface="ＭＳ Ｐゴシック" charset="0"/>
              </a:rPr>
              <a:t> </a:t>
            </a:r>
            <a:r>
              <a:rPr kumimoji="0" lang="en-US" sz="3200" b="1" i="0" u="none" strike="noStrike" kern="0" cap="none" spc="0" normalizeH="0" baseline="0" noProof="0" dirty="0" err="1">
                <a:ln>
                  <a:noFill/>
                </a:ln>
                <a:solidFill>
                  <a:srgbClr val="002060"/>
                </a:solidFill>
                <a:effectLst/>
                <a:uLnTx/>
                <a:uFillTx/>
                <a:latin typeface="Arial" charset="0"/>
                <a:ea typeface="ＭＳ Ｐゴシック" charset="0"/>
              </a:rPr>
              <a:t>excelsus</a:t>
            </a:r>
            <a:r>
              <a:rPr kumimoji="0" lang="en-US" sz="3200" b="1" i="0" u="none" strike="noStrike" kern="0" cap="none" spc="0" normalizeH="0" baseline="0" noProof="0" dirty="0">
                <a:ln>
                  <a:noFill/>
                </a:ln>
                <a:solidFill>
                  <a:srgbClr val="002060"/>
                </a:solidFill>
                <a:effectLst/>
                <a:uLnTx/>
                <a:uFillTx/>
                <a:latin typeface="Arial" charset="0"/>
                <a:ea typeface="ＭＳ Ｐゴシック" charset="0"/>
              </a:rPr>
              <a:t> growth</a:t>
            </a:r>
            <a:endParaRPr kumimoji="0" lang="en-US" sz="3200" b="1" i="1" u="none" strike="noStrike" kern="0" cap="none" spc="0" normalizeH="0" baseline="0" noProof="0" dirty="0">
              <a:ln>
                <a:noFill/>
              </a:ln>
              <a:solidFill>
                <a:srgbClr val="002060"/>
              </a:solidFill>
              <a:effectLst/>
              <a:uLnTx/>
              <a:uFillTx/>
              <a:latin typeface="Arial" charset="0"/>
              <a:ea typeface="ＭＳ Ｐゴシック" charset="0"/>
            </a:endParaRPr>
          </a:p>
        </p:txBody>
      </p:sp>
      <p:sp>
        <p:nvSpPr>
          <p:cNvPr id="14" name="Rectangle 2">
            <a:extLst>
              <a:ext uri="{FF2B5EF4-FFF2-40B4-BE49-F238E27FC236}">
                <a16:creationId xmlns:a16="http://schemas.microsoft.com/office/drawing/2014/main" id="{55032174-287D-354A-902D-DA62441554D1}"/>
              </a:ext>
            </a:extLst>
          </p:cNvPr>
          <p:cNvSpPr txBox="1">
            <a:spLocks noChangeArrowheads="1"/>
          </p:cNvSpPr>
          <p:nvPr/>
        </p:nvSpPr>
        <p:spPr bwMode="auto">
          <a:xfrm>
            <a:off x="1459270" y="3858017"/>
            <a:ext cx="2362600" cy="86429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C00000"/>
                </a:solidFill>
                <a:effectLst/>
                <a:uLnTx/>
                <a:uFillTx/>
                <a:latin typeface="Arial" charset="0"/>
                <a:ea typeface="ＭＳ Ｐゴシック" charset="0"/>
              </a:rPr>
              <a:t>Taken on board Ark</a:t>
            </a:r>
          </a:p>
        </p:txBody>
      </p:sp>
      <p:sp>
        <p:nvSpPr>
          <p:cNvPr id="15" name="Rectangle 2">
            <a:extLst>
              <a:ext uri="{FF2B5EF4-FFF2-40B4-BE49-F238E27FC236}">
                <a16:creationId xmlns:a16="http://schemas.microsoft.com/office/drawing/2014/main" id="{26B0F9C6-ACF4-4F46-9E71-7FD8D3AF6290}"/>
              </a:ext>
            </a:extLst>
          </p:cNvPr>
          <p:cNvSpPr txBox="1">
            <a:spLocks noChangeArrowheads="1"/>
          </p:cNvSpPr>
          <p:nvPr/>
        </p:nvSpPr>
        <p:spPr bwMode="auto">
          <a:xfrm>
            <a:off x="3783851" y="4841085"/>
            <a:ext cx="2362600" cy="44800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C00000"/>
                </a:solidFill>
                <a:effectLst/>
                <a:uLnTx/>
                <a:uFillTx/>
                <a:latin typeface="Arial" charset="0"/>
                <a:ea typeface="ＭＳ Ｐゴシック" charset="0"/>
              </a:rPr>
              <a:t>Disembark</a:t>
            </a:r>
          </a:p>
        </p:txBody>
      </p:sp>
      <p:sp>
        <p:nvSpPr>
          <p:cNvPr id="16" name="Rectangle 2">
            <a:extLst>
              <a:ext uri="{FF2B5EF4-FFF2-40B4-BE49-F238E27FC236}">
                <a16:creationId xmlns:a16="http://schemas.microsoft.com/office/drawing/2014/main" id="{8780D219-BE1D-644D-85B0-DE9D190BF741}"/>
              </a:ext>
            </a:extLst>
          </p:cNvPr>
          <p:cNvSpPr txBox="1">
            <a:spLocks noChangeArrowheads="1"/>
          </p:cNvSpPr>
          <p:nvPr/>
        </p:nvSpPr>
        <p:spPr bwMode="auto">
          <a:xfrm>
            <a:off x="5770644" y="1931001"/>
            <a:ext cx="2362600" cy="286441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C00000"/>
                </a:solidFill>
                <a:effectLst/>
                <a:uLnTx/>
                <a:uFillTx/>
                <a:latin typeface="Arial" charset="0"/>
                <a:ea typeface="ＭＳ Ｐゴシック" charset="0"/>
              </a:rPr>
              <a:t>Maximum growth rate about 5.5 tons/year</a:t>
            </a:r>
          </a:p>
        </p:txBody>
      </p:sp>
      <p:sp>
        <p:nvSpPr>
          <p:cNvPr id="17" name="Rectangle 2">
            <a:extLst>
              <a:ext uri="{FF2B5EF4-FFF2-40B4-BE49-F238E27FC236}">
                <a16:creationId xmlns:a16="http://schemas.microsoft.com/office/drawing/2014/main" id="{1B0BDEAB-9450-7343-82C6-08BC675C0C6A}"/>
              </a:ext>
            </a:extLst>
          </p:cNvPr>
          <p:cNvSpPr txBox="1">
            <a:spLocks noChangeArrowheads="1"/>
          </p:cNvSpPr>
          <p:nvPr/>
        </p:nvSpPr>
        <p:spPr bwMode="auto">
          <a:xfrm>
            <a:off x="1478072" y="5749111"/>
            <a:ext cx="7252570" cy="43774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Arial" charset="0"/>
                <a:ea typeface="ＭＳ Ｐゴシック" charset="0"/>
              </a:rPr>
              <a:t>Age (years)</a:t>
            </a:r>
          </a:p>
        </p:txBody>
      </p:sp>
      <p:sp>
        <p:nvSpPr>
          <p:cNvPr id="18" name="Rectangle 2">
            <a:extLst>
              <a:ext uri="{FF2B5EF4-FFF2-40B4-BE49-F238E27FC236}">
                <a16:creationId xmlns:a16="http://schemas.microsoft.com/office/drawing/2014/main" id="{98BE47C2-5A1A-004C-A234-97A419DE6235}"/>
              </a:ext>
            </a:extLst>
          </p:cNvPr>
          <p:cNvSpPr txBox="1">
            <a:spLocks noChangeArrowheads="1"/>
          </p:cNvSpPr>
          <p:nvPr/>
        </p:nvSpPr>
        <p:spPr bwMode="auto">
          <a:xfrm rot="16200000">
            <a:off x="-2910835" y="3230552"/>
            <a:ext cx="6817153" cy="43774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Arial" charset="0"/>
                <a:ea typeface="ＭＳ Ｐゴシック" charset="0"/>
              </a:rPr>
              <a:t>Tons</a:t>
            </a:r>
          </a:p>
        </p:txBody>
      </p:sp>
    </p:spTree>
    <p:extLst>
      <p:ext uri="{BB962C8B-B14F-4D97-AF65-F5344CB8AC3E}">
        <p14:creationId xmlns:p14="http://schemas.microsoft.com/office/powerpoint/2010/main" val="41646538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linds(horizont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linds(horizont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900098"/>
                                        </p:tgtEl>
                                        <p:attrNameLst>
                                          <p:attrName>style.visibility</p:attrName>
                                        </p:attrNameLst>
                                      </p:cBhvr>
                                      <p:to>
                                        <p:strVal val="visible"/>
                                      </p:to>
                                    </p:set>
                                    <p:animEffect transition="in" filter="blinds(horizontal)">
                                      <p:cBhvr>
                                        <p:cTn id="22"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animBg="1"/>
      <p:bldP spid="14" grpId="0"/>
      <p:bldP spid="15"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7" name="Picture 2"/>
          <p:cNvPicPr>
            <a:picLocks noChangeAspect="1" noChangeArrowheads="1"/>
          </p:cNvPicPr>
          <p:nvPr/>
        </p:nvPicPr>
        <p:blipFill>
          <a:blip r:embed="rId3">
            <a:lum bright="-30000"/>
            <a:extLst>
              <a:ext uri="{28A0092B-C50C-407E-A947-70E740481C1C}">
                <a14:useLocalDpi xmlns:a14="http://schemas.microsoft.com/office/drawing/2010/main" val="0"/>
              </a:ext>
            </a:extLst>
          </a:blip>
          <a:srcRect t="2715"/>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7091" name="Rectangle 3"/>
          <p:cNvSpPr>
            <a:spLocks noGrp="1" noChangeArrowheads="1"/>
          </p:cNvSpPr>
          <p:nvPr>
            <p:ph type="title"/>
          </p:nvPr>
        </p:nvSpPr>
        <p:spPr>
          <a:xfrm>
            <a:off x="0" y="188913"/>
            <a:ext cx="9194800" cy="1143000"/>
          </a:xfrm>
          <a:effectLst/>
        </p:spPr>
        <p:txBody>
          <a:bodyPr>
            <a:normAutofit/>
          </a:bodyPr>
          <a:lstStyle/>
          <a:p>
            <a:pPr eaLnBrk="1" hangingPunct="1">
              <a:defRPr/>
            </a:pPr>
            <a:r>
              <a:rPr lang="en-US" sz="4800" b="1" dirty="0">
                <a:solidFill>
                  <a:schemeClr val="bg1"/>
                </a:solidFill>
                <a:effectLst>
                  <a:glow rad="101600">
                    <a:schemeClr val="tx1">
                      <a:alpha val="75000"/>
                    </a:schemeClr>
                  </a:glow>
                </a:effectLst>
                <a:cs typeface="Arial"/>
              </a:rPr>
              <a:t>Questions We All Must Answer</a:t>
            </a:r>
            <a:endParaRPr lang="en-US" sz="3600" dirty="0">
              <a:effectLst>
                <a:glow rad="101600">
                  <a:schemeClr val="tx1">
                    <a:alpha val="75000"/>
                  </a:schemeClr>
                </a:glow>
              </a:effectLst>
              <a:cs typeface="Arial"/>
            </a:endParaRPr>
          </a:p>
        </p:txBody>
      </p:sp>
      <p:sp>
        <p:nvSpPr>
          <p:cNvPr id="217095" name="Text Box 7"/>
          <p:cNvSpPr txBox="1">
            <a:spLocks noChangeArrowheads="1"/>
          </p:cNvSpPr>
          <p:nvPr/>
        </p:nvSpPr>
        <p:spPr bwMode="auto">
          <a:xfrm>
            <a:off x="390525" y="1408142"/>
            <a:ext cx="8362950" cy="7699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101600">
                    <a:prstClr val="black">
                      <a:alpha val="75000"/>
                    </a:prstClr>
                  </a:glow>
                </a:effectLst>
                <a:uLnTx/>
                <a:uFillTx/>
                <a:latin typeface="Arial"/>
                <a:ea typeface="ＭＳ Ｐゴシック" charset="0"/>
                <a:cs typeface="Arial"/>
              </a:rPr>
              <a:t>Genesis = </a:t>
            </a:r>
            <a:r>
              <a:rPr kumimoji="0" lang="ru-RU" sz="4400" b="1" i="0" u="none" strike="noStrike" kern="1200" cap="none" spc="0" normalizeH="0" baseline="0" noProof="0" dirty="0">
                <a:ln>
                  <a:noFill/>
                </a:ln>
                <a:solidFill>
                  <a:srgbClr val="FFFFFF"/>
                </a:solidFill>
                <a:effectLst>
                  <a:glow rad="101600">
                    <a:prstClr val="black">
                      <a:alpha val="75000"/>
                    </a:prstClr>
                  </a:glow>
                </a:effectLst>
                <a:uLnTx/>
                <a:uFillTx/>
                <a:latin typeface="Arial"/>
                <a:ea typeface="ＭＳ Ｐゴシック" charset="0"/>
                <a:cs typeface="Arial"/>
              </a:rPr>
              <a:t>"</a:t>
            </a:r>
            <a:r>
              <a:rPr kumimoji="0" lang="en-US" sz="4400" b="1" i="0" u="none" strike="noStrike" kern="1200" cap="none" spc="0" normalizeH="0" baseline="0" noProof="0" dirty="0">
                <a:ln>
                  <a:noFill/>
                </a:ln>
                <a:solidFill>
                  <a:srgbClr val="FFFFFF"/>
                </a:solidFill>
                <a:effectLst>
                  <a:glow rad="101600">
                    <a:prstClr val="black">
                      <a:alpha val="75000"/>
                    </a:prstClr>
                  </a:glow>
                </a:effectLst>
                <a:uLnTx/>
                <a:uFillTx/>
                <a:latin typeface="Arial"/>
                <a:ea typeface="ＭＳ Ｐゴシック" charset="0"/>
                <a:cs typeface="Arial"/>
              </a:rPr>
              <a:t>Beginnings</a:t>
            </a:r>
            <a:r>
              <a:rPr kumimoji="0" lang="ru-RU" sz="4400" b="1" i="0" u="none" strike="noStrike" kern="1200" cap="none" spc="0" normalizeH="0" baseline="0" noProof="0" dirty="0">
                <a:ln>
                  <a:noFill/>
                </a:ln>
                <a:solidFill>
                  <a:srgbClr val="FFFFFF"/>
                </a:solidFill>
                <a:effectLst>
                  <a:glow rad="101600">
                    <a:prstClr val="black">
                      <a:alpha val="75000"/>
                    </a:prstClr>
                  </a:glow>
                </a:effectLst>
                <a:uLnTx/>
                <a:uFillTx/>
                <a:latin typeface="Arial"/>
                <a:ea typeface="ＭＳ Ｐゴシック" charset="0"/>
                <a:cs typeface="Arial"/>
              </a:rPr>
              <a:t>"</a:t>
            </a:r>
            <a:endParaRPr kumimoji="0" lang="en-US" sz="4400" b="1" i="0" u="none" strike="noStrike" kern="1200" cap="none" spc="0" normalizeH="0" baseline="0" noProof="0" dirty="0">
              <a:ln>
                <a:noFill/>
              </a:ln>
              <a:solidFill>
                <a:srgbClr val="FFFFFF"/>
              </a:solidFill>
              <a:effectLst>
                <a:glow rad="101600">
                  <a:prstClr val="black">
                    <a:alpha val="75000"/>
                  </a:prstClr>
                </a:glow>
              </a:effectLst>
              <a:uLnTx/>
              <a:uFillTx/>
              <a:latin typeface="Arial"/>
              <a:ea typeface="ＭＳ Ｐゴシック" charset="0"/>
              <a:cs typeface="Arial"/>
            </a:endParaRPr>
          </a:p>
        </p:txBody>
      </p:sp>
      <p:sp>
        <p:nvSpPr>
          <p:cNvPr id="217096" name="Text Box 8"/>
          <p:cNvSpPr txBox="1">
            <a:spLocks noChangeArrowheads="1"/>
          </p:cNvSpPr>
          <p:nvPr/>
        </p:nvSpPr>
        <p:spPr bwMode="auto">
          <a:xfrm>
            <a:off x="0" y="2790825"/>
            <a:ext cx="9194800" cy="280076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lvl1pPr marL="460375" indent="-460375">
              <a:defRPr sz="2400">
                <a:solidFill>
                  <a:schemeClr val="tx1"/>
                </a:solidFill>
                <a:latin typeface="Arial" charset="0"/>
                <a:ea typeface="ＭＳ Ｐゴシック" charset="0"/>
                <a:cs typeface="ＭＳ Ｐゴシック" charset="0"/>
              </a:defRPr>
            </a:lvl1pPr>
            <a:lvl2pPr marL="57467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marL="266700" marR="0" lvl="0" indent="-266700" algn="l" defTabSz="457200" rtl="0" eaLnBrk="1" fontAlgn="auto" latinLnBrk="0" hangingPunct="1">
              <a:lnSpc>
                <a:spcPct val="100000"/>
              </a:lnSpc>
              <a:spcBef>
                <a:spcPct val="50000"/>
              </a:spcBef>
              <a:spcAft>
                <a:spcPts val="0"/>
              </a:spcAft>
              <a:buClrTx/>
              <a:buSzTx/>
              <a:buFontTx/>
              <a:buChar char="•"/>
              <a:tabLst/>
              <a:defRPr/>
            </a:pPr>
            <a:r>
              <a:rPr kumimoji="0" lang="en-US" sz="3200" b="1" i="0" u="none" strike="noStrike" kern="1200" cap="none" spc="0" normalizeH="0" baseline="0" noProof="0" dirty="0">
                <a:ln>
                  <a:noFill/>
                </a:ln>
                <a:solidFill>
                  <a:srgbClr val="FFFF00"/>
                </a:solidFill>
                <a:effectLst>
                  <a:glow rad="101600">
                    <a:prstClr val="black">
                      <a:alpha val="75000"/>
                    </a:prstClr>
                  </a:glow>
                </a:effectLst>
                <a:uLnTx/>
                <a:uFillTx/>
                <a:latin typeface="Arial"/>
                <a:ea typeface="ＭＳ Ｐゴシック" charset="0"/>
                <a:cs typeface="Arial"/>
              </a:rPr>
              <a:t>Origin</a:t>
            </a:r>
            <a:r>
              <a:rPr kumimoji="0" lang="en-US" sz="3200" b="1" i="0" u="none" strike="noStrike" kern="1200" cap="none" spc="0" normalizeH="0" baseline="0" noProof="0" dirty="0">
                <a:ln>
                  <a:noFill/>
                </a:ln>
                <a:solidFill>
                  <a:srgbClr val="FFFFFF"/>
                </a:solidFill>
                <a:effectLst>
                  <a:glow rad="101600">
                    <a:prstClr val="black">
                      <a:alpha val="75000"/>
                    </a:prstClr>
                  </a:glow>
                </a:effectLst>
                <a:uLnTx/>
                <a:uFillTx/>
                <a:latin typeface="Arial"/>
                <a:ea typeface="ＭＳ Ｐゴシック" charset="0"/>
                <a:cs typeface="Arial"/>
              </a:rPr>
              <a:t>: Where did we come from?  </a:t>
            </a:r>
          </a:p>
          <a:p>
            <a:pPr marL="266700" marR="0" lvl="0" indent="-266700" algn="l" defTabSz="457200" rtl="0" eaLnBrk="1" fontAlgn="auto" latinLnBrk="0" hangingPunct="1">
              <a:lnSpc>
                <a:spcPct val="100000"/>
              </a:lnSpc>
              <a:spcBef>
                <a:spcPct val="50000"/>
              </a:spcBef>
              <a:spcAft>
                <a:spcPts val="0"/>
              </a:spcAft>
              <a:buClrTx/>
              <a:buSzTx/>
              <a:buFontTx/>
              <a:buChar char="•"/>
              <a:tabLst/>
              <a:defRPr/>
            </a:pPr>
            <a:r>
              <a:rPr kumimoji="0" lang="en-US" sz="3200" b="1" i="0" u="none" strike="noStrike" kern="1200" cap="none" spc="0" normalizeH="0" baseline="0" noProof="0" dirty="0">
                <a:ln>
                  <a:noFill/>
                </a:ln>
                <a:solidFill>
                  <a:srgbClr val="FFFF00"/>
                </a:solidFill>
                <a:effectLst>
                  <a:glow rad="101600">
                    <a:prstClr val="black">
                      <a:alpha val="75000"/>
                    </a:prstClr>
                  </a:glow>
                </a:effectLst>
                <a:uLnTx/>
                <a:uFillTx/>
                <a:latin typeface="Arial"/>
                <a:ea typeface="ＭＳ Ｐゴシック" charset="0"/>
                <a:cs typeface="Arial"/>
              </a:rPr>
              <a:t>Purpose</a:t>
            </a:r>
            <a:r>
              <a:rPr kumimoji="0" lang="en-US" sz="3200" b="1" i="0" u="none" strike="noStrike" kern="1200" cap="none" spc="0" normalizeH="0" baseline="0" noProof="0" dirty="0">
                <a:ln>
                  <a:noFill/>
                </a:ln>
                <a:solidFill>
                  <a:srgbClr val="FFFFFF"/>
                </a:solidFill>
                <a:effectLst>
                  <a:glow rad="101600">
                    <a:prstClr val="black">
                      <a:alpha val="75000"/>
                    </a:prstClr>
                  </a:glow>
                </a:effectLst>
                <a:uLnTx/>
                <a:uFillTx/>
                <a:latin typeface="Arial"/>
                <a:ea typeface="ＭＳ Ｐゴシック" charset="0"/>
                <a:cs typeface="Arial"/>
              </a:rPr>
              <a:t>: Why am I here? Is there meaning?</a:t>
            </a:r>
          </a:p>
          <a:p>
            <a:pPr marL="266700" marR="0" lvl="0" indent="-266700" algn="l" defTabSz="457200" rtl="0" eaLnBrk="1" fontAlgn="auto" latinLnBrk="0" hangingPunct="1">
              <a:lnSpc>
                <a:spcPct val="100000"/>
              </a:lnSpc>
              <a:spcBef>
                <a:spcPct val="50000"/>
              </a:spcBef>
              <a:spcAft>
                <a:spcPts val="0"/>
              </a:spcAft>
              <a:buClrTx/>
              <a:buSzTx/>
              <a:buFontTx/>
              <a:buChar char="•"/>
              <a:tabLst/>
              <a:defRPr/>
            </a:pPr>
            <a:r>
              <a:rPr kumimoji="0" lang="en-US" sz="3200" b="1" i="0" u="none" strike="noStrike" kern="1200" cap="none" spc="0" normalizeH="0" baseline="0" noProof="0" dirty="0">
                <a:ln>
                  <a:noFill/>
                </a:ln>
                <a:solidFill>
                  <a:srgbClr val="FFFF00"/>
                </a:solidFill>
                <a:effectLst>
                  <a:glow rad="101600">
                    <a:prstClr val="black">
                      <a:alpha val="75000"/>
                    </a:prstClr>
                  </a:glow>
                </a:effectLst>
                <a:uLnTx/>
                <a:uFillTx/>
                <a:latin typeface="Arial"/>
                <a:ea typeface="ＭＳ Ｐゴシック" charset="0"/>
                <a:cs typeface="Arial"/>
              </a:rPr>
              <a:t>Morality</a:t>
            </a:r>
            <a:r>
              <a:rPr kumimoji="0" lang="en-US" sz="3200" b="1" i="0" u="none" strike="noStrike" kern="1200" cap="none" spc="0" normalizeH="0" baseline="0" noProof="0" dirty="0">
                <a:ln>
                  <a:noFill/>
                </a:ln>
                <a:solidFill>
                  <a:srgbClr val="FFFFFF"/>
                </a:solidFill>
                <a:effectLst>
                  <a:glow rad="101600">
                    <a:prstClr val="black">
                      <a:alpha val="75000"/>
                    </a:prstClr>
                  </a:glow>
                </a:effectLst>
                <a:uLnTx/>
                <a:uFillTx/>
                <a:latin typeface="Arial"/>
                <a:ea typeface="ＭＳ Ｐゴシック" charset="0"/>
                <a:cs typeface="Arial"/>
              </a:rPr>
              <a:t>: Why is there evil in the world?  </a:t>
            </a:r>
          </a:p>
          <a:p>
            <a:pPr marL="266700" marR="0" lvl="0" indent="-266700" algn="l" defTabSz="457200" rtl="0" eaLnBrk="1" fontAlgn="auto" latinLnBrk="0" hangingPunct="1">
              <a:lnSpc>
                <a:spcPct val="100000"/>
              </a:lnSpc>
              <a:spcBef>
                <a:spcPct val="50000"/>
              </a:spcBef>
              <a:spcAft>
                <a:spcPts val="0"/>
              </a:spcAft>
              <a:buClrTx/>
              <a:buSzTx/>
              <a:buFontTx/>
              <a:buChar char="•"/>
              <a:tabLst/>
              <a:defRPr/>
            </a:pPr>
            <a:r>
              <a:rPr kumimoji="0" lang="en-US" sz="3200" b="1" i="0" u="none" strike="noStrike" kern="1200" cap="none" spc="0" normalizeH="0" baseline="0" noProof="0" dirty="0">
                <a:ln>
                  <a:noFill/>
                </a:ln>
                <a:solidFill>
                  <a:srgbClr val="FFFF00"/>
                </a:solidFill>
                <a:effectLst>
                  <a:glow rad="101600">
                    <a:prstClr val="black">
                      <a:alpha val="75000"/>
                    </a:prstClr>
                  </a:glow>
                </a:effectLst>
                <a:uLnTx/>
                <a:uFillTx/>
                <a:latin typeface="Arial"/>
                <a:ea typeface="ＭＳ Ｐゴシック" charset="0"/>
                <a:cs typeface="Arial"/>
              </a:rPr>
              <a:t>Destiny</a:t>
            </a:r>
            <a:r>
              <a:rPr kumimoji="0" lang="en-US" sz="3200" b="1" i="0" u="none" strike="noStrike" kern="1200" cap="none" spc="0" normalizeH="0" baseline="0" noProof="0" dirty="0">
                <a:ln>
                  <a:noFill/>
                </a:ln>
                <a:solidFill>
                  <a:srgbClr val="FFFFFF"/>
                </a:solidFill>
                <a:effectLst>
                  <a:glow rad="101600">
                    <a:prstClr val="black">
                      <a:alpha val="75000"/>
                    </a:prstClr>
                  </a:glow>
                </a:effectLst>
                <a:uLnTx/>
                <a:uFillTx/>
                <a:latin typeface="Arial"/>
                <a:ea typeface="ＭＳ Ｐゴシック" charset="0"/>
                <a:cs typeface="Arial"/>
              </a:rPr>
              <a:t>: Where am I going? Is there hope? </a:t>
            </a:r>
          </a:p>
        </p:txBody>
      </p:sp>
    </p:spTree>
    <p:extLst>
      <p:ext uri="{BB962C8B-B14F-4D97-AF65-F5344CB8AC3E}">
        <p14:creationId xmlns:p14="http://schemas.microsoft.com/office/powerpoint/2010/main" val="10727136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7096">
                                            <p:txEl>
                                              <p:pRg st="0" end="0"/>
                                            </p:txEl>
                                          </p:spTgt>
                                        </p:tgtEl>
                                        <p:attrNameLst>
                                          <p:attrName>style.visibility</p:attrName>
                                        </p:attrNameLst>
                                      </p:cBhvr>
                                      <p:to>
                                        <p:strVal val="visible"/>
                                      </p:to>
                                    </p:set>
                                    <p:animEffect transition="in" filter="dissolve">
                                      <p:cBhvr>
                                        <p:cTn id="7" dur="500"/>
                                        <p:tgtEl>
                                          <p:spTgt spid="217096">
                                            <p:txEl>
                                              <p:pRg st="0" end="0"/>
                                            </p:txEl>
                                          </p:spTgt>
                                        </p:tgtEl>
                                      </p:cBhvr>
                                    </p:animEffect>
                                  </p:childTnLst>
                                </p:cTn>
                              </p:par>
                            </p:childTnLst>
                          </p:cTn>
                        </p:par>
                      </p:childTnLst>
                    </p:cTn>
                  </p:par>
                  <p:par>
                    <p:cTn id="8" fill="hold">
                      <p:stCondLst>
                        <p:cond delay="indefinite"/>
                      </p:stCondLst>
                      <p:childTnLst>
                        <p:par>
                          <p:cTn id="9" fill="hold" nodeType="after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17096">
                                            <p:txEl>
                                              <p:pRg st="1" end="1"/>
                                            </p:txEl>
                                          </p:spTgt>
                                        </p:tgtEl>
                                        <p:attrNameLst>
                                          <p:attrName>style.visibility</p:attrName>
                                        </p:attrNameLst>
                                      </p:cBhvr>
                                      <p:to>
                                        <p:strVal val="visible"/>
                                      </p:to>
                                    </p:set>
                                    <p:animEffect transition="in" filter="dissolve">
                                      <p:cBhvr>
                                        <p:cTn id="12" dur="500"/>
                                        <p:tgtEl>
                                          <p:spTgt spid="21709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17096">
                                            <p:txEl>
                                              <p:pRg st="2" end="2"/>
                                            </p:txEl>
                                          </p:spTgt>
                                        </p:tgtEl>
                                        <p:attrNameLst>
                                          <p:attrName>style.visibility</p:attrName>
                                        </p:attrNameLst>
                                      </p:cBhvr>
                                      <p:to>
                                        <p:strVal val="visible"/>
                                      </p:to>
                                    </p:set>
                                    <p:animEffect transition="in" filter="dissolve">
                                      <p:cBhvr>
                                        <p:cTn id="17" dur="500"/>
                                        <p:tgtEl>
                                          <p:spTgt spid="217096">
                                            <p:txEl>
                                              <p:pRg st="2" end="2"/>
                                            </p:txEl>
                                          </p:spTgt>
                                        </p:tgtEl>
                                      </p:cBhvr>
                                    </p:animEffect>
                                  </p:childTnLst>
                                </p:cTn>
                              </p:par>
                            </p:childTnLst>
                          </p:cTn>
                        </p:par>
                      </p:childTnLst>
                    </p:cTn>
                  </p:par>
                  <p:par>
                    <p:cTn id="18" fill="hold">
                      <p:stCondLst>
                        <p:cond delay="indefinite"/>
                      </p:stCondLst>
                      <p:childTnLst>
                        <p:par>
                          <p:cTn id="19" fill="hold" nodeType="after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17096">
                                            <p:txEl>
                                              <p:pRg st="3" end="3"/>
                                            </p:txEl>
                                          </p:spTgt>
                                        </p:tgtEl>
                                        <p:attrNameLst>
                                          <p:attrName>style.visibility</p:attrName>
                                        </p:attrNameLst>
                                      </p:cBhvr>
                                      <p:to>
                                        <p:strVal val="visible"/>
                                      </p:to>
                                    </p:set>
                                    <p:animEffect transition="in" filter="dissolve">
                                      <p:cBhvr>
                                        <p:cTn id="22" dur="500"/>
                                        <p:tgtEl>
                                          <p:spTgt spid="21709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6" grpId="0" uiExpand="1" build="p"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2"/>
          <p:cNvSpPr>
            <a:spLocks noGrp="1" noChangeArrowheads="1"/>
          </p:cNvSpPr>
          <p:nvPr>
            <p:ph type="title"/>
          </p:nvPr>
        </p:nvSpPr>
        <p:spPr>
          <a:xfrm>
            <a:off x="838200" y="457200"/>
            <a:ext cx="6172200" cy="990600"/>
          </a:xfrm>
          <a:solidFill>
            <a:srgbClr val="800080"/>
          </a:solidFill>
        </p:spPr>
        <p:txBody>
          <a:bodyPr/>
          <a:lstStyle/>
          <a:p>
            <a:pPr algn="l" eaLnBrk="1" hangingPunct="1"/>
            <a:r>
              <a:rPr lang="en-US" altLang="zh-CN" sz="4000">
                <a:solidFill>
                  <a:schemeClr val="bg1"/>
                </a:solidFill>
                <a:latin typeface="Arial" charset="0"/>
                <a:ea typeface="ＭＳ Ｐゴシック" charset="0"/>
              </a:rPr>
              <a:t>Dinosaurs Lived Recently</a:t>
            </a:r>
          </a:p>
        </p:txBody>
      </p:sp>
      <p:pic>
        <p:nvPicPr>
          <p:cNvPr id="259074"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26275" y="0"/>
            <a:ext cx="2117725" cy="2667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pic>
      <p:sp>
        <p:nvSpPr>
          <p:cNvPr id="259075" name="Rectangle 4"/>
          <p:cNvSpPr>
            <a:spLocks noChangeArrowheads="1"/>
          </p:cNvSpPr>
          <p:nvPr/>
        </p:nvSpPr>
        <p:spPr bwMode="auto">
          <a:xfrm>
            <a:off x="304800" y="1981200"/>
            <a:ext cx="8534400" cy="4322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354013" marR="0" lvl="0" indent="-354013" algn="l" defTabSz="914400" rtl="0" eaLnBrk="1" fontAlgn="base" latinLnBrk="0" hangingPunct="1">
              <a:lnSpc>
                <a:spcPct val="90000"/>
              </a:lnSpc>
              <a:spcBef>
                <a:spcPct val="20000"/>
              </a:spcBef>
              <a:spcAft>
                <a:spcPct val="0"/>
              </a:spcAft>
              <a:buClrTx/>
              <a:buSzTx/>
              <a:buFontTx/>
              <a:buChar char="•"/>
              <a:tabLst/>
              <a:defRPr/>
            </a:pPr>
            <a:r>
              <a:rPr kumimoji="0" lang="en-US" altLang="zh-CN"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Behemoth--giant vegetarian </a:t>
            </a:r>
            <a:br>
              <a:rPr kumimoji="0" lang="en-US" altLang="zh-CN"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en-US" altLang="zh-CN"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(Job 40:15-24)</a:t>
            </a:r>
          </a:p>
          <a:p>
            <a:pPr marL="354013" marR="0" lvl="0" indent="-354013" algn="l" defTabSz="914400" rtl="0" eaLnBrk="1" fontAlgn="base" latinLnBrk="0" hangingPunct="1">
              <a:lnSpc>
                <a:spcPct val="90000"/>
              </a:lnSpc>
              <a:spcBef>
                <a:spcPct val="20000"/>
              </a:spcBef>
              <a:spcAft>
                <a:spcPct val="0"/>
              </a:spcAft>
              <a:buClrTx/>
              <a:buSzTx/>
              <a:buFontTx/>
              <a:buChar char="•"/>
              <a:tabLst/>
              <a:defRPr/>
            </a:pPr>
            <a:r>
              <a:rPr kumimoji="0" lang="en-US" altLang="zh-CN"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Leviathan--ferocious meat eater (Job 41)</a:t>
            </a:r>
          </a:p>
          <a:p>
            <a:pPr marL="354013" marR="0" lvl="0" indent="-354013" algn="l" defTabSz="914400" rtl="0" eaLnBrk="1" fontAlgn="base" latinLnBrk="0" hangingPunct="1">
              <a:lnSpc>
                <a:spcPct val="90000"/>
              </a:lnSpc>
              <a:spcBef>
                <a:spcPct val="20000"/>
              </a:spcBef>
              <a:spcAft>
                <a:spcPct val="0"/>
              </a:spcAft>
              <a:buClrTx/>
              <a:buSzTx/>
              <a:buFontTx/>
              <a:buChar char="•"/>
              <a:tabLst/>
              <a:defRPr/>
            </a:pPr>
            <a:r>
              <a:rPr kumimoji="0" lang="en-US" altLang="zh-CN"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British King </a:t>
            </a:r>
            <a:r>
              <a:rPr kumimoji="0" lang="en-US" altLang="zh-CN" sz="2800" b="0"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Morvidus</a:t>
            </a:r>
            <a:r>
              <a:rPr kumimoji="0" lang="en-US" altLang="zh-CN"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was killed by a monster by being </a:t>
            </a:r>
            <a:r>
              <a:rPr kumimoji="0" lang="en-US" altLang="ja-JP"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"gulped down… as a big fish swallows a little one" (336 </a:t>
            </a:r>
            <a:r>
              <a:rPr kumimoji="0" lang="en-US" altLang="ja-JP" sz="20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BC</a:t>
            </a:r>
            <a:r>
              <a:rPr kumimoji="0" lang="en-US" altLang="ja-JP"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p>
          <a:p>
            <a:pPr marL="354013" marR="0" lvl="0" indent="-354013" algn="l" defTabSz="914400" rtl="0" eaLnBrk="1" fontAlgn="base" latinLnBrk="0" hangingPunct="1">
              <a:lnSpc>
                <a:spcPct val="90000"/>
              </a:lnSpc>
              <a:spcBef>
                <a:spcPct val="20000"/>
              </a:spcBef>
              <a:spcAft>
                <a:spcPct val="0"/>
              </a:spcAft>
              <a:buClrTx/>
              <a:buSzTx/>
              <a:buFontTx/>
              <a:buChar char="•"/>
              <a:tabLst/>
              <a:defRPr/>
            </a:pPr>
            <a:r>
              <a:rPr kumimoji="0" lang="en-US" altLang="zh-CN"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A monster was killed in 1693 in </a:t>
            </a:r>
            <a:r>
              <a:rPr kumimoji="0" lang="en-US" altLang="zh-CN" sz="2800" b="0"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Bedd-yr-Afanc</a:t>
            </a:r>
            <a:r>
              <a:rPr kumimoji="0" lang="en-US" altLang="zh-CN"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England</a:t>
            </a:r>
          </a:p>
          <a:p>
            <a:pPr marL="354013" marR="0" lvl="0" indent="-354013" algn="l" defTabSz="914400" rtl="0" eaLnBrk="1" fontAlgn="base" latinLnBrk="0" hangingPunct="1">
              <a:lnSpc>
                <a:spcPct val="90000"/>
              </a:lnSpc>
              <a:spcBef>
                <a:spcPct val="20000"/>
              </a:spcBef>
              <a:spcAft>
                <a:spcPct val="0"/>
              </a:spcAft>
              <a:buClrTx/>
              <a:buSzTx/>
              <a:buFontTx/>
              <a:buChar char="•"/>
              <a:tabLst/>
              <a:defRPr/>
            </a:pPr>
            <a:r>
              <a:rPr kumimoji="0" lang="en-US" altLang="zh-CN"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Monsters have been reported in nearly 200 places in England alone</a:t>
            </a:r>
          </a:p>
        </p:txBody>
      </p:sp>
    </p:spTree>
    <p:extLst>
      <p:ext uri="{BB962C8B-B14F-4D97-AF65-F5344CB8AC3E}">
        <p14:creationId xmlns:p14="http://schemas.microsoft.com/office/powerpoint/2010/main" val="2430775234"/>
      </p:ext>
    </p:extLst>
  </p:cSld>
  <p:clrMapOvr>
    <a:masterClrMapping/>
  </p:clrMapOvr>
  <p:transition spd="med">
    <p:randomBar dir="ver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7490" name="Picture 2" descr="swede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43600" y="152400"/>
            <a:ext cx="32004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47491" name="Picture 3" descr="swede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2057400" cy="1619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7493" name="Text Box 5"/>
          <p:cNvSpPr txBox="1">
            <a:spLocks noChangeArrowheads="1"/>
          </p:cNvSpPr>
          <p:nvPr/>
        </p:nvSpPr>
        <p:spPr bwMode="auto">
          <a:xfrm>
            <a:off x="5556250" y="4357688"/>
            <a:ext cx="1082675" cy="307975"/>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7150">
                <a:solidFill>
                  <a:srgbClr val="000000"/>
                </a:solidFill>
                <a:miter lim="800000"/>
                <a:headEnd/>
                <a:tailEnd/>
              </a14:hiddenLine>
            </a:ext>
          </a:extLst>
        </p:spPr>
        <p:txBody>
          <a:bodyPr wrap="non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a:ea typeface="ＭＳ Ｐゴシック" pitchFamily="-112" charset="-128"/>
                <a:cs typeface="Arial"/>
              </a:rPr>
              <a:t>DENMARK</a:t>
            </a:r>
          </a:p>
        </p:txBody>
      </p:sp>
      <p:sp>
        <p:nvSpPr>
          <p:cNvPr id="447494" name="Oval 6"/>
          <p:cNvSpPr>
            <a:spLocks noChangeArrowheads="1"/>
          </p:cNvSpPr>
          <p:nvPr/>
        </p:nvSpPr>
        <p:spPr bwMode="auto">
          <a:xfrm rot="-1362437">
            <a:off x="6630988" y="3789363"/>
            <a:ext cx="223837" cy="1143000"/>
          </a:xfrm>
          <a:prstGeom prst="ellipse">
            <a:avLst/>
          </a:prstGeom>
          <a:noFill/>
          <a:ln w="571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pic>
        <p:nvPicPr>
          <p:cNvPr id="447495" name="Picture 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384800" y="1219200"/>
            <a:ext cx="3759200" cy="563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7150">
                <a:solidFill>
                  <a:srgbClr val="000000"/>
                </a:solidFill>
                <a:miter lim="800000"/>
                <a:headEnd/>
                <a:tailEnd/>
              </a14:hiddenLine>
            </a:ext>
          </a:extLst>
        </p:spPr>
      </p:pic>
      <p:sp>
        <p:nvSpPr>
          <p:cNvPr id="447497" name="Rectangle 9"/>
          <p:cNvSpPr>
            <a:spLocks noChangeArrowheads="1"/>
          </p:cNvSpPr>
          <p:nvPr/>
        </p:nvSpPr>
        <p:spPr bwMode="auto">
          <a:xfrm>
            <a:off x="228600" y="1844675"/>
            <a:ext cx="6248400" cy="4937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altLang="zh-CN"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Danish poem extols Beowulf (</a:t>
            </a:r>
            <a:r>
              <a:rPr kumimoji="0" lang="en-US" altLang="zh-CN"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AD</a:t>
            </a:r>
            <a:r>
              <a:rPr kumimoji="0" lang="en-US" altLang="zh-CN"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495-583)--later king for 50 years</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altLang="zh-CN"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 monster Grendel (</a:t>
            </a:r>
            <a:r>
              <a:rPr kumimoji="0" lang="en-US" altLang="ja-JP"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"grinder, destroyer") preyed on Danes 12 years (</a:t>
            </a:r>
            <a:r>
              <a:rPr kumimoji="0" lang="en-US" altLang="ja-JP"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AD</a:t>
            </a:r>
            <a:r>
              <a:rPr kumimoji="0" lang="en-US" altLang="ja-JP"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503-515)</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altLang="zh-CN"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This hero cleared monstrous animals from the sea lanes </a:t>
            </a:r>
            <a:br>
              <a:rPr kumimoji="0" lang="en-US" altLang="zh-CN"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en-US" altLang="zh-CN"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between Denmark and Sweden</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altLang="zh-CN"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He then pulled out Grendel</a:t>
            </a:r>
            <a:r>
              <a:rPr kumimoji="0" lang="fr-FR" altLang="ja-JP"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altLang="ja-JP"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s small arm, who retreated to his cave and bled to death</a:t>
            </a:r>
            <a:endParaRPr kumimoji="0" lang="en-US" altLang="zh-CN"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569348" name="Rectangle 4"/>
          <p:cNvSpPr>
            <a:spLocks noGrp="1" noChangeArrowheads="1"/>
          </p:cNvSpPr>
          <p:nvPr>
            <p:ph type="title"/>
          </p:nvPr>
        </p:nvSpPr>
        <p:spPr>
          <a:xfrm>
            <a:off x="-36512" y="502568"/>
            <a:ext cx="9180512" cy="838200"/>
          </a:xfrm>
          <a:ln>
            <a:miter lim="800000"/>
            <a:headEnd/>
            <a:tailEnd/>
          </a:ln>
        </p:spPr>
        <p:txBody>
          <a:bodyPr>
            <a:scene3d>
              <a:camera prst="orthographicFront"/>
              <a:lightRig rig="soft" dir="t">
                <a:rot lat="0" lon="0" rev="10800000"/>
              </a:lightRig>
            </a:scene3d>
            <a:sp3d>
              <a:bevelT w="27940" h="12700"/>
              <a:contourClr>
                <a:srgbClr val="DDDDDD"/>
              </a:contourClr>
            </a:sp3d>
          </a:bodyPr>
          <a:lstStyle/>
          <a:p>
            <a:pPr eaLnBrk="1" hangingPunct="1">
              <a:defRPr/>
            </a:pPr>
            <a:r>
              <a:rPr lang="en-US" sz="4000" b="1" i="1" spc="150" dirty="0">
                <a:ln w="11430"/>
                <a:solidFill>
                  <a:srgbClr val="F8F8F8"/>
                </a:solidFill>
                <a:effectLst>
                  <a:outerShdw blurRad="25400" algn="tl" rotWithShape="0">
                    <a:srgbClr val="000000">
                      <a:alpha val="43000"/>
                    </a:srgbClr>
                  </a:outerShdw>
                </a:effectLst>
                <a:latin typeface="Arial" charset="0"/>
                <a:ea typeface="ＭＳ Ｐゴシック" charset="0"/>
                <a:cs typeface="Arial" charset="0"/>
              </a:rPr>
              <a:t>Beowulf</a:t>
            </a:r>
            <a:r>
              <a:rPr lang="en-US" sz="4000" b="1" spc="150" dirty="0">
                <a:ln w="11430"/>
                <a:solidFill>
                  <a:srgbClr val="F8F8F8"/>
                </a:solidFill>
                <a:effectLst>
                  <a:outerShdw blurRad="25400" algn="tl" rotWithShape="0">
                    <a:srgbClr val="000000">
                      <a:alpha val="43000"/>
                    </a:srgbClr>
                  </a:outerShdw>
                </a:effectLst>
                <a:latin typeface="Arial" charset="0"/>
                <a:ea typeface="ＭＳ Ｐゴシック" charset="0"/>
                <a:cs typeface="Arial" charset="0"/>
              </a:rPr>
              <a:t> &amp; the Creatures of Denmark</a:t>
            </a:r>
          </a:p>
        </p:txBody>
      </p:sp>
    </p:spTree>
    <p:extLst>
      <p:ext uri="{BB962C8B-B14F-4D97-AF65-F5344CB8AC3E}">
        <p14:creationId xmlns:p14="http://schemas.microsoft.com/office/powerpoint/2010/main" val="57883235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47491"/>
                                        </p:tgtEl>
                                        <p:attrNameLst>
                                          <p:attrName>style.visibility</p:attrName>
                                        </p:attrNameLst>
                                      </p:cBhvr>
                                      <p:to>
                                        <p:strVal val="visible"/>
                                      </p:to>
                                    </p:set>
                                    <p:animEffect transition="in" filter="dissolve">
                                      <p:cBhvr>
                                        <p:cTn id="7" dur="500"/>
                                        <p:tgtEl>
                                          <p:spTgt spid="44749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447490"/>
                                        </p:tgtEl>
                                        <p:attrNameLst>
                                          <p:attrName>style.visibility</p:attrName>
                                        </p:attrNameLst>
                                      </p:cBhvr>
                                      <p:to>
                                        <p:strVal val="visible"/>
                                      </p:to>
                                    </p:set>
                                    <p:anim calcmode="lin" valueType="num">
                                      <p:cBhvr additive="base">
                                        <p:cTn id="12" dur="500" fill="hold"/>
                                        <p:tgtEl>
                                          <p:spTgt spid="447490"/>
                                        </p:tgtEl>
                                        <p:attrNameLst>
                                          <p:attrName>ppt_x</p:attrName>
                                        </p:attrNameLst>
                                      </p:cBhvr>
                                      <p:tavLst>
                                        <p:tav tm="0">
                                          <p:val>
                                            <p:strVal val="#ppt_x"/>
                                          </p:val>
                                        </p:tav>
                                        <p:tav tm="100000">
                                          <p:val>
                                            <p:strVal val="#ppt_x"/>
                                          </p:val>
                                        </p:tav>
                                      </p:tavLst>
                                    </p:anim>
                                    <p:anim calcmode="lin" valueType="num">
                                      <p:cBhvr additive="base">
                                        <p:cTn id="13" dur="500" fill="hold"/>
                                        <p:tgtEl>
                                          <p:spTgt spid="447490"/>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3" presetClass="entr" presetSubtype="16" fill="hold" grpId="0" nodeType="clickEffect">
                                  <p:stCondLst>
                                    <p:cond delay="0"/>
                                  </p:stCondLst>
                                  <p:childTnLst>
                                    <p:set>
                                      <p:cBhvr>
                                        <p:cTn id="17" dur="1" fill="hold">
                                          <p:stCondLst>
                                            <p:cond delay="0"/>
                                          </p:stCondLst>
                                        </p:cTn>
                                        <p:tgtEl>
                                          <p:spTgt spid="447497">
                                            <p:txEl>
                                              <p:pRg st="0" end="0"/>
                                            </p:txEl>
                                          </p:spTgt>
                                        </p:tgtEl>
                                        <p:attrNameLst>
                                          <p:attrName>style.visibility</p:attrName>
                                        </p:attrNameLst>
                                      </p:cBhvr>
                                      <p:to>
                                        <p:strVal val="visible"/>
                                      </p:to>
                                    </p:set>
                                    <p:animEffect transition="in" filter="plus(in)">
                                      <p:cBhvr>
                                        <p:cTn id="18" dur="2000"/>
                                        <p:tgtEl>
                                          <p:spTgt spid="447497">
                                            <p:txEl>
                                              <p:pRg st="0" end="0"/>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3" presetClass="entr" presetSubtype="16" fill="hold" grpId="0" nodeType="clickEffect">
                                  <p:stCondLst>
                                    <p:cond delay="0"/>
                                  </p:stCondLst>
                                  <p:childTnLst>
                                    <p:set>
                                      <p:cBhvr>
                                        <p:cTn id="22" dur="1" fill="hold">
                                          <p:stCondLst>
                                            <p:cond delay="0"/>
                                          </p:stCondLst>
                                        </p:cTn>
                                        <p:tgtEl>
                                          <p:spTgt spid="447497">
                                            <p:txEl>
                                              <p:pRg st="1" end="1"/>
                                            </p:txEl>
                                          </p:spTgt>
                                        </p:tgtEl>
                                        <p:attrNameLst>
                                          <p:attrName>style.visibility</p:attrName>
                                        </p:attrNameLst>
                                      </p:cBhvr>
                                      <p:to>
                                        <p:strVal val="visible"/>
                                      </p:to>
                                    </p:set>
                                    <p:animEffect transition="in" filter="plus(in)">
                                      <p:cBhvr>
                                        <p:cTn id="23" dur="2000"/>
                                        <p:tgtEl>
                                          <p:spTgt spid="447497">
                                            <p:txEl>
                                              <p:pRg st="1" end="1"/>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3" presetClass="entr" presetSubtype="16" fill="hold" grpId="0" nodeType="clickEffect">
                                  <p:stCondLst>
                                    <p:cond delay="0"/>
                                  </p:stCondLst>
                                  <p:childTnLst>
                                    <p:set>
                                      <p:cBhvr>
                                        <p:cTn id="27" dur="1" fill="hold">
                                          <p:stCondLst>
                                            <p:cond delay="0"/>
                                          </p:stCondLst>
                                        </p:cTn>
                                        <p:tgtEl>
                                          <p:spTgt spid="447497">
                                            <p:txEl>
                                              <p:pRg st="2" end="2"/>
                                            </p:txEl>
                                          </p:spTgt>
                                        </p:tgtEl>
                                        <p:attrNameLst>
                                          <p:attrName>style.visibility</p:attrName>
                                        </p:attrNameLst>
                                      </p:cBhvr>
                                      <p:to>
                                        <p:strVal val="visible"/>
                                      </p:to>
                                    </p:set>
                                    <p:animEffect transition="in" filter="plus(in)">
                                      <p:cBhvr>
                                        <p:cTn id="28" dur="2000"/>
                                        <p:tgtEl>
                                          <p:spTgt spid="447497">
                                            <p:txEl>
                                              <p:pRg st="2" end="2"/>
                                            </p:txEl>
                                          </p:spTgt>
                                        </p:tgtEl>
                                      </p:cBhvr>
                                    </p:animEffect>
                                  </p:childTnLst>
                                </p:cTn>
                              </p:par>
                            </p:childTnLst>
                          </p:cTn>
                        </p:par>
                        <p:par>
                          <p:cTn id="29" fill="hold" nodeType="afterGroup">
                            <p:stCondLst>
                              <p:cond delay="2000"/>
                            </p:stCondLst>
                            <p:childTnLst>
                              <p:par>
                                <p:cTn id="30" presetID="20" presetClass="entr" presetSubtype="0" fill="hold" grpId="0" nodeType="afterEffect">
                                  <p:stCondLst>
                                    <p:cond delay="0"/>
                                  </p:stCondLst>
                                  <p:childTnLst>
                                    <p:set>
                                      <p:cBhvr>
                                        <p:cTn id="31" dur="1" fill="hold">
                                          <p:stCondLst>
                                            <p:cond delay="0"/>
                                          </p:stCondLst>
                                        </p:cTn>
                                        <p:tgtEl>
                                          <p:spTgt spid="447494"/>
                                        </p:tgtEl>
                                        <p:attrNameLst>
                                          <p:attrName>style.visibility</p:attrName>
                                        </p:attrNameLst>
                                      </p:cBhvr>
                                      <p:to>
                                        <p:strVal val="visible"/>
                                      </p:to>
                                    </p:set>
                                    <p:animEffect transition="in" filter="wedge">
                                      <p:cBhvr>
                                        <p:cTn id="32" dur="2000"/>
                                        <p:tgtEl>
                                          <p:spTgt spid="44749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3" presetClass="entr" presetSubtype="16" fill="hold" grpId="0" nodeType="clickEffect">
                                  <p:stCondLst>
                                    <p:cond delay="0"/>
                                  </p:stCondLst>
                                  <p:childTnLst>
                                    <p:set>
                                      <p:cBhvr>
                                        <p:cTn id="36" dur="1" fill="hold">
                                          <p:stCondLst>
                                            <p:cond delay="0"/>
                                          </p:stCondLst>
                                        </p:cTn>
                                        <p:tgtEl>
                                          <p:spTgt spid="447497">
                                            <p:txEl>
                                              <p:pRg st="3" end="3"/>
                                            </p:txEl>
                                          </p:spTgt>
                                        </p:tgtEl>
                                        <p:attrNameLst>
                                          <p:attrName>style.visibility</p:attrName>
                                        </p:attrNameLst>
                                      </p:cBhvr>
                                      <p:to>
                                        <p:strVal val="visible"/>
                                      </p:to>
                                    </p:set>
                                    <p:animEffect transition="in" filter="plus(in)">
                                      <p:cBhvr>
                                        <p:cTn id="37" dur="2000"/>
                                        <p:tgtEl>
                                          <p:spTgt spid="447497">
                                            <p:txEl>
                                              <p:pRg st="3" end="3"/>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nodeType="clickEffect">
                                  <p:stCondLst>
                                    <p:cond delay="0"/>
                                  </p:stCondLst>
                                  <p:childTnLst>
                                    <p:set>
                                      <p:cBhvr>
                                        <p:cTn id="41" dur="1" fill="hold">
                                          <p:stCondLst>
                                            <p:cond delay="0"/>
                                          </p:stCondLst>
                                        </p:cTn>
                                        <p:tgtEl>
                                          <p:spTgt spid="447495"/>
                                        </p:tgtEl>
                                        <p:attrNameLst>
                                          <p:attrName>style.visibility</p:attrName>
                                        </p:attrNameLst>
                                      </p:cBhvr>
                                      <p:to>
                                        <p:strVal val="visible"/>
                                      </p:to>
                                    </p:set>
                                    <p:animEffect transition="in" filter="dissolve">
                                      <p:cBhvr>
                                        <p:cTn id="42" dur="500"/>
                                        <p:tgtEl>
                                          <p:spTgt spid="4474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7494" grpId="0" animBg="1"/>
      <p:bldP spid="447497"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2"/>
          <p:cNvSpPr>
            <a:spLocks noGrp="1" noChangeArrowheads="1"/>
          </p:cNvSpPr>
          <p:nvPr>
            <p:ph type="title"/>
          </p:nvPr>
        </p:nvSpPr>
        <p:spPr>
          <a:xfrm>
            <a:off x="260350" y="152400"/>
            <a:ext cx="8197850" cy="533400"/>
          </a:xfrm>
        </p:spPr>
        <p:txBody>
          <a:bodyPr/>
          <a:lstStyle/>
          <a:p>
            <a:pPr eaLnBrk="1" hangingPunct="1"/>
            <a:r>
              <a:rPr lang="en-US" altLang="zh-CN" sz="3200" dirty="0">
                <a:solidFill>
                  <a:schemeClr val="bg1"/>
                </a:solidFill>
                <a:latin typeface="Arial" charset="0"/>
                <a:ea typeface="ＭＳ Ｐゴシック" charset="0"/>
              </a:rPr>
              <a:t>Japanese Fisherman</a:t>
            </a:r>
            <a:r>
              <a:rPr lang="fr-FR" altLang="ja-JP" sz="3200" dirty="0">
                <a:solidFill>
                  <a:schemeClr val="bg1"/>
                </a:solidFill>
                <a:latin typeface="Arial" charset="0"/>
                <a:ea typeface="ＭＳ Ｐゴシック" charset="0"/>
              </a:rPr>
              <a:t>'</a:t>
            </a:r>
            <a:r>
              <a:rPr lang="en-US" altLang="ja-JP" sz="3200" dirty="0">
                <a:solidFill>
                  <a:schemeClr val="bg1"/>
                </a:solidFill>
                <a:latin typeface="Arial" charset="0"/>
                <a:ea typeface="ＭＳ Ｐゴシック" charset="0"/>
              </a:rPr>
              <a:t>s Dead Monster</a:t>
            </a:r>
            <a:endParaRPr lang="en-US" altLang="zh-CN" sz="4000" dirty="0">
              <a:solidFill>
                <a:schemeClr val="bg1"/>
              </a:solidFill>
              <a:latin typeface="Arial" charset="0"/>
              <a:ea typeface="ＭＳ Ｐゴシック" charset="0"/>
            </a:endParaRPr>
          </a:p>
        </p:txBody>
      </p:sp>
      <p:pic>
        <p:nvPicPr>
          <p:cNvPr id="449540" name="Picture 4" descr="JapaneseSeaDino"/>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19800" y="1752600"/>
            <a:ext cx="31242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3171" name="Picture 5" descr="JapaneseSeaDino"/>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468544" y="3140968"/>
            <a:ext cx="1766888"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3172" name="Text Box 6"/>
          <p:cNvSpPr txBox="1">
            <a:spLocks noChangeArrowheads="1"/>
          </p:cNvSpPr>
          <p:nvPr/>
        </p:nvSpPr>
        <p:spPr bwMode="auto">
          <a:xfrm>
            <a:off x="288925" y="6437313"/>
            <a:ext cx="8610600"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715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100" b="0" i="0" u="none" strike="noStrike" kern="1200" cap="none" spc="0" normalizeH="0" baseline="0" noProof="0">
                <a:ln>
                  <a:noFill/>
                </a:ln>
                <a:solidFill>
                  <a:srgbClr val="FFFFFF"/>
                </a:solidFill>
                <a:effectLst/>
                <a:uLnTx/>
                <a:uFillTx/>
                <a:latin typeface="Arial" charset="0"/>
                <a:ea typeface="ＭＳ Ｐゴシック" charset="0"/>
                <a:cs typeface="Arial" charset="0"/>
              </a:rPr>
              <a:t>Duane T. Gish, </a:t>
            </a:r>
            <a:r>
              <a:rPr kumimoji="0" lang="en-US" altLang="zh-CN" sz="1100" b="0" i="1" u="none" strike="noStrike" kern="1200" cap="none" spc="0" normalizeH="0" baseline="0" noProof="0">
                <a:ln>
                  <a:noFill/>
                </a:ln>
                <a:solidFill>
                  <a:srgbClr val="FFFFFF"/>
                </a:solidFill>
                <a:effectLst/>
                <a:uLnTx/>
                <a:uFillTx/>
                <a:latin typeface="Arial" charset="0"/>
                <a:ea typeface="ＭＳ Ｐゴシック" charset="0"/>
                <a:cs typeface="Arial" charset="0"/>
              </a:rPr>
              <a:t>Dinosaurs by Design</a:t>
            </a:r>
            <a:r>
              <a:rPr kumimoji="0" lang="en-US" altLang="zh-CN" sz="1100" b="0" i="0" u="none" strike="noStrike" kern="1200" cap="none" spc="0" normalizeH="0" baseline="0" noProof="0">
                <a:ln>
                  <a:noFill/>
                </a:ln>
                <a:solidFill>
                  <a:srgbClr val="FFFFFF"/>
                </a:solidFill>
                <a:effectLst/>
                <a:uLnTx/>
                <a:uFillTx/>
                <a:latin typeface="Arial" charset="0"/>
                <a:ea typeface="ＭＳ Ｐゴシック" charset="0"/>
                <a:cs typeface="Arial" charset="0"/>
              </a:rPr>
              <a:t> (4730 Barnes Road, Colorado Springs, CO: Master Books and Creation-Life Publishers, 1992), 86</a:t>
            </a:r>
          </a:p>
        </p:txBody>
      </p:sp>
      <p:sp>
        <p:nvSpPr>
          <p:cNvPr id="263173" name="Text Box 7"/>
          <p:cNvSpPr txBox="1">
            <a:spLocks noChangeArrowheads="1"/>
          </p:cNvSpPr>
          <p:nvPr/>
        </p:nvSpPr>
        <p:spPr bwMode="auto">
          <a:xfrm>
            <a:off x="9324528" y="5589240"/>
            <a:ext cx="2693988"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Enlarge and read this!</a:t>
            </a:r>
          </a:p>
        </p:txBody>
      </p:sp>
      <p:sp>
        <p:nvSpPr>
          <p:cNvPr id="449544" name="Rectangle 8"/>
          <p:cNvSpPr>
            <a:spLocks noChangeArrowheads="1"/>
          </p:cNvSpPr>
          <p:nvPr/>
        </p:nvSpPr>
        <p:spPr bwMode="auto">
          <a:xfrm>
            <a:off x="0" y="1219200"/>
            <a:ext cx="6248400" cy="510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altLang="zh-CN" sz="2800" b="0" i="0" u="none" strike="noStrike" kern="1200" cap="none" spc="0" normalizeH="0" baseline="0" noProof="0">
                <a:ln>
                  <a:noFill/>
                </a:ln>
                <a:solidFill>
                  <a:srgbClr val="FFFFFF"/>
                </a:solidFill>
                <a:effectLst/>
                <a:uLnTx/>
                <a:uFillTx/>
                <a:latin typeface="Arial" charset="0"/>
                <a:ea typeface="ＭＳ Ｐゴシック" charset="0"/>
                <a:cs typeface="Arial" charset="0"/>
              </a:rPr>
              <a:t>Two tons &amp; ten meters long</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altLang="zh-CN" sz="2800" b="0" i="0" u="none" strike="noStrike" kern="1200" cap="none" spc="0" normalizeH="0" baseline="0" noProof="0">
                <a:ln>
                  <a:noFill/>
                </a:ln>
                <a:solidFill>
                  <a:srgbClr val="FFFFFF"/>
                </a:solidFill>
                <a:effectLst/>
                <a:uLnTx/>
                <a:uFillTx/>
                <a:latin typeface="Arial" charset="0"/>
                <a:ea typeface="ＭＳ Ｐゴシック" charset="0"/>
                <a:cs typeface="Arial" charset="0"/>
              </a:rPr>
              <a:t>Caught at 330 meters deep ocean near Christchurch</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altLang="zh-CN" sz="2800" b="0" i="0" u="none" strike="noStrike" kern="1200" cap="none" spc="0" normalizeH="0" baseline="0" noProof="0">
                <a:ln>
                  <a:noFill/>
                </a:ln>
                <a:solidFill>
                  <a:srgbClr val="FFFFFF"/>
                </a:solidFill>
                <a:effectLst/>
                <a:uLnTx/>
                <a:uFillTx/>
                <a:latin typeface="Arial" charset="0"/>
                <a:ea typeface="ＭＳ Ｐゴシック" charset="0"/>
                <a:cs typeface="Arial" charset="0"/>
              </a:rPr>
              <a:t>Plesiosaurus: huge, small-headed reptiles with long neck and four fins</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altLang="zh-CN" sz="2800" b="0" i="0" u="none" strike="noStrike" kern="1200" cap="none" spc="0" normalizeH="0" baseline="0" noProof="0">
                <a:ln>
                  <a:noFill/>
                </a:ln>
                <a:solidFill>
                  <a:srgbClr val="FFFFFF"/>
                </a:solidFill>
                <a:effectLst/>
                <a:uLnTx/>
                <a:uFillTx/>
                <a:latin typeface="Arial" charset="0"/>
                <a:ea typeface="ＭＳ Ｐゴシック" charset="0"/>
                <a:cs typeface="Arial" charset="0"/>
              </a:rPr>
              <a:t>Photographed and sketched by marine biologist Michihiko Yano</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altLang="zh-CN" sz="2800" b="0" i="0" u="none" strike="noStrike" kern="1200" cap="none" spc="0" normalizeH="0" baseline="0" noProof="0">
                <a:ln>
                  <a:noFill/>
                </a:ln>
                <a:solidFill>
                  <a:srgbClr val="FFFFFF"/>
                </a:solidFill>
                <a:effectLst/>
                <a:uLnTx/>
                <a:uFillTx/>
                <a:latin typeface="Arial" charset="0"/>
                <a:ea typeface="ＭＳ Ｐゴシック" charset="0"/>
                <a:cs typeface="Arial" charset="0"/>
              </a:rPr>
              <a:t>Captain threw it back into sea for fear of contaminating his fish.</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altLang="zh-CN" sz="2800" b="0" i="0" u="none" strike="noStrike" kern="1200" cap="none" spc="0" normalizeH="0" baseline="0" noProof="0">
                <a:ln>
                  <a:noFill/>
                </a:ln>
                <a:solidFill>
                  <a:srgbClr val="FFFFFF"/>
                </a:solidFill>
                <a:effectLst/>
                <a:uLnTx/>
                <a:uFillTx/>
                <a:latin typeface="Arial" charset="0"/>
                <a:ea typeface="ＭＳ Ｐゴシック" charset="0"/>
                <a:cs typeface="Arial" charset="0"/>
              </a:rPr>
              <a:t>Soon after BBC reported it to be a shark (30 July 1977)!</a:t>
            </a:r>
          </a:p>
        </p:txBody>
      </p:sp>
      <p:sp>
        <p:nvSpPr>
          <p:cNvPr id="263175" name="Rectangle 10"/>
          <p:cNvSpPr>
            <a:spLocks noChangeArrowheads="1"/>
          </p:cNvSpPr>
          <p:nvPr/>
        </p:nvSpPr>
        <p:spPr bwMode="auto">
          <a:xfrm>
            <a:off x="304800" y="609600"/>
            <a:ext cx="819785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altLang="zh-CN" sz="2400" b="0" i="1" u="none" strike="noStrike" kern="1200" cap="none" spc="0" normalizeH="0" baseline="0" noProof="0">
                <a:ln>
                  <a:noFill/>
                </a:ln>
                <a:solidFill>
                  <a:srgbClr val="FFFFFF"/>
                </a:solidFill>
                <a:effectLst/>
                <a:uLnTx/>
                <a:uFillTx/>
                <a:latin typeface="Arial" charset="0"/>
                <a:ea typeface="ＭＳ Ｐゴシック" charset="0"/>
                <a:cs typeface="Arial" charset="0"/>
              </a:rPr>
              <a:t>The Times </a:t>
            </a:r>
            <a:r>
              <a:rPr kumimoji="0" lang="en-US" altLang="zh-CN"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21 July 1977)</a:t>
            </a:r>
          </a:p>
        </p:txBody>
      </p:sp>
    </p:spTree>
    <p:extLst>
      <p:ext uri="{BB962C8B-B14F-4D97-AF65-F5344CB8AC3E}">
        <p14:creationId xmlns:p14="http://schemas.microsoft.com/office/powerpoint/2010/main" val="65578277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449540"/>
                                        </p:tgtEl>
                                        <p:attrNameLst>
                                          <p:attrName>style.visibility</p:attrName>
                                        </p:attrNameLst>
                                      </p:cBhvr>
                                      <p:to>
                                        <p:strVal val="visible"/>
                                      </p:to>
                                    </p:set>
                                    <p:anim calcmode="lin" valueType="num">
                                      <p:cBhvr>
                                        <p:cTn id="7" dur="1000" fill="hold"/>
                                        <p:tgtEl>
                                          <p:spTgt spid="449540"/>
                                        </p:tgtEl>
                                        <p:attrNameLst>
                                          <p:attrName>ppt_w</p:attrName>
                                        </p:attrNameLst>
                                      </p:cBhvr>
                                      <p:tavLst>
                                        <p:tav tm="0">
                                          <p:val>
                                            <p:fltVal val="0"/>
                                          </p:val>
                                        </p:tav>
                                        <p:tav tm="100000">
                                          <p:val>
                                            <p:strVal val="#ppt_w"/>
                                          </p:val>
                                        </p:tav>
                                      </p:tavLst>
                                    </p:anim>
                                    <p:anim calcmode="lin" valueType="num">
                                      <p:cBhvr>
                                        <p:cTn id="8" dur="1000" fill="hold"/>
                                        <p:tgtEl>
                                          <p:spTgt spid="449540"/>
                                        </p:tgtEl>
                                        <p:attrNameLst>
                                          <p:attrName>ppt_h</p:attrName>
                                        </p:attrNameLst>
                                      </p:cBhvr>
                                      <p:tavLst>
                                        <p:tav tm="0">
                                          <p:val>
                                            <p:fltVal val="0"/>
                                          </p:val>
                                        </p:tav>
                                        <p:tav tm="100000">
                                          <p:val>
                                            <p:strVal val="#ppt_h"/>
                                          </p:val>
                                        </p:tav>
                                      </p:tavLst>
                                    </p:anim>
                                    <p:anim calcmode="lin" valueType="num">
                                      <p:cBhvr>
                                        <p:cTn id="9" dur="1000" fill="hold"/>
                                        <p:tgtEl>
                                          <p:spTgt spid="44954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4954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449544">
                                            <p:txEl>
                                              <p:pRg st="0" end="0"/>
                                            </p:txEl>
                                          </p:spTgt>
                                        </p:tgtEl>
                                        <p:attrNameLst>
                                          <p:attrName>style.visibility</p:attrName>
                                        </p:attrNameLst>
                                      </p:cBhvr>
                                      <p:to>
                                        <p:strVal val="visible"/>
                                      </p:to>
                                    </p:set>
                                    <p:animEffect transition="in" filter="wipe(up)">
                                      <p:cBhvr>
                                        <p:cTn id="15" dur="500"/>
                                        <p:tgtEl>
                                          <p:spTgt spid="449544">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449544">
                                            <p:txEl>
                                              <p:pRg st="1" end="1"/>
                                            </p:txEl>
                                          </p:spTgt>
                                        </p:tgtEl>
                                        <p:attrNameLst>
                                          <p:attrName>style.visibility</p:attrName>
                                        </p:attrNameLst>
                                      </p:cBhvr>
                                      <p:to>
                                        <p:strVal val="visible"/>
                                      </p:to>
                                    </p:set>
                                    <p:animEffect transition="in" filter="wipe(up)">
                                      <p:cBhvr>
                                        <p:cTn id="20" dur="500"/>
                                        <p:tgtEl>
                                          <p:spTgt spid="449544">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449544">
                                            <p:txEl>
                                              <p:pRg st="2" end="2"/>
                                            </p:txEl>
                                          </p:spTgt>
                                        </p:tgtEl>
                                        <p:attrNameLst>
                                          <p:attrName>style.visibility</p:attrName>
                                        </p:attrNameLst>
                                      </p:cBhvr>
                                      <p:to>
                                        <p:strVal val="visible"/>
                                      </p:to>
                                    </p:set>
                                    <p:animEffect transition="in" filter="wipe(up)">
                                      <p:cBhvr>
                                        <p:cTn id="25" dur="500"/>
                                        <p:tgtEl>
                                          <p:spTgt spid="449544">
                                            <p:txEl>
                                              <p:pRg st="2" end="2"/>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449544">
                                            <p:txEl>
                                              <p:pRg st="3" end="3"/>
                                            </p:txEl>
                                          </p:spTgt>
                                        </p:tgtEl>
                                        <p:attrNameLst>
                                          <p:attrName>style.visibility</p:attrName>
                                        </p:attrNameLst>
                                      </p:cBhvr>
                                      <p:to>
                                        <p:strVal val="visible"/>
                                      </p:to>
                                    </p:set>
                                    <p:animEffect transition="in" filter="wipe(up)">
                                      <p:cBhvr>
                                        <p:cTn id="30" dur="500"/>
                                        <p:tgtEl>
                                          <p:spTgt spid="449544">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449544">
                                            <p:txEl>
                                              <p:pRg st="4" end="4"/>
                                            </p:txEl>
                                          </p:spTgt>
                                        </p:tgtEl>
                                        <p:attrNameLst>
                                          <p:attrName>style.visibility</p:attrName>
                                        </p:attrNameLst>
                                      </p:cBhvr>
                                      <p:to>
                                        <p:strVal val="visible"/>
                                      </p:to>
                                    </p:set>
                                    <p:animEffect transition="in" filter="wipe(up)">
                                      <p:cBhvr>
                                        <p:cTn id="35" dur="500"/>
                                        <p:tgtEl>
                                          <p:spTgt spid="449544">
                                            <p:txEl>
                                              <p:pRg st="4" end="4"/>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449544">
                                            <p:txEl>
                                              <p:pRg st="5" end="5"/>
                                            </p:txEl>
                                          </p:spTgt>
                                        </p:tgtEl>
                                        <p:attrNameLst>
                                          <p:attrName>style.visibility</p:attrName>
                                        </p:attrNameLst>
                                      </p:cBhvr>
                                      <p:to>
                                        <p:strVal val="visible"/>
                                      </p:to>
                                    </p:set>
                                    <p:animEffect transition="in" filter="wipe(up)">
                                      <p:cBhvr>
                                        <p:cTn id="40" dur="500"/>
                                        <p:tgtEl>
                                          <p:spTgt spid="44954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9544"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2"/>
          <p:cNvSpPr>
            <a:spLocks noGrp="1" noChangeArrowheads="1"/>
          </p:cNvSpPr>
          <p:nvPr>
            <p:ph type="title"/>
          </p:nvPr>
        </p:nvSpPr>
        <p:spPr>
          <a:xfrm>
            <a:off x="685800" y="152400"/>
            <a:ext cx="7772400" cy="762000"/>
          </a:xfrm>
        </p:spPr>
        <p:txBody>
          <a:bodyPr/>
          <a:lstStyle/>
          <a:p>
            <a:pPr eaLnBrk="1" hangingPunct="1"/>
            <a:r>
              <a:rPr lang="en-US" altLang="zh-CN" dirty="0">
                <a:solidFill>
                  <a:schemeClr val="bg1"/>
                </a:solidFill>
                <a:latin typeface="Arial" charset="0"/>
                <a:ea typeface="ＭＳ Ｐゴシック" charset="0"/>
              </a:rPr>
              <a:t>Is </a:t>
            </a:r>
            <a:r>
              <a:rPr lang="en-US" altLang="zh-CN" i="1" dirty="0">
                <a:solidFill>
                  <a:schemeClr val="bg1"/>
                </a:solidFill>
                <a:latin typeface="Arial" charset="0"/>
                <a:ea typeface="ＭＳ Ｐゴシック" charset="0"/>
              </a:rPr>
              <a:t>This</a:t>
            </a:r>
            <a:r>
              <a:rPr lang="en-US" altLang="zh-CN" dirty="0">
                <a:solidFill>
                  <a:schemeClr val="bg1"/>
                </a:solidFill>
                <a:latin typeface="Arial" charset="0"/>
                <a:ea typeface="ＭＳ Ｐゴシック" charset="0"/>
              </a:rPr>
              <a:t> a Shark?!</a:t>
            </a:r>
            <a:endParaRPr lang="zh-CN" altLang="en-US" dirty="0">
              <a:solidFill>
                <a:schemeClr val="bg1"/>
              </a:solidFill>
              <a:latin typeface="Times New Roman" charset="0"/>
            </a:endParaRPr>
          </a:p>
        </p:txBody>
      </p:sp>
      <p:sp>
        <p:nvSpPr>
          <p:cNvPr id="273410" name="Rectangle 3"/>
          <p:cNvSpPr>
            <a:spLocks noGrp="1" noChangeArrowheads="1"/>
          </p:cNvSpPr>
          <p:nvPr>
            <p:ph type="body" idx="1"/>
          </p:nvPr>
        </p:nvSpPr>
        <p:spPr>
          <a:xfrm>
            <a:off x="4876800" y="6477000"/>
            <a:ext cx="3810000" cy="381000"/>
          </a:xfrm>
        </p:spPr>
        <p:txBody>
          <a:bodyPr/>
          <a:lstStyle/>
          <a:p>
            <a:pPr algn="r" eaLnBrk="1" hangingPunct="1">
              <a:lnSpc>
                <a:spcPct val="90000"/>
              </a:lnSpc>
              <a:buFontTx/>
              <a:buNone/>
            </a:pPr>
            <a:r>
              <a:rPr lang="en-US" altLang="zh-CN" sz="2000" b="1">
                <a:solidFill>
                  <a:schemeClr val="bg1"/>
                </a:solidFill>
                <a:latin typeface="Times New Roman" charset="0"/>
              </a:rPr>
              <a:t>Bill Cooper, </a:t>
            </a:r>
            <a:r>
              <a:rPr lang="en-US" altLang="zh-CN" sz="2000" b="1" i="1">
                <a:solidFill>
                  <a:schemeClr val="bg1"/>
                </a:solidFill>
                <a:latin typeface="Times New Roman" charset="0"/>
              </a:rPr>
              <a:t>After the Flood</a:t>
            </a:r>
            <a:r>
              <a:rPr lang="en-US" altLang="zh-CN" sz="2000" b="1">
                <a:solidFill>
                  <a:schemeClr val="bg1"/>
                </a:solidFill>
                <a:latin typeface="Times New Roman" charset="0"/>
              </a:rPr>
              <a:t>, 140</a:t>
            </a:r>
          </a:p>
        </p:txBody>
      </p:sp>
      <p:pic>
        <p:nvPicPr>
          <p:cNvPr id="273411" name="Picture 4" descr="JapanDinoSketch"/>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914400"/>
            <a:ext cx="8305800" cy="5457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3279049"/>
      </p:ext>
    </p:extLst>
  </p:cSld>
  <p:clrMapOvr>
    <a:masterClrMapping/>
  </p:clrMapOvr>
  <p:transition spd="med">
    <p:randomBar dir="vert"/>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265"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457200"/>
            <a:ext cx="6400800" cy="640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1411075" name="Rectangle 3"/>
          <p:cNvSpPr>
            <a:spLocks noChangeArrowheads="1"/>
          </p:cNvSpPr>
          <p:nvPr/>
        </p:nvSpPr>
        <p:spPr bwMode="auto">
          <a:xfrm>
            <a:off x="4492625" y="514350"/>
            <a:ext cx="4575175" cy="6019800"/>
          </a:xfrm>
          <a:prstGeom prst="rect">
            <a:avLst/>
          </a:prstGeom>
          <a:noFill/>
          <a:ln w="12700">
            <a:noFill/>
            <a:miter lim="800000"/>
            <a:headEnd/>
            <a:tailEnd/>
          </a:ln>
          <a:effectLst/>
        </p:spPr>
        <p:txBody>
          <a:bodyPr lIns="90488" tIns="44450" rIns="90488" bIns="44450"/>
          <a:lstStyle/>
          <a:p>
            <a:pPr marL="342900" marR="0" lvl="0" indent="-342900" algn="l" defTabSz="914400" rtl="0" eaLnBrk="0" fontAlgn="base" latinLnBrk="0" hangingPunct="0">
              <a:lnSpc>
                <a:spcPct val="80000"/>
              </a:lnSpc>
              <a:spcBef>
                <a:spcPct val="20000"/>
              </a:spcBef>
              <a:spcAft>
                <a:spcPct val="0"/>
              </a:spcAft>
              <a:buClr>
                <a:srgbClr val="C0FEF9"/>
              </a:buClr>
              <a:buSzPct val="75000"/>
              <a:buFont typeface="Wingdings" charset="0"/>
              <a:buChar char="§"/>
              <a:tabLst/>
              <a:defRPr/>
            </a:pPr>
            <a:r>
              <a:rPr kumimoji="0" lang="zh-CN"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altLang="zh-CN"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 view from space of snow-covered Mt. Ararat and Little Ararat--inactive volcanoes located in eastern Turkey.  Mount Ararat rises over 3 miles above sea level.   This mountain is the traditional resting place of Noah</a:t>
            </a:r>
            <a:r>
              <a:rPr kumimoji="0" lang="fr-FR"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ark.</a:t>
            </a:r>
            <a:endParaRPr kumimoji="0" lang="en-US" altLang="zh-CN"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267267" name="Rectangle 4"/>
          <p:cNvSpPr>
            <a:spLocks noChangeArrowheads="1"/>
          </p:cNvSpPr>
          <p:nvPr/>
        </p:nvSpPr>
        <p:spPr bwMode="auto">
          <a:xfrm>
            <a:off x="442913" y="6326188"/>
            <a:ext cx="2527300"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0" i="0" u="none" strike="noStrike" kern="1200" cap="none" spc="0" normalizeH="0" baseline="0" noProof="0">
                <a:ln>
                  <a:noFill/>
                </a:ln>
                <a:solidFill>
                  <a:srgbClr val="FFFFFF"/>
                </a:solidFill>
                <a:effectLst/>
                <a:uLnTx/>
                <a:uFillTx/>
                <a:latin typeface="Times New Roman" charset="0"/>
                <a:ea typeface="ＭＳ Ｐゴシック" charset="0"/>
              </a:rPr>
              <a:t>NASA Photo</a:t>
            </a:r>
          </a:p>
        </p:txBody>
      </p:sp>
      <p:sp>
        <p:nvSpPr>
          <p:cNvPr id="1411077" name="Rectangle 5"/>
          <p:cNvSpPr>
            <a:spLocks noChangeArrowheads="1"/>
          </p:cNvSpPr>
          <p:nvPr/>
        </p:nvSpPr>
        <p:spPr bwMode="auto">
          <a:xfrm>
            <a:off x="809625" y="989013"/>
            <a:ext cx="2314575" cy="638175"/>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Mt. Ararat</a:t>
            </a:r>
          </a:p>
        </p:txBody>
      </p:sp>
      <p:sp>
        <p:nvSpPr>
          <p:cNvPr id="1411078" name="Line 6"/>
          <p:cNvSpPr>
            <a:spLocks noChangeShapeType="1"/>
          </p:cNvSpPr>
          <p:nvPr/>
        </p:nvSpPr>
        <p:spPr bwMode="auto">
          <a:xfrm flipH="1" flipV="1">
            <a:off x="2111375" y="1533525"/>
            <a:ext cx="1109663" cy="744538"/>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67270" name="Rectangle 7"/>
          <p:cNvSpPr>
            <a:spLocks noChangeArrowheads="1"/>
          </p:cNvSpPr>
          <p:nvPr/>
        </p:nvSpPr>
        <p:spPr bwMode="auto">
          <a:xfrm>
            <a:off x="5167313" y="6424613"/>
            <a:ext cx="1722437"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400" b="0" i="0" u="none" strike="noStrike" kern="1200" cap="none" spc="0" normalizeH="0" baseline="0" noProof="0">
                <a:ln>
                  <a:noFill/>
                </a:ln>
                <a:solidFill>
                  <a:srgbClr val="FFFFFF"/>
                </a:solidFill>
                <a:effectLst/>
                <a:uLnTx/>
                <a:uFillTx/>
                <a:latin typeface="Arial Narrow" charset="0"/>
                <a:ea typeface="ＭＳ Ｐゴシック" charset="0"/>
              </a:rPr>
              <a:t>©  EBibleTeacher.com  </a:t>
            </a:r>
          </a:p>
        </p:txBody>
      </p:sp>
      <p:sp>
        <p:nvSpPr>
          <p:cNvPr id="1411080" name="Rectangle 8"/>
          <p:cNvSpPr>
            <a:spLocks noGrp="1" noChangeArrowheads="1"/>
          </p:cNvSpPr>
          <p:nvPr>
            <p:ph type="title" idx="4294967295"/>
          </p:nvPr>
        </p:nvSpPr>
        <p:spPr>
          <a:xfrm>
            <a:off x="6438900" y="609600"/>
            <a:ext cx="2457450" cy="285750"/>
          </a:xfrm>
        </p:spPr>
        <p:txBody>
          <a:bodyPr/>
          <a:lstStyle/>
          <a:p>
            <a:pPr>
              <a:defRPr/>
            </a:pPr>
            <a:r>
              <a:rPr lang="en-US" sz="100" b="0" u="none" dirty="0">
                <a:solidFill>
                  <a:srgbClr val="000000"/>
                </a:solidFill>
                <a:effectLst/>
                <a:latin typeface="Arial Narrow" charset="0"/>
                <a:ea typeface="ＭＳ Ｐゴシック" charset="0"/>
              </a:rPr>
              <a:t>Noah</a:t>
            </a:r>
            <a:r>
              <a:rPr lang="fr-FR" altLang="ja-JP" sz="100" b="0" u="none" dirty="0">
                <a:solidFill>
                  <a:srgbClr val="000000"/>
                </a:solidFill>
                <a:effectLst/>
                <a:latin typeface="Arial Narrow" charset="0"/>
                <a:ea typeface="ＭＳ Ｐゴシック" charset="0"/>
              </a:rPr>
              <a:t>'</a:t>
            </a:r>
            <a:r>
              <a:rPr lang="en-US" altLang="ja-JP" sz="100" b="0" u="none" dirty="0">
                <a:solidFill>
                  <a:srgbClr val="000000"/>
                </a:solidFill>
                <a:effectLst/>
                <a:latin typeface="Arial Narrow" charset="0"/>
                <a:ea typeface="ＭＳ Ｐゴシック" charset="0"/>
              </a:rPr>
              <a:t>s Ark Mt. Ararat</a:t>
            </a:r>
            <a:endParaRPr lang="en-US" sz="100" dirty="0">
              <a:latin typeface="Times New Roman" charset="0"/>
              <a:ea typeface="ＭＳ Ｐゴシック" charset="0"/>
            </a:endParaRPr>
          </a:p>
        </p:txBody>
      </p:sp>
      <p:sp>
        <p:nvSpPr>
          <p:cNvPr id="267272" name="Text Box 9"/>
          <p:cNvSpPr txBox="1">
            <a:spLocks noChangeArrowheads="1"/>
          </p:cNvSpPr>
          <p:nvPr/>
        </p:nvSpPr>
        <p:spPr bwMode="auto">
          <a:xfrm>
            <a:off x="8293100" y="6491288"/>
            <a:ext cx="8826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a:ln>
                  <a:noFill/>
                </a:ln>
                <a:solidFill>
                  <a:srgbClr val="FFFFFF"/>
                </a:solidFill>
                <a:effectLst/>
                <a:uLnTx/>
                <a:uFillTx/>
                <a:latin typeface="Franklin Gothic Heavy" charset="0"/>
                <a:ea typeface="ＭＳ Ｐゴシック" charset="0"/>
                <a:hlinkClick r:id="" action="ppaction://noaction"/>
              </a:rPr>
              <a:t>INDEX</a:t>
            </a:r>
            <a:endParaRPr kumimoji="0" lang="en-US" altLang="zh-CN" sz="1800" b="0" i="0" u="none" strike="noStrike" kern="1200" cap="none" spc="0" normalizeH="0" baseline="0" noProof="0">
              <a:ln>
                <a:noFill/>
              </a:ln>
              <a:solidFill>
                <a:srgbClr val="FFFFFF"/>
              </a:solidFill>
              <a:effectLst/>
              <a:uLnTx/>
              <a:uFillTx/>
              <a:latin typeface="Franklin Gothic Heavy" charset="0"/>
              <a:ea typeface="ＭＳ Ｐゴシック" charset="0"/>
            </a:endParaRPr>
          </a:p>
        </p:txBody>
      </p:sp>
    </p:spTree>
    <p:extLst>
      <p:ext uri="{BB962C8B-B14F-4D97-AF65-F5344CB8AC3E}">
        <p14:creationId xmlns:p14="http://schemas.microsoft.com/office/powerpoint/2010/main" val="36098003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411077"/>
                                        </p:tgtEl>
                                        <p:attrNameLst>
                                          <p:attrName>style.visibility</p:attrName>
                                        </p:attrNameLst>
                                      </p:cBhvr>
                                      <p:to>
                                        <p:strVal val="visible"/>
                                      </p:to>
                                    </p:set>
                                  </p:childTnLst>
                                </p:cTn>
                              </p:par>
                            </p:childTnLst>
                          </p:cTn>
                        </p:par>
                        <p:par>
                          <p:cTn id="7" fill="hold" nodeType="afterGroup">
                            <p:stCondLst>
                              <p:cond delay="0"/>
                            </p:stCondLst>
                            <p:childTnLst>
                              <p:par>
                                <p:cTn id="8" presetID="22" presetClass="entr" presetSubtype="1" fill="hold" grpId="0" nodeType="afterEffect">
                                  <p:stCondLst>
                                    <p:cond delay="0"/>
                                  </p:stCondLst>
                                  <p:childTnLst>
                                    <p:set>
                                      <p:cBhvr>
                                        <p:cTn id="9" dur="1" fill="hold">
                                          <p:stCondLst>
                                            <p:cond delay="0"/>
                                          </p:stCondLst>
                                        </p:cTn>
                                        <p:tgtEl>
                                          <p:spTgt spid="1411078"/>
                                        </p:tgtEl>
                                        <p:attrNameLst>
                                          <p:attrName>style.visibility</p:attrName>
                                        </p:attrNameLst>
                                      </p:cBhvr>
                                      <p:to>
                                        <p:strVal val="visible"/>
                                      </p:to>
                                    </p:set>
                                    <p:animEffect transition="in" filter="wipe(up)">
                                      <p:cBhvr>
                                        <p:cTn id="10" dur="500"/>
                                        <p:tgtEl>
                                          <p:spTgt spid="1411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1077" grpId="0"/>
      <p:bldP spid="141107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Genesis 9</a:t>
            </a:r>
          </a:p>
        </p:txBody>
      </p:sp>
    </p:spTree>
    <p:extLst>
      <p:ext uri="{BB962C8B-B14F-4D97-AF65-F5344CB8AC3E}">
        <p14:creationId xmlns:p14="http://schemas.microsoft.com/office/powerpoint/2010/main" val="24497387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3012"/>
            <a:ext cx="9144000" cy="1376178"/>
          </a:xfrm>
          <a:effectLst>
            <a:outerShdw blurRad="63500" dist="35921" dir="2700000" algn="ctr" rotWithShape="0">
              <a:schemeClr val="tx2">
                <a:alpha val="74998"/>
              </a:schemeClr>
            </a:outerShdw>
          </a:effectLst>
        </p:spPr>
        <p:txBody>
          <a:bodyPr anchor="ctr"/>
          <a:lstStyle/>
          <a:p>
            <a:pPr>
              <a:defRPr/>
            </a:pPr>
            <a:r>
              <a:rPr lang="en-US" sz="4000" b="1" dirty="0">
                <a:effectLst>
                  <a:glow rad="127000">
                    <a:schemeClr val="tx1"/>
                  </a:glow>
                </a:effectLst>
                <a:latin typeface="Arial" charset="0"/>
                <a:ea typeface="ＭＳ Ｐゴシック" charset="0"/>
                <a:cs typeface="ＭＳ Ｐゴシック" charset="0"/>
              </a:rPr>
              <a:t>The Meaning of Each Patriarch</a:t>
            </a:r>
            <a:r>
              <a:rPr lang="fr-FR" sz="4000" b="1" dirty="0">
                <a:effectLst>
                  <a:glow rad="127000">
                    <a:schemeClr val="tx1"/>
                  </a:glow>
                </a:effectLst>
                <a:latin typeface="Arial" charset="0"/>
                <a:ea typeface="ＭＳ Ｐゴシック" charset="0"/>
                <a:cs typeface="ＭＳ Ｐゴシック" charset="0"/>
              </a:rPr>
              <a:t>'</a:t>
            </a:r>
            <a:r>
              <a:rPr lang="en-US" sz="4000" b="1" dirty="0">
                <a:effectLst>
                  <a:glow rad="127000">
                    <a:schemeClr val="tx1"/>
                  </a:glow>
                </a:effectLst>
                <a:latin typeface="Arial" charset="0"/>
                <a:ea typeface="ＭＳ Ｐゴシック" charset="0"/>
                <a:cs typeface="ＭＳ Ｐゴシック" charset="0"/>
              </a:rPr>
              <a:t>s Name in the 10 Generations</a:t>
            </a:r>
          </a:p>
        </p:txBody>
      </p:sp>
      <p:pic>
        <p:nvPicPr>
          <p:cNvPr id="2" name="Picture 1"/>
          <p:cNvPicPr>
            <a:picLocks noChangeAspect="1"/>
          </p:cNvPicPr>
          <p:nvPr/>
        </p:nvPicPr>
        <p:blipFill>
          <a:blip r:embed="rId3"/>
          <a:stretch>
            <a:fillRect/>
          </a:stretch>
        </p:blipFill>
        <p:spPr>
          <a:xfrm>
            <a:off x="0" y="1419190"/>
            <a:ext cx="9144000" cy="5438810"/>
          </a:xfrm>
          <a:prstGeom prst="rect">
            <a:avLst/>
          </a:prstGeom>
        </p:spPr>
      </p:pic>
    </p:spTree>
    <p:extLst>
      <p:ext uri="{BB962C8B-B14F-4D97-AF65-F5344CB8AC3E}">
        <p14:creationId xmlns:p14="http://schemas.microsoft.com/office/powerpoint/2010/main" val="3227068534"/>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313" name="Picture 1" descr="Gen 9 Altar &amp; Worship.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9314" name="Title 1"/>
          <p:cNvSpPr>
            <a:spLocks noGrp="1"/>
          </p:cNvSpPr>
          <p:nvPr>
            <p:ph type="title"/>
          </p:nvPr>
        </p:nvSpPr>
        <p:spPr>
          <a:xfrm>
            <a:off x="4214813" y="260350"/>
            <a:ext cx="4460875" cy="1235075"/>
          </a:xfrm>
        </p:spPr>
        <p:txBody>
          <a:bodyPr/>
          <a:lstStyle/>
          <a:p>
            <a:r>
              <a:rPr lang="en-US" altLang="zh-CN">
                <a:solidFill>
                  <a:schemeClr val="tx1"/>
                </a:solidFill>
                <a:latin typeface="Arial" charset="0"/>
                <a:ea typeface="ＭＳ Ｐゴシック" charset="0"/>
              </a:rPr>
              <a:t>Worship &amp; the Rainbow</a:t>
            </a:r>
          </a:p>
        </p:txBody>
      </p:sp>
    </p:spTree>
    <p:extLst>
      <p:ext uri="{BB962C8B-B14F-4D97-AF65-F5344CB8AC3E}">
        <p14:creationId xmlns:p14="http://schemas.microsoft.com/office/powerpoint/2010/main" val="434330244"/>
      </p:ext>
    </p:extLst>
  </p:cSld>
  <p:clrMapOvr>
    <a:masterClrMapping/>
  </p:clrMapOvr>
  <p:transition spd="med">
    <p:randomBar dir="vert"/>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602" name="Rectangle 2"/>
          <p:cNvSpPr>
            <a:spLocks noGrp="1" noChangeArrowheads="1"/>
          </p:cNvSpPr>
          <p:nvPr>
            <p:ph type="title"/>
          </p:nvPr>
        </p:nvSpPr>
        <p:spPr>
          <a:xfrm>
            <a:off x="0" y="0"/>
            <a:ext cx="9144000" cy="762000"/>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en-US" b="1" dirty="0">
                <a:solidFill>
                  <a:srgbClr val="FFFFFF"/>
                </a:solidFill>
                <a:latin typeface="Arial"/>
                <a:ea typeface="ＭＳ Ｐゴシック" charset="0"/>
                <a:cs typeface="Arial"/>
              </a:rPr>
              <a:t>Noah </a:t>
            </a:r>
            <a:r>
              <a:rPr lang="en-US" b="1" dirty="0" err="1">
                <a:ea typeface="ＭＳ Ｐゴシック" charset="0"/>
                <a:cs typeface="Arial"/>
              </a:rPr>
              <a:t>W</a:t>
            </a:r>
            <a:r>
              <a:rPr lang="en-US" b="1" dirty="0" err="1">
                <a:solidFill>
                  <a:srgbClr val="FFFFFF"/>
                </a:solidFill>
                <a:latin typeface="Arial"/>
                <a:ea typeface="ＭＳ Ｐゴシック" charset="0"/>
                <a:cs typeface="Arial"/>
              </a:rPr>
              <a:t>asn</a:t>
            </a:r>
            <a:r>
              <a:rPr lang="fr-FR" b="1" dirty="0">
                <a:solidFill>
                  <a:srgbClr val="FFFFFF"/>
                </a:solidFill>
                <a:latin typeface="Arial"/>
                <a:ea typeface="ＭＳ Ｐゴシック" charset="0"/>
                <a:cs typeface="Arial"/>
              </a:rPr>
              <a:t>'</a:t>
            </a:r>
            <a:r>
              <a:rPr lang="en-US" b="1" dirty="0">
                <a:solidFill>
                  <a:srgbClr val="FFFFFF"/>
                </a:solidFill>
                <a:latin typeface="Arial"/>
                <a:ea typeface="ＭＳ Ｐゴシック" charset="0"/>
                <a:cs typeface="Arial"/>
              </a:rPr>
              <a:t>t Perfect</a:t>
            </a:r>
            <a:endParaRPr lang="en-US" b="1" dirty="0">
              <a:solidFill>
                <a:srgbClr val="FFFFFF"/>
              </a:solidFill>
              <a:latin typeface="Verdana" charset="0"/>
              <a:ea typeface="ＭＳ Ｐゴシック" charset="0"/>
              <a:cs typeface="ＭＳ Ｐゴシック" charset="0"/>
            </a:endParaRPr>
          </a:p>
        </p:txBody>
      </p:sp>
      <p:sp>
        <p:nvSpPr>
          <p:cNvPr id="1049605" name="Rectangle 5"/>
          <p:cNvSpPr>
            <a:spLocks noChangeArrowheads="1"/>
          </p:cNvSpPr>
          <p:nvPr/>
        </p:nvSpPr>
        <p:spPr bwMode="auto">
          <a:xfrm>
            <a:off x="33478" y="885333"/>
            <a:ext cx="9110522" cy="283576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90000"/>
              </a:lnSpc>
              <a:spcBef>
                <a:spcPct val="20000"/>
              </a:spcBef>
              <a:spcAft>
                <a:spcPct val="0"/>
              </a:spcAft>
              <a:buClr>
                <a:srgbClr val="FFFF66"/>
              </a:buClr>
              <a:buSzTx/>
              <a:buFont typeface="Wingdings" charset="0"/>
              <a:buNone/>
              <a:tabLst/>
              <a:defRPr/>
            </a:pPr>
            <a:r>
              <a:rPr kumimoji="0" lang="en-US" sz="2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"Ham, the father of Canaan, saw that his father was naked and went outside and told his brothers.  </a:t>
            </a:r>
            <a:r>
              <a:rPr kumimoji="0" lang="en-US" sz="2800" b="1" i="0" u="none" strike="noStrike" kern="1200" cap="none" spc="0" normalizeH="0" baseline="30000" noProof="0" dirty="0">
                <a:ln>
                  <a:noFill/>
                </a:ln>
                <a:solidFill>
                  <a:srgbClr val="FFFFFF"/>
                </a:solidFill>
                <a:effectLst>
                  <a:glow rad="254000">
                    <a:srgbClr val="000000"/>
                  </a:glow>
                </a:effectLst>
                <a:uLnTx/>
                <a:uFillTx/>
                <a:latin typeface="Arial" charset="0"/>
                <a:ea typeface="ＭＳ Ｐゴシック" charset="0"/>
                <a:cs typeface="Times New Roman" charset="0"/>
              </a:rPr>
              <a:t>23</a:t>
            </a:r>
            <a:r>
              <a:rPr kumimoji="0" lang="en-US" sz="2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Then Shem and Japheth took a robe, held it over their shoulders, and backed into the tent to cover their father. As they did this, they looked the other way so they would not see him naked" (9:22-23 </a:t>
            </a:r>
            <a:r>
              <a:rPr kumimoji="0" lang="en-US" sz="24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NLT</a:t>
            </a:r>
            <a:r>
              <a:rPr kumimoji="0" lang="en-US" sz="2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a:t>
            </a:r>
          </a:p>
        </p:txBody>
      </p:sp>
      <p:pic>
        <p:nvPicPr>
          <p:cNvPr id="9" name="Picture 8"/>
          <p:cNvPicPr>
            <a:picLocks noChangeAspect="1"/>
          </p:cNvPicPr>
          <p:nvPr/>
        </p:nvPicPr>
        <p:blipFill>
          <a:blip r:embed="rId3"/>
          <a:stretch>
            <a:fillRect/>
          </a:stretch>
        </p:blipFill>
        <p:spPr>
          <a:xfrm>
            <a:off x="33478" y="3307993"/>
            <a:ext cx="5783122" cy="3516138"/>
          </a:xfrm>
          <a:prstGeom prst="rect">
            <a:avLst/>
          </a:prstGeom>
        </p:spPr>
      </p:pic>
    </p:spTree>
    <p:extLst>
      <p:ext uri="{BB962C8B-B14F-4D97-AF65-F5344CB8AC3E}">
        <p14:creationId xmlns:p14="http://schemas.microsoft.com/office/powerpoint/2010/main" val="271111383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96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60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602" name="Rectangle 2"/>
          <p:cNvSpPr>
            <a:spLocks noGrp="1" noChangeArrowheads="1"/>
          </p:cNvSpPr>
          <p:nvPr>
            <p:ph type="title"/>
          </p:nvPr>
        </p:nvSpPr>
        <p:spPr>
          <a:xfrm>
            <a:off x="0" y="0"/>
            <a:ext cx="9144000" cy="762000"/>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en-US" b="1" dirty="0">
                <a:ea typeface="ＭＳ Ｐゴシック" charset="0"/>
                <a:cs typeface="Arial"/>
              </a:rPr>
              <a:t>Noah </a:t>
            </a:r>
            <a:r>
              <a:rPr lang="en-US" b="1" dirty="0" err="1">
                <a:ea typeface="ＭＳ Ｐゴシック" charset="0"/>
                <a:cs typeface="Arial"/>
              </a:rPr>
              <a:t>Wasn</a:t>
            </a:r>
            <a:r>
              <a:rPr lang="fr-FR" b="1" dirty="0">
                <a:ea typeface="ＭＳ Ｐゴシック" charset="0"/>
                <a:cs typeface="Arial"/>
              </a:rPr>
              <a:t>'</a:t>
            </a:r>
            <a:r>
              <a:rPr lang="en-US" b="1" dirty="0">
                <a:ea typeface="ＭＳ Ｐゴシック" charset="0"/>
                <a:cs typeface="Arial"/>
              </a:rPr>
              <a:t>t Perfect</a:t>
            </a:r>
            <a:endParaRPr lang="en-US" b="1" dirty="0">
              <a:solidFill>
                <a:srgbClr val="FFFFFF"/>
              </a:solidFill>
              <a:latin typeface="Verdana" charset="0"/>
              <a:ea typeface="ＭＳ Ｐゴシック" charset="0"/>
              <a:cs typeface="ＭＳ Ｐゴシック" charset="0"/>
            </a:endParaRPr>
          </a:p>
        </p:txBody>
      </p:sp>
      <p:sp>
        <p:nvSpPr>
          <p:cNvPr id="1049605" name="Rectangle 5"/>
          <p:cNvSpPr>
            <a:spLocks noChangeArrowheads="1"/>
          </p:cNvSpPr>
          <p:nvPr/>
        </p:nvSpPr>
        <p:spPr bwMode="auto">
          <a:xfrm>
            <a:off x="33478" y="885333"/>
            <a:ext cx="9110522" cy="156576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90000"/>
              </a:lnSpc>
              <a:spcBef>
                <a:spcPct val="20000"/>
              </a:spcBef>
              <a:spcAft>
                <a:spcPct val="0"/>
              </a:spcAft>
              <a:buClr>
                <a:srgbClr val="FFFF66"/>
              </a:buClr>
              <a:buSzTx/>
              <a:buFont typeface="Wingdings" charset="0"/>
              <a:buNone/>
              <a:tabLst/>
              <a:defRPr/>
            </a:pPr>
            <a:r>
              <a:rPr kumimoji="0" lang="en-US" sz="2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"When Noah woke up from his stupor, he learned what Ham, his youngest son, had done.  </a:t>
            </a:r>
            <a:r>
              <a:rPr kumimoji="0" lang="en-US" sz="2800" b="1" i="0" u="none" strike="noStrike" kern="1200" cap="none" spc="0" normalizeH="0" baseline="30000" noProof="0" dirty="0">
                <a:ln>
                  <a:noFill/>
                </a:ln>
                <a:solidFill>
                  <a:srgbClr val="FFFFFF"/>
                </a:solidFill>
                <a:effectLst>
                  <a:glow rad="254000">
                    <a:srgbClr val="000000"/>
                  </a:glow>
                </a:effectLst>
                <a:uLnTx/>
                <a:uFillTx/>
                <a:latin typeface="Arial" charset="0"/>
                <a:ea typeface="ＭＳ Ｐゴシック" charset="0"/>
                <a:cs typeface="Times New Roman" charset="0"/>
              </a:rPr>
              <a:t>25</a:t>
            </a:r>
            <a:r>
              <a:rPr kumimoji="0" lang="en-US" sz="2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Then he cursed Canaan, the son of Ham: </a:t>
            </a:r>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24300" y="2552700"/>
            <a:ext cx="5219700" cy="3441699"/>
          </a:xfrm>
          <a:prstGeom prst="rect">
            <a:avLst/>
          </a:prstGeom>
        </p:spPr>
      </p:pic>
      <p:sp>
        <p:nvSpPr>
          <p:cNvPr id="7" name="Rectangle 5"/>
          <p:cNvSpPr>
            <a:spLocks noChangeArrowheads="1"/>
          </p:cNvSpPr>
          <p:nvPr/>
        </p:nvSpPr>
        <p:spPr bwMode="auto">
          <a:xfrm>
            <a:off x="376378" y="2621280"/>
            <a:ext cx="4462322" cy="283576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90000"/>
              </a:lnSpc>
              <a:spcBef>
                <a:spcPct val="20000"/>
              </a:spcBef>
              <a:spcAft>
                <a:spcPct val="0"/>
              </a:spcAft>
              <a:buClr>
                <a:srgbClr val="FFFF66"/>
              </a:buClr>
              <a:buSzTx/>
              <a:buFont typeface="Wingdings" charset="0"/>
              <a:buNone/>
              <a:tabLst/>
              <a:defRPr/>
            </a:pPr>
            <a:r>
              <a:rPr kumimoji="0" lang="fr-FR" sz="2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a:t>
            </a:r>
            <a:r>
              <a:rPr kumimoji="0" lang="en-US" sz="2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May Canaan be cursed!</a:t>
            </a:r>
            <a:br>
              <a:rPr kumimoji="0" lang="en-US" sz="2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br>
            <a:r>
              <a:rPr kumimoji="0" lang="en-US" sz="2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May he be the lowest of servants to his relatives</a:t>
            </a:r>
            <a:r>
              <a:rPr kumimoji="0" lang="fr-FR" sz="2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a:t>
            </a:r>
            <a:r>
              <a:rPr kumimoji="0" lang="en-US" sz="2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 (9:24-25 </a:t>
            </a:r>
            <a:r>
              <a:rPr kumimoji="0" lang="en-US" sz="24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NLT</a:t>
            </a:r>
            <a:r>
              <a:rPr kumimoji="0" lang="en-US" sz="2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a:t>
            </a:r>
          </a:p>
        </p:txBody>
      </p:sp>
    </p:spTree>
    <p:extLst>
      <p:ext uri="{BB962C8B-B14F-4D97-AF65-F5344CB8AC3E}">
        <p14:creationId xmlns:p14="http://schemas.microsoft.com/office/powerpoint/2010/main" val="371916325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960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605"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809750"/>
            <a:ext cx="9144000" cy="5048250"/>
          </a:xfrm>
          <a:prstGeom prst="rect">
            <a:avLst/>
          </a:prstGeom>
        </p:spPr>
      </p:pic>
      <p:sp>
        <p:nvSpPr>
          <p:cNvPr id="1049602" name="Rectangle 2"/>
          <p:cNvSpPr>
            <a:spLocks noGrp="1" noChangeArrowheads="1"/>
          </p:cNvSpPr>
          <p:nvPr>
            <p:ph type="title"/>
          </p:nvPr>
        </p:nvSpPr>
        <p:spPr>
          <a:xfrm>
            <a:off x="0" y="0"/>
            <a:ext cx="9144000" cy="762000"/>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en-US" b="1" dirty="0">
                <a:solidFill>
                  <a:srgbClr val="FFFFFF"/>
                </a:solidFill>
                <a:latin typeface="Arial"/>
                <a:ea typeface="ＭＳ Ｐゴシック" charset="0"/>
                <a:cs typeface="Arial"/>
              </a:rPr>
              <a:t>Noah</a:t>
            </a:r>
            <a:r>
              <a:rPr lang="fr-FR" b="1" dirty="0">
                <a:solidFill>
                  <a:srgbClr val="FFFFFF"/>
                </a:solidFill>
                <a:latin typeface="Arial"/>
                <a:ea typeface="ＭＳ Ｐゴシック" charset="0"/>
                <a:cs typeface="Arial"/>
              </a:rPr>
              <a:t>'</a:t>
            </a:r>
            <a:r>
              <a:rPr lang="en-US" b="1" dirty="0">
                <a:solidFill>
                  <a:srgbClr val="FFFFFF"/>
                </a:solidFill>
                <a:latin typeface="Arial"/>
                <a:ea typeface="ＭＳ Ｐゴシック" charset="0"/>
                <a:cs typeface="Arial"/>
              </a:rPr>
              <a:t>s Character</a:t>
            </a:r>
            <a:endParaRPr lang="en-US" b="1" dirty="0">
              <a:solidFill>
                <a:srgbClr val="FFFFFF"/>
              </a:solidFill>
              <a:latin typeface="Verdana" charset="0"/>
              <a:ea typeface="ＭＳ Ｐゴシック" charset="0"/>
              <a:cs typeface="ＭＳ Ｐゴシック" charset="0"/>
            </a:endParaRPr>
          </a:p>
        </p:txBody>
      </p:sp>
      <p:sp>
        <p:nvSpPr>
          <p:cNvPr id="1049605" name="Rectangle 5"/>
          <p:cNvSpPr>
            <a:spLocks noChangeArrowheads="1"/>
          </p:cNvSpPr>
          <p:nvPr/>
        </p:nvSpPr>
        <p:spPr bwMode="auto">
          <a:xfrm>
            <a:off x="33478" y="885333"/>
            <a:ext cx="9110522" cy="283576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90000"/>
              </a:lnSpc>
              <a:spcBef>
                <a:spcPct val="20000"/>
              </a:spcBef>
              <a:spcAft>
                <a:spcPct val="0"/>
              </a:spcAft>
              <a:buClr>
                <a:srgbClr val="FFFF66"/>
              </a:buClr>
              <a:buSzTx/>
              <a:buFont typeface="Wingdings" charset="0"/>
              <a:buNone/>
              <a:tabLst/>
              <a:defRPr/>
            </a:pPr>
            <a:r>
              <a:rPr kumimoji="0" lang="en-US" sz="2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"And the L</a:t>
            </a:r>
            <a:r>
              <a:rPr kumimoji="0" lang="en-US" sz="24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ORD</a:t>
            </a:r>
            <a:r>
              <a:rPr kumimoji="0" lang="en-US" sz="2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 said, </a:t>
            </a:r>
            <a:r>
              <a:rPr kumimoji="0" lang="fr-FR" sz="2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a:t>
            </a:r>
            <a:r>
              <a:rPr kumimoji="0" lang="en-US" sz="2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I will wipe this human race I have created from the face of the earth. Yes, and I will destroy every living thing—all the people, the large animals, the small animals that scurry along the ground, and even the birds of the sky. I am sorry I ever made them.  </a:t>
            </a:r>
            <a:r>
              <a:rPr kumimoji="0" lang="en-US" sz="2800" b="1" i="0" u="none" strike="noStrike" kern="1200" cap="none" spc="0" normalizeH="0" baseline="30000" noProof="0" dirty="0">
                <a:ln>
                  <a:noFill/>
                </a:ln>
                <a:solidFill>
                  <a:srgbClr val="FFFFFF"/>
                </a:solidFill>
                <a:effectLst>
                  <a:glow rad="254000">
                    <a:srgbClr val="000000"/>
                  </a:glow>
                </a:effectLst>
                <a:uLnTx/>
                <a:uFillTx/>
                <a:latin typeface="Arial" charset="0"/>
                <a:ea typeface="ＭＳ Ｐゴシック" charset="0"/>
                <a:cs typeface="Times New Roman" charset="0"/>
              </a:rPr>
              <a:t>8</a:t>
            </a:r>
            <a:r>
              <a:rPr kumimoji="0" lang="en-US" sz="2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But Noah found favor with the L</a:t>
            </a:r>
            <a:r>
              <a:rPr kumimoji="0" lang="en-US" sz="24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ORD</a:t>
            </a:r>
            <a:r>
              <a:rPr kumimoji="0" lang="en-US" sz="2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 (6:7-8 </a:t>
            </a:r>
            <a:r>
              <a:rPr kumimoji="0" lang="en-US" sz="24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NLT</a:t>
            </a:r>
            <a:r>
              <a:rPr kumimoji="0" lang="en-US" sz="2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a:t>
            </a:r>
          </a:p>
        </p:txBody>
      </p:sp>
    </p:spTree>
    <p:extLst>
      <p:ext uri="{BB962C8B-B14F-4D97-AF65-F5344CB8AC3E}">
        <p14:creationId xmlns:p14="http://schemas.microsoft.com/office/powerpoint/2010/main" val="370143789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96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60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3"/>
          <a:srcRect/>
          <a:stretch>
            <a:fillRect/>
          </a:stretch>
        </p:blipFill>
        <p:spPr bwMode="auto">
          <a:xfrm>
            <a:off x="0" y="0"/>
            <a:ext cx="6016625" cy="6858000"/>
          </a:xfrm>
          <a:prstGeom prst="rect">
            <a:avLst/>
          </a:prstGeom>
          <a:noFill/>
          <a:ln w="9525">
            <a:miter lim="800000"/>
            <a:headEnd/>
            <a:tailEnd/>
          </a:ln>
          <a:effectLst>
            <a:outerShdw blurRad="63500" dist="38099" dir="2700000" algn="ctr" rotWithShape="0">
              <a:schemeClr val="bg2">
                <a:alpha val="74998"/>
              </a:schemeClr>
            </a:outerShdw>
          </a:effectLst>
        </p:spPr>
      </p:pic>
      <p:sp>
        <p:nvSpPr>
          <p:cNvPr id="49155" name="Rectangle 3"/>
          <p:cNvSpPr>
            <a:spLocks noGrp="1" noChangeArrowheads="1"/>
          </p:cNvSpPr>
          <p:nvPr>
            <p:ph type="title"/>
          </p:nvPr>
        </p:nvSpPr>
        <p:spPr>
          <a:xfrm>
            <a:off x="6051550" y="695325"/>
            <a:ext cx="3092450" cy="1725613"/>
          </a:xfrm>
          <a:effectLst>
            <a:outerShdw blurRad="63500" dist="38099" dir="2700000" algn="ctr" rotWithShape="0">
              <a:schemeClr val="bg2">
                <a:alpha val="74998"/>
              </a:schemeClr>
            </a:outerShdw>
          </a:effectLst>
        </p:spPr>
        <p:txBody>
          <a:bodyPr/>
          <a:lstStyle/>
          <a:p>
            <a:pPr algn="ctr" eaLnBrk="1" hangingPunct="1">
              <a:defRPr/>
            </a:pPr>
            <a:r>
              <a:rPr lang="en-US" sz="4000" b="1" dirty="0">
                <a:latin typeface="Arial"/>
                <a:ea typeface="+mj-ea"/>
                <a:cs typeface="Arial"/>
              </a:rPr>
              <a:t>Gilgamesh Epic </a:t>
            </a:r>
            <a:br>
              <a:rPr lang="en-US" sz="4000" b="1" dirty="0">
                <a:latin typeface="Arial"/>
                <a:ea typeface="+mj-ea"/>
                <a:cs typeface="Arial"/>
              </a:rPr>
            </a:br>
            <a:r>
              <a:rPr lang="en-US" sz="4000" b="1" dirty="0">
                <a:latin typeface="Arial"/>
                <a:ea typeface="+mj-ea"/>
                <a:cs typeface="Arial"/>
              </a:rPr>
              <a:t>Tablet XI</a:t>
            </a:r>
          </a:p>
        </p:txBody>
      </p:sp>
      <p:sp>
        <p:nvSpPr>
          <p:cNvPr id="49156" name="Rectangle 4"/>
          <p:cNvSpPr>
            <a:spLocks noGrp="1" noChangeArrowheads="1"/>
          </p:cNvSpPr>
          <p:nvPr>
            <p:ph type="body" idx="1"/>
          </p:nvPr>
        </p:nvSpPr>
        <p:spPr>
          <a:xfrm>
            <a:off x="6248400" y="2495550"/>
            <a:ext cx="2590800" cy="3886200"/>
          </a:xfrm>
          <a:effectLst>
            <a:outerShdw blurRad="63500" dist="38099" dir="2700000" algn="ctr" rotWithShape="0">
              <a:schemeClr val="bg2">
                <a:alpha val="74998"/>
              </a:schemeClr>
            </a:outerShdw>
          </a:effectLst>
        </p:spPr>
        <p:txBody>
          <a:bodyPr/>
          <a:lstStyle/>
          <a:p>
            <a:pPr eaLnBrk="1" hangingPunct="1">
              <a:buFont typeface="Wingdings" pitchFamily="-112" charset="2"/>
              <a:buBlip>
                <a:blip r:embed="rId4"/>
              </a:buBlip>
              <a:defRPr/>
            </a:pPr>
            <a:r>
              <a:rPr lang="en-US" b="1" dirty="0">
                <a:latin typeface="Arial"/>
                <a:ea typeface="+mn-ea"/>
                <a:cs typeface="Arial"/>
              </a:rPr>
              <a:t>Nineveh, Iraq</a:t>
            </a:r>
          </a:p>
          <a:p>
            <a:pPr eaLnBrk="1" hangingPunct="1">
              <a:buFont typeface="Wingdings" pitchFamily="-112" charset="2"/>
              <a:buBlip>
                <a:blip r:embed="rId4"/>
              </a:buBlip>
              <a:defRPr/>
            </a:pPr>
            <a:r>
              <a:rPr lang="en-US" b="1" dirty="0">
                <a:latin typeface="Arial"/>
                <a:ea typeface="+mn-ea"/>
                <a:cs typeface="Arial"/>
              </a:rPr>
              <a:t>650 BC</a:t>
            </a:r>
          </a:p>
          <a:p>
            <a:pPr eaLnBrk="1" hangingPunct="1">
              <a:buFont typeface="Wingdings" pitchFamily="-112" charset="2"/>
              <a:buBlip>
                <a:blip r:embed="rId4"/>
              </a:buBlip>
              <a:defRPr/>
            </a:pPr>
            <a:r>
              <a:rPr lang="en-US" b="1" dirty="0">
                <a:latin typeface="Arial"/>
                <a:ea typeface="+mn-ea"/>
                <a:cs typeface="Arial"/>
              </a:rPr>
              <a:t>Flood story similar to Gen. 6–9</a:t>
            </a:r>
          </a:p>
        </p:txBody>
      </p:sp>
      <p:sp>
        <p:nvSpPr>
          <p:cNvPr id="49157" name="Text Box 5"/>
          <p:cNvSpPr txBox="1">
            <a:spLocks noChangeArrowheads="1"/>
          </p:cNvSpPr>
          <p:nvPr/>
        </p:nvSpPr>
        <p:spPr bwMode="auto">
          <a:xfrm>
            <a:off x="8502650" y="0"/>
            <a:ext cx="698500" cy="461963"/>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EAEAEA"/>
                </a:solidFill>
                <a:effectLst/>
                <a:uLnTx/>
                <a:uFillTx/>
                <a:latin typeface="Arial"/>
                <a:ea typeface="ＭＳ Ｐゴシック" charset="0"/>
                <a:cs typeface="Arial"/>
              </a:rPr>
              <a:t>218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9156"/>
                                        </p:tgtEl>
                                        <p:attrNameLst>
                                          <p:attrName>style.visibility</p:attrName>
                                        </p:attrNameLst>
                                      </p:cBhvr>
                                      <p:to>
                                        <p:strVal val="visible"/>
                                      </p:to>
                                    </p:set>
                                    <p:anim to="" calcmode="lin" valueType="num">
                                      <p:cBhvr>
                                        <p:cTn id="7" dur="1" fill="hold"/>
                                        <p:tgtEl>
                                          <p:spTgt spid="4915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6" grpId="0"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body" idx="1"/>
          </p:nvPr>
        </p:nvSpPr>
        <p:spPr>
          <a:xfrm>
            <a:off x="228600" y="2286000"/>
            <a:ext cx="4419600" cy="3733800"/>
          </a:xfrm>
        </p:spPr>
        <p:txBody>
          <a:bodyPr/>
          <a:lstStyle/>
          <a:p>
            <a:pPr eaLnBrk="1" hangingPunct="1">
              <a:buFont typeface="Wingdings" charset="0"/>
              <a:buNone/>
              <a:defRPr/>
            </a:pPr>
            <a:r>
              <a:rPr lang="en-US" sz="2800" b="1" i="1" u="sng">
                <a:latin typeface="Arial" charset="0"/>
                <a:ea typeface="ＭＳ Ｐゴシック" charset="0"/>
                <a:cs typeface="ＭＳ Ｐゴシック" charset="0"/>
              </a:rPr>
              <a:t>Babylonian Mythology</a:t>
            </a:r>
            <a:endParaRPr lang="en-US" sz="2800" b="1">
              <a:latin typeface="Arial" charset="0"/>
              <a:ea typeface="ＭＳ Ｐゴシック" charset="0"/>
              <a:cs typeface="ＭＳ Ｐゴシック" charset="0"/>
            </a:endParaRPr>
          </a:p>
          <a:p>
            <a:pPr eaLnBrk="1" hangingPunct="1">
              <a:defRPr/>
            </a:pPr>
            <a:r>
              <a:rPr lang="en-US" sz="2400" b="1">
                <a:latin typeface="Arial" charset="0"/>
                <a:ea typeface="ＭＳ Ｐゴシック" charset="0"/>
                <a:cs typeface="ＭＳ Ｐゴシック" charset="0"/>
              </a:rPr>
              <a:t>Many gods (Polytheism)</a:t>
            </a:r>
          </a:p>
          <a:p>
            <a:pPr eaLnBrk="1" hangingPunct="1">
              <a:defRPr/>
            </a:pPr>
            <a:r>
              <a:rPr lang="en-US" sz="2400" b="1">
                <a:latin typeface="Arial" charset="0"/>
                <a:ea typeface="ＭＳ Ｐゴシック" charset="0"/>
                <a:cs typeface="ＭＳ Ｐゴシック" charset="0"/>
              </a:rPr>
              <a:t>Gods quarrel /disagree </a:t>
            </a:r>
          </a:p>
          <a:p>
            <a:pPr eaLnBrk="1" hangingPunct="1">
              <a:defRPr/>
            </a:pPr>
            <a:r>
              <a:rPr lang="en-US" sz="2400" b="1">
                <a:latin typeface="Arial" charset="0"/>
                <a:ea typeface="ＭＳ Ｐゴシック" charset="0"/>
                <a:cs typeface="ＭＳ Ｐゴシック" charset="0"/>
              </a:rPr>
              <a:t>Confusion as to why the Flood came</a:t>
            </a:r>
          </a:p>
          <a:p>
            <a:pPr eaLnBrk="1" hangingPunct="1">
              <a:defRPr/>
            </a:pPr>
            <a:r>
              <a:rPr lang="en-US" sz="2400" b="1">
                <a:latin typeface="Arial" charset="0"/>
                <a:ea typeface="ＭＳ Ｐゴシック" charset="0"/>
                <a:cs typeface="ＭＳ Ｐゴシック" charset="0"/>
              </a:rPr>
              <a:t>Adad - thunder </a:t>
            </a:r>
          </a:p>
          <a:p>
            <a:pPr eaLnBrk="1" hangingPunct="1">
              <a:buFont typeface="Wingdings" charset="0"/>
              <a:buNone/>
              <a:defRPr/>
            </a:pPr>
            <a:r>
              <a:rPr lang="en-US" sz="2400" b="1">
                <a:latin typeface="Arial" charset="0"/>
                <a:ea typeface="ＭＳ Ｐゴシック" charset="0"/>
                <a:cs typeface="ＭＳ Ｐゴシック" charset="0"/>
              </a:rPr>
              <a:t>     Ninurta- winds </a:t>
            </a:r>
          </a:p>
          <a:p>
            <a:pPr eaLnBrk="1" hangingPunct="1">
              <a:buFont typeface="Wingdings" charset="0"/>
              <a:buNone/>
              <a:defRPr/>
            </a:pPr>
            <a:r>
              <a:rPr lang="en-US" sz="2400" b="1">
                <a:latin typeface="Arial" charset="0"/>
                <a:ea typeface="ＭＳ Ｐゴシック" charset="0"/>
                <a:cs typeface="ＭＳ Ｐゴシック" charset="0"/>
              </a:rPr>
              <a:t>     Annunaki - lightning</a:t>
            </a:r>
            <a:endParaRPr lang="en-US" sz="2800" b="1">
              <a:latin typeface="Arial" charset="0"/>
              <a:ea typeface="ＭＳ Ｐゴシック" charset="0"/>
              <a:cs typeface="ＭＳ Ｐゴシック" charset="0"/>
            </a:endParaRPr>
          </a:p>
        </p:txBody>
      </p:sp>
      <p:sp>
        <p:nvSpPr>
          <p:cNvPr id="44035" name="Rectangle 3"/>
          <p:cNvSpPr>
            <a:spLocks noChangeArrowheads="1"/>
          </p:cNvSpPr>
          <p:nvPr/>
        </p:nvSpPr>
        <p:spPr bwMode="auto">
          <a:xfrm>
            <a:off x="4648200" y="2286000"/>
            <a:ext cx="4495800" cy="2743200"/>
          </a:xfrm>
          <a:prstGeom prst="rect">
            <a:avLst/>
          </a:prstGeom>
          <a:noFill/>
          <a:ln w="9525">
            <a:noFill/>
            <a:miter lim="800000"/>
            <a:headEnd/>
            <a:tailEnd/>
          </a:ln>
          <a:effectLst/>
        </p:spPr>
        <p:txBody>
          <a:bodyPr/>
          <a:lstStyle/>
          <a:p>
            <a:pPr marL="342900" marR="0" lvl="0" indent="-34290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2800" b="1" i="1" u="sng"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rPr>
              <a:t>Biblical Account</a:t>
            </a:r>
            <a:endParaRPr kumimoji="0" lang="en-US" sz="28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endParaRPr>
          </a:p>
          <a:p>
            <a:pPr marL="342900" marR="0" lvl="0" indent="-342900" algn="l" defTabSz="914400" rtl="0" eaLnBrk="1" fontAlgn="base" latinLnBrk="0" hangingPunct="1">
              <a:lnSpc>
                <a:spcPct val="100000"/>
              </a:lnSpc>
              <a:spcBef>
                <a:spcPct val="20000"/>
              </a:spcBef>
              <a:spcAft>
                <a:spcPct val="0"/>
              </a:spcAft>
              <a:buClr>
                <a:srgbClr val="FFFFCC"/>
              </a:buClr>
              <a:buSzPct val="75000"/>
              <a:buFont typeface="Wingdings" charset="0"/>
              <a:buChar char="l"/>
              <a:tabLst/>
              <a:defRPr/>
            </a:pPr>
            <a:r>
              <a:rPr kumimoji="0" lang="en-US" sz="24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rPr>
              <a:t>One God (Monotheism)</a:t>
            </a:r>
          </a:p>
          <a:p>
            <a:pPr marL="342900" marR="0" lvl="0" indent="-342900" algn="l" defTabSz="914400" rtl="0" eaLnBrk="1" fontAlgn="base" latinLnBrk="0" hangingPunct="1">
              <a:lnSpc>
                <a:spcPct val="100000"/>
              </a:lnSpc>
              <a:spcBef>
                <a:spcPct val="20000"/>
              </a:spcBef>
              <a:spcAft>
                <a:spcPct val="0"/>
              </a:spcAft>
              <a:buClr>
                <a:srgbClr val="FFFFCC"/>
              </a:buClr>
              <a:buSzPct val="75000"/>
              <a:buFont typeface="Wingdings" charset="0"/>
              <a:buChar char="l"/>
              <a:tabLst/>
              <a:defRPr/>
            </a:pPr>
            <a:r>
              <a:rPr kumimoji="0" lang="en-US" sz="24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rPr>
              <a:t>A Holy God</a:t>
            </a:r>
          </a:p>
          <a:p>
            <a:pPr marL="342900" marR="0" lvl="0" indent="-342900" algn="l" defTabSz="914400" rtl="0" eaLnBrk="1" fontAlgn="base" latinLnBrk="0" hangingPunct="1">
              <a:lnSpc>
                <a:spcPct val="100000"/>
              </a:lnSpc>
              <a:spcBef>
                <a:spcPct val="20000"/>
              </a:spcBef>
              <a:spcAft>
                <a:spcPct val="0"/>
              </a:spcAft>
              <a:buClr>
                <a:srgbClr val="FFFFCC"/>
              </a:buClr>
              <a:buSzPct val="75000"/>
              <a:buFont typeface="Wingdings" charset="0"/>
              <a:buChar char="l"/>
              <a:tabLst/>
              <a:defRPr/>
            </a:pPr>
            <a:r>
              <a:rPr kumimoji="0" lang="en-US" sz="24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rPr>
              <a:t>God punished the corrupt people</a:t>
            </a:r>
          </a:p>
          <a:p>
            <a:pPr marL="342900" marR="0" lvl="0" indent="-342900" algn="l" defTabSz="914400" rtl="0" eaLnBrk="1" fontAlgn="base" latinLnBrk="0" hangingPunct="1">
              <a:lnSpc>
                <a:spcPct val="100000"/>
              </a:lnSpc>
              <a:spcBef>
                <a:spcPct val="20000"/>
              </a:spcBef>
              <a:spcAft>
                <a:spcPct val="0"/>
              </a:spcAft>
              <a:buClr>
                <a:srgbClr val="FFFFCC"/>
              </a:buClr>
              <a:buSzPct val="75000"/>
              <a:buFont typeface="Wingdings" charset="0"/>
              <a:buChar char="l"/>
              <a:tabLst/>
              <a:defRPr/>
            </a:pPr>
            <a:r>
              <a:rPr kumimoji="0" lang="en-US" sz="24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rPr>
              <a:t>Creator / Sustainer of all - executes judgment </a:t>
            </a:r>
            <a:endParaRPr kumimoji="0" lang="en-US" sz="28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endParaRPr>
          </a:p>
        </p:txBody>
      </p:sp>
      <p:sp>
        <p:nvSpPr>
          <p:cNvPr id="44036" name="Text Box 4"/>
          <p:cNvSpPr txBox="1">
            <a:spLocks noChangeArrowheads="1"/>
          </p:cNvSpPr>
          <p:nvPr/>
        </p:nvSpPr>
        <p:spPr bwMode="auto">
          <a:xfrm>
            <a:off x="250825" y="1243013"/>
            <a:ext cx="8739188"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rPr>
              <a:t>BABYLONIAN VERSION OF THE FLOOD (2000 BC)</a:t>
            </a:r>
            <a:endParaRPr kumimoji="0" lang="en-US" sz="28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44037" name="WordArt 5"/>
          <p:cNvSpPr>
            <a:spLocks noChangeArrowheads="1" noChangeShapeType="1" noTextEdit="1"/>
          </p:cNvSpPr>
          <p:nvPr/>
        </p:nvSpPr>
        <p:spPr bwMode="auto">
          <a:xfrm>
            <a:off x="304800" y="685800"/>
            <a:ext cx="3733800" cy="11430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19050">
                  <a:solidFill>
                    <a:srgbClr val="99CCFF"/>
                  </a:solidFill>
                  <a:round/>
                  <a:headEnd/>
                  <a:tailEnd/>
                </a:ln>
                <a:solidFill>
                  <a:srgbClr val="0066CC"/>
                </a:solidFill>
                <a:effectLst>
                  <a:outerShdw blurRad="63500" dist="38099" dir="2700000" algn="ctr" rotWithShape="0">
                    <a:srgbClr val="990000">
                      <a:alpha val="74997"/>
                    </a:srgbClr>
                  </a:outerShdw>
                </a:effectLst>
                <a:uLnTx/>
                <a:uFillTx/>
                <a:latin typeface="Impact"/>
                <a:ea typeface="Impact"/>
                <a:cs typeface="Impact"/>
              </a:rPr>
              <a:t>Gilgamesh Epic</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0" cap="none" spc="0" normalizeH="0" baseline="0" noProof="0">
              <a:ln w="19050">
                <a:solidFill>
                  <a:srgbClr val="99CCFF"/>
                </a:solidFill>
                <a:round/>
                <a:headEnd/>
                <a:tailEnd/>
              </a:ln>
              <a:solidFill>
                <a:srgbClr val="0066CC"/>
              </a:solidFill>
              <a:effectLst>
                <a:outerShdw blurRad="63500" dist="38099" dir="2700000" algn="ctr" rotWithShape="0">
                  <a:srgbClr val="990000">
                    <a:alpha val="74997"/>
                  </a:srgbClr>
                </a:outerShdw>
              </a:effectLst>
              <a:uLnTx/>
              <a:uFillTx/>
              <a:latin typeface="Impact"/>
              <a:ea typeface="Impact"/>
              <a:cs typeface="Impact"/>
            </a:endParaRPr>
          </a:p>
        </p:txBody>
      </p:sp>
      <p:sp>
        <p:nvSpPr>
          <p:cNvPr id="112645" name="Line 6"/>
          <p:cNvSpPr>
            <a:spLocks noChangeShapeType="1"/>
          </p:cNvSpPr>
          <p:nvPr/>
        </p:nvSpPr>
        <p:spPr bwMode="auto">
          <a:xfrm>
            <a:off x="5562600" y="838200"/>
            <a:ext cx="2667000"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2646" name="WordArt 7"/>
          <p:cNvSpPr>
            <a:spLocks noChangeArrowheads="1" noChangeShapeType="1" noTextEdit="1"/>
          </p:cNvSpPr>
          <p:nvPr/>
        </p:nvSpPr>
        <p:spPr bwMode="auto">
          <a:xfrm>
            <a:off x="5486400" y="228600"/>
            <a:ext cx="2667000" cy="4572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4997"/>
                    </a:srgbClr>
                  </a:outerShdw>
                </a:effectLst>
                <a:uLnTx/>
                <a:uFillTx/>
                <a:latin typeface="Garamond"/>
                <a:ea typeface="Garamond"/>
                <a:cs typeface="Garamond"/>
              </a:rPr>
              <a:t>LITERATURE TYPES</a:t>
            </a:r>
          </a:p>
        </p:txBody>
      </p:sp>
      <p:sp>
        <p:nvSpPr>
          <p:cNvPr id="112647" name="Text Box 8"/>
          <p:cNvSpPr txBox="1">
            <a:spLocks noChangeArrowheads="1"/>
          </p:cNvSpPr>
          <p:nvPr/>
        </p:nvSpPr>
        <p:spPr bwMode="auto">
          <a:xfrm>
            <a:off x="8397875" y="1524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140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0" fill="hold" grpId="0" nodeType="clickEffect">
                                  <p:stCondLst>
                                    <p:cond delay="0"/>
                                  </p:stCondLst>
                                  <p:childTnLst>
                                    <p:set>
                                      <p:cBhvr>
                                        <p:cTn id="6" dur="1" fill="hold">
                                          <p:stCondLst>
                                            <p:cond delay="499"/>
                                          </p:stCondLst>
                                        </p:cTn>
                                        <p:tgtEl>
                                          <p:spTgt spid="4403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403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44034"/>
                                        </p:tgtEl>
                                        <p:attrNameLst>
                                          <p:attrName>style.visibility</p:attrName>
                                        </p:attrNameLst>
                                      </p:cBhvr>
                                      <p:to>
                                        <p:strVal val="visible"/>
                                      </p:to>
                                    </p:set>
                                    <p:anim calcmode="lin" valueType="num">
                                      <p:cBhvr additive="base">
                                        <p:cTn id="15" dur="500" fill="hold"/>
                                        <p:tgtEl>
                                          <p:spTgt spid="44034"/>
                                        </p:tgtEl>
                                        <p:attrNameLst>
                                          <p:attrName>ppt_x</p:attrName>
                                        </p:attrNameLst>
                                      </p:cBhvr>
                                      <p:tavLst>
                                        <p:tav tm="0">
                                          <p:val>
                                            <p:strVal val="0-#ppt_w/2"/>
                                          </p:val>
                                        </p:tav>
                                        <p:tav tm="100000">
                                          <p:val>
                                            <p:strVal val="#ppt_x"/>
                                          </p:val>
                                        </p:tav>
                                      </p:tavLst>
                                    </p:anim>
                                    <p:anim calcmode="lin" valueType="num">
                                      <p:cBhvr additive="base">
                                        <p:cTn id="16" dur="500" fill="hold"/>
                                        <p:tgtEl>
                                          <p:spTgt spid="44034"/>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44035"/>
                                        </p:tgtEl>
                                        <p:attrNameLst>
                                          <p:attrName>style.visibility</p:attrName>
                                        </p:attrNameLst>
                                      </p:cBhvr>
                                      <p:to>
                                        <p:strVal val="visible"/>
                                      </p:to>
                                    </p:set>
                                    <p:anim calcmode="lin" valueType="num">
                                      <p:cBhvr additive="base">
                                        <p:cTn id="21" dur="500" fill="hold"/>
                                        <p:tgtEl>
                                          <p:spTgt spid="44035"/>
                                        </p:tgtEl>
                                        <p:attrNameLst>
                                          <p:attrName>ppt_x</p:attrName>
                                        </p:attrNameLst>
                                      </p:cBhvr>
                                      <p:tavLst>
                                        <p:tav tm="0">
                                          <p:val>
                                            <p:strVal val="1+#ppt_w/2"/>
                                          </p:val>
                                        </p:tav>
                                        <p:tav tm="100000">
                                          <p:val>
                                            <p:strVal val="#ppt_x"/>
                                          </p:val>
                                        </p:tav>
                                      </p:tavLst>
                                    </p:anim>
                                    <p:anim calcmode="lin" valueType="num">
                                      <p:cBhvr additive="base">
                                        <p:cTn id="22" dur="500" fill="hold"/>
                                        <p:tgtEl>
                                          <p:spTgt spid="440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4" grpId="0" autoUpdateAnimBg="0"/>
      <p:bldP spid="44035" grpId="0" autoUpdateAnimBg="0"/>
      <p:bldP spid="44036" grpId="0" autoUpdateAnimBg="0"/>
      <p:bldP spid="4403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57200" y="277813"/>
            <a:ext cx="7010400" cy="1093787"/>
          </a:xfrm>
        </p:spPr>
        <p:txBody>
          <a:bodyPr/>
          <a:lstStyle/>
          <a:p>
            <a:pPr eaLnBrk="1" hangingPunct="1">
              <a:defRPr/>
            </a:pPr>
            <a:r>
              <a:rPr lang="en-US" sz="3200">
                <a:latin typeface="Arial" charset="0"/>
                <a:ea typeface="ＭＳ Ｐゴシック" charset="0"/>
                <a:cs typeface="ＭＳ Ｐゴシック" charset="0"/>
              </a:rPr>
              <a:t>Flood Legends</a:t>
            </a:r>
          </a:p>
        </p:txBody>
      </p:sp>
      <p:pic>
        <p:nvPicPr>
          <p:cNvPr id="34820"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l="-6819"/>
          <a:stretch>
            <a:fillRect/>
          </a:stretch>
        </p:blipFill>
        <p:spPr bwMode="auto">
          <a:xfrm>
            <a:off x="-228600" y="3048000"/>
            <a:ext cx="35814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821" name="Text Box 5"/>
          <p:cNvSpPr txBox="1">
            <a:spLocks noChangeArrowheads="1"/>
          </p:cNvSpPr>
          <p:nvPr/>
        </p:nvSpPr>
        <p:spPr bwMode="auto">
          <a:xfrm>
            <a:off x="2051050" y="6400800"/>
            <a:ext cx="1301750" cy="46196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China</a:t>
            </a:r>
          </a:p>
        </p:txBody>
      </p:sp>
      <p:grpSp>
        <p:nvGrpSpPr>
          <p:cNvPr id="114692" name="Group 19"/>
          <p:cNvGrpSpPr>
            <a:grpSpLocks/>
          </p:cNvGrpSpPr>
          <p:nvPr/>
        </p:nvGrpSpPr>
        <p:grpSpPr bwMode="auto">
          <a:xfrm>
            <a:off x="2590800" y="0"/>
            <a:ext cx="2895600" cy="3886200"/>
            <a:chOff x="1584" y="192"/>
            <a:chExt cx="1824" cy="2448"/>
          </a:xfrm>
        </p:grpSpPr>
        <p:pic>
          <p:nvPicPr>
            <p:cNvPr id="114703" name="Picture 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4" y="192"/>
              <a:ext cx="1824" cy="24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4704" name="Text Box 8"/>
            <p:cNvSpPr txBox="1">
              <a:spLocks noChangeArrowheads="1"/>
            </p:cNvSpPr>
            <p:nvPr/>
          </p:nvSpPr>
          <p:spPr bwMode="auto">
            <a:xfrm>
              <a:off x="1584" y="2352"/>
              <a:ext cx="1200" cy="28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Babylonia</a:t>
              </a:r>
            </a:p>
          </p:txBody>
        </p:sp>
      </p:grpSp>
      <p:grpSp>
        <p:nvGrpSpPr>
          <p:cNvPr id="3" name="Group 22"/>
          <p:cNvGrpSpPr>
            <a:grpSpLocks/>
          </p:cNvGrpSpPr>
          <p:nvPr/>
        </p:nvGrpSpPr>
        <p:grpSpPr bwMode="auto">
          <a:xfrm>
            <a:off x="6072188" y="3657600"/>
            <a:ext cx="3071812" cy="3200400"/>
            <a:chOff x="3825" y="2304"/>
            <a:chExt cx="1935" cy="2016"/>
          </a:xfrm>
        </p:grpSpPr>
        <p:pic>
          <p:nvPicPr>
            <p:cNvPr id="114701" name="Picture 10"/>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25" y="2304"/>
              <a:ext cx="1935" cy="20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4702" name="Text Box 11"/>
            <p:cNvSpPr txBox="1">
              <a:spLocks noChangeArrowheads="1"/>
            </p:cNvSpPr>
            <p:nvPr/>
          </p:nvSpPr>
          <p:spPr bwMode="auto">
            <a:xfrm>
              <a:off x="3825" y="2304"/>
              <a:ext cx="816" cy="28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Mexico</a:t>
              </a:r>
            </a:p>
          </p:txBody>
        </p:sp>
      </p:grpSp>
      <p:sp>
        <p:nvSpPr>
          <p:cNvPr id="114694" name="WordArt 12"/>
          <p:cNvSpPr>
            <a:spLocks noChangeArrowheads="1" noChangeShapeType="1" noTextEdit="1"/>
          </p:cNvSpPr>
          <p:nvPr/>
        </p:nvSpPr>
        <p:spPr bwMode="auto">
          <a:xfrm>
            <a:off x="152400" y="1752600"/>
            <a:ext cx="4419600" cy="1447800"/>
          </a:xfrm>
          <a:prstGeom prst="rect">
            <a:avLst/>
          </a:prstGeom>
        </p:spPr>
        <p:txBody>
          <a:bodyPr wrap="none" fromWordArt="1">
            <a:prstTxWarp prst="textDoubleWave1">
              <a:avLst>
                <a:gd name="adj1" fmla="val 6500"/>
                <a:gd name="adj2" fmla="val 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000099"/>
                  </a:solidFill>
                  <a:round/>
                  <a:headEnd/>
                  <a:tailEnd/>
                </a:ln>
                <a:solidFill>
                  <a:srgbClr val="33CCFF"/>
                </a:solidFill>
                <a:effectLst>
                  <a:outerShdw blurRad="63500" dist="125724" dir="18900000" algn="ctr" rotWithShape="0">
                    <a:srgbClr val="000099">
                      <a:alpha val="74997"/>
                    </a:srgbClr>
                  </a:outerShdw>
                </a:effectLst>
                <a:uLnTx/>
                <a:uFillTx/>
                <a:latin typeface="Impact"/>
                <a:ea typeface="Impact"/>
                <a:cs typeface="Impact"/>
              </a:rPr>
              <a:t>270 Flood Legends</a:t>
            </a:r>
          </a:p>
        </p:txBody>
      </p:sp>
      <p:grpSp>
        <p:nvGrpSpPr>
          <p:cNvPr id="4" name="Group 21"/>
          <p:cNvGrpSpPr>
            <a:grpSpLocks/>
          </p:cNvGrpSpPr>
          <p:nvPr/>
        </p:nvGrpSpPr>
        <p:grpSpPr bwMode="auto">
          <a:xfrm>
            <a:off x="5791200" y="0"/>
            <a:ext cx="2533650" cy="3433763"/>
            <a:chOff x="3648" y="0"/>
            <a:chExt cx="1596" cy="2163"/>
          </a:xfrm>
        </p:grpSpPr>
        <p:pic>
          <p:nvPicPr>
            <p:cNvPr id="114699" name="Picture 14"/>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648" y="0"/>
              <a:ext cx="1596" cy="21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4700" name="Text Box 15"/>
            <p:cNvSpPr txBox="1">
              <a:spLocks noChangeArrowheads="1"/>
            </p:cNvSpPr>
            <p:nvPr/>
          </p:nvSpPr>
          <p:spPr bwMode="auto">
            <a:xfrm>
              <a:off x="3648" y="1872"/>
              <a:ext cx="731" cy="29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Hawaii</a:t>
              </a:r>
            </a:p>
          </p:txBody>
        </p:sp>
      </p:grpSp>
      <p:sp>
        <p:nvSpPr>
          <p:cNvPr id="114696" name="Text Box 16"/>
          <p:cNvSpPr txBox="1">
            <a:spLocks noChangeArrowheads="1"/>
          </p:cNvSpPr>
          <p:nvPr/>
        </p:nvSpPr>
        <p:spPr bwMode="auto">
          <a:xfrm>
            <a:off x="8578850" y="76200"/>
            <a:ext cx="62388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rPr>
              <a:t>83c</a:t>
            </a:r>
          </a:p>
        </p:txBody>
      </p:sp>
      <p:sp>
        <p:nvSpPr>
          <p:cNvPr id="114697" name="Text Box 17"/>
          <p:cNvSpPr txBox="1">
            <a:spLocks noChangeArrowheads="1"/>
          </p:cNvSpPr>
          <p:nvPr/>
        </p:nvSpPr>
        <p:spPr bwMode="auto">
          <a:xfrm>
            <a:off x="3276600" y="4286250"/>
            <a:ext cx="2819400" cy="2647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715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sng" strike="noStrike" kern="1200" cap="none" spc="0" normalizeH="0" baseline="0" noProof="0">
                <a:ln>
                  <a:noFill/>
                </a:ln>
                <a:solidFill>
                  <a:srgbClr val="000000"/>
                </a:solidFill>
                <a:effectLst/>
                <a:uLnTx/>
                <a:uFillTx/>
                <a:latin typeface="Times New Roman" charset="0"/>
                <a:ea typeface="ＭＳ Ｐゴシック" charset="0"/>
              </a:rPr>
              <a:t>Common Elements:</a:t>
            </a:r>
          </a:p>
          <a:p>
            <a:pPr marL="0" marR="0" lvl="0" indent="0" algn="l" defTabSz="914400" rtl="0" eaLnBrk="1" fontAlgn="base" latinLnBrk="0" hangingPunct="1">
              <a:lnSpc>
                <a:spcPct val="100000"/>
              </a:lnSpc>
              <a:spcBef>
                <a:spcPct val="50000"/>
              </a:spcBef>
              <a:spcAft>
                <a:spcPct val="0"/>
              </a:spcAft>
              <a:buClrTx/>
              <a:buSzTx/>
              <a:buFontTx/>
              <a:buChar char="•"/>
              <a:tabLst/>
              <a:defRPr/>
            </a:pPr>
            <a:r>
              <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rPr>
              <a:t>universal flood</a:t>
            </a:r>
          </a:p>
          <a:p>
            <a:pPr marL="0" marR="0" lvl="0" indent="0" algn="l" defTabSz="914400" rtl="0" eaLnBrk="1" fontAlgn="base" latinLnBrk="0" hangingPunct="1">
              <a:lnSpc>
                <a:spcPct val="100000"/>
              </a:lnSpc>
              <a:spcBef>
                <a:spcPct val="50000"/>
              </a:spcBef>
              <a:spcAft>
                <a:spcPct val="0"/>
              </a:spcAft>
              <a:buClrTx/>
              <a:buSzTx/>
              <a:buFontTx/>
              <a:buChar char="•"/>
              <a:tabLst/>
              <a:defRPr/>
            </a:pPr>
            <a:r>
              <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rPr>
              <a:t>boat saved</a:t>
            </a:r>
          </a:p>
          <a:p>
            <a:pPr marL="0" marR="0" lvl="0" indent="0" algn="l" defTabSz="914400" rtl="0" eaLnBrk="1" fontAlgn="base" latinLnBrk="0" hangingPunct="1">
              <a:lnSpc>
                <a:spcPct val="100000"/>
              </a:lnSpc>
              <a:spcBef>
                <a:spcPct val="50000"/>
              </a:spcBef>
              <a:spcAft>
                <a:spcPct val="0"/>
              </a:spcAft>
              <a:buClrTx/>
              <a:buSzTx/>
              <a:buFontTx/>
              <a:buChar char="•"/>
              <a:tabLst/>
              <a:defRPr/>
            </a:pPr>
            <a:r>
              <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rPr>
              <a:t>family passengers</a:t>
            </a:r>
          </a:p>
          <a:p>
            <a:pPr marL="0" marR="0" lvl="0" indent="0" algn="l" defTabSz="914400" rtl="0" eaLnBrk="1" fontAlgn="base" latinLnBrk="0" hangingPunct="1">
              <a:lnSpc>
                <a:spcPct val="100000"/>
              </a:lnSpc>
              <a:spcBef>
                <a:spcPct val="50000"/>
              </a:spcBef>
              <a:spcAft>
                <a:spcPct val="0"/>
              </a:spcAft>
              <a:buClrTx/>
              <a:buSzTx/>
              <a:buFontTx/>
              <a:buChar char="•"/>
              <a:tabLst/>
              <a:defRPr/>
            </a:pPr>
            <a:endPar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14698" name="Text Box 18"/>
          <p:cNvSpPr txBox="1">
            <a:spLocks noChangeArrowheads="1"/>
          </p:cNvSpPr>
          <p:nvPr/>
        </p:nvSpPr>
        <p:spPr bwMode="auto">
          <a:xfrm>
            <a:off x="8297863" y="76200"/>
            <a:ext cx="8794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188g</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21"/>
                                        </p:tgtEl>
                                        <p:attrNameLst>
                                          <p:attrName>style.visibility</p:attrName>
                                        </p:attrNameLst>
                                      </p:cBhvr>
                                      <p:to>
                                        <p:strVal val="visible"/>
                                      </p:to>
                                    </p:set>
                                  </p:childTnLst>
                                </p:cTn>
                              </p:par>
                              <p:par>
                                <p:cTn id="7" presetID="9" presetClass="entr" presetSubtype="0" fill="hold" nodeType="withEffect">
                                  <p:stCondLst>
                                    <p:cond delay="0"/>
                                  </p:stCondLst>
                                  <p:childTnLst>
                                    <p:set>
                                      <p:cBhvr>
                                        <p:cTn id="8" dur="1" fill="hold">
                                          <p:stCondLst>
                                            <p:cond delay="0"/>
                                          </p:stCondLst>
                                        </p:cTn>
                                        <p:tgtEl>
                                          <p:spTgt spid="34820"/>
                                        </p:tgtEl>
                                        <p:attrNameLst>
                                          <p:attrName>style.visibility</p:attrName>
                                        </p:attrNameLst>
                                      </p:cBhvr>
                                      <p:to>
                                        <p:strVal val="visible"/>
                                      </p:to>
                                    </p:set>
                                    <p:animEffect transition="in" filter="dissolve">
                                      <p:cBhvr>
                                        <p:cTn id="9" dur="500"/>
                                        <p:tgtEl>
                                          <p:spTgt spid="3482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9"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dissolve">
                                      <p:cBhvr>
                                        <p:cTn id="14" dur="500"/>
                                        <p:tgtEl>
                                          <p:spTgt spid="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dissolv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1"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457200" y="277813"/>
            <a:ext cx="7570788" cy="1093787"/>
          </a:xfrm>
        </p:spPr>
        <p:txBody>
          <a:bodyPr/>
          <a:lstStyle/>
          <a:p>
            <a:pPr eaLnBrk="1" hangingPunct="1"/>
            <a:r>
              <a:rPr lang="en-US" sz="4000" b="1">
                <a:solidFill>
                  <a:srgbClr val="000000"/>
                </a:solidFill>
                <a:effectLst/>
                <a:latin typeface="Arial" charset="0"/>
                <a:ea typeface="ＭＳ Ｐゴシック" charset="0"/>
                <a:cs typeface="ＭＳ Ｐゴシック" charset="0"/>
              </a:rPr>
              <a:t>Chinese Character for Boat</a:t>
            </a:r>
          </a:p>
        </p:txBody>
      </p:sp>
      <p:pic>
        <p:nvPicPr>
          <p:cNvPr id="116739"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l="-6819"/>
          <a:stretch>
            <a:fillRect/>
          </a:stretch>
        </p:blipFill>
        <p:spPr bwMode="auto">
          <a:xfrm>
            <a:off x="-228600" y="3048000"/>
            <a:ext cx="35814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6740" name="Text Box 5"/>
          <p:cNvSpPr txBox="1">
            <a:spLocks noChangeArrowheads="1"/>
          </p:cNvSpPr>
          <p:nvPr/>
        </p:nvSpPr>
        <p:spPr bwMode="auto">
          <a:xfrm>
            <a:off x="2051050" y="6400800"/>
            <a:ext cx="1301750" cy="46196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China</a:t>
            </a:r>
          </a:p>
        </p:txBody>
      </p:sp>
      <p:sp>
        <p:nvSpPr>
          <p:cNvPr id="116741" name="Text Box 18"/>
          <p:cNvSpPr txBox="1">
            <a:spLocks noChangeArrowheads="1"/>
          </p:cNvSpPr>
          <p:nvPr/>
        </p:nvSpPr>
        <p:spPr bwMode="auto">
          <a:xfrm>
            <a:off x="8172450" y="115888"/>
            <a:ext cx="8794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188g</a:t>
            </a:r>
          </a:p>
        </p:txBody>
      </p:sp>
      <p:pic>
        <p:nvPicPr>
          <p:cNvPr id="116742"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924300" y="2205038"/>
            <a:ext cx="4535488" cy="4037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6743" name="Picture 4"/>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331913" y="1268413"/>
            <a:ext cx="5829300" cy="1397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6744" name="Text Box 5"/>
          <p:cNvSpPr txBox="1">
            <a:spLocks noChangeArrowheads="1"/>
          </p:cNvSpPr>
          <p:nvPr/>
        </p:nvSpPr>
        <p:spPr bwMode="auto">
          <a:xfrm>
            <a:off x="3924300" y="4005263"/>
            <a:ext cx="1301750" cy="461962"/>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Ship</a:t>
            </a:r>
          </a:p>
        </p:txBody>
      </p:sp>
      <p:sp>
        <p:nvSpPr>
          <p:cNvPr id="116745" name="Text Box 5"/>
          <p:cNvSpPr txBox="1">
            <a:spLocks noChangeArrowheads="1"/>
          </p:cNvSpPr>
          <p:nvPr/>
        </p:nvSpPr>
        <p:spPr bwMode="auto">
          <a:xfrm>
            <a:off x="7591425" y="3716338"/>
            <a:ext cx="1301750" cy="461962"/>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Eight</a:t>
            </a:r>
          </a:p>
        </p:txBody>
      </p:sp>
      <p:sp>
        <p:nvSpPr>
          <p:cNvPr id="116746" name="Text Box 5"/>
          <p:cNvSpPr txBox="1">
            <a:spLocks noChangeArrowheads="1"/>
          </p:cNvSpPr>
          <p:nvPr/>
        </p:nvSpPr>
        <p:spPr bwMode="auto">
          <a:xfrm>
            <a:off x="7734300" y="5300663"/>
            <a:ext cx="1301750" cy="120015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Mouth of Person</a:t>
            </a:r>
          </a:p>
        </p:txBody>
      </p:sp>
      <p:sp>
        <p:nvSpPr>
          <p:cNvPr id="116747" name="Text Box 5"/>
          <p:cNvSpPr txBox="1">
            <a:spLocks noChangeArrowheads="1"/>
          </p:cNvSpPr>
          <p:nvPr/>
        </p:nvSpPr>
        <p:spPr bwMode="auto">
          <a:xfrm>
            <a:off x="3035300" y="2312988"/>
            <a:ext cx="1301750" cy="461962"/>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Ship</a:t>
            </a:r>
          </a:p>
        </p:txBody>
      </p:sp>
      <p:sp>
        <p:nvSpPr>
          <p:cNvPr id="116748" name="Text Box 5"/>
          <p:cNvSpPr txBox="1">
            <a:spLocks noChangeArrowheads="1"/>
          </p:cNvSpPr>
          <p:nvPr/>
        </p:nvSpPr>
        <p:spPr bwMode="auto">
          <a:xfrm>
            <a:off x="4524375" y="2312988"/>
            <a:ext cx="1301750" cy="461962"/>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Eight</a:t>
            </a:r>
          </a:p>
        </p:txBody>
      </p:sp>
      <p:sp>
        <p:nvSpPr>
          <p:cNvPr id="116749" name="Text Box 5"/>
          <p:cNvSpPr txBox="1">
            <a:spLocks noChangeArrowheads="1"/>
          </p:cNvSpPr>
          <p:nvPr/>
        </p:nvSpPr>
        <p:spPr bwMode="auto">
          <a:xfrm>
            <a:off x="1547813" y="2312988"/>
            <a:ext cx="1301750" cy="461962"/>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Vessel</a:t>
            </a:r>
          </a:p>
        </p:txBody>
      </p:sp>
      <p:sp>
        <p:nvSpPr>
          <p:cNvPr id="116750" name="Text Box 5"/>
          <p:cNvSpPr txBox="1">
            <a:spLocks noChangeArrowheads="1"/>
          </p:cNvSpPr>
          <p:nvPr/>
        </p:nvSpPr>
        <p:spPr bwMode="auto">
          <a:xfrm>
            <a:off x="6011863" y="2312988"/>
            <a:ext cx="1301750" cy="461962"/>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Person</a:t>
            </a:r>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295400" y="277813"/>
            <a:ext cx="7848600" cy="1139825"/>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algn="l" eaLnBrk="1" hangingPunct="1"/>
            <a:r>
              <a:rPr lang="en-US" b="1" dirty="0">
                <a:solidFill>
                  <a:schemeClr val="tx1"/>
                </a:solidFill>
                <a:effectLst/>
                <a:latin typeface="Arial" charset="0"/>
                <a:ea typeface="ＭＳ Ｐゴシック" charset="0"/>
              </a:rPr>
              <a:t>Types of Pagan Literature</a:t>
            </a:r>
          </a:p>
        </p:txBody>
      </p:sp>
      <p:sp>
        <p:nvSpPr>
          <p:cNvPr id="8195" name="Rectangle 3"/>
          <p:cNvSpPr>
            <a:spLocks noGrp="1" noChangeArrowheads="1"/>
          </p:cNvSpPr>
          <p:nvPr>
            <p:ph type="body" sz="half" idx="1"/>
          </p:nvPr>
        </p:nvSpPr>
        <p:spPr>
          <a:xfrm>
            <a:off x="0" y="1447800"/>
            <a:ext cx="7772400" cy="4530725"/>
          </a:xfrm>
          <a:solidFill>
            <a:schemeClr val="bg1"/>
          </a:solidFill>
        </p:spPr>
        <p:txBody>
          <a:bodyPr/>
          <a:lstStyle/>
          <a:p>
            <a:pPr marL="609600" indent="-609600" eaLnBrk="1" hangingPunct="1">
              <a:lnSpc>
                <a:spcPct val="90000"/>
              </a:lnSpc>
              <a:buFontTx/>
              <a:buAutoNum type="arabicPeriod"/>
              <a:defRPr/>
            </a:pPr>
            <a:r>
              <a:rPr lang="en-US" sz="2800" b="1" dirty="0">
                <a:latin typeface="Arial" charset="0"/>
                <a:ea typeface="ＭＳ Ｐゴシック" charset="0"/>
                <a:cs typeface="ＭＳ Ｐゴシック" charset="0"/>
              </a:rPr>
              <a:t>Historical</a:t>
            </a:r>
          </a:p>
          <a:p>
            <a:pPr marL="1257300" lvl="1" indent="-533400" eaLnBrk="1" hangingPunct="1">
              <a:lnSpc>
                <a:spcPct val="90000"/>
              </a:lnSpc>
              <a:buClrTx/>
              <a:buFontTx/>
              <a:buAutoNum type="alphaLcParenR"/>
              <a:defRPr/>
            </a:pPr>
            <a:r>
              <a:rPr lang="en-US" b="1" dirty="0">
                <a:latin typeface="Arial" charset="0"/>
                <a:ea typeface="ＭＳ Ｐゴシック" charset="0"/>
              </a:rPr>
              <a:t>Assyrian (e.g., </a:t>
            </a:r>
            <a:r>
              <a:rPr lang="en-US" b="1" dirty="0" err="1">
                <a:latin typeface="Arial" charset="0"/>
                <a:ea typeface="ＭＳ Ｐゴシック" charset="0"/>
              </a:rPr>
              <a:t>Tiglath-Pileser</a:t>
            </a:r>
            <a:r>
              <a:rPr lang="en-US" b="1" dirty="0">
                <a:latin typeface="Arial" charset="0"/>
                <a:ea typeface="ＭＳ Ｐゴシック" charset="0"/>
              </a:rPr>
              <a:t>)</a:t>
            </a:r>
          </a:p>
          <a:p>
            <a:pPr marL="1257300" lvl="1" indent="-533400" eaLnBrk="1" hangingPunct="1">
              <a:lnSpc>
                <a:spcPct val="90000"/>
              </a:lnSpc>
              <a:buClrTx/>
              <a:buFontTx/>
              <a:buAutoNum type="alphaLcParenR"/>
              <a:defRPr/>
            </a:pPr>
            <a:r>
              <a:rPr lang="en-US" b="1" dirty="0">
                <a:latin typeface="Arial" charset="0"/>
                <a:ea typeface="ＭＳ Ｐゴシック" charset="0"/>
              </a:rPr>
              <a:t>Egyptian (histories of pharaohs)</a:t>
            </a:r>
          </a:p>
          <a:p>
            <a:pPr marL="1257300" lvl="1" indent="-533400" eaLnBrk="1" hangingPunct="1">
              <a:lnSpc>
                <a:spcPct val="90000"/>
              </a:lnSpc>
              <a:buClrTx/>
              <a:buFontTx/>
              <a:buAutoNum type="alphaLcParenR"/>
              <a:defRPr/>
            </a:pPr>
            <a:r>
              <a:rPr lang="en-US" b="1" dirty="0">
                <a:latin typeface="Arial" charset="0"/>
                <a:ea typeface="ＭＳ Ｐゴシック" charset="0"/>
              </a:rPr>
              <a:t>Babylonian Chronicles</a:t>
            </a:r>
          </a:p>
          <a:p>
            <a:pPr marL="1257300" lvl="1" indent="-533400" eaLnBrk="1" hangingPunct="1">
              <a:lnSpc>
                <a:spcPct val="90000"/>
              </a:lnSpc>
              <a:buClrTx/>
              <a:buFontTx/>
              <a:buAutoNum type="alphaLcParenR"/>
              <a:defRPr/>
            </a:pPr>
            <a:r>
              <a:rPr lang="en-US" b="1" dirty="0">
                <a:latin typeface="Arial" charset="0"/>
                <a:ea typeface="ＭＳ Ｐゴシック" charset="0"/>
              </a:rPr>
              <a:t>Persian (e.g., Cyrus Cylinder)</a:t>
            </a:r>
          </a:p>
          <a:p>
            <a:pPr marL="609600" indent="-609600" eaLnBrk="1" hangingPunct="1">
              <a:lnSpc>
                <a:spcPct val="90000"/>
              </a:lnSpc>
              <a:buFontTx/>
              <a:buAutoNum type="arabicPeriod"/>
              <a:defRPr/>
            </a:pPr>
            <a:r>
              <a:rPr lang="en-US" sz="2800" b="1" dirty="0">
                <a:latin typeface="Arial" charset="0"/>
                <a:ea typeface="ＭＳ Ｐゴシック" charset="0"/>
                <a:cs typeface="ＭＳ Ｐゴシック" charset="0"/>
              </a:rPr>
              <a:t>Wisdom</a:t>
            </a:r>
          </a:p>
          <a:p>
            <a:pPr marL="1257300" lvl="1" indent="-533400" eaLnBrk="1" hangingPunct="1">
              <a:lnSpc>
                <a:spcPct val="90000"/>
              </a:lnSpc>
              <a:buClrTx/>
              <a:buFontTx/>
              <a:buAutoNum type="alphaLcParenR"/>
              <a:defRPr/>
            </a:pPr>
            <a:r>
              <a:rPr lang="en-US" b="1" dirty="0">
                <a:latin typeface="Arial" charset="0"/>
                <a:ea typeface="ＭＳ Ｐゴシック" charset="0"/>
              </a:rPr>
              <a:t>Instruction of </a:t>
            </a:r>
            <a:r>
              <a:rPr lang="en-US" b="1" dirty="0" err="1">
                <a:latin typeface="Arial" charset="0"/>
                <a:ea typeface="ＭＳ Ｐゴシック" charset="0"/>
              </a:rPr>
              <a:t>Amenemope</a:t>
            </a:r>
            <a:endParaRPr lang="en-US" b="1" dirty="0">
              <a:latin typeface="Arial" charset="0"/>
              <a:ea typeface="ＭＳ Ｐゴシック" charset="0"/>
            </a:endParaRPr>
          </a:p>
        </p:txBody>
      </p:sp>
      <p:pic>
        <p:nvPicPr>
          <p:cNvPr id="118787" name="Picture 6" descr="gilner_zoom">
            <a:hlinkClick r:id="rId3"/>
          </p:cNvPr>
          <p:cNvPicPr>
            <a:picLocks noGrp="1" noChangeAspect="1" noChangeArrowheads="1"/>
          </p:cNvPicPr>
          <p:nvPr>
            <p:ph sz="quarter" idx="2"/>
          </p:nvPr>
        </p:nvPicPr>
        <p:blipFill>
          <a:blip r:embed="rId4">
            <a:extLst>
              <a:ext uri="{28A0092B-C50C-407E-A947-70E740481C1C}">
                <a14:useLocalDpi xmlns:a14="http://schemas.microsoft.com/office/drawing/2010/main"/>
              </a:ext>
            </a:extLst>
          </a:blip>
          <a:srcRect/>
          <a:stretch>
            <a:fillRect/>
          </a:stretch>
        </p:blipFill>
        <p:spPr>
          <a:xfrm>
            <a:off x="6858000" y="3733800"/>
            <a:ext cx="1852613" cy="2438400"/>
          </a:xfrm>
        </p:spPr>
      </p:pic>
      <p:pic>
        <p:nvPicPr>
          <p:cNvPr id="118788" name="Picture 15" descr="scroll">
            <a:hlinkClick r:id="rId5"/>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7150" y="300038"/>
            <a:ext cx="1238250" cy="947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8789" name="Text Box 16"/>
          <p:cNvSpPr txBox="1">
            <a:spLocks noChangeArrowheads="1"/>
          </p:cNvSpPr>
          <p:nvPr/>
        </p:nvSpPr>
        <p:spPr bwMode="auto">
          <a:xfrm>
            <a:off x="8442325" y="36513"/>
            <a:ext cx="5651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rPr>
              <a:t>189</a:t>
            </a: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pic>
        <p:nvPicPr>
          <p:cNvPr id="8210" name="Picture 18" descr="800px-Cyrus_Cylinder_BM_ME90920"/>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36563" y="3860800"/>
            <a:ext cx="5791200" cy="289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anim calcmode="lin" valueType="num">
                                      <p:cBhvr additive="base">
                                        <p:cTn id="7" dur="500" fill="hold"/>
                                        <p:tgtEl>
                                          <p:spTgt spid="819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19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8195">
                                            <p:txEl>
                                              <p:pRg st="1" end="1"/>
                                            </p:txEl>
                                          </p:spTgt>
                                        </p:tgtEl>
                                        <p:attrNameLst>
                                          <p:attrName>style.visibility</p:attrName>
                                        </p:attrNameLst>
                                      </p:cBhvr>
                                      <p:to>
                                        <p:strVal val="visible"/>
                                      </p:to>
                                    </p:set>
                                    <p:anim calcmode="lin" valueType="num">
                                      <p:cBhvr additive="base">
                                        <p:cTn id="13" dur="500" fill="hold"/>
                                        <p:tgtEl>
                                          <p:spTgt spid="819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19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8195">
                                            <p:txEl>
                                              <p:pRg st="2" end="2"/>
                                            </p:txEl>
                                          </p:spTgt>
                                        </p:tgtEl>
                                        <p:attrNameLst>
                                          <p:attrName>style.visibility</p:attrName>
                                        </p:attrNameLst>
                                      </p:cBhvr>
                                      <p:to>
                                        <p:strVal val="visible"/>
                                      </p:to>
                                    </p:set>
                                    <p:anim calcmode="lin" valueType="num">
                                      <p:cBhvr additive="base">
                                        <p:cTn id="19" dur="500" fill="hold"/>
                                        <p:tgtEl>
                                          <p:spTgt spid="819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19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8195">
                                            <p:txEl>
                                              <p:pRg st="3" end="3"/>
                                            </p:txEl>
                                          </p:spTgt>
                                        </p:tgtEl>
                                        <p:attrNameLst>
                                          <p:attrName>style.visibility</p:attrName>
                                        </p:attrNameLst>
                                      </p:cBhvr>
                                      <p:to>
                                        <p:strVal val="visible"/>
                                      </p:to>
                                    </p:set>
                                    <p:anim calcmode="lin" valueType="num">
                                      <p:cBhvr additive="base">
                                        <p:cTn id="25" dur="500" fill="hold"/>
                                        <p:tgtEl>
                                          <p:spTgt spid="819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19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8195">
                                            <p:txEl>
                                              <p:pRg st="4" end="4"/>
                                            </p:txEl>
                                          </p:spTgt>
                                        </p:tgtEl>
                                        <p:attrNameLst>
                                          <p:attrName>style.visibility</p:attrName>
                                        </p:attrNameLst>
                                      </p:cBhvr>
                                      <p:to>
                                        <p:strVal val="visible"/>
                                      </p:to>
                                    </p:set>
                                    <p:anim calcmode="lin" valueType="num">
                                      <p:cBhvr additive="base">
                                        <p:cTn id="31" dur="500" fill="hold"/>
                                        <p:tgtEl>
                                          <p:spTgt spid="819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195">
                                            <p:txEl>
                                              <p:pRg st="4" end="4"/>
                                            </p:txEl>
                                          </p:spTgt>
                                        </p:tgtEl>
                                        <p:attrNameLst>
                                          <p:attrName>ppt_y</p:attrName>
                                        </p:attrNameLst>
                                      </p:cBhvr>
                                      <p:tavLst>
                                        <p:tav tm="0">
                                          <p:val>
                                            <p:strVal val="1+#ppt_h/2"/>
                                          </p:val>
                                        </p:tav>
                                        <p:tav tm="100000">
                                          <p:val>
                                            <p:strVal val="#ppt_y"/>
                                          </p:val>
                                        </p:tav>
                                      </p:tavLst>
                                    </p:anim>
                                  </p:childTnLst>
                                </p:cTn>
                              </p:par>
                              <p:par>
                                <p:cTn id="33" presetID="1" presetClass="entr" presetSubtype="0" fill="hold" nodeType="withEffect">
                                  <p:stCondLst>
                                    <p:cond delay="0"/>
                                  </p:stCondLst>
                                  <p:childTnLst>
                                    <p:set>
                                      <p:cBhvr>
                                        <p:cTn id="34" dur="1" fill="hold">
                                          <p:stCondLst>
                                            <p:cond delay="0"/>
                                          </p:stCondLst>
                                        </p:cTn>
                                        <p:tgtEl>
                                          <p:spTgt spid="821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20" presetClass="exit" presetSubtype="0" fill="hold" nodeType="clickEffect">
                                  <p:stCondLst>
                                    <p:cond delay="0"/>
                                  </p:stCondLst>
                                  <p:childTnLst>
                                    <p:animEffect transition="out" filter="wedge">
                                      <p:cBhvr>
                                        <p:cTn id="38" dur="2000"/>
                                        <p:tgtEl>
                                          <p:spTgt spid="8210"/>
                                        </p:tgtEl>
                                      </p:cBhvr>
                                    </p:animEffect>
                                    <p:set>
                                      <p:cBhvr>
                                        <p:cTn id="39" dur="1" fill="hold">
                                          <p:stCondLst>
                                            <p:cond delay="1999"/>
                                          </p:stCondLst>
                                        </p:cTn>
                                        <p:tgtEl>
                                          <p:spTgt spid="8210"/>
                                        </p:tgtEl>
                                        <p:attrNameLst>
                                          <p:attrName>style.visibility</p:attrName>
                                        </p:attrNameLst>
                                      </p:cBhvr>
                                      <p:to>
                                        <p:strVal val="hidden"/>
                                      </p:to>
                                    </p:set>
                                  </p:childTnLst>
                                </p:cTn>
                              </p:par>
                              <p:par>
                                <p:cTn id="40" presetID="2" presetClass="entr" presetSubtype="4" fill="hold" nodeType="withEffect">
                                  <p:stCondLst>
                                    <p:cond delay="0"/>
                                  </p:stCondLst>
                                  <p:childTnLst>
                                    <p:set>
                                      <p:cBhvr>
                                        <p:cTn id="41" dur="1" fill="hold">
                                          <p:stCondLst>
                                            <p:cond delay="0"/>
                                          </p:stCondLst>
                                        </p:cTn>
                                        <p:tgtEl>
                                          <p:spTgt spid="8195">
                                            <p:txEl>
                                              <p:pRg st="5" end="5"/>
                                            </p:txEl>
                                          </p:spTgt>
                                        </p:tgtEl>
                                        <p:attrNameLst>
                                          <p:attrName>style.visibility</p:attrName>
                                        </p:attrNameLst>
                                      </p:cBhvr>
                                      <p:to>
                                        <p:strVal val="visible"/>
                                      </p:to>
                                    </p:set>
                                    <p:anim calcmode="lin" valueType="num">
                                      <p:cBhvr additive="base">
                                        <p:cTn id="42" dur="500" fill="hold"/>
                                        <p:tgtEl>
                                          <p:spTgt spid="8195">
                                            <p:txEl>
                                              <p:pRg st="5" end="5"/>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819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4" fill="hold" nodeType="clickEffect">
                                  <p:stCondLst>
                                    <p:cond delay="0"/>
                                  </p:stCondLst>
                                  <p:childTnLst>
                                    <p:set>
                                      <p:cBhvr>
                                        <p:cTn id="47" dur="1" fill="hold">
                                          <p:stCondLst>
                                            <p:cond delay="0"/>
                                          </p:stCondLst>
                                        </p:cTn>
                                        <p:tgtEl>
                                          <p:spTgt spid="8195">
                                            <p:txEl>
                                              <p:pRg st="6" end="6"/>
                                            </p:txEl>
                                          </p:spTgt>
                                        </p:tgtEl>
                                        <p:attrNameLst>
                                          <p:attrName>style.visibility</p:attrName>
                                        </p:attrNameLst>
                                      </p:cBhvr>
                                      <p:to>
                                        <p:strVal val="visible"/>
                                      </p:to>
                                    </p:set>
                                    <p:anim calcmode="lin" valueType="num">
                                      <p:cBhvr additive="base">
                                        <p:cTn id="48" dur="500" fill="hold"/>
                                        <p:tgtEl>
                                          <p:spTgt spid="8195">
                                            <p:txEl>
                                              <p:pRg st="6" end="6"/>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819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0833" name="Picture 6" descr="barge_of_sun"/>
          <p:cNvPicPr>
            <a:picLocks noGrp="1" noChangeAspect="1" noChangeArrowheads="1"/>
          </p:cNvPicPr>
          <p:nvPr>
            <p:ph idx="4294967295"/>
          </p:nvPr>
        </p:nvPicPr>
        <p:blipFill>
          <a:blip r:embed="rId3" cstate="screen">
            <a:lum bright="-30000"/>
            <a:extLst>
              <a:ext uri="{28A0092B-C50C-407E-A947-70E740481C1C}">
                <a14:useLocalDpi xmlns:a14="http://schemas.microsoft.com/office/drawing/2010/main"/>
              </a:ext>
            </a:extLst>
          </a:blip>
          <a:srcRect/>
          <a:stretch>
            <a:fillRect/>
          </a:stretch>
        </p:blipFill>
        <p:spPr>
          <a:xfrm>
            <a:off x="0" y="0"/>
            <a:ext cx="9144000" cy="6858000"/>
          </a:xfrm>
        </p:spPr>
      </p:pic>
      <p:sp>
        <p:nvSpPr>
          <p:cNvPr id="166917" name="Rectangle 5"/>
          <p:cNvSpPr>
            <a:spLocks noGrp="1" noChangeArrowheads="1"/>
          </p:cNvSpPr>
          <p:nvPr>
            <p:ph type="title"/>
          </p:nvPr>
        </p:nvSpPr>
        <p:spPr>
          <a:xfrm>
            <a:off x="457200" y="490538"/>
            <a:ext cx="8229600" cy="777875"/>
          </a:xfrm>
          <a:solidFill>
            <a:srgbClr val="800000"/>
          </a:solidFill>
          <a:effectLst>
            <a:outerShdw blurRad="63500" dist="38099" dir="2700000" algn="ctr" rotWithShape="0">
              <a:srgbClr val="000000">
                <a:alpha val="74998"/>
              </a:srgbClr>
            </a:outerShdw>
          </a:effectLst>
        </p:spPr>
        <p:txBody>
          <a:bodyPr/>
          <a:lstStyle/>
          <a:p>
            <a:pPr eaLnBrk="1" hangingPunct="1">
              <a:defRPr/>
            </a:pPr>
            <a:r>
              <a:rPr lang="en-US" b="1" dirty="0">
                <a:solidFill>
                  <a:srgbClr val="F4F4F4"/>
                </a:solidFill>
                <a:ea typeface="+mj-ea"/>
                <a:cs typeface="+mj-cs"/>
              </a:rPr>
              <a:t>Wisdom Literature Parallels</a:t>
            </a:r>
          </a:p>
        </p:txBody>
      </p:sp>
      <p:sp>
        <p:nvSpPr>
          <p:cNvPr id="166916" name="Rectangle 4"/>
          <p:cNvSpPr>
            <a:spLocks noGrp="1" noChangeArrowheads="1"/>
          </p:cNvSpPr>
          <p:nvPr>
            <p:ph type="body" sz="half" idx="1"/>
          </p:nvPr>
        </p:nvSpPr>
        <p:spPr>
          <a:xfrm>
            <a:off x="0" y="1466850"/>
            <a:ext cx="4191000" cy="666750"/>
          </a:xfrm>
          <a:effectLst/>
        </p:spPr>
        <p:txBody>
          <a:bodyPr/>
          <a:lstStyle/>
          <a:p>
            <a:pPr marL="0" indent="0" eaLnBrk="1" hangingPunct="1">
              <a:buFontTx/>
              <a:buNone/>
              <a:defRPr/>
            </a:pPr>
            <a:r>
              <a:rPr lang="en-US" sz="3200" b="1" dirty="0">
                <a:solidFill>
                  <a:schemeClr val="bg1"/>
                </a:solidFill>
                <a:effectLst>
                  <a:glow rad="228600">
                    <a:schemeClr val="tx1"/>
                  </a:glow>
                </a:effectLst>
                <a:latin typeface="Arial" charset="0"/>
                <a:ea typeface="ＭＳ Ｐゴシック" charset="0"/>
                <a:cs typeface="ＭＳ Ｐゴシック" charset="0"/>
              </a:rPr>
              <a:t>Amen-</a:t>
            </a:r>
            <a:r>
              <a:rPr lang="en-US" sz="3200" b="1" dirty="0" err="1">
                <a:solidFill>
                  <a:schemeClr val="bg1"/>
                </a:solidFill>
                <a:effectLst>
                  <a:glow rad="228600">
                    <a:schemeClr val="tx1"/>
                  </a:glow>
                </a:effectLst>
                <a:latin typeface="Arial" charset="0"/>
                <a:ea typeface="ＭＳ Ｐゴシック" charset="0"/>
                <a:cs typeface="ＭＳ Ｐゴシック" charset="0"/>
              </a:rPr>
              <a:t>em</a:t>
            </a:r>
            <a:r>
              <a:rPr lang="en-US" sz="3200" b="1" dirty="0">
                <a:solidFill>
                  <a:schemeClr val="bg1"/>
                </a:solidFill>
                <a:effectLst>
                  <a:glow rad="228600">
                    <a:schemeClr val="tx1"/>
                  </a:glow>
                </a:effectLst>
                <a:latin typeface="Arial" charset="0"/>
                <a:ea typeface="ＭＳ Ｐゴシック" charset="0"/>
                <a:cs typeface="ＭＳ Ｐゴシック" charset="0"/>
              </a:rPr>
              <a:t>-</a:t>
            </a:r>
            <a:r>
              <a:rPr lang="en-US" sz="3200" b="1" dirty="0" err="1">
                <a:solidFill>
                  <a:schemeClr val="bg1"/>
                </a:solidFill>
                <a:effectLst>
                  <a:glow rad="228600">
                    <a:schemeClr val="tx1"/>
                  </a:glow>
                </a:effectLst>
                <a:latin typeface="Arial" charset="0"/>
                <a:ea typeface="ＭＳ Ｐゴシック" charset="0"/>
                <a:cs typeface="ＭＳ Ｐゴシック" charset="0"/>
              </a:rPr>
              <a:t>opet</a:t>
            </a:r>
            <a:endParaRPr lang="en-US" b="1" dirty="0">
              <a:effectLst>
                <a:glow rad="228600">
                  <a:schemeClr val="tx1"/>
                </a:glow>
              </a:effectLst>
              <a:latin typeface="Arial" charset="0"/>
              <a:ea typeface="ＭＳ Ｐゴシック" charset="0"/>
              <a:cs typeface="ＭＳ Ｐゴシック" charset="0"/>
            </a:endParaRPr>
          </a:p>
        </p:txBody>
      </p:sp>
      <p:sp>
        <p:nvSpPr>
          <p:cNvPr id="166915" name="Rectangle 3"/>
          <p:cNvSpPr>
            <a:spLocks noGrp="1" noChangeArrowheads="1"/>
          </p:cNvSpPr>
          <p:nvPr>
            <p:ph type="body" sz="half" idx="2"/>
          </p:nvPr>
        </p:nvSpPr>
        <p:spPr>
          <a:xfrm>
            <a:off x="4262438" y="1466850"/>
            <a:ext cx="4881562" cy="658813"/>
          </a:xfrm>
          <a:effectLst/>
        </p:spPr>
        <p:txBody>
          <a:bodyPr/>
          <a:lstStyle/>
          <a:p>
            <a:pPr marL="0" indent="0" eaLnBrk="1" hangingPunct="1">
              <a:buFontTx/>
              <a:buNone/>
              <a:defRPr/>
            </a:pPr>
            <a:r>
              <a:rPr lang="en-US" sz="3200" b="1" dirty="0">
                <a:solidFill>
                  <a:schemeClr val="bg1"/>
                </a:solidFill>
                <a:effectLst>
                  <a:glow rad="228600">
                    <a:schemeClr val="tx1"/>
                  </a:glow>
                </a:effectLst>
                <a:latin typeface="Arial" charset="0"/>
                <a:ea typeface="ＭＳ Ｐゴシック" charset="0"/>
                <a:cs typeface="ＭＳ Ｐゴシック" charset="0"/>
              </a:rPr>
              <a:t>Proverbs </a:t>
            </a:r>
            <a:r>
              <a:rPr lang="en-US" b="1" dirty="0">
                <a:solidFill>
                  <a:schemeClr val="bg1"/>
                </a:solidFill>
                <a:effectLst>
                  <a:glow rad="228600">
                    <a:schemeClr val="tx1"/>
                  </a:glow>
                </a:effectLst>
                <a:latin typeface="Arial" charset="0"/>
                <a:ea typeface="ＭＳ Ｐゴシック" charset="0"/>
                <a:cs typeface="ＭＳ Ｐゴシック" charset="0"/>
              </a:rPr>
              <a:t>22:17–24:22</a:t>
            </a:r>
            <a:endParaRPr lang="en-US" sz="3200" b="1" dirty="0">
              <a:effectLst>
                <a:glow rad="228600">
                  <a:schemeClr val="tx1"/>
                </a:glow>
              </a:effectLst>
              <a:latin typeface="Arial" charset="0"/>
              <a:ea typeface="ＭＳ Ｐゴシック" charset="0"/>
              <a:cs typeface="ＭＳ Ｐゴシック" charset="0"/>
            </a:endParaRPr>
          </a:p>
        </p:txBody>
      </p:sp>
      <p:sp>
        <p:nvSpPr>
          <p:cNvPr id="166914" name="Text Box 2"/>
          <p:cNvSpPr txBox="1">
            <a:spLocks noChangeArrowheads="1"/>
          </p:cNvSpPr>
          <p:nvPr/>
        </p:nvSpPr>
        <p:spPr bwMode="auto">
          <a:xfrm>
            <a:off x="8077200" y="76200"/>
            <a:ext cx="990600" cy="45720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itchFamily="-112" charset="0"/>
                <a:ea typeface="ＭＳ Ｐゴシック" charset="0"/>
                <a:cs typeface="+mn-cs"/>
              </a:rPr>
              <a:t>188b</a:t>
            </a:r>
          </a:p>
        </p:txBody>
      </p:sp>
      <p:sp>
        <p:nvSpPr>
          <p:cNvPr id="7" name="Rectangle 4"/>
          <p:cNvSpPr txBox="1">
            <a:spLocks noChangeArrowheads="1"/>
          </p:cNvSpPr>
          <p:nvPr/>
        </p:nvSpPr>
        <p:spPr bwMode="auto">
          <a:xfrm>
            <a:off x="20638" y="2349500"/>
            <a:ext cx="4191000" cy="4508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0" indent="0" eaLnBrk="1" hangingPunct="1">
              <a:spcBef>
                <a:spcPct val="20000"/>
              </a:spcBef>
              <a:buNone/>
              <a:defRPr sz="3600" b="1">
                <a:solidFill>
                  <a:schemeClr val="bg1"/>
                </a:solidFill>
              </a:defRPr>
            </a:lvl1pPr>
            <a:lvl2pPr marL="742950" indent="-285750">
              <a:spcBef>
                <a:spcPct val="20000"/>
              </a:spcBef>
              <a:buChar char="–"/>
              <a:defRPr sz="2400">
                <a:latin typeface="+mn-lt"/>
                <a:ea typeface="ＭＳ Ｐゴシック" pitchFamily="-112" charset="-128"/>
                <a:cs typeface="ＭＳ Ｐゴシック" pitchFamily="-112" charset="-128"/>
              </a:defRPr>
            </a:lvl2pPr>
            <a:lvl3pPr marL="1143000" indent="-228600">
              <a:spcBef>
                <a:spcPct val="20000"/>
              </a:spcBef>
              <a:buChar char="•"/>
              <a:defRPr sz="2000">
                <a:latin typeface="+mn-lt"/>
                <a:ea typeface="ＭＳ Ｐゴシック" pitchFamily="-112" charset="-128"/>
                <a:cs typeface="ＭＳ Ｐゴシック" pitchFamily="-112" charset="-128"/>
              </a:defRPr>
            </a:lvl3pPr>
            <a:lvl4pPr marL="1600200" indent="-228600">
              <a:spcBef>
                <a:spcPct val="20000"/>
              </a:spcBef>
              <a:buChar char="–"/>
              <a:defRPr sz="1800">
                <a:latin typeface="+mn-lt"/>
                <a:ea typeface="ＭＳ Ｐゴシック" pitchFamily="-112" charset="-128"/>
                <a:cs typeface="ＭＳ Ｐゴシック" pitchFamily="-112" charset="-128"/>
              </a:defRPr>
            </a:lvl4pPr>
            <a:lvl5pPr marL="2057400" indent="-228600">
              <a:spcBef>
                <a:spcPct val="20000"/>
              </a:spcBef>
              <a:buChar char="»"/>
              <a:defRPr sz="1800">
                <a:latin typeface="+mn-lt"/>
                <a:ea typeface="ＭＳ Ｐゴシック" pitchFamily="-112" charset="-128"/>
                <a:cs typeface="ＭＳ Ｐゴシック" pitchFamily="-112" charset="-128"/>
              </a:defRPr>
            </a:lvl5pPr>
            <a:lvl6pPr marL="2514600" indent="-228600" fontAlgn="base">
              <a:spcBef>
                <a:spcPct val="20000"/>
              </a:spcBef>
              <a:spcAft>
                <a:spcPct val="0"/>
              </a:spcAft>
              <a:buChar char="»"/>
              <a:defRPr sz="1800">
                <a:latin typeface="+mn-lt"/>
                <a:ea typeface="ＭＳ Ｐゴシック" pitchFamily="-112" charset="-128"/>
              </a:defRPr>
            </a:lvl6pPr>
            <a:lvl7pPr marL="2971800" indent="-228600" fontAlgn="base">
              <a:spcBef>
                <a:spcPct val="20000"/>
              </a:spcBef>
              <a:spcAft>
                <a:spcPct val="0"/>
              </a:spcAft>
              <a:buChar char="»"/>
              <a:defRPr sz="1800">
                <a:latin typeface="+mn-lt"/>
                <a:ea typeface="ＭＳ Ｐゴシック" pitchFamily="-112" charset="-128"/>
              </a:defRPr>
            </a:lvl7pPr>
            <a:lvl8pPr marL="3429000" indent="-228600" fontAlgn="base">
              <a:spcBef>
                <a:spcPct val="20000"/>
              </a:spcBef>
              <a:spcAft>
                <a:spcPct val="0"/>
              </a:spcAft>
              <a:buChar char="»"/>
              <a:defRPr sz="1800">
                <a:latin typeface="+mn-lt"/>
                <a:ea typeface="ＭＳ Ｐゴシック" pitchFamily="-112" charset="-128"/>
              </a:defRPr>
            </a:lvl8pPr>
            <a:lvl9pPr marL="3886200" indent="-228600" fontAlgn="base">
              <a:spcBef>
                <a:spcPct val="20000"/>
              </a:spcBef>
              <a:spcAft>
                <a:spcPct val="0"/>
              </a:spcAft>
              <a:buChar char="»"/>
              <a:defRPr sz="1800">
                <a:latin typeface="+mn-lt"/>
                <a:ea typeface="ＭＳ Ｐゴシック" pitchFamily="-112"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ru-RU"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t>"</a:t>
            </a:r>
            <a:r>
              <a:rPr kumimoji="0" lang="en-US"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t>Give </a:t>
            </a:r>
            <a:r>
              <a:rPr kumimoji="0" lang="en-US" sz="2800" b="1" i="0" u="none" strike="noStrike" kern="1200" cap="none" spc="0" normalizeH="0" baseline="0" noProof="0" dirty="0" err="1">
                <a:ln>
                  <a:noFill/>
                </a:ln>
                <a:solidFill>
                  <a:srgbClr val="FFFFFF"/>
                </a:solidFill>
                <a:effectLst>
                  <a:glow rad="228600">
                    <a:srgbClr val="000000"/>
                  </a:glow>
                </a:effectLst>
                <a:uLnTx/>
                <a:uFillTx/>
                <a:latin typeface="Arial" charset="0"/>
                <a:ea typeface="ＭＳ Ｐゴシック" charset="0"/>
              </a:rPr>
              <a:t>thine</a:t>
            </a:r>
            <a:r>
              <a:rPr kumimoji="0" lang="en-US"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t> ear, and hear what I say, And apply </a:t>
            </a:r>
            <a:r>
              <a:rPr kumimoji="0" lang="en-US" sz="2800" b="1" i="0" u="none" strike="noStrike" kern="1200" cap="none" spc="0" normalizeH="0" baseline="0" noProof="0" dirty="0" err="1">
                <a:ln>
                  <a:noFill/>
                </a:ln>
                <a:solidFill>
                  <a:srgbClr val="FFFFFF"/>
                </a:solidFill>
                <a:effectLst>
                  <a:glow rad="228600">
                    <a:srgbClr val="000000"/>
                  </a:glow>
                </a:effectLst>
                <a:uLnTx/>
                <a:uFillTx/>
                <a:latin typeface="Arial" charset="0"/>
                <a:ea typeface="ＭＳ Ｐゴシック" charset="0"/>
              </a:rPr>
              <a:t>thine</a:t>
            </a:r>
            <a:r>
              <a:rPr kumimoji="0" lang="en-US"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t> heart to apprehend; It is good for thee to place them in </a:t>
            </a:r>
            <a:r>
              <a:rPr kumimoji="0" lang="en-US" sz="2800" b="1" i="0" u="none" strike="noStrike" kern="1200" cap="none" spc="0" normalizeH="0" baseline="0" noProof="0" dirty="0" err="1">
                <a:ln>
                  <a:noFill/>
                </a:ln>
                <a:solidFill>
                  <a:srgbClr val="FFFFFF"/>
                </a:solidFill>
                <a:effectLst>
                  <a:glow rad="228600">
                    <a:srgbClr val="000000"/>
                  </a:glow>
                </a:effectLst>
                <a:uLnTx/>
                <a:uFillTx/>
                <a:latin typeface="Arial" charset="0"/>
                <a:ea typeface="ＭＳ Ｐゴシック" charset="0"/>
              </a:rPr>
              <a:t>thine</a:t>
            </a:r>
            <a:r>
              <a:rPr kumimoji="0" lang="en-US"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t> heart, let them rest in the casket of thy belly; That they may act as a peg upon thy tongue</a:t>
            </a:r>
            <a:r>
              <a:rPr kumimoji="0" lang="ru-RU"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t>"</a:t>
            </a:r>
            <a:r>
              <a:rPr kumimoji="0" lang="en-US"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t> (chap. 1)</a:t>
            </a:r>
          </a:p>
        </p:txBody>
      </p:sp>
      <p:sp>
        <p:nvSpPr>
          <p:cNvPr id="8" name="Rectangle 3"/>
          <p:cNvSpPr txBox="1">
            <a:spLocks noChangeArrowheads="1"/>
          </p:cNvSpPr>
          <p:nvPr/>
        </p:nvSpPr>
        <p:spPr bwMode="auto">
          <a:xfrm>
            <a:off x="4284663" y="2349500"/>
            <a:ext cx="4879975" cy="4508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defPPr>
              <a:defRPr lang="en-US"/>
            </a:defPPr>
            <a:lvl1pPr marL="0" indent="0" eaLnBrk="1" hangingPunct="1">
              <a:spcBef>
                <a:spcPct val="20000"/>
              </a:spcBef>
              <a:buNone/>
              <a:defRPr sz="3600" b="1">
                <a:solidFill>
                  <a:schemeClr val="bg1"/>
                </a:solidFill>
              </a:defRPr>
            </a:lvl1pPr>
            <a:lvl2pPr marL="742950" indent="-285750">
              <a:spcBef>
                <a:spcPct val="20000"/>
              </a:spcBef>
              <a:buChar char="–"/>
              <a:defRPr sz="2400">
                <a:latin typeface="+mn-lt"/>
                <a:ea typeface="ＭＳ Ｐゴシック" pitchFamily="-112" charset="-128"/>
                <a:cs typeface="ＭＳ Ｐゴシック" pitchFamily="-112" charset="-128"/>
              </a:defRPr>
            </a:lvl2pPr>
            <a:lvl3pPr marL="1143000" indent="-228600">
              <a:spcBef>
                <a:spcPct val="20000"/>
              </a:spcBef>
              <a:buChar char="•"/>
              <a:defRPr sz="2000">
                <a:latin typeface="+mn-lt"/>
                <a:ea typeface="ＭＳ Ｐゴシック" pitchFamily="-112" charset="-128"/>
                <a:cs typeface="ＭＳ Ｐゴシック" pitchFamily="-112" charset="-128"/>
              </a:defRPr>
            </a:lvl3pPr>
            <a:lvl4pPr marL="1600200" indent="-228600">
              <a:spcBef>
                <a:spcPct val="20000"/>
              </a:spcBef>
              <a:buChar char="–"/>
              <a:defRPr sz="1800">
                <a:latin typeface="+mn-lt"/>
                <a:ea typeface="ＭＳ Ｐゴシック" pitchFamily="-112" charset="-128"/>
                <a:cs typeface="ＭＳ Ｐゴシック" pitchFamily="-112" charset="-128"/>
              </a:defRPr>
            </a:lvl4pPr>
            <a:lvl5pPr marL="2057400" indent="-228600">
              <a:spcBef>
                <a:spcPct val="20000"/>
              </a:spcBef>
              <a:buChar char="»"/>
              <a:defRPr sz="1800">
                <a:latin typeface="+mn-lt"/>
                <a:ea typeface="ＭＳ Ｐゴシック" pitchFamily="-112" charset="-128"/>
                <a:cs typeface="ＭＳ Ｐゴシック" pitchFamily="-112" charset="-128"/>
              </a:defRPr>
            </a:lvl5pPr>
            <a:lvl6pPr marL="2514600" indent="-228600" fontAlgn="base">
              <a:spcBef>
                <a:spcPct val="20000"/>
              </a:spcBef>
              <a:spcAft>
                <a:spcPct val="0"/>
              </a:spcAft>
              <a:buChar char="»"/>
              <a:defRPr sz="1800">
                <a:latin typeface="+mn-lt"/>
                <a:ea typeface="ＭＳ Ｐゴシック" pitchFamily="-112" charset="-128"/>
              </a:defRPr>
            </a:lvl6pPr>
            <a:lvl7pPr marL="2971800" indent="-228600" fontAlgn="base">
              <a:spcBef>
                <a:spcPct val="20000"/>
              </a:spcBef>
              <a:spcAft>
                <a:spcPct val="0"/>
              </a:spcAft>
              <a:buChar char="»"/>
              <a:defRPr sz="1800">
                <a:latin typeface="+mn-lt"/>
                <a:ea typeface="ＭＳ Ｐゴシック" pitchFamily="-112" charset="-128"/>
              </a:defRPr>
            </a:lvl7pPr>
            <a:lvl8pPr marL="3429000" indent="-228600" fontAlgn="base">
              <a:spcBef>
                <a:spcPct val="20000"/>
              </a:spcBef>
              <a:spcAft>
                <a:spcPct val="0"/>
              </a:spcAft>
              <a:buChar char="»"/>
              <a:defRPr sz="1800">
                <a:latin typeface="+mn-lt"/>
                <a:ea typeface="ＭＳ Ｐゴシック" pitchFamily="-112" charset="-128"/>
              </a:defRPr>
            </a:lvl8pPr>
            <a:lvl9pPr marL="3886200" indent="-228600" fontAlgn="base">
              <a:spcBef>
                <a:spcPct val="20000"/>
              </a:spcBef>
              <a:spcAft>
                <a:spcPct val="0"/>
              </a:spcAft>
              <a:buChar char="»"/>
              <a:defRPr sz="1800">
                <a:latin typeface="+mn-lt"/>
                <a:ea typeface="ＭＳ Ｐゴシック" pitchFamily="-112"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ru-RU"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t>"</a:t>
            </a:r>
            <a:r>
              <a:rPr kumimoji="0" lang="en-US"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t>Incline </a:t>
            </a:r>
            <a:r>
              <a:rPr kumimoji="0" lang="en-US" sz="2800" b="1" i="0" u="none" strike="noStrike" kern="1200" cap="none" spc="0" normalizeH="0" baseline="0" noProof="0" dirty="0" err="1">
                <a:ln>
                  <a:noFill/>
                </a:ln>
                <a:solidFill>
                  <a:srgbClr val="FFFFFF"/>
                </a:solidFill>
                <a:effectLst>
                  <a:glow rad="228600">
                    <a:srgbClr val="000000"/>
                  </a:glow>
                </a:effectLst>
                <a:uLnTx/>
                <a:uFillTx/>
                <a:latin typeface="Arial" charset="0"/>
                <a:ea typeface="ＭＳ Ｐゴシック" charset="0"/>
              </a:rPr>
              <a:t>thine</a:t>
            </a:r>
            <a:r>
              <a:rPr kumimoji="0" lang="en-US"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t> ear, and hear the words of the wise, And apply </a:t>
            </a:r>
            <a:r>
              <a:rPr kumimoji="0" lang="en-US" sz="2800" b="1" i="0" u="none" strike="noStrike" kern="1200" cap="none" spc="0" normalizeH="0" baseline="0" noProof="0" dirty="0" err="1">
                <a:ln>
                  <a:noFill/>
                </a:ln>
                <a:solidFill>
                  <a:srgbClr val="FFFFFF"/>
                </a:solidFill>
                <a:effectLst>
                  <a:glow rad="228600">
                    <a:srgbClr val="000000"/>
                  </a:glow>
                </a:effectLst>
                <a:uLnTx/>
                <a:uFillTx/>
                <a:latin typeface="Arial" charset="0"/>
                <a:ea typeface="ＭＳ Ｐゴシック" charset="0"/>
              </a:rPr>
              <a:t>thine</a:t>
            </a:r>
            <a:r>
              <a:rPr kumimoji="0" lang="en-US"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t> heart to my doctrine; For it is pleasant if thou keep them in thy belly, that they may be established together upon thy lips</a:t>
            </a:r>
            <a:r>
              <a:rPr kumimoji="0" lang="ru-RU"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t>"</a:t>
            </a:r>
            <a:r>
              <a:rPr kumimoji="0" lang="en-US"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t> (Proverbs 22:17-18)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69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691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6" grpId="0" build="p"/>
      <p:bldP spid="166915" grpId="0" build="p"/>
      <p:bldP spid="8" grpId="0"/>
    </p:bldLst>
  </p:timing>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2881" name="Picture 6" descr="barge_of_sun"/>
          <p:cNvPicPr>
            <a:picLocks noGrp="1" noChangeAspect="1" noChangeArrowheads="1"/>
          </p:cNvPicPr>
          <p:nvPr>
            <p:ph idx="4294967295"/>
          </p:nvPr>
        </p:nvPicPr>
        <p:blipFill>
          <a:blip r:embed="rId3" cstate="screen">
            <a:lum bright="-30000"/>
            <a:extLst>
              <a:ext uri="{28A0092B-C50C-407E-A947-70E740481C1C}">
                <a14:useLocalDpi xmlns:a14="http://schemas.microsoft.com/office/drawing/2010/main"/>
              </a:ext>
            </a:extLst>
          </a:blip>
          <a:srcRect/>
          <a:stretch>
            <a:fillRect/>
          </a:stretch>
        </p:blipFill>
        <p:spPr>
          <a:xfrm>
            <a:off x="0" y="0"/>
            <a:ext cx="9144000" cy="6858000"/>
          </a:xfrm>
        </p:spPr>
      </p:pic>
      <p:sp>
        <p:nvSpPr>
          <p:cNvPr id="166917" name="Rectangle 5"/>
          <p:cNvSpPr>
            <a:spLocks noGrp="1" noChangeArrowheads="1"/>
          </p:cNvSpPr>
          <p:nvPr>
            <p:ph type="title"/>
          </p:nvPr>
        </p:nvSpPr>
        <p:spPr>
          <a:xfrm>
            <a:off x="457200" y="490538"/>
            <a:ext cx="8229600" cy="777875"/>
          </a:xfrm>
          <a:solidFill>
            <a:srgbClr val="800000"/>
          </a:solidFill>
          <a:effectLst>
            <a:outerShdw blurRad="63500" dist="38099" dir="2700000" algn="ctr" rotWithShape="0">
              <a:srgbClr val="000000">
                <a:alpha val="74998"/>
              </a:srgbClr>
            </a:outerShdw>
          </a:effectLst>
        </p:spPr>
        <p:txBody>
          <a:bodyPr/>
          <a:lstStyle/>
          <a:p>
            <a:pPr eaLnBrk="1" hangingPunct="1">
              <a:defRPr/>
            </a:pPr>
            <a:r>
              <a:rPr lang="en-US" b="1" dirty="0">
                <a:solidFill>
                  <a:srgbClr val="F4F4F4"/>
                </a:solidFill>
                <a:ea typeface="+mj-ea"/>
                <a:cs typeface="+mj-cs"/>
              </a:rPr>
              <a:t>Wisdom Literature Parallels</a:t>
            </a:r>
          </a:p>
        </p:txBody>
      </p:sp>
      <p:sp>
        <p:nvSpPr>
          <p:cNvPr id="166916" name="Rectangle 4"/>
          <p:cNvSpPr>
            <a:spLocks noGrp="1" noChangeArrowheads="1"/>
          </p:cNvSpPr>
          <p:nvPr>
            <p:ph type="body" sz="half" idx="1"/>
          </p:nvPr>
        </p:nvSpPr>
        <p:spPr>
          <a:xfrm>
            <a:off x="0" y="1466850"/>
            <a:ext cx="4191000" cy="666750"/>
          </a:xfrm>
          <a:noFill/>
          <a:ln>
            <a:noFill/>
          </a:ln>
          <a:effectLst/>
        </p:spPr>
        <p:txBody>
          <a:bodyPr vert="horz" wrap="square" lIns="91440" tIns="45720" rIns="91440" bIns="45720" numCol="1" anchor="t" anchorCtr="0" compatLnSpc="1">
            <a:prstTxWarp prst="textNoShape">
              <a:avLst/>
            </a:prstTxWarp>
          </a:bodyPr>
          <a:lstStyle/>
          <a:p>
            <a:pPr marL="0" indent="0" eaLnBrk="1" hangingPunct="1">
              <a:buFontTx/>
              <a:buNone/>
            </a:pPr>
            <a:r>
              <a:rPr lang="en-US" sz="3200" b="1" dirty="0">
                <a:solidFill>
                  <a:schemeClr val="bg1"/>
                </a:solidFill>
                <a:effectLst>
                  <a:glow rad="228600">
                    <a:schemeClr val="tx1"/>
                  </a:glow>
                </a:effectLst>
                <a:latin typeface="Arial" charset="0"/>
                <a:ea typeface="ＭＳ Ｐゴシック" charset="0"/>
                <a:cs typeface="ＭＳ Ｐゴシック" charset="0"/>
              </a:rPr>
              <a:t>Amen-</a:t>
            </a:r>
            <a:r>
              <a:rPr lang="en-US" sz="3200" b="1" dirty="0" err="1">
                <a:solidFill>
                  <a:schemeClr val="bg1"/>
                </a:solidFill>
                <a:effectLst>
                  <a:glow rad="228600">
                    <a:schemeClr val="tx1"/>
                  </a:glow>
                </a:effectLst>
                <a:latin typeface="Arial" charset="0"/>
                <a:ea typeface="ＭＳ Ｐゴシック" charset="0"/>
                <a:cs typeface="ＭＳ Ｐゴシック" charset="0"/>
              </a:rPr>
              <a:t>em</a:t>
            </a:r>
            <a:r>
              <a:rPr lang="en-US" sz="3200" b="1" dirty="0">
                <a:solidFill>
                  <a:schemeClr val="bg1"/>
                </a:solidFill>
                <a:effectLst>
                  <a:glow rad="228600">
                    <a:schemeClr val="tx1"/>
                  </a:glow>
                </a:effectLst>
                <a:latin typeface="Arial" charset="0"/>
                <a:ea typeface="ＭＳ Ｐゴシック" charset="0"/>
                <a:cs typeface="ＭＳ Ｐゴシック" charset="0"/>
              </a:rPr>
              <a:t>-</a:t>
            </a:r>
            <a:r>
              <a:rPr lang="en-US" sz="3200" b="1" dirty="0" err="1">
                <a:solidFill>
                  <a:schemeClr val="bg1"/>
                </a:solidFill>
                <a:effectLst>
                  <a:glow rad="228600">
                    <a:schemeClr val="tx1"/>
                  </a:glow>
                </a:effectLst>
                <a:latin typeface="Arial" charset="0"/>
                <a:ea typeface="ＭＳ Ｐゴシック" charset="0"/>
                <a:cs typeface="ＭＳ Ｐゴシック" charset="0"/>
              </a:rPr>
              <a:t>opet</a:t>
            </a:r>
            <a:endParaRPr lang="en-US" sz="3200" b="1" dirty="0">
              <a:solidFill>
                <a:schemeClr val="bg1"/>
              </a:solidFill>
              <a:effectLst>
                <a:glow rad="228600">
                  <a:schemeClr val="tx1"/>
                </a:glow>
              </a:effectLst>
              <a:latin typeface="Arial" charset="0"/>
              <a:ea typeface="ＭＳ Ｐゴシック" charset="0"/>
              <a:cs typeface="ＭＳ Ｐゴシック" charset="0"/>
            </a:endParaRPr>
          </a:p>
        </p:txBody>
      </p:sp>
      <p:sp>
        <p:nvSpPr>
          <p:cNvPr id="166915" name="Rectangle 3"/>
          <p:cNvSpPr>
            <a:spLocks noGrp="1" noChangeArrowheads="1"/>
          </p:cNvSpPr>
          <p:nvPr>
            <p:ph type="body" sz="half" idx="2"/>
          </p:nvPr>
        </p:nvSpPr>
        <p:spPr>
          <a:xfrm>
            <a:off x="4262438" y="1466850"/>
            <a:ext cx="4881562" cy="658813"/>
          </a:xfrm>
          <a:noFill/>
          <a:ln>
            <a:noFill/>
          </a:ln>
          <a:effectLst/>
        </p:spPr>
        <p:txBody>
          <a:bodyPr vert="horz" wrap="square" lIns="91440" tIns="45720" rIns="91440" bIns="45720" numCol="1" anchor="t" anchorCtr="0" compatLnSpc="1">
            <a:prstTxWarp prst="textNoShape">
              <a:avLst/>
            </a:prstTxWarp>
          </a:bodyPr>
          <a:lstStyle/>
          <a:p>
            <a:pPr marL="0" indent="0" eaLnBrk="1" hangingPunct="1">
              <a:buFontTx/>
              <a:buNone/>
            </a:pPr>
            <a:r>
              <a:rPr lang="en-US" sz="3200" b="1" dirty="0">
                <a:solidFill>
                  <a:schemeClr val="bg1"/>
                </a:solidFill>
                <a:effectLst>
                  <a:glow rad="228600">
                    <a:schemeClr val="tx1"/>
                  </a:glow>
                </a:effectLst>
                <a:latin typeface="Arial" charset="0"/>
                <a:ea typeface="ＭＳ Ｐゴシック" charset="0"/>
                <a:cs typeface="ＭＳ Ｐゴシック" charset="0"/>
              </a:rPr>
              <a:t>Proverbs 22:17–24:22</a:t>
            </a:r>
          </a:p>
        </p:txBody>
      </p:sp>
      <p:sp>
        <p:nvSpPr>
          <p:cNvPr id="166914" name="Text Box 2"/>
          <p:cNvSpPr txBox="1">
            <a:spLocks noChangeArrowheads="1"/>
          </p:cNvSpPr>
          <p:nvPr/>
        </p:nvSpPr>
        <p:spPr bwMode="auto">
          <a:xfrm>
            <a:off x="8077200" y="76200"/>
            <a:ext cx="990600" cy="45720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itchFamily="-112" charset="0"/>
                <a:ea typeface="ＭＳ Ｐゴシック" charset="0"/>
                <a:cs typeface="+mn-cs"/>
              </a:rPr>
              <a:t>188b</a:t>
            </a:r>
          </a:p>
        </p:txBody>
      </p:sp>
      <p:sp>
        <p:nvSpPr>
          <p:cNvPr id="7" name="Rectangle 4"/>
          <p:cNvSpPr txBox="1">
            <a:spLocks noChangeArrowheads="1"/>
          </p:cNvSpPr>
          <p:nvPr/>
        </p:nvSpPr>
        <p:spPr bwMode="auto">
          <a:xfrm>
            <a:off x="20638" y="2349500"/>
            <a:ext cx="4191000" cy="4508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defPPr>
              <a:defRPr lang="en-US"/>
            </a:defPPr>
            <a:lvl1pPr marL="0" indent="0" eaLnBrk="1" hangingPunct="1">
              <a:spcBef>
                <a:spcPct val="20000"/>
              </a:spcBef>
              <a:buNone/>
              <a:defRPr sz="2800" b="1">
                <a:solidFill>
                  <a:schemeClr val="bg1"/>
                </a:solidFill>
                <a:effectLst>
                  <a:glow rad="228600">
                    <a:schemeClr val="tx1"/>
                  </a:glow>
                </a:effectLst>
              </a:defRPr>
            </a:lvl1pPr>
            <a:lvl2pPr marL="742950" indent="-285750">
              <a:spcBef>
                <a:spcPct val="20000"/>
              </a:spcBef>
              <a:buChar char="–"/>
              <a:defRPr sz="2400">
                <a:latin typeface="+mn-lt"/>
                <a:ea typeface="ＭＳ Ｐゴシック" pitchFamily="-112" charset="-128"/>
                <a:cs typeface="ＭＳ Ｐゴシック" pitchFamily="-112" charset="-128"/>
              </a:defRPr>
            </a:lvl2pPr>
            <a:lvl3pPr marL="1143000" indent="-228600">
              <a:spcBef>
                <a:spcPct val="20000"/>
              </a:spcBef>
              <a:buChar char="•"/>
              <a:defRPr sz="2000">
                <a:latin typeface="+mn-lt"/>
                <a:ea typeface="ＭＳ Ｐゴシック" pitchFamily="-112" charset="-128"/>
                <a:cs typeface="ＭＳ Ｐゴシック" pitchFamily="-112" charset="-128"/>
              </a:defRPr>
            </a:lvl3pPr>
            <a:lvl4pPr marL="1600200" indent="-228600">
              <a:spcBef>
                <a:spcPct val="20000"/>
              </a:spcBef>
              <a:buChar char="–"/>
              <a:defRPr sz="1800">
                <a:latin typeface="+mn-lt"/>
                <a:ea typeface="ＭＳ Ｐゴシック" pitchFamily="-112" charset="-128"/>
                <a:cs typeface="ＭＳ Ｐゴシック" pitchFamily="-112" charset="-128"/>
              </a:defRPr>
            </a:lvl4pPr>
            <a:lvl5pPr marL="2057400" indent="-228600">
              <a:spcBef>
                <a:spcPct val="20000"/>
              </a:spcBef>
              <a:buChar char="»"/>
              <a:defRPr sz="1800">
                <a:latin typeface="+mn-lt"/>
                <a:ea typeface="ＭＳ Ｐゴシック" pitchFamily="-112" charset="-128"/>
                <a:cs typeface="ＭＳ Ｐゴシック" pitchFamily="-112" charset="-128"/>
              </a:defRPr>
            </a:lvl5pPr>
            <a:lvl6pPr marL="2514600" indent="-228600" fontAlgn="base">
              <a:spcBef>
                <a:spcPct val="20000"/>
              </a:spcBef>
              <a:spcAft>
                <a:spcPct val="0"/>
              </a:spcAft>
              <a:buChar char="»"/>
              <a:defRPr sz="1800">
                <a:latin typeface="+mn-lt"/>
                <a:ea typeface="ＭＳ Ｐゴシック" pitchFamily="-112" charset="-128"/>
              </a:defRPr>
            </a:lvl6pPr>
            <a:lvl7pPr marL="2971800" indent="-228600" fontAlgn="base">
              <a:spcBef>
                <a:spcPct val="20000"/>
              </a:spcBef>
              <a:spcAft>
                <a:spcPct val="0"/>
              </a:spcAft>
              <a:buChar char="»"/>
              <a:defRPr sz="1800">
                <a:latin typeface="+mn-lt"/>
                <a:ea typeface="ＭＳ Ｐゴシック" pitchFamily="-112" charset="-128"/>
              </a:defRPr>
            </a:lvl7pPr>
            <a:lvl8pPr marL="3429000" indent="-228600" fontAlgn="base">
              <a:spcBef>
                <a:spcPct val="20000"/>
              </a:spcBef>
              <a:spcAft>
                <a:spcPct val="0"/>
              </a:spcAft>
              <a:buChar char="»"/>
              <a:defRPr sz="1800">
                <a:latin typeface="+mn-lt"/>
                <a:ea typeface="ＭＳ Ｐゴシック" pitchFamily="-112" charset="-128"/>
              </a:defRPr>
            </a:lvl8pPr>
            <a:lvl9pPr marL="3886200" indent="-228600" fontAlgn="base">
              <a:spcBef>
                <a:spcPct val="20000"/>
              </a:spcBef>
              <a:spcAft>
                <a:spcPct val="0"/>
              </a:spcAft>
              <a:buChar char="»"/>
              <a:defRPr sz="1800">
                <a:latin typeface="+mn-lt"/>
                <a:ea typeface="ＭＳ Ｐゴシック" pitchFamily="-112"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ru-RU"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t>"</a:t>
            </a:r>
            <a:r>
              <a:rPr kumimoji="0" lang="en-US"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t>Beware of robbing the poor, and oppressing the afflicted</a:t>
            </a:r>
            <a:r>
              <a:rPr kumimoji="0" lang="ru-RU"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t>"</a:t>
            </a:r>
            <a:r>
              <a:rPr kumimoji="0" lang="en-US"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t> (chap. 2)</a:t>
            </a:r>
          </a:p>
        </p:txBody>
      </p:sp>
      <p:sp>
        <p:nvSpPr>
          <p:cNvPr id="8" name="Rectangle 3"/>
          <p:cNvSpPr txBox="1">
            <a:spLocks noChangeArrowheads="1"/>
          </p:cNvSpPr>
          <p:nvPr/>
        </p:nvSpPr>
        <p:spPr bwMode="auto">
          <a:xfrm>
            <a:off x="4284663" y="2349500"/>
            <a:ext cx="4879975" cy="4508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defPPr>
              <a:defRPr lang="en-US"/>
            </a:defPPr>
            <a:lvl1pPr marL="0" indent="0" eaLnBrk="1" hangingPunct="1">
              <a:spcBef>
                <a:spcPct val="20000"/>
              </a:spcBef>
              <a:buNone/>
              <a:defRPr sz="2800" b="1">
                <a:solidFill>
                  <a:schemeClr val="bg1"/>
                </a:solidFill>
                <a:effectLst>
                  <a:glow rad="228600">
                    <a:schemeClr val="tx1"/>
                  </a:glow>
                </a:effectLst>
              </a:defRPr>
            </a:lvl1pPr>
            <a:lvl2pPr marL="742950" indent="-285750">
              <a:spcBef>
                <a:spcPct val="20000"/>
              </a:spcBef>
              <a:buChar char="–"/>
              <a:defRPr sz="2400">
                <a:latin typeface="+mn-lt"/>
                <a:ea typeface="ＭＳ Ｐゴシック" pitchFamily="-112" charset="-128"/>
                <a:cs typeface="ＭＳ Ｐゴシック" pitchFamily="-112" charset="-128"/>
              </a:defRPr>
            </a:lvl2pPr>
            <a:lvl3pPr marL="1143000" indent="-228600">
              <a:spcBef>
                <a:spcPct val="20000"/>
              </a:spcBef>
              <a:buChar char="•"/>
              <a:defRPr sz="2000">
                <a:latin typeface="+mn-lt"/>
                <a:ea typeface="ＭＳ Ｐゴシック" pitchFamily="-112" charset="-128"/>
                <a:cs typeface="ＭＳ Ｐゴシック" pitchFamily="-112" charset="-128"/>
              </a:defRPr>
            </a:lvl3pPr>
            <a:lvl4pPr marL="1600200" indent="-228600">
              <a:spcBef>
                <a:spcPct val="20000"/>
              </a:spcBef>
              <a:buChar char="–"/>
              <a:defRPr sz="1800">
                <a:latin typeface="+mn-lt"/>
                <a:ea typeface="ＭＳ Ｐゴシック" pitchFamily="-112" charset="-128"/>
                <a:cs typeface="ＭＳ Ｐゴシック" pitchFamily="-112" charset="-128"/>
              </a:defRPr>
            </a:lvl4pPr>
            <a:lvl5pPr marL="2057400" indent="-228600">
              <a:spcBef>
                <a:spcPct val="20000"/>
              </a:spcBef>
              <a:buChar char="»"/>
              <a:defRPr sz="1800">
                <a:latin typeface="+mn-lt"/>
                <a:ea typeface="ＭＳ Ｐゴシック" pitchFamily="-112" charset="-128"/>
                <a:cs typeface="ＭＳ Ｐゴシック" pitchFamily="-112" charset="-128"/>
              </a:defRPr>
            </a:lvl5pPr>
            <a:lvl6pPr marL="2514600" indent="-228600" fontAlgn="base">
              <a:spcBef>
                <a:spcPct val="20000"/>
              </a:spcBef>
              <a:spcAft>
                <a:spcPct val="0"/>
              </a:spcAft>
              <a:buChar char="»"/>
              <a:defRPr sz="1800">
                <a:latin typeface="+mn-lt"/>
                <a:ea typeface="ＭＳ Ｐゴシック" pitchFamily="-112" charset="-128"/>
              </a:defRPr>
            </a:lvl6pPr>
            <a:lvl7pPr marL="2971800" indent="-228600" fontAlgn="base">
              <a:spcBef>
                <a:spcPct val="20000"/>
              </a:spcBef>
              <a:spcAft>
                <a:spcPct val="0"/>
              </a:spcAft>
              <a:buChar char="»"/>
              <a:defRPr sz="1800">
                <a:latin typeface="+mn-lt"/>
                <a:ea typeface="ＭＳ Ｐゴシック" pitchFamily="-112" charset="-128"/>
              </a:defRPr>
            </a:lvl7pPr>
            <a:lvl8pPr marL="3429000" indent="-228600" fontAlgn="base">
              <a:spcBef>
                <a:spcPct val="20000"/>
              </a:spcBef>
              <a:spcAft>
                <a:spcPct val="0"/>
              </a:spcAft>
              <a:buChar char="»"/>
              <a:defRPr sz="1800">
                <a:latin typeface="+mn-lt"/>
                <a:ea typeface="ＭＳ Ｐゴシック" pitchFamily="-112" charset="-128"/>
              </a:defRPr>
            </a:lvl8pPr>
            <a:lvl9pPr marL="3886200" indent="-228600" fontAlgn="base">
              <a:spcBef>
                <a:spcPct val="20000"/>
              </a:spcBef>
              <a:spcAft>
                <a:spcPct val="0"/>
              </a:spcAft>
              <a:buChar char="»"/>
              <a:defRPr sz="1800">
                <a:latin typeface="+mn-lt"/>
                <a:ea typeface="ＭＳ Ｐゴシック" pitchFamily="-112"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ru-RU"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t>"</a:t>
            </a:r>
            <a:r>
              <a:rPr kumimoji="0" lang="en-US"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t>Rob not the poor, for he is poor, neither oppress (or crush) the lowly in the gate</a:t>
            </a:r>
            <a:r>
              <a:rPr kumimoji="0" lang="ru-RU"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t>"</a:t>
            </a:r>
            <a:r>
              <a:rPr kumimoji="0" lang="en-US"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t> (Proverbs 22:22)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69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691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p:tgtEl>
                                          <p:spTgt spid="8"/>
                                        </p:tgtEl>
                                        <p:attrNameLst>
                                          <p:attrName>ppt_y</p:attrName>
                                        </p:attrNameLst>
                                      </p:cBhvr>
                                      <p:tavLst>
                                        <p:tav tm="0">
                                          <p:val>
                                            <p:strVal val="#ppt_y+#ppt_h*1.125000"/>
                                          </p:val>
                                        </p:tav>
                                        <p:tav tm="100000">
                                          <p:val>
                                            <p:strVal val="#ppt_y"/>
                                          </p:val>
                                        </p:tav>
                                      </p:tavLst>
                                    </p:anim>
                                    <p:animEffect transition="in" filter="wipe(up)">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6" grpId="0" build="p"/>
      <p:bldP spid="166915" grpId="0" build="p"/>
      <p:bldP spid="8"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295399" y="252937"/>
            <a:ext cx="7802797" cy="1139825"/>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algn="l" eaLnBrk="1" hangingPunct="1"/>
            <a:r>
              <a:rPr lang="en-US" b="1" dirty="0">
                <a:solidFill>
                  <a:schemeClr val="tx1"/>
                </a:solidFill>
                <a:effectLst/>
                <a:latin typeface="Arial" charset="0"/>
                <a:ea typeface="ＭＳ Ｐゴシック" charset="0"/>
              </a:rPr>
              <a:t>Types of Pagan Literature</a:t>
            </a:r>
          </a:p>
        </p:txBody>
      </p:sp>
      <p:sp>
        <p:nvSpPr>
          <p:cNvPr id="8195" name="Rectangle 3"/>
          <p:cNvSpPr>
            <a:spLocks noGrp="1" noChangeArrowheads="1"/>
          </p:cNvSpPr>
          <p:nvPr>
            <p:ph type="body" sz="half" idx="1"/>
          </p:nvPr>
        </p:nvSpPr>
        <p:spPr>
          <a:xfrm>
            <a:off x="0" y="1447800"/>
            <a:ext cx="7772400" cy="4530725"/>
          </a:xfrm>
          <a:solidFill>
            <a:schemeClr val="bg1"/>
          </a:solidFill>
        </p:spPr>
        <p:txBody>
          <a:bodyPr/>
          <a:lstStyle/>
          <a:p>
            <a:pPr marL="609600" indent="-609600" eaLnBrk="1" hangingPunct="1">
              <a:lnSpc>
                <a:spcPct val="90000"/>
              </a:lnSpc>
              <a:buFontTx/>
              <a:buAutoNum type="arabicPeriod"/>
              <a:defRPr/>
            </a:pPr>
            <a:r>
              <a:rPr lang="en-US" sz="2800" b="1" dirty="0">
                <a:latin typeface="Arial" charset="0"/>
                <a:ea typeface="ＭＳ Ｐゴシック" charset="0"/>
                <a:cs typeface="ＭＳ Ｐゴシック" charset="0"/>
              </a:rPr>
              <a:t>Historical</a:t>
            </a:r>
          </a:p>
          <a:p>
            <a:pPr marL="1257300" lvl="1" indent="-533400" eaLnBrk="1" hangingPunct="1">
              <a:lnSpc>
                <a:spcPct val="90000"/>
              </a:lnSpc>
              <a:buClrTx/>
              <a:buFontTx/>
              <a:buAutoNum type="alphaLcParenR"/>
              <a:defRPr/>
            </a:pPr>
            <a:r>
              <a:rPr lang="en-US" b="1" dirty="0">
                <a:latin typeface="Arial" charset="0"/>
                <a:ea typeface="ＭＳ Ｐゴシック" charset="0"/>
              </a:rPr>
              <a:t>Assyrian (e.g., </a:t>
            </a:r>
            <a:r>
              <a:rPr lang="en-US" b="1" dirty="0" err="1">
                <a:latin typeface="Arial" charset="0"/>
                <a:ea typeface="ＭＳ Ｐゴシック" charset="0"/>
              </a:rPr>
              <a:t>Tiglath-Pileser</a:t>
            </a:r>
            <a:r>
              <a:rPr lang="en-US" b="1" dirty="0">
                <a:latin typeface="Arial" charset="0"/>
                <a:ea typeface="ＭＳ Ｐゴシック" charset="0"/>
              </a:rPr>
              <a:t>)</a:t>
            </a:r>
          </a:p>
          <a:p>
            <a:pPr marL="1257300" lvl="1" indent="-533400" eaLnBrk="1" hangingPunct="1">
              <a:lnSpc>
                <a:spcPct val="90000"/>
              </a:lnSpc>
              <a:buClrTx/>
              <a:buFontTx/>
              <a:buAutoNum type="alphaLcParenR"/>
              <a:defRPr/>
            </a:pPr>
            <a:r>
              <a:rPr lang="en-US" b="1" dirty="0">
                <a:latin typeface="Arial" charset="0"/>
                <a:ea typeface="ＭＳ Ｐゴシック" charset="0"/>
              </a:rPr>
              <a:t>Egyptian (histories of pharaohs)</a:t>
            </a:r>
          </a:p>
          <a:p>
            <a:pPr marL="1257300" lvl="1" indent="-533400" eaLnBrk="1" hangingPunct="1">
              <a:lnSpc>
                <a:spcPct val="90000"/>
              </a:lnSpc>
              <a:buClrTx/>
              <a:buFontTx/>
              <a:buAutoNum type="alphaLcParenR"/>
              <a:defRPr/>
            </a:pPr>
            <a:r>
              <a:rPr lang="en-US" b="1" dirty="0">
                <a:latin typeface="Arial" charset="0"/>
                <a:ea typeface="ＭＳ Ｐゴシック" charset="0"/>
              </a:rPr>
              <a:t>Babylonian Chronicles</a:t>
            </a:r>
          </a:p>
          <a:p>
            <a:pPr marL="1257300" lvl="1" indent="-533400" eaLnBrk="1" hangingPunct="1">
              <a:lnSpc>
                <a:spcPct val="90000"/>
              </a:lnSpc>
              <a:buClrTx/>
              <a:buFontTx/>
              <a:buAutoNum type="alphaLcParenR"/>
              <a:defRPr/>
            </a:pPr>
            <a:r>
              <a:rPr lang="en-US" b="1" dirty="0">
                <a:latin typeface="Arial" charset="0"/>
                <a:ea typeface="ＭＳ Ｐゴシック" charset="0"/>
              </a:rPr>
              <a:t>Persian (e.g., Cyrus Cylinder)</a:t>
            </a:r>
          </a:p>
          <a:p>
            <a:pPr marL="609600" indent="-609600" eaLnBrk="1" hangingPunct="1">
              <a:lnSpc>
                <a:spcPct val="90000"/>
              </a:lnSpc>
              <a:buFontTx/>
              <a:buAutoNum type="arabicPeriod"/>
              <a:defRPr/>
            </a:pPr>
            <a:r>
              <a:rPr lang="en-US" sz="2800" b="1" dirty="0">
                <a:latin typeface="Arial" charset="0"/>
                <a:ea typeface="ＭＳ Ｐゴシック" charset="0"/>
                <a:cs typeface="ＭＳ Ｐゴシック" charset="0"/>
              </a:rPr>
              <a:t>Wisdom</a:t>
            </a:r>
          </a:p>
          <a:p>
            <a:pPr marL="1257300" lvl="1" indent="-533400" eaLnBrk="1" hangingPunct="1">
              <a:lnSpc>
                <a:spcPct val="90000"/>
              </a:lnSpc>
              <a:buClrTx/>
              <a:buFontTx/>
              <a:buAutoNum type="alphaLcParenR"/>
              <a:defRPr/>
            </a:pPr>
            <a:r>
              <a:rPr lang="en-US" b="1" dirty="0">
                <a:latin typeface="Arial" charset="0"/>
                <a:ea typeface="ＭＳ Ｐゴシック" charset="0"/>
              </a:rPr>
              <a:t>Instruction of </a:t>
            </a:r>
            <a:r>
              <a:rPr lang="en-US" b="1" dirty="0" err="1">
                <a:latin typeface="Arial" charset="0"/>
                <a:ea typeface="ＭＳ Ｐゴシック" charset="0"/>
              </a:rPr>
              <a:t>Amenemope</a:t>
            </a:r>
            <a:endParaRPr lang="en-US" b="1" dirty="0">
              <a:latin typeface="Arial" charset="0"/>
              <a:ea typeface="ＭＳ Ｐゴシック" charset="0"/>
            </a:endParaRPr>
          </a:p>
          <a:p>
            <a:pPr marL="1257300" lvl="1" indent="-533400" eaLnBrk="1" hangingPunct="1">
              <a:lnSpc>
                <a:spcPct val="90000"/>
              </a:lnSpc>
              <a:buClrTx/>
              <a:buFontTx/>
              <a:buAutoNum type="alphaLcParenR"/>
              <a:defRPr/>
            </a:pPr>
            <a:r>
              <a:rPr lang="en-US" b="1" dirty="0">
                <a:latin typeface="Arial" charset="0"/>
                <a:ea typeface="ＭＳ Ｐゴシック" charset="0"/>
              </a:rPr>
              <a:t>Egyptian Love Songs</a:t>
            </a:r>
          </a:p>
        </p:txBody>
      </p:sp>
      <p:pic>
        <p:nvPicPr>
          <p:cNvPr id="124931" name="Picture 15" descr="scroll">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150" y="300038"/>
            <a:ext cx="1238250" cy="947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4932" name="Text Box 16"/>
          <p:cNvSpPr txBox="1">
            <a:spLocks noChangeArrowheads="1"/>
          </p:cNvSpPr>
          <p:nvPr/>
        </p:nvSpPr>
        <p:spPr bwMode="auto">
          <a:xfrm>
            <a:off x="8442325" y="36513"/>
            <a:ext cx="5651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rPr>
              <a:t>189</a:t>
            </a: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pic>
        <p:nvPicPr>
          <p:cNvPr id="124933" name="Picture 2"/>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6011863" y="3860800"/>
            <a:ext cx="2857500" cy="2857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8195">
                                            <p:txEl>
                                              <p:pRg st="7" end="7"/>
                                            </p:txEl>
                                          </p:spTgt>
                                        </p:tgtEl>
                                        <p:attrNameLst>
                                          <p:attrName>style.visibility</p:attrName>
                                        </p:attrNameLst>
                                      </p:cBhvr>
                                      <p:to>
                                        <p:strVal val="visible"/>
                                      </p:to>
                                    </p:set>
                                    <p:anim calcmode="lin" valueType="num">
                                      <p:cBhvr additive="base">
                                        <p:cTn id="7" dur="500" fill="hold"/>
                                        <p:tgtEl>
                                          <p:spTgt spid="8195">
                                            <p:txEl>
                                              <p:pRg st="7" end="7"/>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19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697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950" y="0"/>
            <a:ext cx="9297988"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6917" name="Rectangle 5"/>
          <p:cNvSpPr>
            <a:spLocks noGrp="1" noChangeArrowheads="1"/>
          </p:cNvSpPr>
          <p:nvPr>
            <p:ph type="title"/>
          </p:nvPr>
        </p:nvSpPr>
        <p:spPr>
          <a:xfrm>
            <a:off x="457200" y="490538"/>
            <a:ext cx="8229600" cy="777875"/>
          </a:xfrm>
          <a:solidFill>
            <a:srgbClr val="800000"/>
          </a:solidFill>
          <a:effectLst>
            <a:outerShdw blurRad="63500" dist="38099" dir="2700000" algn="ctr" rotWithShape="0">
              <a:srgbClr val="000000">
                <a:alpha val="74998"/>
              </a:srgbClr>
            </a:outerShdw>
          </a:effectLst>
        </p:spPr>
        <p:txBody>
          <a:bodyPr/>
          <a:lstStyle/>
          <a:p>
            <a:pPr eaLnBrk="1" hangingPunct="1">
              <a:defRPr/>
            </a:pPr>
            <a:r>
              <a:rPr lang="en-US" b="1" dirty="0">
                <a:solidFill>
                  <a:srgbClr val="F4F4F4"/>
                </a:solidFill>
                <a:ea typeface="+mj-ea"/>
                <a:cs typeface="+mj-cs"/>
              </a:rPr>
              <a:t>Wisdom Literature Parallels</a:t>
            </a:r>
          </a:p>
        </p:txBody>
      </p:sp>
      <p:sp>
        <p:nvSpPr>
          <p:cNvPr id="166916" name="Rectangle 4"/>
          <p:cNvSpPr>
            <a:spLocks noGrp="1" noChangeArrowheads="1"/>
          </p:cNvSpPr>
          <p:nvPr>
            <p:ph type="body" sz="half" idx="1"/>
          </p:nvPr>
        </p:nvSpPr>
        <p:spPr>
          <a:xfrm>
            <a:off x="0" y="1268760"/>
            <a:ext cx="4191000" cy="1890713"/>
          </a:xfrm>
          <a:effectLst>
            <a:outerShdw blurRad="63500" dist="38099" dir="2700000" algn="ctr" rotWithShape="0">
              <a:srgbClr val="000000">
                <a:alpha val="74998"/>
              </a:srgbClr>
            </a:outerShdw>
          </a:effectLst>
        </p:spPr>
        <p:txBody>
          <a:bodyPr/>
          <a:lstStyle/>
          <a:p>
            <a:pPr eaLnBrk="1" hangingPunct="1">
              <a:defRPr/>
            </a:pPr>
            <a:r>
              <a:rPr lang="en-US" sz="3600" b="1" dirty="0">
                <a:solidFill>
                  <a:schemeClr val="bg1"/>
                </a:solidFill>
                <a:latin typeface="Arial" charset="0"/>
                <a:ea typeface="ＭＳ Ｐゴシック" charset="0"/>
                <a:cs typeface="ＭＳ Ｐゴシック" charset="0"/>
              </a:rPr>
              <a:t>Amen-</a:t>
            </a:r>
            <a:r>
              <a:rPr lang="en-US" sz="3600" b="1" dirty="0" err="1">
                <a:solidFill>
                  <a:schemeClr val="bg1"/>
                </a:solidFill>
                <a:latin typeface="Arial" charset="0"/>
                <a:ea typeface="ＭＳ Ｐゴシック" charset="0"/>
                <a:cs typeface="ＭＳ Ｐゴシック" charset="0"/>
              </a:rPr>
              <a:t>em</a:t>
            </a:r>
            <a:r>
              <a:rPr lang="en-US" sz="3600" b="1" dirty="0">
                <a:solidFill>
                  <a:schemeClr val="bg1"/>
                </a:solidFill>
                <a:latin typeface="Arial" charset="0"/>
                <a:ea typeface="ＭＳ Ｐゴシック" charset="0"/>
                <a:cs typeface="ＭＳ Ｐゴシック" charset="0"/>
              </a:rPr>
              <a:t>-</a:t>
            </a:r>
            <a:r>
              <a:rPr lang="en-US" sz="3600" b="1" dirty="0" err="1">
                <a:solidFill>
                  <a:schemeClr val="bg1"/>
                </a:solidFill>
                <a:latin typeface="Arial" charset="0"/>
                <a:ea typeface="ＭＳ Ｐゴシック" charset="0"/>
                <a:cs typeface="ＭＳ Ｐゴシック" charset="0"/>
              </a:rPr>
              <a:t>opet</a:t>
            </a:r>
            <a:endParaRPr lang="en-US" sz="3600" b="1" dirty="0">
              <a:solidFill>
                <a:schemeClr val="bg1"/>
              </a:solidFill>
              <a:latin typeface="Arial" charset="0"/>
              <a:ea typeface="ＭＳ Ｐゴシック" charset="0"/>
              <a:cs typeface="ＭＳ Ｐゴシック" charset="0"/>
            </a:endParaRPr>
          </a:p>
          <a:p>
            <a:pPr eaLnBrk="1" hangingPunct="1">
              <a:defRPr/>
            </a:pPr>
            <a:r>
              <a:rPr lang="en-US" sz="3600" b="1" dirty="0">
                <a:solidFill>
                  <a:schemeClr val="bg1"/>
                </a:solidFill>
                <a:latin typeface="Arial" charset="0"/>
                <a:ea typeface="ＭＳ Ｐゴシック" charset="0"/>
                <a:cs typeface="ＭＳ Ｐゴシック" charset="0"/>
              </a:rPr>
              <a:t>Egyptian Love Poems </a:t>
            </a:r>
          </a:p>
        </p:txBody>
      </p:sp>
      <p:sp>
        <p:nvSpPr>
          <p:cNvPr id="166915" name="Rectangle 3"/>
          <p:cNvSpPr>
            <a:spLocks noGrp="1" noChangeArrowheads="1"/>
          </p:cNvSpPr>
          <p:nvPr>
            <p:ph type="body" sz="half" idx="2"/>
          </p:nvPr>
        </p:nvSpPr>
        <p:spPr>
          <a:xfrm>
            <a:off x="3962400" y="1268760"/>
            <a:ext cx="5181600" cy="1890713"/>
          </a:xfrm>
          <a:effectLst>
            <a:outerShdw blurRad="63500" dist="38099" dir="2700000" algn="ctr" rotWithShape="0">
              <a:srgbClr val="000000">
                <a:alpha val="74998"/>
              </a:srgbClr>
            </a:outerShdw>
          </a:effectLst>
        </p:spPr>
        <p:txBody>
          <a:bodyPr/>
          <a:lstStyle/>
          <a:p>
            <a:pPr eaLnBrk="1" hangingPunct="1">
              <a:defRPr/>
            </a:pPr>
            <a:r>
              <a:rPr lang="en-US" sz="3600" b="1" dirty="0">
                <a:solidFill>
                  <a:schemeClr val="bg1"/>
                </a:solidFill>
                <a:latin typeface="Arial" charset="0"/>
                <a:ea typeface="ＭＳ Ｐゴシック" charset="0"/>
                <a:cs typeface="ＭＳ Ｐゴシック" charset="0"/>
              </a:rPr>
              <a:t>Proverbs </a:t>
            </a:r>
            <a:r>
              <a:rPr lang="en-US" sz="3200" b="1" dirty="0">
                <a:solidFill>
                  <a:schemeClr val="bg1"/>
                </a:solidFill>
                <a:latin typeface="Arial" charset="0"/>
                <a:ea typeface="ＭＳ Ｐゴシック" charset="0"/>
                <a:cs typeface="ＭＳ Ｐゴシック" charset="0"/>
              </a:rPr>
              <a:t>22:17–24:22</a:t>
            </a:r>
            <a:endParaRPr lang="en-US" sz="3600" b="1" dirty="0">
              <a:solidFill>
                <a:schemeClr val="bg1"/>
              </a:solidFill>
              <a:latin typeface="Arial" charset="0"/>
              <a:ea typeface="ＭＳ Ｐゴシック" charset="0"/>
              <a:cs typeface="ＭＳ Ｐゴシック" charset="0"/>
            </a:endParaRPr>
          </a:p>
          <a:p>
            <a:pPr eaLnBrk="1" hangingPunct="1">
              <a:defRPr/>
            </a:pPr>
            <a:r>
              <a:rPr lang="en-US" sz="3600" b="1" dirty="0">
                <a:solidFill>
                  <a:schemeClr val="bg1"/>
                </a:solidFill>
                <a:latin typeface="Arial" charset="0"/>
                <a:ea typeface="ＭＳ Ｐゴシック" charset="0"/>
                <a:cs typeface="ＭＳ Ｐゴシック" charset="0"/>
              </a:rPr>
              <a:t>Song of </a:t>
            </a:r>
            <a:br>
              <a:rPr lang="en-US" sz="3600" b="1" dirty="0">
                <a:solidFill>
                  <a:schemeClr val="bg1"/>
                </a:solidFill>
                <a:latin typeface="Arial" charset="0"/>
                <a:ea typeface="ＭＳ Ｐゴシック" charset="0"/>
                <a:cs typeface="ＭＳ Ｐゴシック" charset="0"/>
              </a:rPr>
            </a:br>
            <a:r>
              <a:rPr lang="en-US" sz="3600" b="1" dirty="0">
                <a:solidFill>
                  <a:schemeClr val="bg1"/>
                </a:solidFill>
                <a:latin typeface="Arial" charset="0"/>
                <a:ea typeface="ＭＳ Ｐゴシック" charset="0"/>
                <a:cs typeface="ＭＳ Ｐゴシック" charset="0"/>
              </a:rPr>
              <a:t>Solomon</a:t>
            </a:r>
            <a:endParaRPr lang="en-US" sz="3600" b="1" dirty="0">
              <a:latin typeface="Arial" charset="0"/>
              <a:ea typeface="ＭＳ Ｐゴシック" charset="0"/>
              <a:cs typeface="ＭＳ Ｐゴシック" charset="0"/>
            </a:endParaRPr>
          </a:p>
        </p:txBody>
      </p:sp>
      <p:sp>
        <p:nvSpPr>
          <p:cNvPr id="166914" name="Text Box 2"/>
          <p:cNvSpPr txBox="1">
            <a:spLocks noChangeArrowheads="1"/>
          </p:cNvSpPr>
          <p:nvPr/>
        </p:nvSpPr>
        <p:spPr bwMode="auto">
          <a:xfrm>
            <a:off x="8077200" y="76200"/>
            <a:ext cx="990600" cy="45720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itchFamily="-112" charset="0"/>
                <a:ea typeface="ＭＳ Ｐゴシック" charset="0"/>
                <a:cs typeface="+mn-cs"/>
              </a:rPr>
              <a:t>188b</a:t>
            </a:r>
          </a:p>
        </p:txBody>
      </p:sp>
      <p:sp>
        <p:nvSpPr>
          <p:cNvPr id="8" name="Rectangle 4"/>
          <p:cNvSpPr txBox="1">
            <a:spLocks noChangeArrowheads="1"/>
          </p:cNvSpPr>
          <p:nvPr/>
        </p:nvSpPr>
        <p:spPr bwMode="auto">
          <a:xfrm>
            <a:off x="250825" y="3068960"/>
            <a:ext cx="4033838" cy="309562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defPPr>
              <a:defRPr lang="en-US"/>
            </a:defPPr>
            <a:lvl1pPr marL="0" indent="0" eaLnBrk="1" hangingPunct="1">
              <a:spcBef>
                <a:spcPct val="20000"/>
              </a:spcBef>
              <a:buNone/>
              <a:defRPr sz="2800" b="1">
                <a:solidFill>
                  <a:schemeClr val="bg1"/>
                </a:solidFill>
              </a:defRPr>
            </a:lvl1pPr>
            <a:lvl2pPr marL="742950" indent="-285750">
              <a:spcBef>
                <a:spcPct val="20000"/>
              </a:spcBef>
              <a:buChar char="–"/>
              <a:defRPr sz="2400">
                <a:latin typeface="+mn-lt"/>
                <a:ea typeface="ＭＳ Ｐゴシック" pitchFamily="-112" charset="-128"/>
                <a:cs typeface="ＭＳ Ｐゴシック" pitchFamily="-112" charset="-128"/>
              </a:defRPr>
            </a:lvl2pPr>
            <a:lvl3pPr marL="1143000" indent="-228600">
              <a:spcBef>
                <a:spcPct val="20000"/>
              </a:spcBef>
              <a:buChar char="•"/>
              <a:defRPr sz="2000">
                <a:latin typeface="+mn-lt"/>
                <a:ea typeface="ＭＳ Ｐゴシック" pitchFamily="-112" charset="-128"/>
                <a:cs typeface="ＭＳ Ｐゴシック" pitchFamily="-112" charset="-128"/>
              </a:defRPr>
            </a:lvl3pPr>
            <a:lvl4pPr marL="1600200" indent="-228600">
              <a:spcBef>
                <a:spcPct val="20000"/>
              </a:spcBef>
              <a:buChar char="–"/>
              <a:defRPr sz="1800">
                <a:latin typeface="+mn-lt"/>
                <a:ea typeface="ＭＳ Ｐゴシック" pitchFamily="-112" charset="-128"/>
                <a:cs typeface="ＭＳ Ｐゴシック" pitchFamily="-112" charset="-128"/>
              </a:defRPr>
            </a:lvl4pPr>
            <a:lvl5pPr marL="2057400" indent="-228600">
              <a:spcBef>
                <a:spcPct val="20000"/>
              </a:spcBef>
              <a:buChar char="»"/>
              <a:defRPr sz="1800">
                <a:latin typeface="+mn-lt"/>
                <a:ea typeface="ＭＳ Ｐゴシック" pitchFamily="-112" charset="-128"/>
                <a:cs typeface="ＭＳ Ｐゴシック" pitchFamily="-112" charset="-128"/>
              </a:defRPr>
            </a:lvl5pPr>
            <a:lvl6pPr marL="2514600" indent="-228600" fontAlgn="base">
              <a:spcBef>
                <a:spcPct val="20000"/>
              </a:spcBef>
              <a:spcAft>
                <a:spcPct val="0"/>
              </a:spcAft>
              <a:buChar char="»"/>
              <a:defRPr sz="1800">
                <a:latin typeface="+mn-lt"/>
                <a:ea typeface="ＭＳ Ｐゴシック" pitchFamily="-112" charset="-128"/>
              </a:defRPr>
            </a:lvl6pPr>
            <a:lvl7pPr marL="2971800" indent="-228600" fontAlgn="base">
              <a:spcBef>
                <a:spcPct val="20000"/>
              </a:spcBef>
              <a:spcAft>
                <a:spcPct val="0"/>
              </a:spcAft>
              <a:buChar char="»"/>
              <a:defRPr sz="1800">
                <a:latin typeface="+mn-lt"/>
                <a:ea typeface="ＭＳ Ｐゴシック" pitchFamily="-112" charset="-128"/>
              </a:defRPr>
            </a:lvl7pPr>
            <a:lvl8pPr marL="3429000" indent="-228600" fontAlgn="base">
              <a:spcBef>
                <a:spcPct val="20000"/>
              </a:spcBef>
              <a:spcAft>
                <a:spcPct val="0"/>
              </a:spcAft>
              <a:buChar char="»"/>
              <a:defRPr sz="1800">
                <a:latin typeface="+mn-lt"/>
                <a:ea typeface="ＭＳ Ｐゴシック" pitchFamily="-112" charset="-128"/>
              </a:defRPr>
            </a:lvl8pPr>
            <a:lvl9pPr marL="3886200" indent="-228600" fontAlgn="base">
              <a:spcBef>
                <a:spcPct val="20000"/>
              </a:spcBef>
              <a:spcAft>
                <a:spcPct val="0"/>
              </a:spcAft>
              <a:buChar char="»"/>
              <a:defRPr sz="1800">
                <a:latin typeface="+mn-lt"/>
                <a:ea typeface="ＭＳ Ｐゴシック" pitchFamily="-112"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ru-RU" sz="28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If only I were a laundryman of my sister</a:t>
            </a:r>
            <a:r>
              <a:rPr kumimoji="0" lang="uk-UA" sz="28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s garment even for one month! I would be strengthened by grasping [the clothes] that touch her body (Arnold, 192)</a:t>
            </a:r>
          </a:p>
        </p:txBody>
      </p:sp>
      <p:sp>
        <p:nvSpPr>
          <p:cNvPr id="9" name="Rectangle 4"/>
          <p:cNvSpPr txBox="1">
            <a:spLocks noChangeArrowheads="1"/>
          </p:cNvSpPr>
          <p:nvPr/>
        </p:nvSpPr>
        <p:spPr bwMode="auto">
          <a:xfrm>
            <a:off x="4787900" y="3068960"/>
            <a:ext cx="4032250" cy="309562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defPPr>
              <a:defRPr lang="en-US"/>
            </a:defPPr>
            <a:lvl1pPr marL="0" indent="0" eaLnBrk="1" hangingPunct="1">
              <a:spcBef>
                <a:spcPct val="20000"/>
              </a:spcBef>
              <a:buNone/>
              <a:defRPr sz="2800" b="1">
                <a:solidFill>
                  <a:schemeClr val="bg1"/>
                </a:solidFill>
              </a:defRPr>
            </a:lvl1pPr>
            <a:lvl2pPr marL="742950" indent="-285750">
              <a:spcBef>
                <a:spcPct val="20000"/>
              </a:spcBef>
              <a:buChar char="–"/>
              <a:defRPr sz="2400">
                <a:latin typeface="+mn-lt"/>
                <a:ea typeface="ＭＳ Ｐゴシック" pitchFamily="-112" charset="-128"/>
                <a:cs typeface="ＭＳ Ｐゴシック" pitchFamily="-112" charset="-128"/>
              </a:defRPr>
            </a:lvl2pPr>
            <a:lvl3pPr marL="1143000" indent="-228600">
              <a:spcBef>
                <a:spcPct val="20000"/>
              </a:spcBef>
              <a:buChar char="•"/>
              <a:defRPr sz="2000">
                <a:latin typeface="+mn-lt"/>
                <a:ea typeface="ＭＳ Ｐゴシック" pitchFamily="-112" charset="-128"/>
                <a:cs typeface="ＭＳ Ｐゴシック" pitchFamily="-112" charset="-128"/>
              </a:defRPr>
            </a:lvl3pPr>
            <a:lvl4pPr marL="1600200" indent="-228600">
              <a:spcBef>
                <a:spcPct val="20000"/>
              </a:spcBef>
              <a:buChar char="–"/>
              <a:defRPr sz="1800">
                <a:latin typeface="+mn-lt"/>
                <a:ea typeface="ＭＳ Ｐゴシック" pitchFamily="-112" charset="-128"/>
                <a:cs typeface="ＭＳ Ｐゴシック" pitchFamily="-112" charset="-128"/>
              </a:defRPr>
            </a:lvl4pPr>
            <a:lvl5pPr marL="2057400" indent="-228600">
              <a:spcBef>
                <a:spcPct val="20000"/>
              </a:spcBef>
              <a:buChar char="»"/>
              <a:defRPr sz="1800">
                <a:latin typeface="+mn-lt"/>
                <a:ea typeface="ＭＳ Ｐゴシック" pitchFamily="-112" charset="-128"/>
                <a:cs typeface="ＭＳ Ｐゴシック" pitchFamily="-112" charset="-128"/>
              </a:defRPr>
            </a:lvl5pPr>
            <a:lvl6pPr marL="2514600" indent="-228600" fontAlgn="base">
              <a:spcBef>
                <a:spcPct val="20000"/>
              </a:spcBef>
              <a:spcAft>
                <a:spcPct val="0"/>
              </a:spcAft>
              <a:buChar char="»"/>
              <a:defRPr sz="1800">
                <a:latin typeface="+mn-lt"/>
                <a:ea typeface="ＭＳ Ｐゴシック" pitchFamily="-112" charset="-128"/>
              </a:defRPr>
            </a:lvl6pPr>
            <a:lvl7pPr marL="2971800" indent="-228600" fontAlgn="base">
              <a:spcBef>
                <a:spcPct val="20000"/>
              </a:spcBef>
              <a:spcAft>
                <a:spcPct val="0"/>
              </a:spcAft>
              <a:buChar char="»"/>
              <a:defRPr sz="1800">
                <a:latin typeface="+mn-lt"/>
                <a:ea typeface="ＭＳ Ｐゴシック" pitchFamily="-112" charset="-128"/>
              </a:defRPr>
            </a:lvl7pPr>
            <a:lvl8pPr marL="3429000" indent="-228600" fontAlgn="base">
              <a:spcBef>
                <a:spcPct val="20000"/>
              </a:spcBef>
              <a:spcAft>
                <a:spcPct val="0"/>
              </a:spcAft>
              <a:buChar char="»"/>
              <a:defRPr sz="1800">
                <a:latin typeface="+mn-lt"/>
                <a:ea typeface="ＭＳ Ｐゴシック" pitchFamily="-112" charset="-128"/>
              </a:defRPr>
            </a:lvl8pPr>
            <a:lvl9pPr marL="3886200" indent="-228600" fontAlgn="base">
              <a:spcBef>
                <a:spcPct val="20000"/>
              </a:spcBef>
              <a:spcAft>
                <a:spcPct val="0"/>
              </a:spcAft>
              <a:buChar char="»"/>
              <a:defRPr sz="1800">
                <a:latin typeface="+mn-lt"/>
                <a:ea typeface="ＭＳ Ｐゴシック" pitchFamily="-112"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ru-RU" sz="28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Your clothes are scented like the cedars of Lebanon</a:t>
            </a:r>
            <a:r>
              <a:rPr kumimoji="0" lang="ru-RU" sz="28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 (4:11)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295400" y="277813"/>
            <a:ext cx="7791450" cy="1139825"/>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algn="l" eaLnBrk="1" hangingPunct="1"/>
            <a:r>
              <a:rPr lang="en-US" b="1" dirty="0">
                <a:solidFill>
                  <a:schemeClr val="tx1"/>
                </a:solidFill>
                <a:effectLst/>
                <a:latin typeface="Arial" charset="0"/>
                <a:ea typeface="ＭＳ Ｐゴシック" charset="0"/>
              </a:rPr>
              <a:t>Types of Pagan Literature</a:t>
            </a:r>
          </a:p>
        </p:txBody>
      </p:sp>
      <p:sp>
        <p:nvSpPr>
          <p:cNvPr id="8195" name="Rectangle 3"/>
          <p:cNvSpPr>
            <a:spLocks noGrp="1" noChangeArrowheads="1"/>
          </p:cNvSpPr>
          <p:nvPr>
            <p:ph type="body" sz="half" idx="1"/>
          </p:nvPr>
        </p:nvSpPr>
        <p:spPr>
          <a:xfrm>
            <a:off x="0" y="1447800"/>
            <a:ext cx="7772400" cy="4530725"/>
          </a:xfrm>
          <a:solidFill>
            <a:schemeClr val="bg1"/>
          </a:solidFill>
        </p:spPr>
        <p:txBody>
          <a:bodyPr/>
          <a:lstStyle/>
          <a:p>
            <a:pPr marL="609600" indent="-609600" eaLnBrk="1" hangingPunct="1">
              <a:lnSpc>
                <a:spcPct val="90000"/>
              </a:lnSpc>
              <a:buFontTx/>
              <a:buAutoNum type="arabicPeriod"/>
              <a:defRPr/>
            </a:pPr>
            <a:r>
              <a:rPr lang="en-US" sz="2800" b="1" dirty="0">
                <a:latin typeface="Arial" charset="0"/>
                <a:ea typeface="ＭＳ Ｐゴシック" charset="0"/>
                <a:cs typeface="ＭＳ Ｐゴシック" charset="0"/>
              </a:rPr>
              <a:t>Historical</a:t>
            </a:r>
          </a:p>
          <a:p>
            <a:pPr marL="1257300" lvl="1" indent="-533400" eaLnBrk="1" hangingPunct="1">
              <a:lnSpc>
                <a:spcPct val="90000"/>
              </a:lnSpc>
              <a:buClrTx/>
              <a:buFontTx/>
              <a:buAutoNum type="alphaLcParenR"/>
              <a:defRPr/>
            </a:pPr>
            <a:r>
              <a:rPr lang="en-US" b="1" dirty="0">
                <a:latin typeface="Arial" charset="0"/>
                <a:ea typeface="ＭＳ Ｐゴシック" charset="0"/>
              </a:rPr>
              <a:t>Assyrian (e.g., </a:t>
            </a:r>
            <a:r>
              <a:rPr lang="en-US" b="1" dirty="0" err="1">
                <a:latin typeface="Arial" charset="0"/>
                <a:ea typeface="ＭＳ Ｐゴシック" charset="0"/>
              </a:rPr>
              <a:t>Tiglath-Pileser</a:t>
            </a:r>
            <a:r>
              <a:rPr lang="en-US" b="1" dirty="0">
                <a:latin typeface="Arial" charset="0"/>
                <a:ea typeface="ＭＳ Ｐゴシック" charset="0"/>
              </a:rPr>
              <a:t>)</a:t>
            </a:r>
          </a:p>
          <a:p>
            <a:pPr marL="1257300" lvl="1" indent="-533400" eaLnBrk="1" hangingPunct="1">
              <a:lnSpc>
                <a:spcPct val="90000"/>
              </a:lnSpc>
              <a:buClrTx/>
              <a:buFontTx/>
              <a:buAutoNum type="alphaLcParenR"/>
              <a:defRPr/>
            </a:pPr>
            <a:r>
              <a:rPr lang="en-US" b="1" dirty="0">
                <a:latin typeface="Arial" charset="0"/>
                <a:ea typeface="ＭＳ Ｐゴシック" charset="0"/>
              </a:rPr>
              <a:t>Egyptian (histories of pharaohs)</a:t>
            </a:r>
          </a:p>
          <a:p>
            <a:pPr marL="1257300" lvl="1" indent="-533400" eaLnBrk="1" hangingPunct="1">
              <a:lnSpc>
                <a:spcPct val="90000"/>
              </a:lnSpc>
              <a:buClrTx/>
              <a:buFontTx/>
              <a:buAutoNum type="alphaLcParenR"/>
              <a:defRPr/>
            </a:pPr>
            <a:r>
              <a:rPr lang="en-US" b="1" dirty="0">
                <a:latin typeface="Arial" charset="0"/>
                <a:ea typeface="ＭＳ Ｐゴシック" charset="0"/>
              </a:rPr>
              <a:t>Babylonian Chronicles</a:t>
            </a:r>
          </a:p>
          <a:p>
            <a:pPr marL="1257300" lvl="1" indent="-533400" eaLnBrk="1" hangingPunct="1">
              <a:lnSpc>
                <a:spcPct val="90000"/>
              </a:lnSpc>
              <a:buClrTx/>
              <a:buFontTx/>
              <a:buAutoNum type="alphaLcParenR"/>
              <a:defRPr/>
            </a:pPr>
            <a:r>
              <a:rPr lang="en-US" b="1" dirty="0">
                <a:latin typeface="Arial" charset="0"/>
                <a:ea typeface="ＭＳ Ｐゴシック" charset="0"/>
              </a:rPr>
              <a:t>Persian (e.g., Cyrus Cylinder)</a:t>
            </a:r>
          </a:p>
          <a:p>
            <a:pPr marL="609600" indent="-609600" eaLnBrk="1" hangingPunct="1">
              <a:lnSpc>
                <a:spcPct val="90000"/>
              </a:lnSpc>
              <a:buFontTx/>
              <a:buAutoNum type="arabicPeriod"/>
              <a:defRPr/>
            </a:pPr>
            <a:r>
              <a:rPr lang="en-US" sz="2800" b="1" dirty="0">
                <a:latin typeface="Arial" charset="0"/>
                <a:ea typeface="ＭＳ Ｐゴシック" charset="0"/>
                <a:cs typeface="ＭＳ Ｐゴシック" charset="0"/>
              </a:rPr>
              <a:t>Wisdom</a:t>
            </a:r>
          </a:p>
          <a:p>
            <a:pPr marL="1257300" lvl="1" indent="-533400" eaLnBrk="1" hangingPunct="1">
              <a:lnSpc>
                <a:spcPct val="90000"/>
              </a:lnSpc>
              <a:buClrTx/>
              <a:buFontTx/>
              <a:buAutoNum type="alphaLcParenR"/>
              <a:defRPr/>
            </a:pPr>
            <a:r>
              <a:rPr lang="en-US" b="1" dirty="0">
                <a:latin typeface="Arial" charset="0"/>
                <a:ea typeface="ＭＳ Ｐゴシック" charset="0"/>
              </a:rPr>
              <a:t>Instruction of </a:t>
            </a:r>
            <a:r>
              <a:rPr lang="en-US" b="1" dirty="0" err="1">
                <a:latin typeface="Arial" charset="0"/>
                <a:ea typeface="ＭＳ Ｐゴシック" charset="0"/>
              </a:rPr>
              <a:t>Amenemope</a:t>
            </a:r>
            <a:endParaRPr lang="en-US" b="1" dirty="0">
              <a:latin typeface="Arial" charset="0"/>
              <a:ea typeface="ＭＳ Ｐゴシック" charset="0"/>
            </a:endParaRPr>
          </a:p>
          <a:p>
            <a:pPr marL="1257300" lvl="1" indent="-533400" eaLnBrk="1" hangingPunct="1">
              <a:lnSpc>
                <a:spcPct val="90000"/>
              </a:lnSpc>
              <a:buClrTx/>
              <a:buFontTx/>
              <a:buAutoNum type="alphaLcParenR"/>
              <a:defRPr/>
            </a:pPr>
            <a:r>
              <a:rPr lang="en-US" b="1" dirty="0">
                <a:latin typeface="Arial" charset="0"/>
                <a:ea typeface="ＭＳ Ｐゴシック" charset="0"/>
              </a:rPr>
              <a:t>Egyptian Love Songs</a:t>
            </a:r>
          </a:p>
          <a:p>
            <a:pPr marL="1257300" lvl="1" indent="-533400" eaLnBrk="1" hangingPunct="1">
              <a:lnSpc>
                <a:spcPct val="90000"/>
              </a:lnSpc>
              <a:buClrTx/>
              <a:buFontTx/>
              <a:buAutoNum type="alphaLcParenR"/>
              <a:defRPr/>
            </a:pPr>
            <a:r>
              <a:rPr lang="en-US" b="1" dirty="0">
                <a:latin typeface="Arial" charset="0"/>
                <a:ea typeface="ＭＳ Ｐゴシック" charset="0"/>
              </a:rPr>
              <a:t>Hymns &amp; Prayers</a:t>
            </a:r>
          </a:p>
        </p:txBody>
      </p:sp>
      <p:pic>
        <p:nvPicPr>
          <p:cNvPr id="129027" name="Picture 15" descr="scroll">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150" y="300038"/>
            <a:ext cx="1238250" cy="947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9028" name="Text Box 16"/>
          <p:cNvSpPr txBox="1">
            <a:spLocks noChangeArrowheads="1"/>
          </p:cNvSpPr>
          <p:nvPr/>
        </p:nvSpPr>
        <p:spPr bwMode="auto">
          <a:xfrm>
            <a:off x="8442325" y="36513"/>
            <a:ext cx="5651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rPr>
              <a:t>189</a:t>
            </a: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pic>
        <p:nvPicPr>
          <p:cNvPr id="129029" name="Picture 2"/>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6011863" y="3860800"/>
            <a:ext cx="2857500" cy="2857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8195">
                                            <p:txEl>
                                              <p:pRg st="8" end="8"/>
                                            </p:txEl>
                                          </p:spTgt>
                                        </p:tgtEl>
                                        <p:attrNameLst>
                                          <p:attrName>style.visibility</p:attrName>
                                        </p:attrNameLst>
                                      </p:cBhvr>
                                      <p:to>
                                        <p:strVal val="visible"/>
                                      </p:to>
                                    </p:set>
                                    <p:anim calcmode="lin" valueType="num">
                                      <p:cBhvr additive="base">
                                        <p:cTn id="7" dur="500" fill="hold"/>
                                        <p:tgtEl>
                                          <p:spTgt spid="8195">
                                            <p:txEl>
                                              <p:pRg st="8" end="8"/>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19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2"/>
          <p:cNvSpPr>
            <a:spLocks noGrp="1" noChangeArrowheads="1"/>
          </p:cNvSpPr>
          <p:nvPr>
            <p:ph type="title"/>
          </p:nvPr>
        </p:nvSpPr>
        <p:spPr>
          <a:xfrm>
            <a:off x="685800" y="-76200"/>
            <a:ext cx="7772400" cy="1143000"/>
          </a:xfrm>
        </p:spPr>
        <p:txBody>
          <a:bodyPr/>
          <a:lstStyle/>
          <a:p>
            <a:pPr eaLnBrk="1" hangingPunct="1"/>
            <a:r>
              <a:rPr lang="en-US" altLang="zh-CN">
                <a:solidFill>
                  <a:schemeClr val="bg1"/>
                </a:solidFill>
                <a:latin typeface="Arial" charset="0"/>
                <a:ea typeface="ＭＳ Ｐゴシック" charset="0"/>
                <a:cs typeface="Arial" charset="0"/>
              </a:rPr>
              <a:t>Need for a new start…</a:t>
            </a:r>
          </a:p>
        </p:txBody>
      </p:sp>
      <p:pic>
        <p:nvPicPr>
          <p:cNvPr id="192514"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085850"/>
            <a:ext cx="9144000" cy="5848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2515" name="Text Box 4"/>
          <p:cNvSpPr txBox="1">
            <a:spLocks noChangeArrowheads="1"/>
          </p:cNvSpPr>
          <p:nvPr/>
        </p:nvSpPr>
        <p:spPr bwMode="auto">
          <a:xfrm>
            <a:off x="8578850" y="7620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65</a:t>
            </a:r>
          </a:p>
        </p:txBody>
      </p:sp>
      <p:sp>
        <p:nvSpPr>
          <p:cNvPr id="192516" name="Rectangle 6"/>
          <p:cNvSpPr>
            <a:spLocks noChangeArrowheads="1"/>
          </p:cNvSpPr>
          <p:nvPr/>
        </p:nvSpPr>
        <p:spPr bwMode="auto">
          <a:xfrm>
            <a:off x="304800" y="838200"/>
            <a:ext cx="8610600" cy="2230438"/>
          </a:xfrm>
          <a:prstGeom prst="rect">
            <a:avLst/>
          </a:prstGeom>
          <a:solidFill>
            <a:srgbClr val="8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80000"/>
              </a:lnSpc>
              <a:spcBef>
                <a:spcPct val="20000"/>
              </a:spcBef>
              <a:spcAft>
                <a:spcPct val="0"/>
              </a:spcAft>
              <a:buClrTx/>
              <a:buSzTx/>
              <a:buFontTx/>
              <a:buNone/>
              <a:tabLst/>
              <a:defRPr/>
            </a:pPr>
            <a:r>
              <a:rPr kumimoji="0" lang="en-US" altLang="zh-CN"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God saw how corrupt the earth had become, for all the people on earth had corrupted their ways. </a:t>
            </a:r>
            <a:r>
              <a:rPr kumimoji="0" lang="en-US" altLang="zh-CN" sz="2000" b="0" i="0" u="none" strike="noStrike" kern="1200" cap="none" spc="0" normalizeH="0" baseline="52000" noProof="0" dirty="0">
                <a:ln>
                  <a:noFill/>
                </a:ln>
                <a:solidFill>
                  <a:srgbClr val="FFFFFF"/>
                </a:solidFill>
                <a:effectLst/>
                <a:uLnTx/>
                <a:uFillTx/>
                <a:latin typeface="Arial" charset="0"/>
                <a:ea typeface="ＭＳ Ｐゴシック" charset="0"/>
                <a:cs typeface="Arial" charset="0"/>
              </a:rPr>
              <a:t>13</a:t>
            </a:r>
            <a:r>
              <a:rPr kumimoji="0" lang="en-US" altLang="zh-CN"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So God said to Noah, </a:t>
            </a:r>
            <a:r>
              <a:rPr kumimoji="0" lang="en-US" altLang="ja-JP"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"I am going to put an end to all people, for the earth is filled with violence because of them. I am surely going to destroy both them and the earth" (Gen. 6:12-13).</a:t>
            </a:r>
            <a:endParaRPr kumimoji="0" lang="en-US" altLang="zh-CN"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115484060"/>
      </p:ext>
    </p:extLst>
  </p:cSld>
  <p:clrMapOvr>
    <a:masterClrMapping/>
  </p:clrMapOvr>
  <p:transition spd="med">
    <p:randomBar dir="vert"/>
  </p:transition>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31073" name="Picture 6" descr="barge_of_sun"/>
          <p:cNvPicPr>
            <a:picLocks noGrp="1" noChangeAspect="1" noChangeArrowheads="1"/>
          </p:cNvPicPr>
          <p:nvPr>
            <p:ph idx="4294967295"/>
          </p:nvPr>
        </p:nvPicPr>
        <p:blipFill>
          <a:blip r:embed="rId3" cstate="screen">
            <a:lum bright="-30000"/>
            <a:extLst>
              <a:ext uri="{28A0092B-C50C-407E-A947-70E740481C1C}">
                <a14:useLocalDpi xmlns:a14="http://schemas.microsoft.com/office/drawing/2010/main"/>
              </a:ext>
            </a:extLst>
          </a:blip>
          <a:srcRect/>
          <a:stretch>
            <a:fillRect/>
          </a:stretch>
        </p:blipFill>
        <p:spPr>
          <a:xfrm>
            <a:off x="0" y="0"/>
            <a:ext cx="9144000" cy="6858000"/>
          </a:xfrm>
        </p:spPr>
      </p:pic>
      <p:sp>
        <p:nvSpPr>
          <p:cNvPr id="166917" name="Rectangle 5"/>
          <p:cNvSpPr>
            <a:spLocks noGrp="1" noChangeArrowheads="1"/>
          </p:cNvSpPr>
          <p:nvPr>
            <p:ph type="title"/>
          </p:nvPr>
        </p:nvSpPr>
        <p:spPr>
          <a:xfrm>
            <a:off x="457200" y="490538"/>
            <a:ext cx="8229600" cy="777875"/>
          </a:xfrm>
          <a:solidFill>
            <a:srgbClr val="800000"/>
          </a:solidFill>
          <a:effectLst>
            <a:outerShdw blurRad="63500" dist="38099" dir="2700000" algn="ctr" rotWithShape="0">
              <a:srgbClr val="000000">
                <a:alpha val="74998"/>
              </a:srgbClr>
            </a:outerShdw>
          </a:effectLst>
        </p:spPr>
        <p:txBody>
          <a:bodyPr/>
          <a:lstStyle/>
          <a:p>
            <a:pPr eaLnBrk="1" hangingPunct="1">
              <a:defRPr/>
            </a:pPr>
            <a:r>
              <a:rPr lang="en-US" b="1" dirty="0">
                <a:solidFill>
                  <a:srgbClr val="F4F4F4"/>
                </a:solidFill>
                <a:ea typeface="+mj-ea"/>
                <a:cs typeface="+mj-cs"/>
              </a:rPr>
              <a:t>Wisdom Literature Parallels</a:t>
            </a:r>
          </a:p>
        </p:txBody>
      </p:sp>
      <p:sp>
        <p:nvSpPr>
          <p:cNvPr id="166916" name="Rectangle 4"/>
          <p:cNvSpPr>
            <a:spLocks noGrp="1" noChangeArrowheads="1"/>
          </p:cNvSpPr>
          <p:nvPr>
            <p:ph type="body" sz="half" idx="1"/>
          </p:nvPr>
        </p:nvSpPr>
        <p:spPr>
          <a:xfrm>
            <a:off x="0" y="1466850"/>
            <a:ext cx="4191000" cy="5562600"/>
          </a:xfrm>
          <a:effectLst>
            <a:outerShdw blurRad="63500" dist="38099" dir="2700000" algn="ctr" rotWithShape="0">
              <a:srgbClr val="000000">
                <a:alpha val="74998"/>
              </a:srgbClr>
            </a:outerShdw>
          </a:effectLst>
        </p:spPr>
        <p:txBody>
          <a:bodyPr/>
          <a:lstStyle/>
          <a:p>
            <a:pPr eaLnBrk="1" hangingPunct="1">
              <a:defRPr/>
            </a:pPr>
            <a:r>
              <a:rPr lang="en-US" sz="3600" b="1" dirty="0">
                <a:solidFill>
                  <a:schemeClr val="bg1"/>
                </a:solidFill>
                <a:latin typeface="Arial" charset="0"/>
                <a:ea typeface="ＭＳ Ｐゴシック" charset="0"/>
                <a:cs typeface="ＭＳ Ｐゴシック" charset="0"/>
              </a:rPr>
              <a:t>Amen-</a:t>
            </a:r>
            <a:r>
              <a:rPr lang="en-US" sz="3600" b="1" dirty="0" err="1">
                <a:solidFill>
                  <a:schemeClr val="bg1"/>
                </a:solidFill>
                <a:latin typeface="Arial" charset="0"/>
                <a:ea typeface="ＭＳ Ｐゴシック" charset="0"/>
                <a:cs typeface="ＭＳ Ｐゴシック" charset="0"/>
              </a:rPr>
              <a:t>em</a:t>
            </a:r>
            <a:r>
              <a:rPr lang="en-US" sz="3600" b="1" dirty="0">
                <a:solidFill>
                  <a:schemeClr val="bg1"/>
                </a:solidFill>
                <a:latin typeface="Arial" charset="0"/>
                <a:ea typeface="ＭＳ Ｐゴシック" charset="0"/>
                <a:cs typeface="ＭＳ Ｐゴシック" charset="0"/>
              </a:rPr>
              <a:t>-</a:t>
            </a:r>
            <a:r>
              <a:rPr lang="en-US" sz="3600" b="1" dirty="0" err="1">
                <a:solidFill>
                  <a:schemeClr val="bg1"/>
                </a:solidFill>
                <a:latin typeface="Arial" charset="0"/>
                <a:ea typeface="ＭＳ Ｐゴシック" charset="0"/>
                <a:cs typeface="ＭＳ Ｐゴシック" charset="0"/>
              </a:rPr>
              <a:t>opet</a:t>
            </a:r>
            <a:endParaRPr lang="en-US" sz="3600" b="1" dirty="0">
              <a:solidFill>
                <a:schemeClr val="bg1"/>
              </a:solidFill>
              <a:latin typeface="Arial" charset="0"/>
              <a:ea typeface="ＭＳ Ｐゴシック" charset="0"/>
              <a:cs typeface="ＭＳ Ｐゴシック" charset="0"/>
            </a:endParaRPr>
          </a:p>
          <a:p>
            <a:pPr eaLnBrk="1" hangingPunct="1">
              <a:defRPr/>
            </a:pPr>
            <a:r>
              <a:rPr lang="en-US" sz="3600" b="1" dirty="0">
                <a:solidFill>
                  <a:schemeClr val="bg1"/>
                </a:solidFill>
                <a:latin typeface="Arial" charset="0"/>
                <a:ea typeface="ＭＳ Ｐゴシック" charset="0"/>
                <a:cs typeface="ＭＳ Ｐゴシック" charset="0"/>
              </a:rPr>
              <a:t>Egyptian Love Poems </a:t>
            </a:r>
            <a:r>
              <a:rPr lang="en-US" sz="2400" b="1" dirty="0">
                <a:solidFill>
                  <a:schemeClr val="bg1"/>
                </a:solidFill>
                <a:latin typeface="Arial" charset="0"/>
                <a:ea typeface="ＭＳ Ｐゴシック" charset="0"/>
                <a:cs typeface="ＭＳ Ｐゴシック" charset="0"/>
              </a:rPr>
              <a:t>(Arnold, 192)</a:t>
            </a:r>
          </a:p>
          <a:p>
            <a:pPr eaLnBrk="1" hangingPunct="1">
              <a:defRPr/>
            </a:pPr>
            <a:r>
              <a:rPr lang="en-US" sz="3600" b="1" dirty="0">
                <a:solidFill>
                  <a:schemeClr val="bg1"/>
                </a:solidFill>
                <a:latin typeface="Arial" charset="0"/>
                <a:ea typeface="ＭＳ Ｐゴシック" charset="0"/>
                <a:cs typeface="ＭＳ Ｐゴシック" charset="0"/>
              </a:rPr>
              <a:t>Mari Letters</a:t>
            </a:r>
          </a:p>
          <a:p>
            <a:pPr eaLnBrk="1" hangingPunct="1">
              <a:defRPr/>
            </a:pPr>
            <a:r>
              <a:rPr lang="en-US" sz="3600" b="1" dirty="0">
                <a:solidFill>
                  <a:schemeClr val="bg1"/>
                </a:solidFill>
                <a:latin typeface="Arial" charset="0"/>
                <a:ea typeface="ＭＳ Ｐゴシック" charset="0"/>
                <a:cs typeface="ＭＳ Ｐゴシック" charset="0"/>
              </a:rPr>
              <a:t>Babylonian</a:t>
            </a:r>
            <a:br>
              <a:rPr lang="en-US" sz="3600" b="1" dirty="0">
                <a:solidFill>
                  <a:schemeClr val="bg1"/>
                </a:solidFill>
                <a:latin typeface="Arial" charset="0"/>
                <a:ea typeface="ＭＳ Ｐゴシック" charset="0"/>
                <a:cs typeface="ＭＳ Ｐゴシック" charset="0"/>
              </a:rPr>
            </a:br>
            <a:r>
              <a:rPr lang="en-US" sz="3600" b="1" dirty="0" err="1">
                <a:solidFill>
                  <a:schemeClr val="bg1"/>
                </a:solidFill>
                <a:latin typeface="Arial" charset="0"/>
                <a:ea typeface="ＭＳ Ｐゴシック" charset="0"/>
                <a:cs typeface="ＭＳ Ｐゴシック" charset="0"/>
              </a:rPr>
              <a:t>Theogony</a:t>
            </a:r>
            <a:endParaRPr lang="en-US" sz="3600" b="1" dirty="0">
              <a:solidFill>
                <a:schemeClr val="bg1"/>
              </a:solidFill>
              <a:latin typeface="Arial" charset="0"/>
              <a:ea typeface="ＭＳ Ｐゴシック" charset="0"/>
              <a:cs typeface="ＭＳ Ｐゴシック" charset="0"/>
            </a:endParaRPr>
          </a:p>
          <a:p>
            <a:pPr eaLnBrk="1" hangingPunct="1">
              <a:defRPr/>
            </a:pPr>
            <a:r>
              <a:rPr lang="en-US" sz="3600" b="1" dirty="0">
                <a:solidFill>
                  <a:schemeClr val="bg1"/>
                </a:solidFill>
                <a:latin typeface="Arial" charset="0"/>
                <a:ea typeface="ＭＳ Ｐゴシック" charset="0"/>
                <a:cs typeface="ＭＳ Ｐゴシック" charset="0"/>
              </a:rPr>
              <a:t>Babylonian Theodicy</a:t>
            </a:r>
            <a:endParaRPr lang="en-US" sz="3200" b="1" dirty="0">
              <a:latin typeface="Arial" charset="0"/>
              <a:ea typeface="ＭＳ Ｐゴシック" charset="0"/>
              <a:cs typeface="ＭＳ Ｐゴシック" charset="0"/>
            </a:endParaRPr>
          </a:p>
        </p:txBody>
      </p:sp>
      <p:sp>
        <p:nvSpPr>
          <p:cNvPr id="166915" name="Rectangle 3"/>
          <p:cNvSpPr>
            <a:spLocks noGrp="1" noChangeArrowheads="1"/>
          </p:cNvSpPr>
          <p:nvPr>
            <p:ph type="body" sz="half" idx="2"/>
          </p:nvPr>
        </p:nvSpPr>
        <p:spPr>
          <a:xfrm>
            <a:off x="3962400" y="1466850"/>
            <a:ext cx="5181600" cy="4525963"/>
          </a:xfrm>
          <a:effectLst>
            <a:outerShdw blurRad="63500" dist="38099" dir="2700000" algn="ctr" rotWithShape="0">
              <a:srgbClr val="000000">
                <a:alpha val="74998"/>
              </a:srgbClr>
            </a:outerShdw>
          </a:effectLst>
        </p:spPr>
        <p:txBody>
          <a:bodyPr/>
          <a:lstStyle/>
          <a:p>
            <a:pPr eaLnBrk="1" hangingPunct="1">
              <a:defRPr/>
            </a:pPr>
            <a:r>
              <a:rPr lang="en-US" sz="3600" b="1" dirty="0">
                <a:solidFill>
                  <a:schemeClr val="bg1"/>
                </a:solidFill>
                <a:latin typeface="Arial" charset="0"/>
                <a:ea typeface="ＭＳ Ｐゴシック" charset="0"/>
                <a:cs typeface="ＭＳ Ｐゴシック" charset="0"/>
              </a:rPr>
              <a:t>Proverbs </a:t>
            </a:r>
            <a:r>
              <a:rPr lang="en-US" sz="3200" b="1" dirty="0">
                <a:solidFill>
                  <a:schemeClr val="bg1"/>
                </a:solidFill>
                <a:latin typeface="Arial" charset="0"/>
                <a:ea typeface="ＭＳ Ｐゴシック" charset="0"/>
                <a:cs typeface="ＭＳ Ｐゴシック" charset="0"/>
              </a:rPr>
              <a:t>22:17–24:22</a:t>
            </a:r>
            <a:endParaRPr lang="en-US" sz="3600" b="1" dirty="0">
              <a:solidFill>
                <a:schemeClr val="bg1"/>
              </a:solidFill>
              <a:latin typeface="Arial" charset="0"/>
              <a:ea typeface="ＭＳ Ｐゴシック" charset="0"/>
              <a:cs typeface="ＭＳ Ｐゴシック" charset="0"/>
            </a:endParaRPr>
          </a:p>
          <a:p>
            <a:pPr eaLnBrk="1" hangingPunct="1">
              <a:defRPr/>
            </a:pPr>
            <a:r>
              <a:rPr lang="en-US" sz="3600" b="1" dirty="0">
                <a:solidFill>
                  <a:schemeClr val="bg1"/>
                </a:solidFill>
                <a:latin typeface="Arial" charset="0"/>
                <a:ea typeface="ＭＳ Ｐゴシック" charset="0"/>
                <a:cs typeface="ＭＳ Ｐゴシック" charset="0"/>
              </a:rPr>
              <a:t>Song of </a:t>
            </a:r>
            <a:br>
              <a:rPr lang="en-US" sz="3600" b="1" dirty="0">
                <a:solidFill>
                  <a:schemeClr val="bg1"/>
                </a:solidFill>
                <a:latin typeface="Arial" charset="0"/>
                <a:ea typeface="ＭＳ Ｐゴシック" charset="0"/>
                <a:cs typeface="ＭＳ Ｐゴシック" charset="0"/>
              </a:rPr>
            </a:br>
            <a:r>
              <a:rPr lang="en-US" sz="3600" b="1" dirty="0">
                <a:solidFill>
                  <a:schemeClr val="bg1"/>
                </a:solidFill>
                <a:latin typeface="Arial" charset="0"/>
                <a:ea typeface="ＭＳ Ｐゴシック" charset="0"/>
                <a:cs typeface="ＭＳ Ｐゴシック" charset="0"/>
              </a:rPr>
              <a:t>Solomon</a:t>
            </a:r>
          </a:p>
          <a:p>
            <a:pPr eaLnBrk="1" hangingPunct="1">
              <a:defRPr/>
            </a:pPr>
            <a:r>
              <a:rPr lang="en-US" sz="3600" b="1" dirty="0" err="1">
                <a:solidFill>
                  <a:schemeClr val="bg1"/>
                </a:solidFill>
                <a:latin typeface="Arial" charset="0"/>
                <a:ea typeface="ＭＳ Ｐゴシック" charset="0"/>
                <a:cs typeface="ＭＳ Ｐゴシック" charset="0"/>
              </a:rPr>
              <a:t>Akkadian</a:t>
            </a:r>
            <a:r>
              <a:rPr lang="en-US" sz="3600" b="1" dirty="0">
                <a:solidFill>
                  <a:schemeClr val="bg1"/>
                </a:solidFill>
                <a:latin typeface="Arial" charset="0"/>
                <a:ea typeface="ＭＳ Ｐゴシック" charset="0"/>
                <a:cs typeface="ＭＳ Ｐゴシック" charset="0"/>
              </a:rPr>
              <a:t> Prophecies</a:t>
            </a:r>
          </a:p>
          <a:p>
            <a:pPr eaLnBrk="1" hangingPunct="1">
              <a:defRPr/>
            </a:pPr>
            <a:r>
              <a:rPr lang="en-US" sz="3600" b="1" dirty="0">
                <a:solidFill>
                  <a:schemeClr val="bg1"/>
                </a:solidFill>
                <a:latin typeface="Arial" charset="0"/>
                <a:ea typeface="ＭＳ Ｐゴシック" charset="0"/>
                <a:cs typeface="ＭＳ Ｐゴシック" charset="0"/>
              </a:rPr>
              <a:t>Murders for Sovereignty</a:t>
            </a:r>
          </a:p>
          <a:p>
            <a:pPr eaLnBrk="1" hangingPunct="1">
              <a:defRPr/>
            </a:pPr>
            <a:r>
              <a:rPr lang="en-US" sz="3600" b="1" dirty="0">
                <a:solidFill>
                  <a:schemeClr val="bg1"/>
                </a:solidFill>
                <a:latin typeface="Arial" charset="0"/>
                <a:ea typeface="ＭＳ Ｐゴシック" charset="0"/>
                <a:cs typeface="ＭＳ Ｐゴシック" charset="0"/>
              </a:rPr>
              <a:t>Dialogue on the Suffering of </a:t>
            </a:r>
            <a:r>
              <a:rPr lang="ru-RU" altLang="ja-JP" sz="3600" b="1" dirty="0">
                <a:solidFill>
                  <a:schemeClr val="bg1"/>
                </a:solidFill>
                <a:latin typeface="Arial" charset="0"/>
                <a:ea typeface="ＭＳ Ｐゴシック" charset="0"/>
                <a:cs typeface="ＭＳ Ｐゴシック" charset="0"/>
              </a:rPr>
              <a:t>"</a:t>
            </a:r>
            <a:r>
              <a:rPr lang="en-US" sz="3600" b="1" dirty="0">
                <a:solidFill>
                  <a:schemeClr val="bg1"/>
                </a:solidFill>
                <a:latin typeface="Arial" charset="0"/>
                <a:ea typeface="ＭＳ Ｐゴシック" charset="0"/>
                <a:cs typeface="ＭＳ Ｐゴシック" charset="0"/>
              </a:rPr>
              <a:t>Job</a:t>
            </a:r>
            <a:r>
              <a:rPr lang="ru-RU" altLang="ja-JP" sz="3600" b="1" dirty="0">
                <a:solidFill>
                  <a:schemeClr val="bg1"/>
                </a:solidFill>
                <a:latin typeface="Arial" charset="0"/>
                <a:ea typeface="ＭＳ Ｐゴシック" charset="0"/>
                <a:cs typeface="ＭＳ Ｐゴシック" charset="0"/>
              </a:rPr>
              <a:t>"</a:t>
            </a:r>
            <a:endParaRPr lang="en-US" sz="3600" b="1" dirty="0">
              <a:latin typeface="Arial" charset="0"/>
              <a:ea typeface="ＭＳ Ｐゴシック" charset="0"/>
              <a:cs typeface="ＭＳ Ｐゴシック" charset="0"/>
            </a:endParaRPr>
          </a:p>
        </p:txBody>
      </p:sp>
      <p:sp>
        <p:nvSpPr>
          <p:cNvPr id="166914" name="Text Box 2"/>
          <p:cNvSpPr txBox="1">
            <a:spLocks noChangeArrowheads="1"/>
          </p:cNvSpPr>
          <p:nvPr/>
        </p:nvSpPr>
        <p:spPr bwMode="auto">
          <a:xfrm>
            <a:off x="8191500" y="66772"/>
            <a:ext cx="990600" cy="45720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2" charset="0"/>
                <a:ea typeface="ＭＳ Ｐゴシック" charset="0"/>
                <a:cs typeface="+mn-cs"/>
              </a:rPr>
              <a:t>188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p:cNvGrpSpPr>
          <p:nvPr/>
        </p:nvGrpSpPr>
        <p:grpSpPr bwMode="auto">
          <a:xfrm>
            <a:off x="-76200" y="2438400"/>
            <a:ext cx="9372600" cy="5181600"/>
            <a:chOff x="0" y="1680"/>
            <a:chExt cx="5760" cy="3168"/>
          </a:xfrm>
        </p:grpSpPr>
        <p:pic>
          <p:nvPicPr>
            <p:cNvPr id="133126" name="Picture 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680"/>
              <a:ext cx="5760" cy="31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33127" name="Group 8"/>
            <p:cNvGrpSpPr>
              <a:grpSpLocks/>
            </p:cNvGrpSpPr>
            <p:nvPr/>
          </p:nvGrpSpPr>
          <p:grpSpPr bwMode="auto">
            <a:xfrm>
              <a:off x="3024" y="3081"/>
              <a:ext cx="782" cy="224"/>
              <a:chOff x="3024" y="3081"/>
              <a:chExt cx="782" cy="224"/>
            </a:xfrm>
          </p:grpSpPr>
          <p:grpSp>
            <p:nvGrpSpPr>
              <p:cNvPr id="133128" name="Group 9"/>
              <p:cNvGrpSpPr>
                <a:grpSpLocks/>
              </p:cNvGrpSpPr>
              <p:nvPr/>
            </p:nvGrpSpPr>
            <p:grpSpPr bwMode="auto">
              <a:xfrm>
                <a:off x="3168" y="3081"/>
                <a:ext cx="638" cy="224"/>
                <a:chOff x="3120" y="3072"/>
                <a:chExt cx="638" cy="224"/>
              </a:xfrm>
            </p:grpSpPr>
            <p:sp>
              <p:nvSpPr>
                <p:cNvPr id="133130" name="Line 10"/>
                <p:cNvSpPr>
                  <a:spLocks noChangeShapeType="1"/>
                </p:cNvSpPr>
                <p:nvPr/>
              </p:nvSpPr>
              <p:spPr bwMode="auto">
                <a:xfrm flipH="1" flipV="1">
                  <a:off x="3120" y="3207"/>
                  <a:ext cx="384" cy="9"/>
                </a:xfrm>
                <a:prstGeom prst="line">
                  <a:avLst/>
                </a:prstGeom>
                <a:noFill/>
                <a:ln w="762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33131" name="Text Box 11"/>
                <p:cNvSpPr txBox="1">
                  <a:spLocks noChangeArrowheads="1"/>
                </p:cNvSpPr>
                <p:nvPr/>
              </p:nvSpPr>
              <p:spPr bwMode="auto">
                <a:xfrm>
                  <a:off x="3372" y="3072"/>
                  <a:ext cx="386" cy="224"/>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charset="0"/>
                      <a:ea typeface="ＭＳ Ｐゴシック" charset="0"/>
                    </a:rPr>
                    <a:t>Mari</a:t>
                  </a:r>
                </a:p>
              </p:txBody>
            </p:sp>
          </p:grpSp>
          <p:sp>
            <p:nvSpPr>
              <p:cNvPr id="133129" name="Oval 12"/>
              <p:cNvSpPr>
                <a:spLocks noChangeArrowheads="1"/>
              </p:cNvSpPr>
              <p:nvPr/>
            </p:nvSpPr>
            <p:spPr bwMode="auto">
              <a:xfrm>
                <a:off x="3024" y="3168"/>
                <a:ext cx="96" cy="96"/>
              </a:xfrm>
              <a:prstGeom prst="ellipse">
                <a:avLst/>
              </a:prstGeom>
              <a:solidFill>
                <a:srgbClr val="FF0000"/>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grpSp>
      </p:grpSp>
      <p:sp>
        <p:nvSpPr>
          <p:cNvPr id="33794" name="Rectangle 2"/>
          <p:cNvSpPr>
            <a:spLocks noGrp="1" noChangeArrowheads="1"/>
          </p:cNvSpPr>
          <p:nvPr>
            <p:ph type="title"/>
          </p:nvPr>
        </p:nvSpPr>
        <p:spPr>
          <a:xfrm>
            <a:off x="1295400" y="261954"/>
            <a:ext cx="7848600" cy="1139825"/>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algn="l" eaLnBrk="1" hangingPunct="1"/>
            <a:r>
              <a:rPr lang="en-US" b="1" dirty="0">
                <a:solidFill>
                  <a:schemeClr val="tx1"/>
                </a:solidFill>
                <a:effectLst/>
                <a:latin typeface="Arial" charset="0"/>
                <a:ea typeface="ＭＳ Ｐゴシック" charset="0"/>
              </a:rPr>
              <a:t>Types of Pagan Literature</a:t>
            </a:r>
          </a:p>
        </p:txBody>
      </p:sp>
      <p:sp>
        <p:nvSpPr>
          <p:cNvPr id="33795" name="Rectangle 3"/>
          <p:cNvSpPr>
            <a:spLocks noGrp="1" noChangeArrowheads="1"/>
          </p:cNvSpPr>
          <p:nvPr>
            <p:ph type="body" sz="half" idx="1"/>
          </p:nvPr>
        </p:nvSpPr>
        <p:spPr>
          <a:xfrm>
            <a:off x="228600" y="1600200"/>
            <a:ext cx="8001000" cy="4530725"/>
          </a:xfrm>
        </p:spPr>
        <p:txBody>
          <a:bodyPr/>
          <a:lstStyle/>
          <a:p>
            <a:pPr marL="609600" indent="-609600" eaLnBrk="1" hangingPunct="1">
              <a:lnSpc>
                <a:spcPct val="90000"/>
              </a:lnSpc>
              <a:buClrTx/>
              <a:buFontTx/>
              <a:buAutoNum type="arabicPeriod" startAt="3"/>
              <a:defRPr/>
            </a:pPr>
            <a:r>
              <a:rPr lang="en-US" sz="2800" b="1" dirty="0">
                <a:latin typeface="Arial" charset="0"/>
                <a:ea typeface="ＭＳ Ｐゴシック" charset="0"/>
                <a:cs typeface="ＭＳ Ｐゴシック" charset="0"/>
              </a:rPr>
              <a:t>Prophetic</a:t>
            </a:r>
          </a:p>
          <a:p>
            <a:pPr marL="990600" lvl="1" indent="-533400" eaLnBrk="1" hangingPunct="1">
              <a:lnSpc>
                <a:spcPct val="90000"/>
              </a:lnSpc>
              <a:buClrTx/>
              <a:buFontTx/>
              <a:buAutoNum type="alphaLcParenR"/>
              <a:defRPr/>
            </a:pPr>
            <a:r>
              <a:rPr lang="en-US" sz="2400" b="1" dirty="0">
                <a:latin typeface="Arial" charset="0"/>
                <a:ea typeface="ＭＳ Ｐゴシック" charset="0"/>
              </a:rPr>
              <a:t>Mari Prophecy Texts (1800-1760 </a:t>
            </a:r>
            <a:r>
              <a:rPr lang="en-US" sz="2000" b="1" dirty="0">
                <a:latin typeface="Arial" charset="0"/>
                <a:ea typeface="ＭＳ Ｐゴシック" charset="0"/>
              </a:rPr>
              <a:t>BC</a:t>
            </a:r>
            <a:r>
              <a:rPr lang="en-US" sz="2400" b="1" dirty="0">
                <a:latin typeface="Arial" charset="0"/>
                <a:ea typeface="ＭＳ Ｐゴシック" charset="0"/>
              </a:rPr>
              <a:t>)</a:t>
            </a:r>
          </a:p>
        </p:txBody>
      </p:sp>
      <p:sp>
        <p:nvSpPr>
          <p:cNvPr id="133124" name="Text Box 4"/>
          <p:cNvSpPr txBox="1">
            <a:spLocks noChangeArrowheads="1"/>
          </p:cNvSpPr>
          <p:nvPr/>
        </p:nvSpPr>
        <p:spPr bwMode="auto">
          <a:xfrm>
            <a:off x="3429000" y="1143000"/>
            <a:ext cx="16764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rPr>
              <a:t>(Continued)</a:t>
            </a:r>
          </a:p>
        </p:txBody>
      </p:sp>
      <p:pic>
        <p:nvPicPr>
          <p:cNvPr id="133125" name="Picture 13" descr="scroll">
            <a:hlinkClick r:id="rId4"/>
          </p:cNvPr>
          <p:cNvPicPr>
            <a:picLocks noGrp="1" noChangeAspect="1" noChangeArrowheads="1"/>
          </p:cNvPicPr>
          <p:nvPr>
            <p:ph sz="half" idx="2"/>
          </p:nvPr>
        </p:nvPicPr>
        <p:blipFill>
          <a:blip r:embed="rId5">
            <a:lum contrast="-6000"/>
            <a:extLst>
              <a:ext uri="{28A0092B-C50C-407E-A947-70E740481C1C}">
                <a14:useLocalDpi xmlns:a14="http://schemas.microsoft.com/office/drawing/2010/main"/>
              </a:ext>
            </a:extLst>
          </a:blip>
          <a:srcRect/>
          <a:stretch>
            <a:fillRect/>
          </a:stretch>
        </p:blipFill>
        <p:spPr>
          <a:xfrm>
            <a:off x="50800" y="381000"/>
            <a:ext cx="1244600" cy="952500"/>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33795">
                                            <p:txEl>
                                              <p:pRg st="1" end="1"/>
                                            </p:txEl>
                                          </p:spTgt>
                                        </p:tgtEl>
                                        <p:attrNameLst>
                                          <p:attrName>style.visibility</p:attrName>
                                        </p:attrNameLst>
                                      </p:cBhvr>
                                      <p:to>
                                        <p:strVal val="visible"/>
                                      </p:to>
                                    </p:set>
                                    <p:animEffect transition="in" filter="strips(downLeft)">
                                      <p:cBhvr>
                                        <p:cTn id="7" dur="500"/>
                                        <p:tgtEl>
                                          <p:spTgt spid="33795">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1295400" y="237211"/>
            <a:ext cx="7797800" cy="1139825"/>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algn="l" eaLnBrk="1" hangingPunct="1"/>
            <a:r>
              <a:rPr lang="en-US" b="1" dirty="0">
                <a:solidFill>
                  <a:schemeClr val="tx1"/>
                </a:solidFill>
                <a:effectLst/>
                <a:latin typeface="Arial" charset="0"/>
                <a:ea typeface="ＭＳ Ｐゴシック" charset="0"/>
              </a:rPr>
              <a:t>Types of Pagan Literature</a:t>
            </a:r>
          </a:p>
        </p:txBody>
      </p:sp>
      <p:sp>
        <p:nvSpPr>
          <p:cNvPr id="135170" name="Text Box 4"/>
          <p:cNvSpPr txBox="1">
            <a:spLocks noChangeArrowheads="1"/>
          </p:cNvSpPr>
          <p:nvPr/>
        </p:nvSpPr>
        <p:spPr bwMode="auto">
          <a:xfrm>
            <a:off x="3429000" y="1143000"/>
            <a:ext cx="16764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rPr>
              <a:t>(Continued)</a:t>
            </a:r>
          </a:p>
        </p:txBody>
      </p:sp>
      <p:pic>
        <p:nvPicPr>
          <p:cNvPr id="135171" name="Picture 20" descr="scroll">
            <a:hlinkClick r:id="rId3"/>
          </p:cNvPr>
          <p:cNvPicPr>
            <a:picLocks noGrp="1" noChangeAspect="1" noChangeArrowheads="1"/>
          </p:cNvPicPr>
          <p:nvPr>
            <p:ph sz="half" idx="2"/>
          </p:nvPr>
        </p:nvPicPr>
        <p:blipFill>
          <a:blip r:embed="rId4">
            <a:lum contrast="-6000"/>
            <a:extLst>
              <a:ext uri="{28A0092B-C50C-407E-A947-70E740481C1C}">
                <a14:useLocalDpi xmlns:a14="http://schemas.microsoft.com/office/drawing/2010/main"/>
              </a:ext>
            </a:extLst>
          </a:blip>
          <a:srcRect/>
          <a:stretch>
            <a:fillRect/>
          </a:stretch>
        </p:blipFill>
        <p:spPr>
          <a:xfrm>
            <a:off x="50800" y="381000"/>
            <a:ext cx="1244600" cy="952500"/>
          </a:xfrm>
        </p:spPr>
      </p:pic>
      <p:sp>
        <p:nvSpPr>
          <p:cNvPr id="10262" name="Text Box 22"/>
          <p:cNvSpPr txBox="1">
            <a:spLocks noChangeArrowheads="1"/>
          </p:cNvSpPr>
          <p:nvPr/>
        </p:nvSpPr>
        <p:spPr bwMode="auto">
          <a:xfrm>
            <a:off x="4419600" y="2025650"/>
            <a:ext cx="4724400" cy="4154984"/>
          </a:xfrm>
          <a:prstGeom prst="rect">
            <a:avLst/>
          </a:prstGeom>
          <a:solidFill>
            <a:srgbClr val="800000"/>
          </a:solidFill>
          <a:ln>
            <a:noFill/>
          </a:ln>
        </p:spPr>
        <p:txBody>
          <a:bodyPr>
            <a:spAutoFit/>
          </a:bodyPr>
          <a:lstStyle>
            <a:lvl1pPr marL="342900" indent="-3429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rPr>
              <a:t>Hittite Treaty Format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 </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US" sz="2000" b="1" i="0" u="none" strike="noStrike" kern="1200" cap="none" spc="0" normalizeH="0" baseline="0" noProof="0" dirty="0">
                <a:ln>
                  <a:noFill/>
                </a:ln>
                <a:solidFill>
                  <a:srgbClr val="FFFF00"/>
                </a:solidFill>
                <a:effectLst/>
                <a:uLnTx/>
                <a:uFillTx/>
                <a:latin typeface="Arial" charset="0"/>
                <a:ea typeface="ＭＳ Ｐゴシック" charset="0"/>
              </a:rPr>
              <a:t>(15</a:t>
            </a:r>
            <a:r>
              <a:rPr kumimoji="0" lang="en-US" sz="2000" b="1" i="0" u="none" strike="noStrike" kern="1200" cap="none" spc="0" normalizeH="0" baseline="30000" noProof="0" dirty="0">
                <a:ln>
                  <a:noFill/>
                </a:ln>
                <a:solidFill>
                  <a:srgbClr val="FFFF00"/>
                </a:solidFill>
                <a:effectLst/>
                <a:uLnTx/>
                <a:uFillTx/>
                <a:latin typeface="Arial" charset="0"/>
                <a:ea typeface="ＭＳ Ｐゴシック" charset="0"/>
              </a:rPr>
              <a:t>th</a:t>
            </a:r>
            <a:r>
              <a:rPr kumimoji="0" lang="en-US" sz="2000" b="1" i="0" u="none" strike="noStrike" kern="1200" cap="none" spc="0" normalizeH="0" baseline="0" noProof="0" dirty="0">
                <a:ln>
                  <a:noFill/>
                </a:ln>
                <a:solidFill>
                  <a:srgbClr val="FFFF00"/>
                </a:solidFill>
                <a:effectLst/>
                <a:uLnTx/>
                <a:uFillTx/>
                <a:latin typeface="Arial" charset="0"/>
                <a:ea typeface="ＭＳ Ｐゴシック" charset="0"/>
              </a:rPr>
              <a:t> Century </a:t>
            </a:r>
            <a:r>
              <a:rPr kumimoji="0" lang="en-US" sz="1800" b="1" i="0" u="none" strike="noStrike" kern="1200" cap="none" spc="0" normalizeH="0" baseline="0" noProof="0" dirty="0">
                <a:ln>
                  <a:noFill/>
                </a:ln>
                <a:solidFill>
                  <a:srgbClr val="FFFF00"/>
                </a:solidFill>
                <a:effectLst/>
                <a:uLnTx/>
                <a:uFillTx/>
                <a:latin typeface="Arial" charset="0"/>
                <a:ea typeface="ＭＳ Ｐゴシック" charset="0"/>
              </a:rPr>
              <a:t>BC</a:t>
            </a:r>
            <a:r>
              <a:rPr kumimoji="0" lang="en-US" sz="2000" b="1" i="0" u="none" strike="noStrike" kern="1200" cap="none" spc="0" normalizeH="0" baseline="0" noProof="0" dirty="0">
                <a:ln>
                  <a:noFill/>
                </a:ln>
                <a:solidFill>
                  <a:srgbClr val="FFFF00"/>
                </a:solidFill>
                <a:effectLst/>
                <a:uLnTx/>
                <a:uFillTx/>
                <a:latin typeface="Arial" charset="0"/>
                <a:ea typeface="ＭＳ Ｐゴシック" charset="0"/>
              </a:rPr>
              <a:t>, p. 190)</a:t>
            </a:r>
          </a:p>
          <a:p>
            <a:pPr marL="342900" marR="0" lvl="0" indent="-342900" algn="l" defTabSz="914400" rtl="0" eaLnBrk="0" fontAlgn="base" latinLnBrk="0" hangingPunct="0">
              <a:lnSpc>
                <a:spcPct val="100000"/>
              </a:lnSpc>
              <a:spcBef>
                <a:spcPct val="50000"/>
              </a:spcBef>
              <a:spcAft>
                <a:spcPct val="0"/>
              </a:spcAft>
              <a:buClrTx/>
              <a:buSzTx/>
              <a:buFontTx/>
              <a:buAutoNum type="arabicPeriod"/>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Preamble (speaker intro)</a:t>
            </a:r>
          </a:p>
          <a:p>
            <a:pPr marL="342900" marR="0" lvl="0" indent="-342900" algn="l" defTabSz="914400" rtl="0" eaLnBrk="0" fontAlgn="base" latinLnBrk="0" hangingPunct="0">
              <a:lnSpc>
                <a:spcPct val="100000"/>
              </a:lnSpc>
              <a:spcBef>
                <a:spcPct val="50000"/>
              </a:spcBef>
              <a:spcAft>
                <a:spcPct val="0"/>
              </a:spcAft>
              <a:buClrTx/>
              <a:buSzTx/>
              <a:buFontTx/>
              <a:buAutoNum type="arabicPeriod"/>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Historical Prologue</a:t>
            </a:r>
          </a:p>
          <a:p>
            <a:pPr marL="342900" marR="0" lvl="0" indent="-342900" algn="l" defTabSz="914400" rtl="0" eaLnBrk="0" fontAlgn="base" latinLnBrk="0" hangingPunct="0">
              <a:lnSpc>
                <a:spcPct val="100000"/>
              </a:lnSpc>
              <a:spcBef>
                <a:spcPct val="50000"/>
              </a:spcBef>
              <a:spcAft>
                <a:spcPct val="0"/>
              </a:spcAft>
              <a:buClrTx/>
              <a:buSzTx/>
              <a:buFontTx/>
              <a:buAutoNum type="arabicPeriod"/>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Stipulations (terms)</a:t>
            </a:r>
          </a:p>
          <a:p>
            <a:pPr marL="342900" marR="0" lvl="0" indent="-342900" algn="l" defTabSz="914400" rtl="0" eaLnBrk="0" fontAlgn="base" latinLnBrk="0" hangingPunct="0">
              <a:lnSpc>
                <a:spcPct val="100000"/>
              </a:lnSpc>
              <a:spcBef>
                <a:spcPct val="50000"/>
              </a:spcBef>
              <a:spcAft>
                <a:spcPct val="0"/>
              </a:spcAft>
              <a:buClrTx/>
              <a:buSzTx/>
              <a:buFontTx/>
              <a:buAutoNum type="arabicPeriod"/>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Deposit of Document</a:t>
            </a:r>
          </a:p>
          <a:p>
            <a:pPr marL="342900" marR="0" lvl="0" indent="-342900" algn="l" defTabSz="914400" rtl="0" eaLnBrk="0" fontAlgn="base" latinLnBrk="0" hangingPunct="0">
              <a:lnSpc>
                <a:spcPct val="100000"/>
              </a:lnSpc>
              <a:spcBef>
                <a:spcPct val="50000"/>
              </a:spcBef>
              <a:spcAft>
                <a:spcPct val="0"/>
              </a:spcAft>
              <a:buClrTx/>
              <a:buSzTx/>
              <a:buFontTx/>
              <a:buAutoNum type="arabicPeriod"/>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Call for Divine Witnesses</a:t>
            </a:r>
          </a:p>
          <a:p>
            <a:pPr marL="342900" marR="0" lvl="0" indent="-342900" algn="l" defTabSz="914400" rtl="0" eaLnBrk="0" fontAlgn="base" latinLnBrk="0" hangingPunct="0">
              <a:lnSpc>
                <a:spcPct val="100000"/>
              </a:lnSpc>
              <a:spcBef>
                <a:spcPct val="50000"/>
              </a:spcBef>
              <a:spcAft>
                <a:spcPct val="0"/>
              </a:spcAft>
              <a:buClrTx/>
              <a:buSzTx/>
              <a:buFontTx/>
              <a:buAutoNum type="arabicPeriod"/>
              <a:tabLst/>
              <a:defRPr/>
            </a:pPr>
            <a:r>
              <a:rPr kumimoji="0" lang="en-US" sz="2400" b="1" i="0" u="none" strike="noStrike" kern="1200" cap="none" spc="0" normalizeH="0" baseline="0" noProof="0" dirty="0" err="1">
                <a:ln>
                  <a:noFill/>
                </a:ln>
                <a:solidFill>
                  <a:srgbClr val="FFFFFF"/>
                </a:solidFill>
                <a:effectLst/>
                <a:uLnTx/>
                <a:uFillTx/>
                <a:latin typeface="Arial" charset="0"/>
                <a:ea typeface="ＭＳ Ｐゴシック" charset="0"/>
              </a:rPr>
              <a:t>Cursings</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 &amp; Blessings</a:t>
            </a:r>
          </a:p>
        </p:txBody>
      </p:sp>
      <p:sp>
        <p:nvSpPr>
          <p:cNvPr id="135173" name="Text Box 23"/>
          <p:cNvSpPr txBox="1">
            <a:spLocks noChangeArrowheads="1"/>
          </p:cNvSpPr>
          <p:nvPr/>
        </p:nvSpPr>
        <p:spPr bwMode="auto">
          <a:xfrm>
            <a:off x="8535988" y="76200"/>
            <a:ext cx="612775"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rPr>
              <a:t>189</a:t>
            </a:r>
            <a:br>
              <a:rPr kumimoji="0" lang="en-US" sz="2000" b="1" i="0" u="none" strike="noStrike" kern="1200" cap="none" spc="0" normalizeH="0" baseline="0" noProof="0">
                <a:ln>
                  <a:noFill/>
                </a:ln>
                <a:solidFill>
                  <a:srgbClr val="FFFFFF"/>
                </a:solidFill>
                <a:effectLst/>
                <a:uLnTx/>
                <a:uFillTx/>
                <a:latin typeface="Arial" charset="0"/>
                <a:ea typeface="ＭＳ Ｐゴシック" charset="0"/>
              </a:rPr>
            </a:br>
            <a:r>
              <a:rPr kumimoji="0" lang="en-US" sz="2000" b="1" i="0" u="none" strike="noStrike" kern="1200" cap="none" spc="0" normalizeH="0" baseline="0" noProof="0">
                <a:ln>
                  <a:noFill/>
                </a:ln>
                <a:solidFill>
                  <a:srgbClr val="FFFFFF"/>
                </a:solidFill>
                <a:effectLst/>
                <a:uLnTx/>
                <a:uFillTx/>
                <a:latin typeface="Arial" charset="0"/>
                <a:ea typeface="ＭＳ Ｐゴシック" charset="0"/>
              </a:rPr>
              <a:t>190</a:t>
            </a:r>
          </a:p>
        </p:txBody>
      </p:sp>
      <p:sp>
        <p:nvSpPr>
          <p:cNvPr id="10243" name="Rectangle 3"/>
          <p:cNvSpPr>
            <a:spLocks noGrp="1" noChangeArrowheads="1"/>
          </p:cNvSpPr>
          <p:nvPr>
            <p:ph type="body" sz="half" idx="1"/>
          </p:nvPr>
        </p:nvSpPr>
        <p:spPr>
          <a:xfrm>
            <a:off x="107950" y="1600200"/>
            <a:ext cx="4706938" cy="4530725"/>
          </a:xfrm>
        </p:spPr>
        <p:txBody>
          <a:bodyPr/>
          <a:lstStyle/>
          <a:p>
            <a:pPr marL="609600" indent="-609600" eaLnBrk="1" hangingPunct="1">
              <a:lnSpc>
                <a:spcPct val="90000"/>
              </a:lnSpc>
              <a:buClrTx/>
              <a:buFontTx/>
              <a:buAutoNum type="arabicPeriod" startAt="3"/>
              <a:defRPr/>
            </a:pPr>
            <a:r>
              <a:rPr lang="en-US" sz="2800" b="1" dirty="0">
                <a:latin typeface="Arial" charset="0"/>
                <a:ea typeface="ＭＳ Ｐゴシック" charset="0"/>
                <a:cs typeface="ＭＳ Ｐゴシック" charset="0"/>
              </a:rPr>
              <a:t>Prophetic</a:t>
            </a:r>
          </a:p>
          <a:p>
            <a:pPr marL="990600" lvl="1" indent="-533400" eaLnBrk="1" hangingPunct="1">
              <a:lnSpc>
                <a:spcPct val="90000"/>
              </a:lnSpc>
              <a:buClrTx/>
              <a:buFontTx/>
              <a:buAutoNum type="alphaLcParenR"/>
              <a:defRPr/>
            </a:pPr>
            <a:r>
              <a:rPr lang="en-US" sz="2400" b="1" dirty="0">
                <a:latin typeface="Arial" charset="0"/>
                <a:ea typeface="ＭＳ Ｐゴシック" charset="0"/>
              </a:rPr>
              <a:t>Mari Prophecy Texts (1800-1760 </a:t>
            </a:r>
            <a:r>
              <a:rPr lang="en-US" sz="2000" b="1" dirty="0">
                <a:latin typeface="Arial" charset="0"/>
                <a:ea typeface="ＭＳ Ｐゴシック" charset="0"/>
              </a:rPr>
              <a:t>BC</a:t>
            </a:r>
            <a:r>
              <a:rPr lang="en-US" sz="2400" b="1" dirty="0">
                <a:latin typeface="Arial" charset="0"/>
                <a:ea typeface="ＭＳ Ｐゴシック" charset="0"/>
              </a:rPr>
              <a:t>)</a:t>
            </a:r>
          </a:p>
          <a:p>
            <a:pPr marL="990600" lvl="1" indent="-533400" eaLnBrk="1" hangingPunct="1">
              <a:lnSpc>
                <a:spcPct val="90000"/>
              </a:lnSpc>
              <a:buClrTx/>
              <a:buFontTx/>
              <a:buAutoNum type="alphaLcParenR"/>
              <a:defRPr/>
            </a:pPr>
            <a:r>
              <a:rPr lang="en-US" sz="2400" b="1" dirty="0" err="1">
                <a:latin typeface="Arial" charset="0"/>
                <a:ea typeface="ＭＳ Ｐゴシック" charset="0"/>
              </a:rPr>
              <a:t>Marduk</a:t>
            </a:r>
            <a:r>
              <a:rPr lang="en-US" sz="2400" b="1" dirty="0">
                <a:latin typeface="Arial" charset="0"/>
                <a:ea typeface="ＭＳ Ｐゴシック" charset="0"/>
              </a:rPr>
              <a:t> Prophecy </a:t>
            </a:r>
            <a:r>
              <a:rPr lang="en-US" sz="1800" b="1" dirty="0">
                <a:latin typeface="Arial" charset="0"/>
                <a:ea typeface="ＭＳ Ｐゴシック" charset="0"/>
              </a:rPr>
              <a:t>(</a:t>
            </a:r>
            <a:r>
              <a:rPr lang="en-US" sz="1800" b="1" i="1" dirty="0">
                <a:latin typeface="Arial" charset="0"/>
                <a:ea typeface="ＭＳ Ｐゴシック" charset="0"/>
              </a:rPr>
              <a:t>Readings from the ANE</a:t>
            </a:r>
            <a:r>
              <a:rPr lang="en-US" sz="1800" b="1" dirty="0">
                <a:latin typeface="Arial" charset="0"/>
                <a:ea typeface="ＭＳ Ｐゴシック" charset="0"/>
              </a:rPr>
              <a:t>, 215)</a:t>
            </a:r>
            <a:endParaRPr lang="en-US" sz="2400" b="1" dirty="0">
              <a:latin typeface="Arial" charset="0"/>
              <a:ea typeface="ＭＳ Ｐゴシック" charset="0"/>
            </a:endParaRPr>
          </a:p>
          <a:p>
            <a:pPr marL="609600" indent="-609600" eaLnBrk="1" hangingPunct="1">
              <a:lnSpc>
                <a:spcPct val="90000"/>
              </a:lnSpc>
              <a:buClrTx/>
              <a:buFontTx/>
              <a:buAutoNum type="arabicPeriod" startAt="3"/>
              <a:defRPr/>
            </a:pPr>
            <a:r>
              <a:rPr lang="en-US" sz="2800" b="1" dirty="0">
                <a:latin typeface="Arial" charset="0"/>
                <a:ea typeface="ＭＳ Ｐゴシック" charset="0"/>
                <a:cs typeface="ＭＳ Ｐゴシック" charset="0"/>
              </a:rPr>
              <a:t>Letters</a:t>
            </a:r>
          </a:p>
          <a:p>
            <a:pPr marL="990600" lvl="1" indent="-533400" eaLnBrk="1" hangingPunct="1">
              <a:lnSpc>
                <a:spcPct val="90000"/>
              </a:lnSpc>
              <a:buClrTx/>
              <a:buFontTx/>
              <a:buAutoNum type="alphaLcParenR"/>
              <a:defRPr/>
            </a:pPr>
            <a:r>
              <a:rPr lang="en-US" sz="2400" b="1" dirty="0" err="1">
                <a:latin typeface="Arial" charset="0"/>
                <a:ea typeface="ＭＳ Ｐゴシック" charset="0"/>
              </a:rPr>
              <a:t>Amarna</a:t>
            </a:r>
            <a:r>
              <a:rPr lang="en-US" sz="2400" b="1" dirty="0">
                <a:latin typeface="Arial" charset="0"/>
                <a:ea typeface="ＭＳ Ｐゴシック" charset="0"/>
              </a:rPr>
              <a:t> Letters</a:t>
            </a:r>
          </a:p>
          <a:p>
            <a:pPr marL="990600" lvl="1" indent="-533400" eaLnBrk="1" hangingPunct="1">
              <a:lnSpc>
                <a:spcPct val="90000"/>
              </a:lnSpc>
              <a:buClrTx/>
              <a:buFontTx/>
              <a:buAutoNum type="alphaLcParenR"/>
              <a:defRPr/>
            </a:pPr>
            <a:r>
              <a:rPr lang="en-US" sz="2400" b="1" dirty="0">
                <a:latin typeface="Arial" charset="0"/>
                <a:ea typeface="ＭＳ Ｐゴシック" charset="0"/>
              </a:rPr>
              <a:t>Lachish </a:t>
            </a:r>
            <a:r>
              <a:rPr lang="en-US" sz="2400" b="1" dirty="0" err="1">
                <a:latin typeface="Arial" charset="0"/>
                <a:ea typeface="ＭＳ Ｐゴシック" charset="0"/>
              </a:rPr>
              <a:t>Ostraca</a:t>
            </a:r>
            <a:endParaRPr lang="en-US" sz="1800" b="1" dirty="0">
              <a:latin typeface="Arial" charset="0"/>
              <a:ea typeface="ＭＳ Ｐゴシック" charset="0"/>
            </a:endParaRPr>
          </a:p>
          <a:p>
            <a:pPr marL="609600" indent="-609600" eaLnBrk="1" hangingPunct="1">
              <a:lnSpc>
                <a:spcPct val="90000"/>
              </a:lnSpc>
              <a:buClrTx/>
              <a:buFontTx/>
              <a:buAutoNum type="arabicPeriod" startAt="3"/>
              <a:defRPr/>
            </a:pPr>
            <a:r>
              <a:rPr lang="en-US" sz="2800" b="1" dirty="0">
                <a:latin typeface="Arial" charset="0"/>
                <a:ea typeface="ＭＳ Ｐゴシック" charset="0"/>
                <a:cs typeface="ＭＳ Ｐゴシック" charset="0"/>
              </a:rPr>
              <a:t>Legal (pp. 190-191)</a:t>
            </a:r>
          </a:p>
          <a:p>
            <a:pPr marL="990600" lvl="1" indent="-533400" eaLnBrk="1" hangingPunct="1">
              <a:lnSpc>
                <a:spcPct val="90000"/>
              </a:lnSpc>
              <a:buClrTx/>
              <a:buFontTx/>
              <a:buAutoNum type="alphaLcParenR"/>
              <a:defRPr/>
            </a:pPr>
            <a:r>
              <a:rPr lang="en-US" sz="2400" b="1" dirty="0">
                <a:latin typeface="Arial" charset="0"/>
                <a:ea typeface="ＭＳ Ｐゴシック" charset="0"/>
              </a:rPr>
              <a:t>Similarities</a:t>
            </a:r>
          </a:p>
          <a:p>
            <a:pPr marL="1390650" lvl="2" indent="-533400" eaLnBrk="1" hangingPunct="1">
              <a:lnSpc>
                <a:spcPct val="90000"/>
              </a:lnSpc>
              <a:buClrTx/>
              <a:buFont typeface="+mj-lt"/>
              <a:buAutoNum type="arabicParenR"/>
              <a:defRPr/>
            </a:pPr>
            <a:r>
              <a:rPr lang="en-US" sz="1800" b="1" dirty="0">
                <a:latin typeface="Arial" charset="0"/>
                <a:ea typeface="ＭＳ Ｐゴシック" charset="0"/>
              </a:rPr>
              <a:t>Hittite Treaties (suzerain-vassal covenants)</a:t>
            </a:r>
          </a:p>
          <a:p>
            <a:pPr marL="1390650" lvl="2" indent="-533400" eaLnBrk="1" hangingPunct="1">
              <a:lnSpc>
                <a:spcPct val="90000"/>
              </a:lnSpc>
              <a:buClrTx/>
              <a:buFont typeface="+mj-lt"/>
              <a:buAutoNum type="arabicParenR"/>
              <a:defRPr/>
            </a:pPr>
            <a:r>
              <a:rPr lang="en-US" sz="1800" b="1" dirty="0">
                <a:latin typeface="Arial" charset="0"/>
                <a:ea typeface="ＭＳ Ｐゴシック" charset="0"/>
              </a:rPr>
              <a:t>Exodus-Leviticus, Deuteronomy, Josh. 24</a:t>
            </a:r>
            <a:endParaRPr lang="en-US" sz="1600" b="1" dirty="0">
              <a:latin typeface="Arial"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nodeType="afterEffect">
                                  <p:stCondLst>
                                    <p:cond delay="0"/>
                                  </p:stCondLst>
                                  <p:childTnLst>
                                    <p:set>
                                      <p:cBhvr>
                                        <p:cTn id="6" dur="1" fill="hold">
                                          <p:stCondLst>
                                            <p:cond delay="0"/>
                                          </p:stCondLst>
                                        </p:cTn>
                                        <p:tgtEl>
                                          <p:spTgt spid="10243">
                                            <p:txEl>
                                              <p:pRg st="2" end="2"/>
                                            </p:txEl>
                                          </p:spTgt>
                                        </p:tgtEl>
                                        <p:attrNameLst>
                                          <p:attrName>style.visibility</p:attrName>
                                        </p:attrNameLst>
                                      </p:cBhvr>
                                      <p:to>
                                        <p:strVal val="visible"/>
                                      </p:to>
                                    </p:set>
                                    <p:animEffect transition="in" filter="strips(downLeft)">
                                      <p:cBhvr>
                                        <p:cTn id="7" dur="500"/>
                                        <p:tgtEl>
                                          <p:spTgt spid="10243">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nodeType="clickEffect">
                                  <p:stCondLst>
                                    <p:cond delay="0"/>
                                  </p:stCondLst>
                                  <p:childTnLst>
                                    <p:set>
                                      <p:cBhvr>
                                        <p:cTn id="11" dur="1" fill="hold">
                                          <p:stCondLst>
                                            <p:cond delay="0"/>
                                          </p:stCondLst>
                                        </p:cTn>
                                        <p:tgtEl>
                                          <p:spTgt spid="10243">
                                            <p:txEl>
                                              <p:pRg st="3" end="3"/>
                                            </p:txEl>
                                          </p:spTgt>
                                        </p:tgtEl>
                                        <p:attrNameLst>
                                          <p:attrName>style.visibility</p:attrName>
                                        </p:attrNameLst>
                                      </p:cBhvr>
                                      <p:to>
                                        <p:strVal val="visible"/>
                                      </p:to>
                                    </p:set>
                                    <p:animEffect transition="in" filter="strips(downLeft)">
                                      <p:cBhvr>
                                        <p:cTn id="12" dur="500"/>
                                        <p:tgtEl>
                                          <p:spTgt spid="10243">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nodeType="clickEffect">
                                  <p:stCondLst>
                                    <p:cond delay="0"/>
                                  </p:stCondLst>
                                  <p:childTnLst>
                                    <p:set>
                                      <p:cBhvr>
                                        <p:cTn id="16" dur="1" fill="hold">
                                          <p:stCondLst>
                                            <p:cond delay="0"/>
                                          </p:stCondLst>
                                        </p:cTn>
                                        <p:tgtEl>
                                          <p:spTgt spid="10243">
                                            <p:txEl>
                                              <p:pRg st="4" end="4"/>
                                            </p:txEl>
                                          </p:spTgt>
                                        </p:tgtEl>
                                        <p:attrNameLst>
                                          <p:attrName>style.visibility</p:attrName>
                                        </p:attrNameLst>
                                      </p:cBhvr>
                                      <p:to>
                                        <p:strVal val="visible"/>
                                      </p:to>
                                    </p:set>
                                    <p:animEffect transition="in" filter="strips(downLeft)">
                                      <p:cBhvr>
                                        <p:cTn id="17" dur="500"/>
                                        <p:tgtEl>
                                          <p:spTgt spid="10243">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8" presetClass="entr" presetSubtype="12" fill="hold" nodeType="clickEffect">
                                  <p:stCondLst>
                                    <p:cond delay="0"/>
                                  </p:stCondLst>
                                  <p:childTnLst>
                                    <p:set>
                                      <p:cBhvr>
                                        <p:cTn id="21" dur="1" fill="hold">
                                          <p:stCondLst>
                                            <p:cond delay="0"/>
                                          </p:stCondLst>
                                        </p:cTn>
                                        <p:tgtEl>
                                          <p:spTgt spid="10243">
                                            <p:txEl>
                                              <p:pRg st="5" end="5"/>
                                            </p:txEl>
                                          </p:spTgt>
                                        </p:tgtEl>
                                        <p:attrNameLst>
                                          <p:attrName>style.visibility</p:attrName>
                                        </p:attrNameLst>
                                      </p:cBhvr>
                                      <p:to>
                                        <p:strVal val="visible"/>
                                      </p:to>
                                    </p:set>
                                    <p:animEffect transition="in" filter="strips(downLeft)">
                                      <p:cBhvr>
                                        <p:cTn id="22" dur="500"/>
                                        <p:tgtEl>
                                          <p:spTgt spid="10243">
                                            <p:txEl>
                                              <p:pRg st="5" end="5"/>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8" presetClass="entr" presetSubtype="12" fill="hold" nodeType="clickEffect">
                                  <p:stCondLst>
                                    <p:cond delay="0"/>
                                  </p:stCondLst>
                                  <p:childTnLst>
                                    <p:set>
                                      <p:cBhvr>
                                        <p:cTn id="26" dur="1" fill="hold">
                                          <p:stCondLst>
                                            <p:cond delay="0"/>
                                          </p:stCondLst>
                                        </p:cTn>
                                        <p:tgtEl>
                                          <p:spTgt spid="10243">
                                            <p:txEl>
                                              <p:pRg st="6" end="6"/>
                                            </p:txEl>
                                          </p:spTgt>
                                        </p:tgtEl>
                                        <p:attrNameLst>
                                          <p:attrName>style.visibility</p:attrName>
                                        </p:attrNameLst>
                                      </p:cBhvr>
                                      <p:to>
                                        <p:strVal val="visible"/>
                                      </p:to>
                                    </p:set>
                                    <p:animEffect transition="in" filter="strips(downLeft)">
                                      <p:cBhvr>
                                        <p:cTn id="27" dur="500"/>
                                        <p:tgtEl>
                                          <p:spTgt spid="10243">
                                            <p:txEl>
                                              <p:pRg st="6" end="6"/>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8" presetClass="entr" presetSubtype="12" fill="hold" nodeType="clickEffect">
                                  <p:stCondLst>
                                    <p:cond delay="0"/>
                                  </p:stCondLst>
                                  <p:childTnLst>
                                    <p:set>
                                      <p:cBhvr>
                                        <p:cTn id="31" dur="1" fill="hold">
                                          <p:stCondLst>
                                            <p:cond delay="0"/>
                                          </p:stCondLst>
                                        </p:cTn>
                                        <p:tgtEl>
                                          <p:spTgt spid="10243">
                                            <p:txEl>
                                              <p:pRg st="7" end="7"/>
                                            </p:txEl>
                                          </p:spTgt>
                                        </p:tgtEl>
                                        <p:attrNameLst>
                                          <p:attrName>style.visibility</p:attrName>
                                        </p:attrNameLst>
                                      </p:cBhvr>
                                      <p:to>
                                        <p:strVal val="visible"/>
                                      </p:to>
                                    </p:set>
                                    <p:animEffect transition="in" filter="strips(downLeft)">
                                      <p:cBhvr>
                                        <p:cTn id="32" dur="500"/>
                                        <p:tgtEl>
                                          <p:spTgt spid="10243">
                                            <p:txEl>
                                              <p:pRg st="7" end="7"/>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8" presetClass="entr" presetSubtype="12" fill="hold" nodeType="clickEffect">
                                  <p:stCondLst>
                                    <p:cond delay="0"/>
                                  </p:stCondLst>
                                  <p:childTnLst>
                                    <p:set>
                                      <p:cBhvr>
                                        <p:cTn id="36" dur="1" fill="hold">
                                          <p:stCondLst>
                                            <p:cond delay="0"/>
                                          </p:stCondLst>
                                        </p:cTn>
                                        <p:tgtEl>
                                          <p:spTgt spid="10243">
                                            <p:txEl>
                                              <p:pRg st="8" end="8"/>
                                            </p:txEl>
                                          </p:spTgt>
                                        </p:tgtEl>
                                        <p:attrNameLst>
                                          <p:attrName>style.visibility</p:attrName>
                                        </p:attrNameLst>
                                      </p:cBhvr>
                                      <p:to>
                                        <p:strVal val="visible"/>
                                      </p:to>
                                    </p:set>
                                    <p:animEffect transition="in" filter="strips(downLeft)">
                                      <p:cBhvr>
                                        <p:cTn id="37" dur="500"/>
                                        <p:tgtEl>
                                          <p:spTgt spid="10243">
                                            <p:txEl>
                                              <p:pRg st="8" end="8"/>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8" presetClass="entr" presetSubtype="12" fill="hold" nodeType="clickEffect">
                                  <p:stCondLst>
                                    <p:cond delay="0"/>
                                  </p:stCondLst>
                                  <p:childTnLst>
                                    <p:set>
                                      <p:cBhvr>
                                        <p:cTn id="41" dur="1" fill="hold">
                                          <p:stCondLst>
                                            <p:cond delay="0"/>
                                          </p:stCondLst>
                                        </p:cTn>
                                        <p:tgtEl>
                                          <p:spTgt spid="10243">
                                            <p:txEl>
                                              <p:pRg st="9" end="9"/>
                                            </p:txEl>
                                          </p:spTgt>
                                        </p:tgtEl>
                                        <p:attrNameLst>
                                          <p:attrName>style.visibility</p:attrName>
                                        </p:attrNameLst>
                                      </p:cBhvr>
                                      <p:to>
                                        <p:strVal val="visible"/>
                                      </p:to>
                                    </p:set>
                                    <p:animEffect transition="in" filter="strips(downLeft)">
                                      <p:cBhvr>
                                        <p:cTn id="42" dur="500"/>
                                        <p:tgtEl>
                                          <p:spTgt spid="10243">
                                            <p:txEl>
                                              <p:pRg st="9" end="9"/>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0262">
                                            <p:bg/>
                                          </p:spTgt>
                                        </p:tgtEl>
                                        <p:attrNameLst>
                                          <p:attrName>style.visibility</p:attrName>
                                        </p:attrNameLst>
                                      </p:cBhvr>
                                      <p:to>
                                        <p:strVal val="visible"/>
                                      </p:to>
                                    </p:set>
                                    <p:animEffect transition="in" filter="wipe(left)">
                                      <p:cBhvr>
                                        <p:cTn id="47" dur="500"/>
                                        <p:tgtEl>
                                          <p:spTgt spid="10262">
                                            <p:bg/>
                                          </p:spTgt>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10262">
                                            <p:txEl>
                                              <p:pRg st="0" end="0"/>
                                            </p:txEl>
                                          </p:spTgt>
                                        </p:tgtEl>
                                        <p:attrNameLst>
                                          <p:attrName>style.visibility</p:attrName>
                                        </p:attrNameLst>
                                      </p:cBhvr>
                                      <p:to>
                                        <p:strVal val="visible"/>
                                      </p:to>
                                    </p:set>
                                    <p:animEffect transition="in" filter="wipe(left)">
                                      <p:cBhvr>
                                        <p:cTn id="50" dur="500"/>
                                        <p:tgtEl>
                                          <p:spTgt spid="10262">
                                            <p:txEl>
                                              <p:pRg st="0" end="0"/>
                                            </p:txEl>
                                          </p:spTgt>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0262">
                                            <p:txEl>
                                              <p:pRg st="1" end="1"/>
                                            </p:txEl>
                                          </p:spTgt>
                                        </p:tgtEl>
                                        <p:attrNameLst>
                                          <p:attrName>style.visibility</p:attrName>
                                        </p:attrNameLst>
                                      </p:cBhvr>
                                      <p:to>
                                        <p:strVal val="visible"/>
                                      </p:to>
                                    </p:set>
                                    <p:animEffect transition="in" filter="wipe(left)">
                                      <p:cBhvr>
                                        <p:cTn id="55" dur="500"/>
                                        <p:tgtEl>
                                          <p:spTgt spid="10262">
                                            <p:txEl>
                                              <p:pRg st="1" end="1"/>
                                            </p:txEl>
                                          </p:spTgt>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0262">
                                            <p:txEl>
                                              <p:pRg st="2" end="2"/>
                                            </p:txEl>
                                          </p:spTgt>
                                        </p:tgtEl>
                                        <p:attrNameLst>
                                          <p:attrName>style.visibility</p:attrName>
                                        </p:attrNameLst>
                                      </p:cBhvr>
                                      <p:to>
                                        <p:strVal val="visible"/>
                                      </p:to>
                                    </p:set>
                                    <p:animEffect transition="in" filter="wipe(left)">
                                      <p:cBhvr>
                                        <p:cTn id="60" dur="500"/>
                                        <p:tgtEl>
                                          <p:spTgt spid="10262">
                                            <p:txEl>
                                              <p:pRg st="2" end="2"/>
                                            </p:txEl>
                                          </p:spTgt>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10262">
                                            <p:txEl>
                                              <p:pRg st="3" end="3"/>
                                            </p:txEl>
                                          </p:spTgt>
                                        </p:tgtEl>
                                        <p:attrNameLst>
                                          <p:attrName>style.visibility</p:attrName>
                                        </p:attrNameLst>
                                      </p:cBhvr>
                                      <p:to>
                                        <p:strVal val="visible"/>
                                      </p:to>
                                    </p:set>
                                    <p:animEffect transition="in" filter="wipe(left)">
                                      <p:cBhvr>
                                        <p:cTn id="65" dur="500"/>
                                        <p:tgtEl>
                                          <p:spTgt spid="10262">
                                            <p:txEl>
                                              <p:pRg st="3" end="3"/>
                                            </p:txEl>
                                          </p:spTgt>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10262">
                                            <p:txEl>
                                              <p:pRg st="4" end="4"/>
                                            </p:txEl>
                                          </p:spTgt>
                                        </p:tgtEl>
                                        <p:attrNameLst>
                                          <p:attrName>style.visibility</p:attrName>
                                        </p:attrNameLst>
                                      </p:cBhvr>
                                      <p:to>
                                        <p:strVal val="visible"/>
                                      </p:to>
                                    </p:set>
                                    <p:animEffect transition="in" filter="wipe(left)">
                                      <p:cBhvr>
                                        <p:cTn id="70" dur="500"/>
                                        <p:tgtEl>
                                          <p:spTgt spid="10262">
                                            <p:txEl>
                                              <p:pRg st="4" end="4"/>
                                            </p:txEl>
                                          </p:spTgt>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10262">
                                            <p:txEl>
                                              <p:pRg st="5" end="5"/>
                                            </p:txEl>
                                          </p:spTgt>
                                        </p:tgtEl>
                                        <p:attrNameLst>
                                          <p:attrName>style.visibility</p:attrName>
                                        </p:attrNameLst>
                                      </p:cBhvr>
                                      <p:to>
                                        <p:strVal val="visible"/>
                                      </p:to>
                                    </p:set>
                                    <p:animEffect transition="in" filter="wipe(left)">
                                      <p:cBhvr>
                                        <p:cTn id="75" dur="500"/>
                                        <p:tgtEl>
                                          <p:spTgt spid="10262">
                                            <p:txEl>
                                              <p:pRg st="5" end="5"/>
                                            </p:txEl>
                                          </p:spTgt>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10262">
                                            <p:txEl>
                                              <p:pRg st="6" end="6"/>
                                            </p:txEl>
                                          </p:spTgt>
                                        </p:tgtEl>
                                        <p:attrNameLst>
                                          <p:attrName>style.visibility</p:attrName>
                                        </p:attrNameLst>
                                      </p:cBhvr>
                                      <p:to>
                                        <p:strVal val="visible"/>
                                      </p:to>
                                    </p:set>
                                    <p:animEffect transition="in" filter="wipe(left)">
                                      <p:cBhvr>
                                        <p:cTn id="80" dur="500"/>
                                        <p:tgtEl>
                                          <p:spTgt spid="10262">
                                            <p:txEl>
                                              <p:pRg st="6" end="6"/>
                                            </p:txEl>
                                          </p:spTgt>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8" presetClass="exit" presetSubtype="16" fill="hold" grpId="1" nodeType="clickEffect">
                                  <p:stCondLst>
                                    <p:cond delay="0"/>
                                  </p:stCondLst>
                                  <p:childTnLst>
                                    <p:animEffect transition="out" filter="diamond(in)">
                                      <p:cBhvr>
                                        <p:cTn id="84" dur="2000"/>
                                        <p:tgtEl>
                                          <p:spTgt spid="10262">
                                            <p:txEl>
                                              <p:pRg st="0" end="0"/>
                                            </p:txEl>
                                          </p:spTgt>
                                        </p:tgtEl>
                                      </p:cBhvr>
                                    </p:animEffect>
                                    <p:set>
                                      <p:cBhvr>
                                        <p:cTn id="85" dur="1" fill="hold">
                                          <p:stCondLst>
                                            <p:cond delay="1999"/>
                                          </p:stCondLst>
                                        </p:cTn>
                                        <p:tgtEl>
                                          <p:spTgt spid="10262">
                                            <p:txEl>
                                              <p:pRg st="0" end="0"/>
                                            </p:txEl>
                                          </p:spTgt>
                                        </p:tgtEl>
                                        <p:attrNameLst>
                                          <p:attrName>style.visibility</p:attrName>
                                        </p:attrNameLst>
                                      </p:cBhvr>
                                      <p:to>
                                        <p:strVal val="hidden"/>
                                      </p:to>
                                    </p:set>
                                  </p:childTnLst>
                                </p:cTn>
                              </p:par>
                              <p:par>
                                <p:cTn id="86" presetID="8" presetClass="exit" presetSubtype="16" fill="hold" grpId="1" nodeType="withEffect">
                                  <p:stCondLst>
                                    <p:cond delay="0"/>
                                  </p:stCondLst>
                                  <p:childTnLst>
                                    <p:animEffect transition="out" filter="diamond(in)">
                                      <p:cBhvr>
                                        <p:cTn id="87" dur="2000"/>
                                        <p:tgtEl>
                                          <p:spTgt spid="10262">
                                            <p:txEl>
                                              <p:pRg st="1" end="1"/>
                                            </p:txEl>
                                          </p:spTgt>
                                        </p:tgtEl>
                                      </p:cBhvr>
                                    </p:animEffect>
                                    <p:set>
                                      <p:cBhvr>
                                        <p:cTn id="88" dur="1" fill="hold">
                                          <p:stCondLst>
                                            <p:cond delay="1999"/>
                                          </p:stCondLst>
                                        </p:cTn>
                                        <p:tgtEl>
                                          <p:spTgt spid="10262">
                                            <p:txEl>
                                              <p:pRg st="1" end="1"/>
                                            </p:txEl>
                                          </p:spTgt>
                                        </p:tgtEl>
                                        <p:attrNameLst>
                                          <p:attrName>style.visibility</p:attrName>
                                        </p:attrNameLst>
                                      </p:cBhvr>
                                      <p:to>
                                        <p:strVal val="hidden"/>
                                      </p:to>
                                    </p:set>
                                  </p:childTnLst>
                                </p:cTn>
                              </p:par>
                              <p:par>
                                <p:cTn id="89" presetID="8" presetClass="exit" presetSubtype="16" fill="hold" grpId="1" nodeType="withEffect">
                                  <p:stCondLst>
                                    <p:cond delay="0"/>
                                  </p:stCondLst>
                                  <p:childTnLst>
                                    <p:animEffect transition="out" filter="diamond(in)">
                                      <p:cBhvr>
                                        <p:cTn id="90" dur="2000"/>
                                        <p:tgtEl>
                                          <p:spTgt spid="10262">
                                            <p:txEl>
                                              <p:pRg st="2" end="2"/>
                                            </p:txEl>
                                          </p:spTgt>
                                        </p:tgtEl>
                                      </p:cBhvr>
                                    </p:animEffect>
                                    <p:set>
                                      <p:cBhvr>
                                        <p:cTn id="91" dur="1" fill="hold">
                                          <p:stCondLst>
                                            <p:cond delay="1999"/>
                                          </p:stCondLst>
                                        </p:cTn>
                                        <p:tgtEl>
                                          <p:spTgt spid="10262">
                                            <p:txEl>
                                              <p:pRg st="2" end="2"/>
                                            </p:txEl>
                                          </p:spTgt>
                                        </p:tgtEl>
                                        <p:attrNameLst>
                                          <p:attrName>style.visibility</p:attrName>
                                        </p:attrNameLst>
                                      </p:cBhvr>
                                      <p:to>
                                        <p:strVal val="hidden"/>
                                      </p:to>
                                    </p:set>
                                  </p:childTnLst>
                                </p:cTn>
                              </p:par>
                              <p:par>
                                <p:cTn id="92" presetID="8" presetClass="exit" presetSubtype="16" fill="hold" grpId="1" nodeType="withEffect">
                                  <p:stCondLst>
                                    <p:cond delay="0"/>
                                  </p:stCondLst>
                                  <p:childTnLst>
                                    <p:animEffect transition="out" filter="diamond(in)">
                                      <p:cBhvr>
                                        <p:cTn id="93" dur="2000"/>
                                        <p:tgtEl>
                                          <p:spTgt spid="10262">
                                            <p:txEl>
                                              <p:pRg st="3" end="3"/>
                                            </p:txEl>
                                          </p:spTgt>
                                        </p:tgtEl>
                                      </p:cBhvr>
                                    </p:animEffect>
                                    <p:set>
                                      <p:cBhvr>
                                        <p:cTn id="94" dur="1" fill="hold">
                                          <p:stCondLst>
                                            <p:cond delay="1999"/>
                                          </p:stCondLst>
                                        </p:cTn>
                                        <p:tgtEl>
                                          <p:spTgt spid="10262">
                                            <p:txEl>
                                              <p:pRg st="3" end="3"/>
                                            </p:txEl>
                                          </p:spTgt>
                                        </p:tgtEl>
                                        <p:attrNameLst>
                                          <p:attrName>style.visibility</p:attrName>
                                        </p:attrNameLst>
                                      </p:cBhvr>
                                      <p:to>
                                        <p:strVal val="hidden"/>
                                      </p:to>
                                    </p:set>
                                  </p:childTnLst>
                                </p:cTn>
                              </p:par>
                              <p:par>
                                <p:cTn id="95" presetID="8" presetClass="exit" presetSubtype="16" fill="hold" grpId="1" nodeType="withEffect">
                                  <p:stCondLst>
                                    <p:cond delay="0"/>
                                  </p:stCondLst>
                                  <p:childTnLst>
                                    <p:animEffect transition="out" filter="diamond(in)">
                                      <p:cBhvr>
                                        <p:cTn id="96" dur="2000"/>
                                        <p:tgtEl>
                                          <p:spTgt spid="10262">
                                            <p:txEl>
                                              <p:pRg st="4" end="4"/>
                                            </p:txEl>
                                          </p:spTgt>
                                        </p:tgtEl>
                                      </p:cBhvr>
                                    </p:animEffect>
                                    <p:set>
                                      <p:cBhvr>
                                        <p:cTn id="97" dur="1" fill="hold">
                                          <p:stCondLst>
                                            <p:cond delay="1999"/>
                                          </p:stCondLst>
                                        </p:cTn>
                                        <p:tgtEl>
                                          <p:spTgt spid="10262">
                                            <p:txEl>
                                              <p:pRg st="4" end="4"/>
                                            </p:txEl>
                                          </p:spTgt>
                                        </p:tgtEl>
                                        <p:attrNameLst>
                                          <p:attrName>style.visibility</p:attrName>
                                        </p:attrNameLst>
                                      </p:cBhvr>
                                      <p:to>
                                        <p:strVal val="hidden"/>
                                      </p:to>
                                    </p:set>
                                  </p:childTnLst>
                                </p:cTn>
                              </p:par>
                              <p:par>
                                <p:cTn id="98" presetID="8" presetClass="exit" presetSubtype="16" fill="hold" grpId="1" nodeType="withEffect">
                                  <p:stCondLst>
                                    <p:cond delay="0"/>
                                  </p:stCondLst>
                                  <p:childTnLst>
                                    <p:animEffect transition="out" filter="diamond(in)">
                                      <p:cBhvr>
                                        <p:cTn id="99" dur="2000"/>
                                        <p:tgtEl>
                                          <p:spTgt spid="10262">
                                            <p:txEl>
                                              <p:pRg st="5" end="5"/>
                                            </p:txEl>
                                          </p:spTgt>
                                        </p:tgtEl>
                                      </p:cBhvr>
                                    </p:animEffect>
                                    <p:set>
                                      <p:cBhvr>
                                        <p:cTn id="100" dur="1" fill="hold">
                                          <p:stCondLst>
                                            <p:cond delay="1999"/>
                                          </p:stCondLst>
                                        </p:cTn>
                                        <p:tgtEl>
                                          <p:spTgt spid="10262">
                                            <p:txEl>
                                              <p:pRg st="5" end="5"/>
                                            </p:txEl>
                                          </p:spTgt>
                                        </p:tgtEl>
                                        <p:attrNameLst>
                                          <p:attrName>style.visibility</p:attrName>
                                        </p:attrNameLst>
                                      </p:cBhvr>
                                      <p:to>
                                        <p:strVal val="hidden"/>
                                      </p:to>
                                    </p:set>
                                  </p:childTnLst>
                                </p:cTn>
                              </p:par>
                              <p:par>
                                <p:cTn id="101" presetID="8" presetClass="exit" presetSubtype="16" fill="hold" grpId="1" nodeType="withEffect">
                                  <p:stCondLst>
                                    <p:cond delay="0"/>
                                  </p:stCondLst>
                                  <p:childTnLst>
                                    <p:animEffect transition="out" filter="diamond(in)">
                                      <p:cBhvr>
                                        <p:cTn id="102" dur="2000"/>
                                        <p:tgtEl>
                                          <p:spTgt spid="10262">
                                            <p:txEl>
                                              <p:pRg st="6" end="6"/>
                                            </p:txEl>
                                          </p:spTgt>
                                        </p:tgtEl>
                                      </p:cBhvr>
                                    </p:animEffect>
                                    <p:set>
                                      <p:cBhvr>
                                        <p:cTn id="103" dur="1" fill="hold">
                                          <p:stCondLst>
                                            <p:cond delay="1999"/>
                                          </p:stCondLst>
                                        </p:cTn>
                                        <p:tgtEl>
                                          <p:spTgt spid="10262">
                                            <p:txEl>
                                              <p:pRg st="6" end="6"/>
                                            </p:txEl>
                                          </p:spTgt>
                                        </p:tgtEl>
                                        <p:attrNameLst>
                                          <p:attrName>style.visibility</p:attrName>
                                        </p:attrNameLst>
                                      </p:cBhvr>
                                      <p:to>
                                        <p:strVal val="hidden"/>
                                      </p:to>
                                    </p:set>
                                  </p:childTnLst>
                                </p:cTn>
                              </p:par>
                              <p:par>
                                <p:cTn id="104" presetID="8" presetClass="exit" presetSubtype="16" fill="hold" grpId="1" nodeType="withEffect">
                                  <p:stCondLst>
                                    <p:cond delay="0"/>
                                  </p:stCondLst>
                                  <p:childTnLst>
                                    <p:animEffect transition="out" filter="diamond(in)">
                                      <p:cBhvr>
                                        <p:cTn id="105" dur="2000"/>
                                        <p:tgtEl>
                                          <p:spTgt spid="10262">
                                            <p:bg/>
                                          </p:spTgt>
                                        </p:tgtEl>
                                      </p:cBhvr>
                                    </p:animEffect>
                                    <p:set>
                                      <p:cBhvr>
                                        <p:cTn id="106" dur="1" fill="hold">
                                          <p:stCondLst>
                                            <p:cond delay="1999"/>
                                          </p:stCondLst>
                                        </p:cTn>
                                        <p:tgtEl>
                                          <p:spTgt spid="10262">
                                            <p:bg/>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2" grpId="0" build="allAtOnce" animBg="1"/>
      <p:bldP spid="10262" grpId="1" build="allAtOnce"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p:cNvSpPr>
            <a:spLocks noGrp="1" noChangeArrowheads="1"/>
          </p:cNvSpPr>
          <p:nvPr>
            <p:ph type="title" idx="4294967295"/>
          </p:nvPr>
        </p:nvSpPr>
        <p:spPr>
          <a:xfrm>
            <a:off x="34925" y="277813"/>
            <a:ext cx="9074150" cy="11398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sz="5400" b="1" dirty="0">
                <a:solidFill>
                  <a:srgbClr val="FFFFFF"/>
                </a:solidFill>
                <a:effectLst/>
                <a:latin typeface="Arial" charset="0"/>
                <a:ea typeface="ＭＳ Ｐゴシック" charset="0"/>
                <a:cs typeface="ＭＳ Ｐゴシック" charset="0"/>
              </a:rPr>
              <a:t>Laws Before Sinai </a:t>
            </a:r>
            <a:endParaRPr lang="en-US" sz="3600" b="1" dirty="0">
              <a:solidFill>
                <a:srgbClr val="FFFFFF"/>
              </a:solidFill>
              <a:effectLst/>
              <a:latin typeface="Arial" charset="0"/>
              <a:ea typeface="ＭＳ Ｐゴシック" charset="0"/>
              <a:cs typeface="ＭＳ Ｐゴシック" charset="0"/>
            </a:endParaRPr>
          </a:p>
        </p:txBody>
      </p:sp>
      <p:cxnSp>
        <p:nvCxnSpPr>
          <p:cNvPr id="137218" name="Straight Connector 5"/>
          <p:cNvCxnSpPr>
            <a:cxnSpLocks noChangeShapeType="1"/>
          </p:cNvCxnSpPr>
          <p:nvPr/>
        </p:nvCxnSpPr>
        <p:spPr bwMode="auto">
          <a:xfrm>
            <a:off x="762000" y="4946650"/>
            <a:ext cx="7696200" cy="1588"/>
          </a:xfrm>
          <a:prstGeom prst="line">
            <a:avLst/>
          </a:prstGeom>
          <a:noFill/>
          <a:ln w="76200">
            <a:solidFill>
              <a:schemeClr val="tx1"/>
            </a:solidFill>
            <a:round/>
            <a:headEnd/>
            <a:tailEnd/>
          </a:ln>
          <a:extLst>
            <a:ext uri="{909E8E84-426E-40dd-AFC4-6F175D3DCCD1}">
              <a14:hiddenFill xmlns="" xmlns:a14="http://schemas.microsoft.com/office/drawing/2010/main">
                <a:noFill/>
              </a14:hiddenFill>
            </a:ext>
          </a:extLst>
        </p:spPr>
      </p:cxnSp>
      <p:sp>
        <p:nvSpPr>
          <p:cNvPr id="137219" name="TextBox 7"/>
          <p:cNvSpPr txBox="1">
            <a:spLocks noChangeArrowheads="1"/>
          </p:cNvSpPr>
          <p:nvPr/>
        </p:nvSpPr>
        <p:spPr bwMode="auto">
          <a:xfrm>
            <a:off x="1066800" y="4108450"/>
            <a:ext cx="2441575"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Hammurapi</a:t>
            </a:r>
            <a:endParaRPr kumimoji="0" lang="en-US" sz="18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37220" name="TextBox 8"/>
          <p:cNvSpPr txBox="1">
            <a:spLocks noChangeArrowheads="1"/>
          </p:cNvSpPr>
          <p:nvPr/>
        </p:nvSpPr>
        <p:spPr bwMode="auto">
          <a:xfrm>
            <a:off x="5918200" y="4108450"/>
            <a:ext cx="1462088"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Moses</a:t>
            </a:r>
            <a:endParaRPr kumimoji="0" lang="en-US" sz="18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37221" name="TextBox 9"/>
          <p:cNvSpPr txBox="1">
            <a:spLocks noChangeArrowheads="1"/>
          </p:cNvSpPr>
          <p:nvPr/>
        </p:nvSpPr>
        <p:spPr bwMode="auto">
          <a:xfrm>
            <a:off x="1385888" y="5403850"/>
            <a:ext cx="1804987"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1800 BC</a:t>
            </a:r>
            <a:endParaRPr kumimoji="0" lang="en-US" sz="18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37222" name="TextBox 10"/>
          <p:cNvSpPr txBox="1">
            <a:spLocks noChangeArrowheads="1"/>
          </p:cNvSpPr>
          <p:nvPr/>
        </p:nvSpPr>
        <p:spPr bwMode="auto">
          <a:xfrm>
            <a:off x="5746750" y="5403850"/>
            <a:ext cx="1804988"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1400 BC</a:t>
            </a:r>
            <a:endParaRPr kumimoji="0" lang="en-US" sz="1800" b="1" i="0" u="none" strike="noStrike" kern="1200" cap="none" spc="0" normalizeH="0" baseline="0" noProof="0">
              <a:ln>
                <a:noFill/>
              </a:ln>
              <a:solidFill>
                <a:srgbClr val="FFFFFF"/>
              </a:solidFill>
              <a:effectLst/>
              <a:uLnTx/>
              <a:uFillTx/>
              <a:latin typeface="Arial" charset="0"/>
              <a:ea typeface="ＭＳ Ｐゴシック" charset="0"/>
            </a:endParaRPr>
          </a:p>
        </p:txBody>
      </p:sp>
      <p:cxnSp>
        <p:nvCxnSpPr>
          <p:cNvPr id="137223" name="Straight Connector 11"/>
          <p:cNvCxnSpPr>
            <a:cxnSpLocks noChangeShapeType="1"/>
          </p:cNvCxnSpPr>
          <p:nvPr/>
        </p:nvCxnSpPr>
        <p:spPr bwMode="auto">
          <a:xfrm rot="5400000" flipH="1" flipV="1">
            <a:off x="1943894" y="4983956"/>
            <a:ext cx="533400" cy="1588"/>
          </a:xfrm>
          <a:prstGeom prst="line">
            <a:avLst/>
          </a:prstGeom>
          <a:noFill/>
          <a:ln w="76200">
            <a:solidFill>
              <a:schemeClr val="tx1"/>
            </a:solidFill>
            <a:round/>
            <a:headEnd/>
            <a:tailEnd/>
          </a:ln>
          <a:extLst>
            <a:ext uri="{909E8E84-426E-40dd-AFC4-6F175D3DCCD1}">
              <a14:hiddenFill xmlns="" xmlns:a14="http://schemas.microsoft.com/office/drawing/2010/main">
                <a:noFill/>
              </a14:hiddenFill>
            </a:ext>
          </a:extLst>
        </p:spPr>
      </p:cxnSp>
      <p:cxnSp>
        <p:nvCxnSpPr>
          <p:cNvPr id="137224" name="Straight Connector 13"/>
          <p:cNvCxnSpPr>
            <a:cxnSpLocks noChangeShapeType="1"/>
          </p:cNvCxnSpPr>
          <p:nvPr/>
        </p:nvCxnSpPr>
        <p:spPr bwMode="auto">
          <a:xfrm rot="5400000" flipH="1" flipV="1">
            <a:off x="6382544" y="4907756"/>
            <a:ext cx="533400" cy="1588"/>
          </a:xfrm>
          <a:prstGeom prst="line">
            <a:avLst/>
          </a:prstGeom>
          <a:noFill/>
          <a:ln w="76200">
            <a:solidFill>
              <a:schemeClr val="tx1"/>
            </a:solidFill>
            <a:round/>
            <a:headEnd/>
            <a:tailEnd/>
          </a:ln>
          <a:extLst>
            <a:ext uri="{909E8E84-426E-40dd-AFC4-6F175D3DCCD1}">
              <a14:hiddenFill xmlns="" xmlns:a14="http://schemas.microsoft.com/office/drawing/2010/main">
                <a:noFill/>
              </a14:hiddenFill>
            </a:ext>
          </a:extLst>
        </p:spPr>
      </p:cxnSp>
      <p:sp>
        <p:nvSpPr>
          <p:cNvPr id="137225" name="TextBox 14"/>
          <p:cNvSpPr txBox="1">
            <a:spLocks noChangeArrowheads="1"/>
          </p:cNvSpPr>
          <p:nvPr/>
        </p:nvSpPr>
        <p:spPr bwMode="auto">
          <a:xfrm>
            <a:off x="1244600" y="6013450"/>
            <a:ext cx="2103264"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Babylon</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137226" name="TextBox 15"/>
          <p:cNvSpPr txBox="1">
            <a:spLocks noChangeArrowheads="1"/>
          </p:cNvSpPr>
          <p:nvPr/>
        </p:nvSpPr>
        <p:spPr bwMode="auto">
          <a:xfrm>
            <a:off x="5394325" y="6013450"/>
            <a:ext cx="2509838"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Mount Sinai</a:t>
            </a:r>
            <a:endParaRPr kumimoji="0" lang="en-US" sz="18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37227" name="Text Box 2"/>
          <p:cNvSpPr txBox="1">
            <a:spLocks noChangeArrowheads="1"/>
          </p:cNvSpPr>
          <p:nvPr/>
        </p:nvSpPr>
        <p:spPr bwMode="auto">
          <a:xfrm>
            <a:off x="8410575" y="4445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192</a:t>
            </a:r>
          </a:p>
        </p:txBody>
      </p:sp>
      <p:pic>
        <p:nvPicPr>
          <p:cNvPr id="137228"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84213" y="1557338"/>
            <a:ext cx="3175000" cy="254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7229" name="Picture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908550" y="1557338"/>
            <a:ext cx="3479800" cy="2586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12"/>
          <p:cNvSpPr>
            <a:spLocks noChangeArrowheads="1"/>
          </p:cNvSpPr>
          <p:nvPr/>
        </p:nvSpPr>
        <p:spPr bwMode="auto">
          <a:xfrm>
            <a:off x="0" y="5181600"/>
            <a:ext cx="9144000" cy="1676400"/>
          </a:xfrm>
          <a:prstGeom prst="rect">
            <a:avLst/>
          </a:prstGeom>
          <a:solidFill>
            <a:srgbClr val="FF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39266" name="Rectangle 11"/>
          <p:cNvSpPr>
            <a:spLocks noChangeArrowheads="1"/>
          </p:cNvSpPr>
          <p:nvPr/>
        </p:nvSpPr>
        <p:spPr bwMode="auto">
          <a:xfrm>
            <a:off x="0" y="3352800"/>
            <a:ext cx="9144000" cy="1828800"/>
          </a:xfrm>
          <a:prstGeom prst="rect">
            <a:avLst/>
          </a:prstGeom>
          <a:solidFill>
            <a:srgbClr val="008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39267" name="Rectangle 10"/>
          <p:cNvSpPr>
            <a:spLocks noChangeArrowheads="1"/>
          </p:cNvSpPr>
          <p:nvPr/>
        </p:nvSpPr>
        <p:spPr bwMode="auto">
          <a:xfrm>
            <a:off x="0" y="1447800"/>
            <a:ext cx="9144000" cy="1905000"/>
          </a:xfrm>
          <a:prstGeom prst="rect">
            <a:avLst/>
          </a:prstGeom>
          <a:solidFill>
            <a:schemeClr val="bg2"/>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72041" name="Rectangle 9"/>
          <p:cNvSpPr>
            <a:spLocks noGrp="1" noChangeArrowheads="1"/>
          </p:cNvSpPr>
          <p:nvPr>
            <p:ph type="title"/>
          </p:nvPr>
        </p:nvSpPr>
        <p:spPr>
          <a:xfrm>
            <a:off x="0" y="231775"/>
            <a:ext cx="9108504" cy="1139825"/>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eaLnBrk="1" hangingPunct="1"/>
            <a:r>
              <a:rPr lang="en-US" b="1" dirty="0">
                <a:solidFill>
                  <a:srgbClr val="FFFFFF"/>
                </a:solidFill>
                <a:effectLst/>
                <a:latin typeface="Arial" charset="0"/>
                <a:ea typeface="ＭＳ Ｐゴシック" charset="0"/>
              </a:rPr>
              <a:t>Law Codes Parallel to Exodus</a:t>
            </a:r>
          </a:p>
        </p:txBody>
      </p:sp>
      <p:sp>
        <p:nvSpPr>
          <p:cNvPr id="172040" name="Rectangle 8"/>
          <p:cNvSpPr>
            <a:spLocks noGrp="1" noChangeArrowheads="1"/>
          </p:cNvSpPr>
          <p:nvPr>
            <p:ph type="body" sz="half" idx="1"/>
          </p:nvPr>
        </p:nvSpPr>
        <p:spPr>
          <a:xfrm>
            <a:off x="381000" y="1446213"/>
            <a:ext cx="2743200" cy="838200"/>
          </a:xfrm>
        </p:spPr>
        <p:txBody>
          <a:bodyPr/>
          <a:lstStyle/>
          <a:p>
            <a:pPr eaLnBrk="1" hangingPunct="1">
              <a:buFont typeface="Wingdings" charset="0"/>
              <a:buNone/>
              <a:defRPr/>
            </a:pPr>
            <a:r>
              <a:rPr lang="en-US" sz="4400" b="1">
                <a:latin typeface="Arial" charset="0"/>
                <a:ea typeface="ＭＳ Ｐゴシック" charset="0"/>
                <a:cs typeface="ＭＳ Ｐゴシック" charset="0"/>
              </a:rPr>
              <a:t>Sumerian</a:t>
            </a:r>
          </a:p>
        </p:txBody>
      </p:sp>
      <p:sp>
        <p:nvSpPr>
          <p:cNvPr id="172039" name="Rectangle 7"/>
          <p:cNvSpPr>
            <a:spLocks noGrp="1" noChangeArrowheads="1"/>
          </p:cNvSpPr>
          <p:nvPr>
            <p:ph type="body" sz="half" idx="2"/>
          </p:nvPr>
        </p:nvSpPr>
        <p:spPr>
          <a:xfrm>
            <a:off x="3352800" y="1522413"/>
            <a:ext cx="5257800" cy="1754187"/>
          </a:xfrm>
        </p:spPr>
        <p:txBody>
          <a:bodyPr/>
          <a:lstStyle/>
          <a:p>
            <a:pPr eaLnBrk="1" hangingPunct="1">
              <a:defRPr/>
            </a:pPr>
            <a:r>
              <a:rPr lang="en-US" sz="3200" b="1">
                <a:latin typeface="Arial" charset="0"/>
                <a:ea typeface="ＭＳ Ｐゴシック" charset="0"/>
                <a:cs typeface="ＭＳ Ｐゴシック" charset="0"/>
              </a:rPr>
              <a:t>Reform of Uruinimgina</a:t>
            </a:r>
          </a:p>
          <a:p>
            <a:pPr eaLnBrk="1" hangingPunct="1">
              <a:defRPr/>
            </a:pPr>
            <a:r>
              <a:rPr lang="en-US" sz="3200" b="1">
                <a:latin typeface="Arial" charset="0"/>
                <a:ea typeface="ＭＳ Ｐゴシック" charset="0"/>
                <a:cs typeface="ＭＳ Ｐゴシック" charset="0"/>
              </a:rPr>
              <a:t>Laws of Ur-Nammu</a:t>
            </a:r>
          </a:p>
          <a:p>
            <a:pPr eaLnBrk="1" hangingPunct="1">
              <a:defRPr/>
            </a:pPr>
            <a:r>
              <a:rPr lang="en-US" sz="3200" b="1">
                <a:latin typeface="Arial" charset="0"/>
                <a:ea typeface="ＭＳ Ｐゴシック" charset="0"/>
                <a:cs typeface="ＭＳ Ｐゴシック" charset="0"/>
              </a:rPr>
              <a:t>Laws of Lipit-Ishtar</a:t>
            </a:r>
          </a:p>
        </p:txBody>
      </p:sp>
      <p:sp>
        <p:nvSpPr>
          <p:cNvPr id="172038" name="Rectangle 6"/>
          <p:cNvSpPr>
            <a:spLocks noChangeArrowheads="1"/>
          </p:cNvSpPr>
          <p:nvPr/>
        </p:nvSpPr>
        <p:spPr bwMode="auto">
          <a:xfrm>
            <a:off x="381000" y="3352800"/>
            <a:ext cx="2743200" cy="914400"/>
          </a:xfrm>
          <a:prstGeom prst="rect">
            <a:avLst/>
          </a:prstGeom>
          <a:noFill/>
          <a:ln w="9525">
            <a:noFill/>
            <a:miter lim="800000"/>
            <a:headEnd/>
            <a:tailEnd/>
          </a:ln>
          <a:effectLst/>
        </p:spPr>
        <p:txBody>
          <a:bodyPr/>
          <a:lstStyle/>
          <a:p>
            <a:pPr marL="342900" marR="0" lvl="0" indent="-34290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44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rPr>
              <a:t>Akkadian</a:t>
            </a:r>
          </a:p>
        </p:txBody>
      </p:sp>
      <p:sp>
        <p:nvSpPr>
          <p:cNvPr id="172037" name="Rectangle 5"/>
          <p:cNvSpPr>
            <a:spLocks noChangeArrowheads="1"/>
          </p:cNvSpPr>
          <p:nvPr/>
        </p:nvSpPr>
        <p:spPr bwMode="auto">
          <a:xfrm>
            <a:off x="3352800" y="3429000"/>
            <a:ext cx="5257800" cy="1752600"/>
          </a:xfrm>
          <a:prstGeom prst="rect">
            <a:avLst/>
          </a:prstGeom>
          <a:noFill/>
          <a:ln w="9525">
            <a:noFill/>
            <a:miter lim="800000"/>
            <a:headEnd/>
            <a:tailEnd/>
          </a:ln>
          <a:effectLst/>
        </p:spPr>
        <p:txBody>
          <a:bodyPr/>
          <a:lstStyle/>
          <a:p>
            <a:pPr marL="342900" marR="0" lvl="0" indent="-342900" algn="l" defTabSz="914400" rtl="0" eaLnBrk="1" fontAlgn="base" latinLnBrk="0" hangingPunct="1">
              <a:lnSpc>
                <a:spcPct val="100000"/>
              </a:lnSpc>
              <a:spcBef>
                <a:spcPct val="20000"/>
              </a:spcBef>
              <a:spcAft>
                <a:spcPct val="0"/>
              </a:spcAft>
              <a:buClr>
                <a:srgbClr val="FFFFCC"/>
              </a:buClr>
              <a:buSzPct val="75000"/>
              <a:buFont typeface="Wingdings" charset="0"/>
              <a:buChar char="l"/>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rPr>
              <a:t>Laws of Eshnunna</a:t>
            </a:r>
          </a:p>
          <a:p>
            <a:pPr marL="342900" marR="0" lvl="0" indent="-342900" algn="l" defTabSz="914400" rtl="0" eaLnBrk="1" fontAlgn="base" latinLnBrk="0" hangingPunct="1">
              <a:lnSpc>
                <a:spcPct val="100000"/>
              </a:lnSpc>
              <a:spcBef>
                <a:spcPct val="20000"/>
              </a:spcBef>
              <a:spcAft>
                <a:spcPct val="0"/>
              </a:spcAft>
              <a:buClr>
                <a:srgbClr val="FFFFCC"/>
              </a:buClr>
              <a:buSzPct val="75000"/>
              <a:buFont typeface="Wingdings" charset="0"/>
              <a:buChar char="l"/>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rPr>
              <a:t>Laws of Hammurapi</a:t>
            </a:r>
          </a:p>
          <a:p>
            <a:pPr marL="342900" marR="0" lvl="0" indent="-342900" algn="l" defTabSz="914400" rtl="0" eaLnBrk="1" fontAlgn="base" latinLnBrk="0" hangingPunct="1">
              <a:lnSpc>
                <a:spcPct val="100000"/>
              </a:lnSpc>
              <a:spcBef>
                <a:spcPct val="20000"/>
              </a:spcBef>
              <a:spcAft>
                <a:spcPct val="0"/>
              </a:spcAft>
              <a:buClr>
                <a:srgbClr val="FFFFCC"/>
              </a:buClr>
              <a:buSzPct val="75000"/>
              <a:buFont typeface="Wingdings" charset="0"/>
              <a:buChar char="l"/>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rPr>
              <a:t>Middle Assyrian Laws</a:t>
            </a:r>
          </a:p>
        </p:txBody>
      </p:sp>
      <p:sp>
        <p:nvSpPr>
          <p:cNvPr id="172036" name="Rectangle 4"/>
          <p:cNvSpPr>
            <a:spLocks noChangeArrowheads="1"/>
          </p:cNvSpPr>
          <p:nvPr/>
        </p:nvSpPr>
        <p:spPr bwMode="auto">
          <a:xfrm>
            <a:off x="381000" y="5257800"/>
            <a:ext cx="2743200" cy="914400"/>
          </a:xfrm>
          <a:prstGeom prst="rect">
            <a:avLst/>
          </a:prstGeom>
          <a:noFill/>
          <a:ln w="9525">
            <a:noFill/>
            <a:miter lim="800000"/>
            <a:headEnd/>
            <a:tailEnd/>
          </a:ln>
          <a:effectLst/>
        </p:spPr>
        <p:txBody>
          <a:bodyPr/>
          <a:lstStyle/>
          <a:p>
            <a:pPr marL="342900" marR="0" lvl="0" indent="-34290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44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rPr>
              <a:t>Hittite</a:t>
            </a:r>
          </a:p>
        </p:txBody>
      </p:sp>
      <p:sp>
        <p:nvSpPr>
          <p:cNvPr id="172035" name="Rectangle 3"/>
          <p:cNvSpPr>
            <a:spLocks noChangeArrowheads="1"/>
          </p:cNvSpPr>
          <p:nvPr/>
        </p:nvSpPr>
        <p:spPr bwMode="auto">
          <a:xfrm>
            <a:off x="3352800" y="5334000"/>
            <a:ext cx="5791200" cy="1219200"/>
          </a:xfrm>
          <a:prstGeom prst="rect">
            <a:avLst/>
          </a:prstGeom>
          <a:noFill/>
          <a:ln w="9525">
            <a:noFill/>
            <a:miter lim="800000"/>
            <a:headEnd/>
            <a:tailEnd/>
          </a:ln>
          <a:effectLst/>
        </p:spPr>
        <p:txBody>
          <a:bodyPr/>
          <a:lstStyle/>
          <a:p>
            <a:pPr marL="342900" marR="0" lvl="0" indent="-342900" algn="l" defTabSz="914400" rtl="0" eaLnBrk="1" fontAlgn="base" latinLnBrk="0" hangingPunct="1">
              <a:lnSpc>
                <a:spcPct val="100000"/>
              </a:lnSpc>
              <a:spcBef>
                <a:spcPct val="20000"/>
              </a:spcBef>
              <a:spcAft>
                <a:spcPct val="0"/>
              </a:spcAft>
              <a:buClr>
                <a:srgbClr val="FFFFCC"/>
              </a:buClr>
              <a:buSzPct val="75000"/>
              <a:buFont typeface="Wingdings" charset="0"/>
              <a:buChar char="l"/>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rPr>
              <a:t>Hittite laws of Murshilish I or Khattushilish I</a:t>
            </a:r>
          </a:p>
        </p:txBody>
      </p:sp>
      <p:sp>
        <p:nvSpPr>
          <p:cNvPr id="139275" name="Text Box 2"/>
          <p:cNvSpPr txBox="1">
            <a:spLocks noChangeArrowheads="1"/>
          </p:cNvSpPr>
          <p:nvPr/>
        </p:nvSpPr>
        <p:spPr bwMode="auto">
          <a:xfrm>
            <a:off x="8458200" y="4445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191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72040">
                                            <p:txEl>
                                              <p:pRg st="0" end="0"/>
                                            </p:txEl>
                                          </p:spTgt>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72039">
                                            <p:txEl>
                                              <p:pRg st="0" end="0"/>
                                            </p:txEl>
                                          </p:spTgt>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172039">
                                            <p:txEl>
                                              <p:pRg st="1" end="1"/>
                                            </p:txEl>
                                          </p:spTgt>
                                        </p:tgtEl>
                                        <p:attrNameLst>
                                          <p:attrName>style.visibility</p:attrName>
                                        </p:attrNameLst>
                                      </p:cBhvr>
                                      <p:to>
                                        <p:strVal val="visible"/>
                                      </p:to>
                                    </p:set>
                                  </p:childTnLst>
                                </p:cTn>
                              </p:par>
                            </p:childTnLst>
                          </p:cTn>
                        </p:par>
                        <p:par>
                          <p:cTn id="13" fill="hold" nodeType="afterGroup">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172039">
                                            <p:txEl>
                                              <p:pRg st="2" end="2"/>
                                            </p:txEl>
                                          </p:spTgt>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172038"/>
                                        </p:tgtEl>
                                        <p:attrNameLst>
                                          <p:attrName>style.visibility</p:attrName>
                                        </p:attrNameLst>
                                      </p:cBhvr>
                                      <p:to>
                                        <p:strVal val="visible"/>
                                      </p:to>
                                    </p:set>
                                  </p:childTnLst>
                                </p:cTn>
                              </p:par>
                            </p:childTnLst>
                          </p:cTn>
                        </p:par>
                        <p:par>
                          <p:cTn id="20" fill="hold" nodeType="afterGroup">
                            <p:stCondLst>
                              <p:cond delay="500"/>
                            </p:stCondLst>
                            <p:childTnLst>
                              <p:par>
                                <p:cTn id="21" presetID="1" presetClass="entr" presetSubtype="0" fill="hold" grpId="0" nodeType="afterEffect">
                                  <p:stCondLst>
                                    <p:cond delay="0"/>
                                  </p:stCondLst>
                                  <p:childTnLst>
                                    <p:set>
                                      <p:cBhvr>
                                        <p:cTn id="22" dur="1" fill="hold">
                                          <p:stCondLst>
                                            <p:cond delay="499"/>
                                          </p:stCondLst>
                                        </p:cTn>
                                        <p:tgtEl>
                                          <p:spTgt spid="17203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72036"/>
                                        </p:tgtEl>
                                        <p:attrNameLst>
                                          <p:attrName>style.visibility</p:attrName>
                                        </p:attrNameLst>
                                      </p:cBhvr>
                                      <p:to>
                                        <p:strVal val="visible"/>
                                      </p:to>
                                    </p:set>
                                  </p:childTnLst>
                                </p:cTn>
                              </p:par>
                            </p:childTnLst>
                          </p:cTn>
                        </p:par>
                        <p:par>
                          <p:cTn id="27" fill="hold" nodeType="afterGroup">
                            <p:stCondLst>
                              <p:cond delay="500"/>
                            </p:stCondLst>
                            <p:childTnLst>
                              <p:par>
                                <p:cTn id="28" presetID="1" presetClass="entr" presetSubtype="0" fill="hold" grpId="0" nodeType="afterEffect">
                                  <p:stCondLst>
                                    <p:cond delay="0"/>
                                  </p:stCondLst>
                                  <p:childTnLst>
                                    <p:set>
                                      <p:cBhvr>
                                        <p:cTn id="29" dur="1" fill="hold">
                                          <p:stCondLst>
                                            <p:cond delay="499"/>
                                          </p:stCondLst>
                                        </p:cTn>
                                        <p:tgtEl>
                                          <p:spTgt spid="1720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40" grpId="0" build="p" autoUpdateAnimBg="0"/>
      <p:bldP spid="172039" grpId="0" build="p" autoUpdateAnimBg="0" advAuto="0"/>
      <p:bldP spid="172038" grpId="0" autoUpdateAnimBg="0"/>
      <p:bldP spid="172037" grpId="0" autoUpdateAnimBg="0"/>
      <p:bldP spid="172036" grpId="0" autoUpdateAnimBg="0"/>
      <p:bldP spid="172035" grpId="0"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3" name="Picture 2" descr="DSS"/>
          <p:cNvPicPr>
            <a:picLocks noChangeAspect="1" noChangeArrowheads="1"/>
          </p:cNvPicPr>
          <p:nvPr/>
        </p:nvPicPr>
        <p:blipFill>
          <a:blip r:embed="rId3" cstate="screen">
            <a:lum bright="-36000"/>
            <a:extLst>
              <a:ext uri="{28A0092B-C50C-407E-A947-70E740481C1C}">
                <a14:useLocalDpi xmlns:a14="http://schemas.microsoft.com/office/drawing/2010/main"/>
              </a:ext>
            </a:extLst>
          </a:blip>
          <a:srcRect/>
          <a:stretch>
            <a:fillRect/>
          </a:stretch>
        </p:blipFill>
        <p:spPr bwMode="auto">
          <a:xfrm>
            <a:off x="0" y="0"/>
            <a:ext cx="9144000" cy="6900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1314" name="Picture 20" descr="cuneiformwriting"/>
          <p:cNvPicPr>
            <a:picLocks noChangeAspect="1" noChangeArrowheads="1"/>
          </p:cNvPicPr>
          <p:nvPr/>
        </p:nvPicPr>
        <p:blipFill>
          <a:blip r:embed="rId4" cstate="screen">
            <a:lum bright="-6000"/>
            <a:extLst>
              <a:ext uri="{28A0092B-C50C-407E-A947-70E740481C1C}">
                <a14:useLocalDpi xmlns:a14="http://schemas.microsoft.com/office/drawing/2010/main"/>
              </a:ext>
            </a:extLst>
          </a:blip>
          <a:srcRect/>
          <a:stretch>
            <a:fillRect/>
          </a:stretch>
        </p:blipFill>
        <p:spPr bwMode="auto">
          <a:xfrm>
            <a:off x="2362200" y="0"/>
            <a:ext cx="3617913" cy="6858000"/>
          </a:xfrm>
          <a:prstGeom prst="rect">
            <a:avLst/>
          </a:prstGeom>
          <a:noFill/>
          <a:ln w="76200">
            <a:solidFill>
              <a:schemeClr val="tx2"/>
            </a:solidFill>
            <a:miter lim="800000"/>
            <a:headEnd/>
            <a:tailEnd/>
          </a:ln>
          <a:extLst>
            <a:ext uri="{909E8E84-426E-40dd-AFC4-6F175D3DCCD1}">
              <a14:hiddenFill xmlns="" xmlns:a14="http://schemas.microsoft.com/office/drawing/2010/main">
                <a:solidFill>
                  <a:srgbClr val="FFFFFF"/>
                </a:solidFill>
              </a14:hiddenFill>
            </a:ext>
          </a:extLst>
        </p:spPr>
      </p:pic>
      <p:sp>
        <p:nvSpPr>
          <p:cNvPr id="152579" name="Text Box 3"/>
          <p:cNvSpPr txBox="1">
            <a:spLocks noChangeArrowheads="1"/>
          </p:cNvSpPr>
          <p:nvPr/>
        </p:nvSpPr>
        <p:spPr bwMode="auto">
          <a:xfrm>
            <a:off x="6228184" y="1295400"/>
            <a:ext cx="28194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200" b="1" i="0" u="sng" strike="noStrike" kern="1200" cap="none" spc="0" normalizeH="0" baseline="0" noProof="0">
                <a:ln>
                  <a:noFill/>
                </a:ln>
                <a:solidFill>
                  <a:srgbClr val="FFFFFF"/>
                </a:solidFill>
                <a:effectLst/>
                <a:uLnTx/>
                <a:uFillTx/>
                <a:latin typeface="Arial" charset="0"/>
                <a:ea typeface="ＭＳ Ｐゴシック" charset="0"/>
              </a:rPr>
              <a:t>Moses</a:t>
            </a:r>
            <a:endParaRPr kumimoji="0" lang="en-US" sz="2400" b="1" i="1" u="sng"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52580" name="Rectangle 4"/>
          <p:cNvSpPr>
            <a:spLocks noGrp="1" noChangeArrowheads="1"/>
          </p:cNvSpPr>
          <p:nvPr>
            <p:ph type="title" idx="4294967295"/>
          </p:nvPr>
        </p:nvSpPr>
        <p:spPr>
          <a:xfrm>
            <a:off x="0" y="457200"/>
            <a:ext cx="9144000" cy="762000"/>
          </a:xfrm>
          <a:solidFill>
            <a:schemeClr val="tx2"/>
          </a:solidFill>
          <a:effectLst>
            <a:outerShdw blurRad="63500" dist="35921" dir="2700000" algn="ctr" rotWithShape="0">
              <a:schemeClr val="tx2">
                <a:alpha val="74998"/>
              </a:schemeClr>
            </a:outerShdw>
          </a:effectLst>
        </p:spPr>
        <p:txBody>
          <a:bodyPr/>
          <a:lstStyle/>
          <a:p>
            <a:pPr eaLnBrk="1" hangingPunct="1">
              <a:defRPr/>
            </a:pPr>
            <a:r>
              <a:rPr lang="en-US" sz="3600" b="1">
                <a:solidFill>
                  <a:schemeClr val="bg1"/>
                </a:solidFill>
                <a:latin typeface="Arial" charset="0"/>
                <a:ea typeface="ＭＳ Ｐゴシック" charset="0"/>
                <a:cs typeface="ＭＳ Ｐゴシック" charset="0"/>
              </a:rPr>
              <a:t>Jewish Laws Were Fairer</a:t>
            </a:r>
            <a:endParaRPr lang="en-US" sz="3600">
              <a:latin typeface="Arial" charset="0"/>
              <a:ea typeface="ＭＳ Ｐゴシック" charset="0"/>
              <a:cs typeface="ＭＳ Ｐゴシック" charset="0"/>
            </a:endParaRPr>
          </a:p>
        </p:txBody>
      </p:sp>
      <p:sp>
        <p:nvSpPr>
          <p:cNvPr id="152581" name="Text Box 5"/>
          <p:cNvSpPr txBox="1">
            <a:spLocks noChangeArrowheads="1"/>
          </p:cNvSpPr>
          <p:nvPr/>
        </p:nvSpPr>
        <p:spPr bwMode="auto">
          <a:xfrm>
            <a:off x="2474913" y="1279525"/>
            <a:ext cx="37338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200" b="1" i="0" u="sng" strike="noStrike" kern="1200" cap="none" spc="0" normalizeH="0" baseline="0" noProof="0">
                <a:ln>
                  <a:noFill/>
                </a:ln>
                <a:solidFill>
                  <a:srgbClr val="FFFFFF"/>
                </a:solidFill>
                <a:effectLst/>
                <a:uLnTx/>
                <a:uFillTx/>
                <a:latin typeface="Arial" charset="0"/>
                <a:ea typeface="ＭＳ Ｐゴシック" charset="0"/>
              </a:rPr>
              <a:t>Hammurapi</a:t>
            </a:r>
            <a:endParaRPr kumimoji="0" lang="en-US" sz="2400" b="1" i="1" u="sng"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52591" name="Text Box 15"/>
          <p:cNvSpPr txBox="1">
            <a:spLocks noChangeArrowheads="1"/>
          </p:cNvSpPr>
          <p:nvPr/>
        </p:nvSpPr>
        <p:spPr bwMode="auto">
          <a:xfrm>
            <a:off x="45368" y="1279525"/>
            <a:ext cx="2240633"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200" b="1" i="0" u="sng" strike="noStrike" kern="1200" cap="none" spc="0" normalizeH="0" baseline="0" noProof="0" dirty="0">
                <a:ln>
                  <a:noFill/>
                </a:ln>
                <a:solidFill>
                  <a:srgbClr val="FFFFFF"/>
                </a:solidFill>
                <a:effectLst/>
                <a:uLnTx/>
                <a:uFillTx/>
                <a:latin typeface="Arial" charset="0"/>
                <a:ea typeface="ＭＳ Ｐゴシック" charset="0"/>
              </a:rPr>
              <a:t>Offense</a:t>
            </a:r>
            <a:endParaRPr kumimoji="0" lang="en-US" sz="2400" b="1" i="1" u="sng"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152592" name="Text Box 16"/>
          <p:cNvSpPr txBox="1">
            <a:spLocks noChangeArrowheads="1"/>
          </p:cNvSpPr>
          <p:nvPr/>
        </p:nvSpPr>
        <p:spPr bwMode="auto">
          <a:xfrm>
            <a:off x="45368" y="1981200"/>
            <a:ext cx="2240633"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rPr>
              <a:t>Stealing</a:t>
            </a:r>
            <a:endParaRPr kumimoji="0" lang="en-US" sz="2000" b="1" i="1"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52593" name="Text Box 17"/>
          <p:cNvSpPr txBox="1">
            <a:spLocks noChangeArrowheads="1"/>
          </p:cNvSpPr>
          <p:nvPr/>
        </p:nvSpPr>
        <p:spPr bwMode="auto">
          <a:xfrm>
            <a:off x="45368" y="3124200"/>
            <a:ext cx="2240633"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rPr>
              <a:t>Burglary</a:t>
            </a:r>
            <a:endParaRPr kumimoji="0" lang="en-US" sz="2000" b="1" i="1"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52594" name="Text Box 18"/>
          <p:cNvSpPr txBox="1">
            <a:spLocks noChangeArrowheads="1"/>
          </p:cNvSpPr>
          <p:nvPr/>
        </p:nvSpPr>
        <p:spPr bwMode="auto">
          <a:xfrm>
            <a:off x="45368" y="4267200"/>
            <a:ext cx="2240633" cy="95410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rPr>
              <a:t>Harboring Slave</a:t>
            </a:r>
            <a:endParaRPr kumimoji="0" lang="en-US" sz="2000" b="1" i="1"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52595" name="Text Box 19"/>
          <p:cNvSpPr txBox="1">
            <a:spLocks noChangeArrowheads="1"/>
          </p:cNvSpPr>
          <p:nvPr/>
        </p:nvSpPr>
        <p:spPr bwMode="auto">
          <a:xfrm>
            <a:off x="45368" y="5591175"/>
            <a:ext cx="2240633" cy="95410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rPr>
              <a:t>Injuring Slave</a:t>
            </a:r>
            <a:endParaRPr kumimoji="0" lang="en-US" sz="2000" b="1" i="1"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52597" name="Text Box 21"/>
          <p:cNvSpPr txBox="1">
            <a:spLocks noChangeArrowheads="1"/>
          </p:cNvSpPr>
          <p:nvPr/>
        </p:nvSpPr>
        <p:spPr bwMode="auto">
          <a:xfrm>
            <a:off x="6228185" y="1997075"/>
            <a:ext cx="2915816" cy="95410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Restore 2x (Exod 22:9)</a:t>
            </a:r>
            <a:endParaRPr kumimoji="0" lang="en-US" sz="2000" b="1" i="1"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152598" name="Text Box 22"/>
          <p:cNvSpPr txBox="1">
            <a:spLocks noChangeArrowheads="1"/>
          </p:cNvSpPr>
          <p:nvPr/>
        </p:nvSpPr>
        <p:spPr bwMode="auto">
          <a:xfrm>
            <a:off x="2401888" y="1981200"/>
            <a:ext cx="3617913"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Death (§</a:t>
            </a:r>
            <a:r>
              <a:rPr kumimoji="0" lang="en-US" altLang="zh-CN" sz="2800" b="1" i="0" u="none" strike="noStrike" kern="1200" cap="none" spc="0" normalizeH="0" baseline="0" noProof="0" dirty="0">
                <a:ln>
                  <a:noFill/>
                </a:ln>
                <a:solidFill>
                  <a:srgbClr val="FFFFFF"/>
                </a:solidFill>
                <a:effectLst/>
                <a:uLnTx/>
                <a:uFillTx/>
                <a:latin typeface="Arial" charset="0"/>
                <a:ea typeface="华文细黑" charset="0"/>
                <a:cs typeface="华文细黑" charset="0"/>
              </a:rPr>
              <a:t> 4)</a:t>
            </a:r>
          </a:p>
        </p:txBody>
      </p:sp>
      <p:sp>
        <p:nvSpPr>
          <p:cNvPr id="152599" name="Text Box 23"/>
          <p:cNvSpPr txBox="1">
            <a:spLocks noChangeArrowheads="1"/>
          </p:cNvSpPr>
          <p:nvPr/>
        </p:nvSpPr>
        <p:spPr bwMode="auto">
          <a:xfrm>
            <a:off x="6228184" y="3140075"/>
            <a:ext cx="2819400" cy="126188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rPr>
              <a:t>Restore 2x (Exod 22:7)</a:t>
            </a:r>
            <a:endParaRPr kumimoji="0" lang="en-US" sz="2000" b="1" i="1" u="none" strike="noStrike" kern="1200" cap="none" spc="0" normalizeH="0" baseline="0" noProof="0">
              <a:ln>
                <a:noFill/>
              </a:ln>
              <a:solidFill>
                <a:srgbClr val="FFFFFF"/>
              </a:solidFill>
              <a:effectLst/>
              <a:uLnTx/>
              <a:uFillTx/>
              <a:latin typeface="Times New Roman"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1"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52600" name="Text Box 24"/>
          <p:cNvSpPr txBox="1">
            <a:spLocks noChangeArrowheads="1"/>
          </p:cNvSpPr>
          <p:nvPr/>
        </p:nvSpPr>
        <p:spPr bwMode="auto">
          <a:xfrm>
            <a:off x="2401888" y="3124200"/>
            <a:ext cx="3617913"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pitchFamily="-112" charset="0"/>
                <a:ea typeface="ＭＳ Ｐゴシック" charset="0"/>
                <a:cs typeface="+mn-cs"/>
              </a:rPr>
              <a:t>Death (§</a:t>
            </a:r>
            <a:r>
              <a:rPr kumimoji="0" lang="en-US" altLang="zh-CN" sz="2800" b="1" i="0" u="none" strike="noStrike" kern="1200" cap="none" spc="0" normalizeH="0" baseline="0" noProof="0">
                <a:ln>
                  <a:noFill/>
                </a:ln>
                <a:solidFill>
                  <a:srgbClr val="FFFFFF"/>
                </a:solidFill>
                <a:effectLst/>
                <a:uLnTx/>
                <a:uFillTx/>
                <a:latin typeface="Arial" pitchFamily="-112" charset="0"/>
                <a:ea typeface="华文细黑" pitchFamily="-112" charset="-122"/>
                <a:cs typeface="华文细黑" pitchFamily="-112" charset="-122"/>
              </a:rPr>
              <a:t> 21)</a:t>
            </a:r>
          </a:p>
        </p:txBody>
      </p:sp>
      <p:sp>
        <p:nvSpPr>
          <p:cNvPr id="152601" name="Text Box 25"/>
          <p:cNvSpPr txBox="1">
            <a:spLocks noChangeArrowheads="1"/>
          </p:cNvSpPr>
          <p:nvPr/>
        </p:nvSpPr>
        <p:spPr bwMode="auto">
          <a:xfrm>
            <a:off x="6228184" y="4283075"/>
            <a:ext cx="2819400" cy="95410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rPr>
              <a:t>No offense (Deut 23:15)</a:t>
            </a:r>
            <a:endParaRPr kumimoji="0" lang="en-US" sz="2000" b="1" i="1"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52602" name="Text Box 26"/>
          <p:cNvSpPr txBox="1">
            <a:spLocks noChangeArrowheads="1"/>
          </p:cNvSpPr>
          <p:nvPr/>
        </p:nvSpPr>
        <p:spPr bwMode="auto">
          <a:xfrm>
            <a:off x="2401888" y="4267200"/>
            <a:ext cx="3617913"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rPr>
              <a:t>Death (§</a:t>
            </a:r>
            <a:r>
              <a:rPr kumimoji="0" lang="en-US" altLang="zh-CN" sz="2800" b="1" i="0" u="none" strike="noStrike" kern="1200" cap="none" spc="0" normalizeH="0" baseline="0" noProof="0">
                <a:ln>
                  <a:noFill/>
                </a:ln>
                <a:solidFill>
                  <a:srgbClr val="FFFFFF"/>
                </a:solidFill>
                <a:effectLst/>
                <a:uLnTx/>
                <a:uFillTx/>
                <a:latin typeface="Arial" charset="0"/>
                <a:ea typeface="华文细黑" charset="0"/>
                <a:cs typeface="华文细黑" charset="0"/>
              </a:rPr>
              <a:t> 16)</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2000" b="1" i="1" u="none" strike="noStrike" kern="1200" cap="none" spc="0" normalizeH="0" baseline="0" noProof="0">
              <a:ln>
                <a:noFill/>
              </a:ln>
              <a:solidFill>
                <a:srgbClr val="FFFFFF"/>
              </a:solidFill>
              <a:effectLst/>
              <a:uLnTx/>
              <a:uFillTx/>
              <a:latin typeface="Times New Roman" charset="0"/>
              <a:ea typeface="华文细黑" charset="0"/>
              <a:cs typeface="华文细黑" charset="0"/>
            </a:endParaRPr>
          </a:p>
        </p:txBody>
      </p:sp>
      <p:sp>
        <p:nvSpPr>
          <p:cNvPr id="152603" name="Text Box 27"/>
          <p:cNvSpPr txBox="1">
            <a:spLocks noChangeArrowheads="1"/>
          </p:cNvSpPr>
          <p:nvPr/>
        </p:nvSpPr>
        <p:spPr bwMode="auto">
          <a:xfrm>
            <a:off x="6228184" y="5622925"/>
            <a:ext cx="2819400" cy="95410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Slave freed</a:t>
            </a:r>
            <a:b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(Exod 21:26-27) </a:t>
            </a:r>
            <a:endParaRPr kumimoji="0" lang="en-US" sz="2000" b="1" i="1"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152604" name="Text Box 28"/>
          <p:cNvSpPr txBox="1">
            <a:spLocks noChangeArrowheads="1"/>
          </p:cNvSpPr>
          <p:nvPr/>
        </p:nvSpPr>
        <p:spPr bwMode="auto">
          <a:xfrm>
            <a:off x="2398713" y="5607050"/>
            <a:ext cx="3617913" cy="1261884"/>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rPr>
              <a:t>Master paid</a:t>
            </a:r>
            <a:br>
              <a:rPr kumimoji="0" lang="en-US" sz="2800" b="1" i="0" u="none" strike="noStrike" kern="1200" cap="none" spc="0" normalizeH="0" baseline="0" noProof="0">
                <a:ln>
                  <a:noFill/>
                </a:ln>
                <a:solidFill>
                  <a:srgbClr val="FFFFFF"/>
                </a:solidFill>
                <a:effectLst/>
                <a:uLnTx/>
                <a:uFillTx/>
                <a:latin typeface="Arial" charset="0"/>
                <a:ea typeface="ＭＳ Ｐゴシック" charset="0"/>
              </a:rPr>
            </a:br>
            <a:r>
              <a:rPr kumimoji="0" lang="en-US" sz="28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zh-CN" sz="2800" b="1" i="0" u="none" strike="noStrike" kern="1200" cap="none" spc="0" normalizeH="0" baseline="0" noProof="0">
                <a:ln>
                  <a:noFill/>
                </a:ln>
                <a:solidFill>
                  <a:srgbClr val="FFFFFF"/>
                </a:solidFill>
                <a:effectLst/>
                <a:uLnTx/>
                <a:uFillTx/>
                <a:latin typeface="Arial" charset="0"/>
                <a:ea typeface="华文细黑" charset="0"/>
                <a:cs typeface="华文细黑" charset="0"/>
              </a:rPr>
              <a:t> 199)</a:t>
            </a:r>
            <a:endParaRPr kumimoji="0" lang="en-US" altLang="zh-CN" sz="2000" b="1" i="1" u="none" strike="noStrike" kern="1200" cap="none" spc="0" normalizeH="0" baseline="0" noProof="0">
              <a:ln>
                <a:noFill/>
              </a:ln>
              <a:solidFill>
                <a:srgbClr val="FFFFFF"/>
              </a:solidFill>
              <a:effectLst/>
              <a:uLnTx/>
              <a:uFillTx/>
              <a:latin typeface="Times New Roman" charset="0"/>
              <a:ea typeface="华文细黑" charset="0"/>
              <a:cs typeface="华文细黑"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2000" b="1" i="1" u="none" strike="noStrike" kern="1200" cap="none" spc="0" normalizeH="0" baseline="0" noProof="0">
              <a:ln>
                <a:noFill/>
              </a:ln>
              <a:solidFill>
                <a:srgbClr val="FFFFFF"/>
              </a:solidFill>
              <a:effectLst/>
              <a:uLnTx/>
              <a:uFillTx/>
              <a:latin typeface="Times New Roman" charset="0"/>
              <a:ea typeface="华文细黑" charset="0"/>
              <a:cs typeface="华文细黑" charset="0"/>
            </a:endParaRPr>
          </a:p>
        </p:txBody>
      </p:sp>
      <p:sp>
        <p:nvSpPr>
          <p:cNvPr id="152605" name="Text Box 29"/>
          <p:cNvSpPr txBox="1">
            <a:spLocks noChangeArrowheads="1"/>
          </p:cNvSpPr>
          <p:nvPr/>
        </p:nvSpPr>
        <p:spPr bwMode="auto">
          <a:xfrm>
            <a:off x="8229600" y="76200"/>
            <a:ext cx="612668" cy="400110"/>
          </a:xfrm>
          <a:prstGeom prst="rect">
            <a:avLst/>
          </a:prstGeom>
          <a:noFill/>
          <a:ln w="9525">
            <a:noFill/>
            <a:miter lim="800000"/>
            <a:headEnd/>
            <a:tailEnd/>
          </a:ln>
          <a:effectLst>
            <a:outerShdw blurRad="63500" dist="35921" dir="2700000" algn="ctr" rotWithShape="0">
              <a:schemeClr val="tx2">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rPr>
              <a:t>192</a:t>
            </a:r>
            <a:endParaRPr kumimoji="0" lang="en-US" sz="2000" b="1" i="0" u="none" strike="noStrike" kern="1200" cap="none" spc="0" normalizeH="0" baseline="0" noProof="0">
              <a:ln>
                <a:noFill/>
              </a:ln>
              <a:solidFill>
                <a:srgbClr val="000000"/>
              </a:solidFill>
              <a:effectLst/>
              <a:uLnTx/>
              <a:uFillTx/>
              <a:latin typeface="Arial" charset="0"/>
              <a:ea typeface="ＭＳ Ｐゴシック"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52592"/>
                                        </p:tgtEl>
                                        <p:attrNameLst>
                                          <p:attrName>style.visibility</p:attrName>
                                        </p:attrNameLst>
                                      </p:cBhvr>
                                      <p:to>
                                        <p:strVal val="visible"/>
                                      </p:to>
                                    </p:set>
                                    <p:anim calcmode="lin" valueType="num">
                                      <p:cBhvr>
                                        <p:cTn id="7" dur="1000" fill="hold"/>
                                        <p:tgtEl>
                                          <p:spTgt spid="152592"/>
                                        </p:tgtEl>
                                        <p:attrNameLst>
                                          <p:attrName>ppt_w</p:attrName>
                                        </p:attrNameLst>
                                      </p:cBhvr>
                                      <p:tavLst>
                                        <p:tav tm="0">
                                          <p:val>
                                            <p:fltVal val="0"/>
                                          </p:val>
                                        </p:tav>
                                        <p:tav tm="100000">
                                          <p:val>
                                            <p:strVal val="#ppt_w"/>
                                          </p:val>
                                        </p:tav>
                                      </p:tavLst>
                                    </p:anim>
                                    <p:anim calcmode="lin" valueType="num">
                                      <p:cBhvr>
                                        <p:cTn id="8" dur="1000" fill="hold"/>
                                        <p:tgtEl>
                                          <p:spTgt spid="152592"/>
                                        </p:tgtEl>
                                        <p:attrNameLst>
                                          <p:attrName>ppt_h</p:attrName>
                                        </p:attrNameLst>
                                      </p:cBhvr>
                                      <p:tavLst>
                                        <p:tav tm="0">
                                          <p:val>
                                            <p:fltVal val="0"/>
                                          </p:val>
                                        </p:tav>
                                        <p:tav tm="100000">
                                          <p:val>
                                            <p:strVal val="#ppt_h"/>
                                          </p:val>
                                        </p:tav>
                                      </p:tavLst>
                                    </p:anim>
                                    <p:anim calcmode="lin" valueType="num">
                                      <p:cBhvr>
                                        <p:cTn id="9" dur="1000" fill="hold"/>
                                        <p:tgtEl>
                                          <p:spTgt spid="15259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5259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52598"/>
                                        </p:tgtEl>
                                        <p:attrNameLst>
                                          <p:attrName>style.visibility</p:attrName>
                                        </p:attrNameLst>
                                      </p:cBhvr>
                                      <p:to>
                                        <p:strVal val="visible"/>
                                      </p:to>
                                    </p:set>
                                    <p:anim calcmode="lin" valueType="num">
                                      <p:cBhvr>
                                        <p:cTn id="15" dur="1000" fill="hold"/>
                                        <p:tgtEl>
                                          <p:spTgt spid="152598"/>
                                        </p:tgtEl>
                                        <p:attrNameLst>
                                          <p:attrName>ppt_w</p:attrName>
                                        </p:attrNameLst>
                                      </p:cBhvr>
                                      <p:tavLst>
                                        <p:tav tm="0">
                                          <p:val>
                                            <p:fltVal val="0"/>
                                          </p:val>
                                        </p:tav>
                                        <p:tav tm="100000">
                                          <p:val>
                                            <p:strVal val="#ppt_w"/>
                                          </p:val>
                                        </p:tav>
                                      </p:tavLst>
                                    </p:anim>
                                    <p:anim calcmode="lin" valueType="num">
                                      <p:cBhvr>
                                        <p:cTn id="16" dur="1000" fill="hold"/>
                                        <p:tgtEl>
                                          <p:spTgt spid="152598"/>
                                        </p:tgtEl>
                                        <p:attrNameLst>
                                          <p:attrName>ppt_h</p:attrName>
                                        </p:attrNameLst>
                                      </p:cBhvr>
                                      <p:tavLst>
                                        <p:tav tm="0">
                                          <p:val>
                                            <p:fltVal val="0"/>
                                          </p:val>
                                        </p:tav>
                                        <p:tav tm="100000">
                                          <p:val>
                                            <p:strVal val="#ppt_h"/>
                                          </p:val>
                                        </p:tav>
                                      </p:tavLst>
                                    </p:anim>
                                    <p:anim calcmode="lin" valueType="num">
                                      <p:cBhvr>
                                        <p:cTn id="17" dur="1000" fill="hold"/>
                                        <p:tgtEl>
                                          <p:spTgt spid="152598"/>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5259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52597"/>
                                        </p:tgtEl>
                                        <p:attrNameLst>
                                          <p:attrName>style.visibility</p:attrName>
                                        </p:attrNameLst>
                                      </p:cBhvr>
                                      <p:to>
                                        <p:strVal val="visible"/>
                                      </p:to>
                                    </p:set>
                                    <p:anim calcmode="lin" valueType="num">
                                      <p:cBhvr>
                                        <p:cTn id="23" dur="1000" fill="hold"/>
                                        <p:tgtEl>
                                          <p:spTgt spid="152597"/>
                                        </p:tgtEl>
                                        <p:attrNameLst>
                                          <p:attrName>ppt_w</p:attrName>
                                        </p:attrNameLst>
                                      </p:cBhvr>
                                      <p:tavLst>
                                        <p:tav tm="0">
                                          <p:val>
                                            <p:fltVal val="0"/>
                                          </p:val>
                                        </p:tav>
                                        <p:tav tm="100000">
                                          <p:val>
                                            <p:strVal val="#ppt_w"/>
                                          </p:val>
                                        </p:tav>
                                      </p:tavLst>
                                    </p:anim>
                                    <p:anim calcmode="lin" valueType="num">
                                      <p:cBhvr>
                                        <p:cTn id="24" dur="1000" fill="hold"/>
                                        <p:tgtEl>
                                          <p:spTgt spid="152597"/>
                                        </p:tgtEl>
                                        <p:attrNameLst>
                                          <p:attrName>ppt_h</p:attrName>
                                        </p:attrNameLst>
                                      </p:cBhvr>
                                      <p:tavLst>
                                        <p:tav tm="0">
                                          <p:val>
                                            <p:fltVal val="0"/>
                                          </p:val>
                                        </p:tav>
                                        <p:tav tm="100000">
                                          <p:val>
                                            <p:strVal val="#ppt_h"/>
                                          </p:val>
                                        </p:tav>
                                      </p:tavLst>
                                    </p:anim>
                                    <p:anim calcmode="lin" valueType="num">
                                      <p:cBhvr>
                                        <p:cTn id="25" dur="1000" fill="hold"/>
                                        <p:tgtEl>
                                          <p:spTgt spid="152597"/>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5259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52593"/>
                                        </p:tgtEl>
                                        <p:attrNameLst>
                                          <p:attrName>style.visibility</p:attrName>
                                        </p:attrNameLst>
                                      </p:cBhvr>
                                      <p:to>
                                        <p:strVal val="visible"/>
                                      </p:to>
                                    </p:set>
                                    <p:anim calcmode="lin" valueType="num">
                                      <p:cBhvr>
                                        <p:cTn id="31" dur="1000" fill="hold"/>
                                        <p:tgtEl>
                                          <p:spTgt spid="152593"/>
                                        </p:tgtEl>
                                        <p:attrNameLst>
                                          <p:attrName>ppt_w</p:attrName>
                                        </p:attrNameLst>
                                      </p:cBhvr>
                                      <p:tavLst>
                                        <p:tav tm="0">
                                          <p:val>
                                            <p:fltVal val="0"/>
                                          </p:val>
                                        </p:tav>
                                        <p:tav tm="100000">
                                          <p:val>
                                            <p:strVal val="#ppt_w"/>
                                          </p:val>
                                        </p:tav>
                                      </p:tavLst>
                                    </p:anim>
                                    <p:anim calcmode="lin" valueType="num">
                                      <p:cBhvr>
                                        <p:cTn id="32" dur="1000" fill="hold"/>
                                        <p:tgtEl>
                                          <p:spTgt spid="152593"/>
                                        </p:tgtEl>
                                        <p:attrNameLst>
                                          <p:attrName>ppt_h</p:attrName>
                                        </p:attrNameLst>
                                      </p:cBhvr>
                                      <p:tavLst>
                                        <p:tav tm="0">
                                          <p:val>
                                            <p:fltVal val="0"/>
                                          </p:val>
                                        </p:tav>
                                        <p:tav tm="100000">
                                          <p:val>
                                            <p:strVal val="#ppt_h"/>
                                          </p:val>
                                        </p:tav>
                                      </p:tavLst>
                                    </p:anim>
                                    <p:anim calcmode="lin" valueType="num">
                                      <p:cBhvr>
                                        <p:cTn id="33" dur="1000" fill="hold"/>
                                        <p:tgtEl>
                                          <p:spTgt spid="152593"/>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5259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152600"/>
                                        </p:tgtEl>
                                        <p:attrNameLst>
                                          <p:attrName>style.visibility</p:attrName>
                                        </p:attrNameLst>
                                      </p:cBhvr>
                                      <p:to>
                                        <p:strVal val="visible"/>
                                      </p:to>
                                    </p:set>
                                    <p:anim calcmode="lin" valueType="num">
                                      <p:cBhvr>
                                        <p:cTn id="39" dur="1000" fill="hold"/>
                                        <p:tgtEl>
                                          <p:spTgt spid="152600"/>
                                        </p:tgtEl>
                                        <p:attrNameLst>
                                          <p:attrName>ppt_w</p:attrName>
                                        </p:attrNameLst>
                                      </p:cBhvr>
                                      <p:tavLst>
                                        <p:tav tm="0">
                                          <p:val>
                                            <p:fltVal val="0"/>
                                          </p:val>
                                        </p:tav>
                                        <p:tav tm="100000">
                                          <p:val>
                                            <p:strVal val="#ppt_w"/>
                                          </p:val>
                                        </p:tav>
                                      </p:tavLst>
                                    </p:anim>
                                    <p:anim calcmode="lin" valueType="num">
                                      <p:cBhvr>
                                        <p:cTn id="40" dur="1000" fill="hold"/>
                                        <p:tgtEl>
                                          <p:spTgt spid="152600"/>
                                        </p:tgtEl>
                                        <p:attrNameLst>
                                          <p:attrName>ppt_h</p:attrName>
                                        </p:attrNameLst>
                                      </p:cBhvr>
                                      <p:tavLst>
                                        <p:tav tm="0">
                                          <p:val>
                                            <p:fltVal val="0"/>
                                          </p:val>
                                        </p:tav>
                                        <p:tav tm="100000">
                                          <p:val>
                                            <p:strVal val="#ppt_h"/>
                                          </p:val>
                                        </p:tav>
                                      </p:tavLst>
                                    </p:anim>
                                    <p:anim calcmode="lin" valueType="num">
                                      <p:cBhvr>
                                        <p:cTn id="41" dur="1000" fill="hold"/>
                                        <p:tgtEl>
                                          <p:spTgt spid="152600"/>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5260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152599"/>
                                        </p:tgtEl>
                                        <p:attrNameLst>
                                          <p:attrName>style.visibility</p:attrName>
                                        </p:attrNameLst>
                                      </p:cBhvr>
                                      <p:to>
                                        <p:strVal val="visible"/>
                                      </p:to>
                                    </p:set>
                                    <p:anim calcmode="lin" valueType="num">
                                      <p:cBhvr>
                                        <p:cTn id="47" dur="1000" fill="hold"/>
                                        <p:tgtEl>
                                          <p:spTgt spid="152599"/>
                                        </p:tgtEl>
                                        <p:attrNameLst>
                                          <p:attrName>ppt_w</p:attrName>
                                        </p:attrNameLst>
                                      </p:cBhvr>
                                      <p:tavLst>
                                        <p:tav tm="0">
                                          <p:val>
                                            <p:fltVal val="0"/>
                                          </p:val>
                                        </p:tav>
                                        <p:tav tm="100000">
                                          <p:val>
                                            <p:strVal val="#ppt_w"/>
                                          </p:val>
                                        </p:tav>
                                      </p:tavLst>
                                    </p:anim>
                                    <p:anim calcmode="lin" valueType="num">
                                      <p:cBhvr>
                                        <p:cTn id="48" dur="1000" fill="hold"/>
                                        <p:tgtEl>
                                          <p:spTgt spid="152599"/>
                                        </p:tgtEl>
                                        <p:attrNameLst>
                                          <p:attrName>ppt_h</p:attrName>
                                        </p:attrNameLst>
                                      </p:cBhvr>
                                      <p:tavLst>
                                        <p:tav tm="0">
                                          <p:val>
                                            <p:fltVal val="0"/>
                                          </p:val>
                                        </p:tav>
                                        <p:tav tm="100000">
                                          <p:val>
                                            <p:strVal val="#ppt_h"/>
                                          </p:val>
                                        </p:tav>
                                      </p:tavLst>
                                    </p:anim>
                                    <p:anim calcmode="lin" valueType="num">
                                      <p:cBhvr>
                                        <p:cTn id="49" dur="1000" fill="hold"/>
                                        <p:tgtEl>
                                          <p:spTgt spid="152599"/>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15259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152594"/>
                                        </p:tgtEl>
                                        <p:attrNameLst>
                                          <p:attrName>style.visibility</p:attrName>
                                        </p:attrNameLst>
                                      </p:cBhvr>
                                      <p:to>
                                        <p:strVal val="visible"/>
                                      </p:to>
                                    </p:set>
                                    <p:anim calcmode="lin" valueType="num">
                                      <p:cBhvr>
                                        <p:cTn id="55" dur="1000" fill="hold"/>
                                        <p:tgtEl>
                                          <p:spTgt spid="152594"/>
                                        </p:tgtEl>
                                        <p:attrNameLst>
                                          <p:attrName>ppt_w</p:attrName>
                                        </p:attrNameLst>
                                      </p:cBhvr>
                                      <p:tavLst>
                                        <p:tav tm="0">
                                          <p:val>
                                            <p:fltVal val="0"/>
                                          </p:val>
                                        </p:tav>
                                        <p:tav tm="100000">
                                          <p:val>
                                            <p:strVal val="#ppt_w"/>
                                          </p:val>
                                        </p:tav>
                                      </p:tavLst>
                                    </p:anim>
                                    <p:anim calcmode="lin" valueType="num">
                                      <p:cBhvr>
                                        <p:cTn id="56" dur="1000" fill="hold"/>
                                        <p:tgtEl>
                                          <p:spTgt spid="152594"/>
                                        </p:tgtEl>
                                        <p:attrNameLst>
                                          <p:attrName>ppt_h</p:attrName>
                                        </p:attrNameLst>
                                      </p:cBhvr>
                                      <p:tavLst>
                                        <p:tav tm="0">
                                          <p:val>
                                            <p:fltVal val="0"/>
                                          </p:val>
                                        </p:tav>
                                        <p:tav tm="100000">
                                          <p:val>
                                            <p:strVal val="#ppt_h"/>
                                          </p:val>
                                        </p:tav>
                                      </p:tavLst>
                                    </p:anim>
                                    <p:anim calcmode="lin" valueType="num">
                                      <p:cBhvr>
                                        <p:cTn id="57" dur="1000" fill="hold"/>
                                        <p:tgtEl>
                                          <p:spTgt spid="152594"/>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15259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152602"/>
                                        </p:tgtEl>
                                        <p:attrNameLst>
                                          <p:attrName>style.visibility</p:attrName>
                                        </p:attrNameLst>
                                      </p:cBhvr>
                                      <p:to>
                                        <p:strVal val="visible"/>
                                      </p:to>
                                    </p:set>
                                    <p:anim calcmode="lin" valueType="num">
                                      <p:cBhvr>
                                        <p:cTn id="63" dur="1000" fill="hold"/>
                                        <p:tgtEl>
                                          <p:spTgt spid="152602"/>
                                        </p:tgtEl>
                                        <p:attrNameLst>
                                          <p:attrName>ppt_w</p:attrName>
                                        </p:attrNameLst>
                                      </p:cBhvr>
                                      <p:tavLst>
                                        <p:tav tm="0">
                                          <p:val>
                                            <p:fltVal val="0"/>
                                          </p:val>
                                        </p:tav>
                                        <p:tav tm="100000">
                                          <p:val>
                                            <p:strVal val="#ppt_w"/>
                                          </p:val>
                                        </p:tav>
                                      </p:tavLst>
                                    </p:anim>
                                    <p:anim calcmode="lin" valueType="num">
                                      <p:cBhvr>
                                        <p:cTn id="64" dur="1000" fill="hold"/>
                                        <p:tgtEl>
                                          <p:spTgt spid="152602"/>
                                        </p:tgtEl>
                                        <p:attrNameLst>
                                          <p:attrName>ppt_h</p:attrName>
                                        </p:attrNameLst>
                                      </p:cBhvr>
                                      <p:tavLst>
                                        <p:tav tm="0">
                                          <p:val>
                                            <p:fltVal val="0"/>
                                          </p:val>
                                        </p:tav>
                                        <p:tav tm="100000">
                                          <p:val>
                                            <p:strVal val="#ppt_h"/>
                                          </p:val>
                                        </p:tav>
                                      </p:tavLst>
                                    </p:anim>
                                    <p:anim calcmode="lin" valueType="num">
                                      <p:cBhvr>
                                        <p:cTn id="65" dur="1000" fill="hold"/>
                                        <p:tgtEl>
                                          <p:spTgt spid="152602"/>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15260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152601"/>
                                        </p:tgtEl>
                                        <p:attrNameLst>
                                          <p:attrName>style.visibility</p:attrName>
                                        </p:attrNameLst>
                                      </p:cBhvr>
                                      <p:to>
                                        <p:strVal val="visible"/>
                                      </p:to>
                                    </p:set>
                                    <p:anim calcmode="lin" valueType="num">
                                      <p:cBhvr>
                                        <p:cTn id="71" dur="1000" fill="hold"/>
                                        <p:tgtEl>
                                          <p:spTgt spid="152601"/>
                                        </p:tgtEl>
                                        <p:attrNameLst>
                                          <p:attrName>ppt_w</p:attrName>
                                        </p:attrNameLst>
                                      </p:cBhvr>
                                      <p:tavLst>
                                        <p:tav tm="0">
                                          <p:val>
                                            <p:fltVal val="0"/>
                                          </p:val>
                                        </p:tav>
                                        <p:tav tm="100000">
                                          <p:val>
                                            <p:strVal val="#ppt_w"/>
                                          </p:val>
                                        </p:tav>
                                      </p:tavLst>
                                    </p:anim>
                                    <p:anim calcmode="lin" valueType="num">
                                      <p:cBhvr>
                                        <p:cTn id="72" dur="1000" fill="hold"/>
                                        <p:tgtEl>
                                          <p:spTgt spid="152601"/>
                                        </p:tgtEl>
                                        <p:attrNameLst>
                                          <p:attrName>ppt_h</p:attrName>
                                        </p:attrNameLst>
                                      </p:cBhvr>
                                      <p:tavLst>
                                        <p:tav tm="0">
                                          <p:val>
                                            <p:fltVal val="0"/>
                                          </p:val>
                                        </p:tav>
                                        <p:tav tm="100000">
                                          <p:val>
                                            <p:strVal val="#ppt_h"/>
                                          </p:val>
                                        </p:tav>
                                      </p:tavLst>
                                    </p:anim>
                                    <p:anim calcmode="lin" valueType="num">
                                      <p:cBhvr>
                                        <p:cTn id="73" dur="1000" fill="hold"/>
                                        <p:tgtEl>
                                          <p:spTgt spid="152601"/>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15260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5" presetClass="entr" presetSubtype="0" fill="hold" grpId="0" nodeType="clickEffect">
                                  <p:stCondLst>
                                    <p:cond delay="0"/>
                                  </p:stCondLst>
                                  <p:childTnLst>
                                    <p:set>
                                      <p:cBhvr>
                                        <p:cTn id="78" dur="1" fill="hold">
                                          <p:stCondLst>
                                            <p:cond delay="0"/>
                                          </p:stCondLst>
                                        </p:cTn>
                                        <p:tgtEl>
                                          <p:spTgt spid="152595"/>
                                        </p:tgtEl>
                                        <p:attrNameLst>
                                          <p:attrName>style.visibility</p:attrName>
                                        </p:attrNameLst>
                                      </p:cBhvr>
                                      <p:to>
                                        <p:strVal val="visible"/>
                                      </p:to>
                                    </p:set>
                                    <p:anim calcmode="lin" valueType="num">
                                      <p:cBhvr>
                                        <p:cTn id="79" dur="1000" fill="hold"/>
                                        <p:tgtEl>
                                          <p:spTgt spid="152595"/>
                                        </p:tgtEl>
                                        <p:attrNameLst>
                                          <p:attrName>ppt_w</p:attrName>
                                        </p:attrNameLst>
                                      </p:cBhvr>
                                      <p:tavLst>
                                        <p:tav tm="0">
                                          <p:val>
                                            <p:fltVal val="0"/>
                                          </p:val>
                                        </p:tav>
                                        <p:tav tm="100000">
                                          <p:val>
                                            <p:strVal val="#ppt_w"/>
                                          </p:val>
                                        </p:tav>
                                      </p:tavLst>
                                    </p:anim>
                                    <p:anim calcmode="lin" valueType="num">
                                      <p:cBhvr>
                                        <p:cTn id="80" dur="1000" fill="hold"/>
                                        <p:tgtEl>
                                          <p:spTgt spid="152595"/>
                                        </p:tgtEl>
                                        <p:attrNameLst>
                                          <p:attrName>ppt_h</p:attrName>
                                        </p:attrNameLst>
                                      </p:cBhvr>
                                      <p:tavLst>
                                        <p:tav tm="0">
                                          <p:val>
                                            <p:fltVal val="0"/>
                                          </p:val>
                                        </p:tav>
                                        <p:tav tm="100000">
                                          <p:val>
                                            <p:strVal val="#ppt_h"/>
                                          </p:val>
                                        </p:tav>
                                      </p:tavLst>
                                    </p:anim>
                                    <p:anim calcmode="lin" valueType="num">
                                      <p:cBhvr>
                                        <p:cTn id="81" dur="1000" fill="hold"/>
                                        <p:tgtEl>
                                          <p:spTgt spid="152595"/>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15259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15" presetClass="entr" presetSubtype="0" fill="hold" grpId="0" nodeType="clickEffect">
                                  <p:stCondLst>
                                    <p:cond delay="0"/>
                                  </p:stCondLst>
                                  <p:childTnLst>
                                    <p:set>
                                      <p:cBhvr>
                                        <p:cTn id="86" dur="1" fill="hold">
                                          <p:stCondLst>
                                            <p:cond delay="0"/>
                                          </p:stCondLst>
                                        </p:cTn>
                                        <p:tgtEl>
                                          <p:spTgt spid="152604"/>
                                        </p:tgtEl>
                                        <p:attrNameLst>
                                          <p:attrName>style.visibility</p:attrName>
                                        </p:attrNameLst>
                                      </p:cBhvr>
                                      <p:to>
                                        <p:strVal val="visible"/>
                                      </p:to>
                                    </p:set>
                                    <p:anim calcmode="lin" valueType="num">
                                      <p:cBhvr>
                                        <p:cTn id="87" dur="1000" fill="hold"/>
                                        <p:tgtEl>
                                          <p:spTgt spid="152604"/>
                                        </p:tgtEl>
                                        <p:attrNameLst>
                                          <p:attrName>ppt_w</p:attrName>
                                        </p:attrNameLst>
                                      </p:cBhvr>
                                      <p:tavLst>
                                        <p:tav tm="0">
                                          <p:val>
                                            <p:fltVal val="0"/>
                                          </p:val>
                                        </p:tav>
                                        <p:tav tm="100000">
                                          <p:val>
                                            <p:strVal val="#ppt_w"/>
                                          </p:val>
                                        </p:tav>
                                      </p:tavLst>
                                    </p:anim>
                                    <p:anim calcmode="lin" valueType="num">
                                      <p:cBhvr>
                                        <p:cTn id="88" dur="1000" fill="hold"/>
                                        <p:tgtEl>
                                          <p:spTgt spid="152604"/>
                                        </p:tgtEl>
                                        <p:attrNameLst>
                                          <p:attrName>ppt_h</p:attrName>
                                        </p:attrNameLst>
                                      </p:cBhvr>
                                      <p:tavLst>
                                        <p:tav tm="0">
                                          <p:val>
                                            <p:fltVal val="0"/>
                                          </p:val>
                                        </p:tav>
                                        <p:tav tm="100000">
                                          <p:val>
                                            <p:strVal val="#ppt_h"/>
                                          </p:val>
                                        </p:tav>
                                      </p:tavLst>
                                    </p:anim>
                                    <p:anim calcmode="lin" valueType="num">
                                      <p:cBhvr>
                                        <p:cTn id="89" dur="1000" fill="hold"/>
                                        <p:tgtEl>
                                          <p:spTgt spid="152604"/>
                                        </p:tgtEl>
                                        <p:attrNameLst>
                                          <p:attrName>ppt_x</p:attrName>
                                        </p:attrNameLst>
                                      </p:cBhvr>
                                      <p:tavLst>
                                        <p:tav tm="0" fmla="#ppt_x+(cos(-2*pi*(1-$))*-#ppt_x-sin(-2*pi*(1-$))*(1-#ppt_y))*(1-$)">
                                          <p:val>
                                            <p:fltVal val="0"/>
                                          </p:val>
                                        </p:tav>
                                        <p:tav tm="100000">
                                          <p:val>
                                            <p:fltVal val="1"/>
                                          </p:val>
                                        </p:tav>
                                      </p:tavLst>
                                    </p:anim>
                                    <p:anim calcmode="lin" valueType="num">
                                      <p:cBhvr>
                                        <p:cTn id="90" dur="1000" fill="hold"/>
                                        <p:tgtEl>
                                          <p:spTgt spid="15260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15" presetClass="entr" presetSubtype="0" fill="hold" grpId="0" nodeType="clickEffect">
                                  <p:stCondLst>
                                    <p:cond delay="0"/>
                                  </p:stCondLst>
                                  <p:childTnLst>
                                    <p:set>
                                      <p:cBhvr>
                                        <p:cTn id="94" dur="1" fill="hold">
                                          <p:stCondLst>
                                            <p:cond delay="0"/>
                                          </p:stCondLst>
                                        </p:cTn>
                                        <p:tgtEl>
                                          <p:spTgt spid="152603"/>
                                        </p:tgtEl>
                                        <p:attrNameLst>
                                          <p:attrName>style.visibility</p:attrName>
                                        </p:attrNameLst>
                                      </p:cBhvr>
                                      <p:to>
                                        <p:strVal val="visible"/>
                                      </p:to>
                                    </p:set>
                                    <p:anim calcmode="lin" valueType="num">
                                      <p:cBhvr>
                                        <p:cTn id="95" dur="1000" fill="hold"/>
                                        <p:tgtEl>
                                          <p:spTgt spid="152603"/>
                                        </p:tgtEl>
                                        <p:attrNameLst>
                                          <p:attrName>ppt_w</p:attrName>
                                        </p:attrNameLst>
                                      </p:cBhvr>
                                      <p:tavLst>
                                        <p:tav tm="0">
                                          <p:val>
                                            <p:fltVal val="0"/>
                                          </p:val>
                                        </p:tav>
                                        <p:tav tm="100000">
                                          <p:val>
                                            <p:strVal val="#ppt_w"/>
                                          </p:val>
                                        </p:tav>
                                      </p:tavLst>
                                    </p:anim>
                                    <p:anim calcmode="lin" valueType="num">
                                      <p:cBhvr>
                                        <p:cTn id="96" dur="1000" fill="hold"/>
                                        <p:tgtEl>
                                          <p:spTgt spid="152603"/>
                                        </p:tgtEl>
                                        <p:attrNameLst>
                                          <p:attrName>ppt_h</p:attrName>
                                        </p:attrNameLst>
                                      </p:cBhvr>
                                      <p:tavLst>
                                        <p:tav tm="0">
                                          <p:val>
                                            <p:fltVal val="0"/>
                                          </p:val>
                                        </p:tav>
                                        <p:tav tm="100000">
                                          <p:val>
                                            <p:strVal val="#ppt_h"/>
                                          </p:val>
                                        </p:tav>
                                      </p:tavLst>
                                    </p:anim>
                                    <p:anim calcmode="lin" valueType="num">
                                      <p:cBhvr>
                                        <p:cTn id="97" dur="1000" fill="hold"/>
                                        <p:tgtEl>
                                          <p:spTgt spid="152603"/>
                                        </p:tgtEl>
                                        <p:attrNameLst>
                                          <p:attrName>ppt_x</p:attrName>
                                        </p:attrNameLst>
                                      </p:cBhvr>
                                      <p:tavLst>
                                        <p:tav tm="0" fmla="#ppt_x+(cos(-2*pi*(1-$))*-#ppt_x-sin(-2*pi*(1-$))*(1-#ppt_y))*(1-$)">
                                          <p:val>
                                            <p:fltVal val="0"/>
                                          </p:val>
                                        </p:tav>
                                        <p:tav tm="100000">
                                          <p:val>
                                            <p:fltVal val="1"/>
                                          </p:val>
                                        </p:tav>
                                      </p:tavLst>
                                    </p:anim>
                                    <p:anim calcmode="lin" valueType="num">
                                      <p:cBhvr>
                                        <p:cTn id="98" dur="1000" fill="hold"/>
                                        <p:tgtEl>
                                          <p:spTgt spid="15260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92" grpId="0"/>
      <p:bldP spid="152593" grpId="0"/>
      <p:bldP spid="152594" grpId="0"/>
      <p:bldP spid="152595" grpId="0"/>
      <p:bldP spid="152597" grpId="0"/>
      <p:bldP spid="152598" grpId="0"/>
      <p:bldP spid="152599" grpId="0"/>
      <p:bldP spid="152600" grpId="0"/>
      <p:bldP spid="152601" grpId="0"/>
      <p:bldP spid="152602" grpId="0"/>
      <p:bldP spid="152603" grpId="0"/>
      <p:bldP spid="152604"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1" name="Picture 23" descr="DSS"/>
          <p:cNvPicPr>
            <a:picLocks noChangeAspect="1" noChangeArrowheads="1"/>
          </p:cNvPicPr>
          <p:nvPr/>
        </p:nvPicPr>
        <p:blipFill>
          <a:blip r:embed="rId3" cstate="screen">
            <a:lum bright="-36000"/>
            <a:extLst>
              <a:ext uri="{28A0092B-C50C-407E-A947-70E740481C1C}">
                <a14:useLocalDpi xmlns:a14="http://schemas.microsoft.com/office/drawing/2010/main"/>
              </a:ext>
            </a:extLst>
          </a:blip>
          <a:srcRect/>
          <a:stretch>
            <a:fillRect/>
          </a:stretch>
        </p:blipFill>
        <p:spPr bwMode="auto">
          <a:xfrm>
            <a:off x="0" y="0"/>
            <a:ext cx="9144000" cy="6900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362" name="Picture 21" descr="cuneiformwriting"/>
          <p:cNvPicPr>
            <a:picLocks noChangeAspect="1" noChangeArrowheads="1"/>
          </p:cNvPicPr>
          <p:nvPr/>
        </p:nvPicPr>
        <p:blipFill>
          <a:blip r:embed="rId4" cstate="screen">
            <a:lum bright="-6000"/>
            <a:extLst>
              <a:ext uri="{28A0092B-C50C-407E-A947-70E740481C1C}">
                <a14:useLocalDpi xmlns:a14="http://schemas.microsoft.com/office/drawing/2010/main"/>
              </a:ext>
            </a:extLst>
          </a:blip>
          <a:srcRect/>
          <a:stretch>
            <a:fillRect/>
          </a:stretch>
        </p:blipFill>
        <p:spPr bwMode="auto">
          <a:xfrm>
            <a:off x="2473325" y="0"/>
            <a:ext cx="3775075" cy="6858000"/>
          </a:xfrm>
          <a:prstGeom prst="rect">
            <a:avLst/>
          </a:prstGeom>
          <a:noFill/>
          <a:ln w="76200">
            <a:solidFill>
              <a:schemeClr val="tx2"/>
            </a:solidFill>
            <a:miter lim="800000"/>
            <a:headEnd/>
            <a:tailEnd/>
          </a:ln>
          <a:extLst>
            <a:ext uri="{909E8E84-426E-40dd-AFC4-6F175D3DCCD1}">
              <a14:hiddenFill xmlns="" xmlns:a14="http://schemas.microsoft.com/office/drawing/2010/main">
                <a:solidFill>
                  <a:srgbClr val="FFFFFF"/>
                </a:solidFill>
              </a14:hiddenFill>
            </a:ext>
          </a:extLst>
        </p:spPr>
      </p:pic>
      <p:sp>
        <p:nvSpPr>
          <p:cNvPr id="156694" name="Text Box 22"/>
          <p:cNvSpPr txBox="1">
            <a:spLocks noChangeArrowheads="1"/>
          </p:cNvSpPr>
          <p:nvPr/>
        </p:nvSpPr>
        <p:spPr bwMode="auto">
          <a:xfrm>
            <a:off x="8224838" y="76200"/>
            <a:ext cx="612668" cy="400110"/>
          </a:xfrm>
          <a:prstGeom prst="rect">
            <a:avLst/>
          </a:prstGeom>
          <a:noFill/>
          <a:ln w="9525">
            <a:noFill/>
            <a:miter lim="800000"/>
            <a:headEnd/>
            <a:tailEnd/>
          </a:ln>
          <a:effectLst>
            <a:outerShdw blurRad="63500" dist="35921" dir="2700000" algn="ctr" rotWithShape="0">
              <a:schemeClr val="tx2">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rPr>
              <a:t>192</a:t>
            </a:r>
            <a:endParaRPr kumimoji="0" lang="en-US" sz="20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6676" name="Text Box 4"/>
          <p:cNvSpPr txBox="1">
            <a:spLocks noChangeArrowheads="1"/>
          </p:cNvSpPr>
          <p:nvPr/>
        </p:nvSpPr>
        <p:spPr bwMode="auto">
          <a:xfrm>
            <a:off x="6400800" y="1295400"/>
            <a:ext cx="28194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200" b="1" i="0" u="sng" strike="noStrike" kern="1200" cap="none" spc="0" normalizeH="0" baseline="0" noProof="0">
                <a:ln>
                  <a:noFill/>
                </a:ln>
                <a:solidFill>
                  <a:srgbClr val="FFFFFF"/>
                </a:solidFill>
                <a:effectLst/>
                <a:uLnTx/>
                <a:uFillTx/>
                <a:latin typeface="Arial" charset="0"/>
                <a:ea typeface="ＭＳ Ｐゴシック" charset="0"/>
              </a:rPr>
              <a:t>Moses</a:t>
            </a:r>
            <a:endParaRPr kumimoji="0" lang="en-US" sz="2400" b="1" i="1" u="sng"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56677" name="Rectangle 5"/>
          <p:cNvSpPr>
            <a:spLocks noGrp="1" noChangeArrowheads="1"/>
          </p:cNvSpPr>
          <p:nvPr>
            <p:ph type="title" idx="4294967295"/>
          </p:nvPr>
        </p:nvSpPr>
        <p:spPr>
          <a:xfrm>
            <a:off x="0" y="457200"/>
            <a:ext cx="9144000" cy="762000"/>
          </a:xfrm>
          <a:solidFill>
            <a:schemeClr val="tx2"/>
          </a:solidFill>
          <a:effectLst>
            <a:outerShdw blurRad="63500" dist="35921" dir="2700000" algn="ctr" rotWithShape="0">
              <a:schemeClr val="tx2">
                <a:alpha val="74998"/>
              </a:schemeClr>
            </a:outerShdw>
          </a:effectLst>
        </p:spPr>
        <p:txBody>
          <a:bodyPr/>
          <a:lstStyle/>
          <a:p>
            <a:pPr eaLnBrk="1" hangingPunct="1">
              <a:defRPr/>
            </a:pPr>
            <a:r>
              <a:rPr lang="en-US" sz="3600" b="1">
                <a:solidFill>
                  <a:schemeClr val="bg1"/>
                </a:solidFill>
                <a:latin typeface="Arial" charset="0"/>
                <a:ea typeface="ＭＳ Ｐゴシック" charset="0"/>
                <a:cs typeface="ＭＳ Ｐゴシック" charset="0"/>
              </a:rPr>
              <a:t>Jewish Laws Were Fairer</a:t>
            </a:r>
            <a:endParaRPr lang="en-US" sz="3600">
              <a:latin typeface="Arial" charset="0"/>
              <a:ea typeface="ＭＳ Ｐゴシック" charset="0"/>
              <a:cs typeface="ＭＳ Ｐゴシック" charset="0"/>
            </a:endParaRPr>
          </a:p>
        </p:txBody>
      </p:sp>
      <p:sp>
        <p:nvSpPr>
          <p:cNvPr id="156678" name="Text Box 6"/>
          <p:cNvSpPr txBox="1">
            <a:spLocks noChangeArrowheads="1"/>
          </p:cNvSpPr>
          <p:nvPr/>
        </p:nvSpPr>
        <p:spPr bwMode="auto">
          <a:xfrm>
            <a:off x="2438400" y="1279525"/>
            <a:ext cx="37338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200" b="1" i="0" u="sng" strike="noStrike" kern="1200" cap="none" spc="0" normalizeH="0" baseline="0" noProof="0">
                <a:ln>
                  <a:noFill/>
                </a:ln>
                <a:solidFill>
                  <a:srgbClr val="FFFFFF"/>
                </a:solidFill>
                <a:effectLst/>
                <a:uLnTx/>
                <a:uFillTx/>
                <a:latin typeface="Arial" charset="0"/>
                <a:ea typeface="ＭＳ Ｐゴシック" charset="0"/>
              </a:rPr>
              <a:t>Hammurapi</a:t>
            </a:r>
            <a:endParaRPr kumimoji="0" lang="en-US" sz="2400" b="1" i="1" u="sng"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56680" name="Text Box 8"/>
          <p:cNvSpPr txBox="1">
            <a:spLocks noChangeArrowheads="1"/>
          </p:cNvSpPr>
          <p:nvPr/>
        </p:nvSpPr>
        <p:spPr bwMode="auto">
          <a:xfrm>
            <a:off x="41176" y="1279525"/>
            <a:ext cx="2355949"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200" b="1" i="0" u="sng" strike="noStrike" kern="1200" cap="none" spc="0" normalizeH="0" baseline="0" noProof="0" dirty="0">
                <a:ln>
                  <a:noFill/>
                </a:ln>
                <a:solidFill>
                  <a:srgbClr val="FFFFFF"/>
                </a:solidFill>
                <a:effectLst/>
                <a:uLnTx/>
                <a:uFillTx/>
                <a:latin typeface="Arial" charset="0"/>
                <a:ea typeface="ＭＳ Ｐゴシック" charset="0"/>
              </a:rPr>
              <a:t>Offense</a:t>
            </a:r>
            <a:endParaRPr kumimoji="0" lang="en-US" sz="2400" b="1" i="1" u="sng"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156681" name="Text Box 9"/>
          <p:cNvSpPr txBox="1">
            <a:spLocks noChangeArrowheads="1"/>
          </p:cNvSpPr>
          <p:nvPr/>
        </p:nvSpPr>
        <p:spPr bwMode="auto">
          <a:xfrm>
            <a:off x="117376" y="1981200"/>
            <a:ext cx="2355949" cy="95410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rPr>
              <a:t>Injure rich man</a:t>
            </a:r>
            <a:endParaRPr kumimoji="0" lang="en-US" sz="2000" b="1" i="1"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56682" name="Text Box 10"/>
          <p:cNvSpPr txBox="1">
            <a:spLocks noChangeArrowheads="1"/>
          </p:cNvSpPr>
          <p:nvPr/>
        </p:nvSpPr>
        <p:spPr bwMode="auto">
          <a:xfrm>
            <a:off x="41176" y="3124200"/>
            <a:ext cx="2355949" cy="95410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rPr>
              <a:t>Injure poor man</a:t>
            </a:r>
            <a:endParaRPr kumimoji="0" lang="en-US" sz="2000" b="1" i="1"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56683" name="Text Box 11"/>
          <p:cNvSpPr txBox="1">
            <a:spLocks noChangeArrowheads="1"/>
          </p:cNvSpPr>
          <p:nvPr/>
        </p:nvSpPr>
        <p:spPr bwMode="auto">
          <a:xfrm>
            <a:off x="41176" y="4267200"/>
            <a:ext cx="2355949" cy="95410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Kill rich</a:t>
            </a:r>
            <a:r>
              <a:rPr kumimoji="0" lang="uk-UA" altLang="ja-JP" sz="28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s daughter</a:t>
            </a:r>
            <a:endParaRPr kumimoji="0" lang="en-US" sz="2000" b="1" i="1"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156684" name="Text Box 12"/>
          <p:cNvSpPr txBox="1">
            <a:spLocks noChangeArrowheads="1"/>
          </p:cNvSpPr>
          <p:nvPr/>
        </p:nvSpPr>
        <p:spPr bwMode="auto">
          <a:xfrm>
            <a:off x="41176" y="5591175"/>
            <a:ext cx="2355949" cy="95410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rPr>
              <a:t>Injuring Slave</a:t>
            </a:r>
            <a:endParaRPr kumimoji="0" lang="en-US" sz="2000" b="1" i="1"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56685" name="Text Box 13"/>
          <p:cNvSpPr txBox="1">
            <a:spLocks noChangeArrowheads="1"/>
          </p:cNvSpPr>
          <p:nvPr/>
        </p:nvSpPr>
        <p:spPr bwMode="auto">
          <a:xfrm>
            <a:off x="6403975" y="1997075"/>
            <a:ext cx="2740025" cy="95410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Injurer gets same injury</a:t>
            </a:r>
            <a:endParaRPr kumimoji="0" lang="en-US" sz="2000" b="1" i="1"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156686" name="Text Box 14"/>
          <p:cNvSpPr txBox="1">
            <a:spLocks noChangeArrowheads="1"/>
          </p:cNvSpPr>
          <p:nvPr/>
        </p:nvSpPr>
        <p:spPr bwMode="auto">
          <a:xfrm>
            <a:off x="2365375" y="1981200"/>
            <a:ext cx="3959225" cy="95410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itchFamily="-112" charset="0"/>
                <a:ea typeface="ＭＳ Ｐゴシック" charset="0"/>
                <a:cs typeface="+mn-cs"/>
              </a:rPr>
              <a:t>Same as OT</a:t>
            </a:r>
            <a:endParaRPr kumimoji="0" lang="en-US" sz="2000" b="1" i="1" u="none" strike="noStrike" kern="1200" cap="none" spc="0" normalizeH="0" baseline="0" noProof="0" dirty="0">
              <a:ln>
                <a:noFill/>
              </a:ln>
              <a:solidFill>
                <a:srgbClr val="FFFFFF"/>
              </a:solidFill>
              <a:effectLst/>
              <a:uLnTx/>
              <a:uFillTx/>
              <a:latin typeface="Times New Roman" pitchFamily="-112" charset="0"/>
              <a:ea typeface="ＭＳ Ｐゴシック" charset="0"/>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itchFamily="-112" charset="0"/>
                <a:ea typeface="ＭＳ Ｐゴシック" charset="0"/>
                <a:cs typeface="+mn-cs"/>
              </a:rPr>
              <a:t>(§§</a:t>
            </a:r>
            <a:r>
              <a:rPr kumimoji="0" lang="en-US" altLang="zh-CN" sz="2800" b="1" i="0" u="none" strike="noStrike" kern="1200" cap="none" spc="0" normalizeH="0" baseline="0" noProof="0" dirty="0">
                <a:ln>
                  <a:noFill/>
                </a:ln>
                <a:solidFill>
                  <a:srgbClr val="FFFFFF"/>
                </a:solidFill>
                <a:effectLst/>
                <a:uLnTx/>
                <a:uFillTx/>
                <a:latin typeface="Arial" pitchFamily="-112" charset="0"/>
                <a:ea typeface="华文细黑" pitchFamily="-112" charset="-122"/>
                <a:cs typeface="华文细黑" pitchFamily="-112" charset="-122"/>
              </a:rPr>
              <a:t> 196-197)</a:t>
            </a:r>
          </a:p>
        </p:txBody>
      </p:sp>
      <p:sp>
        <p:nvSpPr>
          <p:cNvPr id="156687" name="Text Box 15"/>
          <p:cNvSpPr txBox="1">
            <a:spLocks noChangeArrowheads="1"/>
          </p:cNvSpPr>
          <p:nvPr/>
        </p:nvSpPr>
        <p:spPr bwMode="auto">
          <a:xfrm>
            <a:off x="6327775" y="3140075"/>
            <a:ext cx="2819400" cy="95410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itchFamily="-112" charset="0"/>
                <a:ea typeface="ＭＳ Ｐゴシック" charset="0"/>
                <a:cs typeface="+mn-cs"/>
              </a:rPr>
              <a:t>Injurer gets same injury</a:t>
            </a:r>
          </a:p>
        </p:txBody>
      </p:sp>
      <p:sp>
        <p:nvSpPr>
          <p:cNvPr id="156688" name="Text Box 16"/>
          <p:cNvSpPr txBox="1">
            <a:spLocks noChangeArrowheads="1"/>
          </p:cNvSpPr>
          <p:nvPr/>
        </p:nvSpPr>
        <p:spPr bwMode="auto">
          <a:xfrm>
            <a:off x="2365374" y="3124200"/>
            <a:ext cx="3883025" cy="95410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itchFamily="-112" charset="0"/>
                <a:ea typeface="ＭＳ Ｐゴシック" charset="0"/>
                <a:cs typeface="+mn-cs"/>
              </a:rPr>
              <a:t>Fined one mina of silver (§</a:t>
            </a:r>
            <a:r>
              <a:rPr kumimoji="0" lang="en-US" altLang="zh-CN" sz="2800" b="1" i="0" u="none" strike="noStrike" kern="1200" cap="none" spc="0" normalizeH="0" baseline="0" noProof="0" dirty="0">
                <a:ln>
                  <a:noFill/>
                </a:ln>
                <a:solidFill>
                  <a:srgbClr val="FFFFFF"/>
                </a:solidFill>
                <a:effectLst/>
                <a:uLnTx/>
                <a:uFillTx/>
                <a:latin typeface="Arial" pitchFamily="-112" charset="0"/>
                <a:ea typeface="华文细黑" pitchFamily="-112" charset="-122"/>
                <a:cs typeface="华文细黑" pitchFamily="-112" charset="-122"/>
              </a:rPr>
              <a:t> 198)</a:t>
            </a:r>
          </a:p>
        </p:txBody>
      </p:sp>
      <p:sp>
        <p:nvSpPr>
          <p:cNvPr id="156689" name="Text Box 17"/>
          <p:cNvSpPr txBox="1">
            <a:spLocks noChangeArrowheads="1"/>
          </p:cNvSpPr>
          <p:nvPr/>
        </p:nvSpPr>
        <p:spPr bwMode="auto">
          <a:xfrm>
            <a:off x="6327775" y="4283075"/>
            <a:ext cx="2819400" cy="95410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No class distinctions</a:t>
            </a:r>
            <a:endParaRPr kumimoji="0" lang="en-US" sz="2000" b="1" i="1"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156690" name="Text Box 18"/>
          <p:cNvSpPr txBox="1">
            <a:spLocks noChangeArrowheads="1"/>
          </p:cNvSpPr>
          <p:nvPr/>
        </p:nvSpPr>
        <p:spPr bwMode="auto">
          <a:xfrm>
            <a:off x="2365375" y="4267200"/>
            <a:ext cx="3883024" cy="95410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Kill injurer</a:t>
            </a:r>
            <a:r>
              <a:rPr kumimoji="0" lang="uk-UA" altLang="ja-JP" sz="28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s daughter (§</a:t>
            </a:r>
            <a:r>
              <a:rPr kumimoji="0" lang="en-US" altLang="zh-CN" sz="2800" b="1" i="0" u="none" strike="noStrike" kern="1200" cap="none" spc="0" normalizeH="0" baseline="0" noProof="0" dirty="0">
                <a:ln>
                  <a:noFill/>
                </a:ln>
                <a:solidFill>
                  <a:srgbClr val="FFFFFF"/>
                </a:solidFill>
                <a:effectLst/>
                <a:uLnTx/>
                <a:uFillTx/>
                <a:latin typeface="Arial" charset="0"/>
                <a:ea typeface="华文细黑" charset="0"/>
                <a:cs typeface="华文细黑" charset="0"/>
              </a:rPr>
              <a:t> 209)</a:t>
            </a:r>
            <a:endParaRPr kumimoji="0" lang="en-US" altLang="zh-CN" sz="2000" b="1" i="1" u="none" strike="noStrike" kern="1200" cap="none" spc="0" normalizeH="0" baseline="0" noProof="0" dirty="0">
              <a:ln>
                <a:noFill/>
              </a:ln>
              <a:solidFill>
                <a:srgbClr val="FFFFFF"/>
              </a:solidFill>
              <a:effectLst/>
              <a:uLnTx/>
              <a:uFillTx/>
              <a:latin typeface="Times New Roman" charset="0"/>
              <a:ea typeface="华文细黑" charset="0"/>
              <a:cs typeface="华文细黑" charset="0"/>
            </a:endParaRPr>
          </a:p>
        </p:txBody>
      </p:sp>
      <p:sp>
        <p:nvSpPr>
          <p:cNvPr id="156691" name="Text Box 19"/>
          <p:cNvSpPr txBox="1">
            <a:spLocks noChangeArrowheads="1"/>
          </p:cNvSpPr>
          <p:nvPr/>
        </p:nvSpPr>
        <p:spPr bwMode="auto">
          <a:xfrm>
            <a:off x="6324600" y="5622925"/>
            <a:ext cx="2819400" cy="95410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No class distinctions</a:t>
            </a:r>
            <a:endParaRPr kumimoji="0" lang="en-US" sz="2000" b="1" i="1"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156692" name="Text Box 20"/>
          <p:cNvSpPr txBox="1">
            <a:spLocks noChangeArrowheads="1"/>
          </p:cNvSpPr>
          <p:nvPr/>
        </p:nvSpPr>
        <p:spPr bwMode="auto">
          <a:xfrm>
            <a:off x="2362200" y="5607050"/>
            <a:ext cx="3959225" cy="1261884"/>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5 silver shekels fine (§§</a:t>
            </a:r>
            <a:r>
              <a:rPr kumimoji="0" lang="en-US" altLang="zh-CN" sz="2800" b="1" i="0" u="none" strike="noStrike" kern="1200" cap="none" spc="0" normalizeH="0" baseline="0" noProof="0" dirty="0">
                <a:ln>
                  <a:noFill/>
                </a:ln>
                <a:solidFill>
                  <a:srgbClr val="FFFFFF"/>
                </a:solidFill>
                <a:effectLst/>
                <a:uLnTx/>
                <a:uFillTx/>
                <a:latin typeface="Arial" charset="0"/>
                <a:ea typeface="华文细黑" charset="0"/>
                <a:cs typeface="华文细黑" charset="0"/>
              </a:rPr>
              <a:t> 211, 213)</a:t>
            </a:r>
            <a:endParaRPr kumimoji="0" lang="en-US" altLang="zh-CN" sz="2000" b="1" i="1" u="none" strike="noStrike" kern="1200" cap="none" spc="0" normalizeH="0" baseline="0" noProof="0" dirty="0">
              <a:ln>
                <a:noFill/>
              </a:ln>
              <a:solidFill>
                <a:srgbClr val="FFFFFF"/>
              </a:solidFill>
              <a:effectLst/>
              <a:uLnTx/>
              <a:uFillTx/>
              <a:latin typeface="Times New Roman" charset="0"/>
              <a:ea typeface="华文细黑" charset="0"/>
              <a:cs typeface="华文细黑"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2000" b="1" i="1" u="none" strike="noStrike" kern="1200" cap="none" spc="0" normalizeH="0" baseline="0" noProof="0" dirty="0">
              <a:ln>
                <a:noFill/>
              </a:ln>
              <a:solidFill>
                <a:srgbClr val="FFFFFF"/>
              </a:solidFill>
              <a:effectLst/>
              <a:uLnTx/>
              <a:uFillTx/>
              <a:latin typeface="Times New Roman" charset="0"/>
              <a:ea typeface="华文细黑" charset="0"/>
              <a:cs typeface="华文细黑"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56681"/>
                                        </p:tgtEl>
                                        <p:attrNameLst>
                                          <p:attrName>style.visibility</p:attrName>
                                        </p:attrNameLst>
                                      </p:cBhvr>
                                      <p:to>
                                        <p:strVal val="visible"/>
                                      </p:to>
                                    </p:set>
                                    <p:anim calcmode="lin" valueType="num">
                                      <p:cBhvr>
                                        <p:cTn id="7" dur="1000" fill="hold"/>
                                        <p:tgtEl>
                                          <p:spTgt spid="156681"/>
                                        </p:tgtEl>
                                        <p:attrNameLst>
                                          <p:attrName>ppt_w</p:attrName>
                                        </p:attrNameLst>
                                      </p:cBhvr>
                                      <p:tavLst>
                                        <p:tav tm="0">
                                          <p:val>
                                            <p:fltVal val="0"/>
                                          </p:val>
                                        </p:tav>
                                        <p:tav tm="100000">
                                          <p:val>
                                            <p:strVal val="#ppt_w"/>
                                          </p:val>
                                        </p:tav>
                                      </p:tavLst>
                                    </p:anim>
                                    <p:anim calcmode="lin" valueType="num">
                                      <p:cBhvr>
                                        <p:cTn id="8" dur="1000" fill="hold"/>
                                        <p:tgtEl>
                                          <p:spTgt spid="156681"/>
                                        </p:tgtEl>
                                        <p:attrNameLst>
                                          <p:attrName>ppt_h</p:attrName>
                                        </p:attrNameLst>
                                      </p:cBhvr>
                                      <p:tavLst>
                                        <p:tav tm="0">
                                          <p:val>
                                            <p:fltVal val="0"/>
                                          </p:val>
                                        </p:tav>
                                        <p:tav tm="100000">
                                          <p:val>
                                            <p:strVal val="#ppt_h"/>
                                          </p:val>
                                        </p:tav>
                                      </p:tavLst>
                                    </p:anim>
                                    <p:anim calcmode="lin" valueType="num">
                                      <p:cBhvr>
                                        <p:cTn id="9" dur="1000" fill="hold"/>
                                        <p:tgtEl>
                                          <p:spTgt spid="15668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5668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56686"/>
                                        </p:tgtEl>
                                        <p:attrNameLst>
                                          <p:attrName>style.visibility</p:attrName>
                                        </p:attrNameLst>
                                      </p:cBhvr>
                                      <p:to>
                                        <p:strVal val="visible"/>
                                      </p:to>
                                    </p:set>
                                    <p:anim calcmode="lin" valueType="num">
                                      <p:cBhvr>
                                        <p:cTn id="15" dur="1000" fill="hold"/>
                                        <p:tgtEl>
                                          <p:spTgt spid="156686"/>
                                        </p:tgtEl>
                                        <p:attrNameLst>
                                          <p:attrName>ppt_w</p:attrName>
                                        </p:attrNameLst>
                                      </p:cBhvr>
                                      <p:tavLst>
                                        <p:tav tm="0">
                                          <p:val>
                                            <p:fltVal val="0"/>
                                          </p:val>
                                        </p:tav>
                                        <p:tav tm="100000">
                                          <p:val>
                                            <p:strVal val="#ppt_w"/>
                                          </p:val>
                                        </p:tav>
                                      </p:tavLst>
                                    </p:anim>
                                    <p:anim calcmode="lin" valueType="num">
                                      <p:cBhvr>
                                        <p:cTn id="16" dur="1000" fill="hold"/>
                                        <p:tgtEl>
                                          <p:spTgt spid="156686"/>
                                        </p:tgtEl>
                                        <p:attrNameLst>
                                          <p:attrName>ppt_h</p:attrName>
                                        </p:attrNameLst>
                                      </p:cBhvr>
                                      <p:tavLst>
                                        <p:tav tm="0">
                                          <p:val>
                                            <p:fltVal val="0"/>
                                          </p:val>
                                        </p:tav>
                                        <p:tav tm="100000">
                                          <p:val>
                                            <p:strVal val="#ppt_h"/>
                                          </p:val>
                                        </p:tav>
                                      </p:tavLst>
                                    </p:anim>
                                    <p:anim calcmode="lin" valueType="num">
                                      <p:cBhvr>
                                        <p:cTn id="17" dur="1000" fill="hold"/>
                                        <p:tgtEl>
                                          <p:spTgt spid="15668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5668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56685"/>
                                        </p:tgtEl>
                                        <p:attrNameLst>
                                          <p:attrName>style.visibility</p:attrName>
                                        </p:attrNameLst>
                                      </p:cBhvr>
                                      <p:to>
                                        <p:strVal val="visible"/>
                                      </p:to>
                                    </p:set>
                                    <p:anim calcmode="lin" valueType="num">
                                      <p:cBhvr>
                                        <p:cTn id="23" dur="1000" fill="hold"/>
                                        <p:tgtEl>
                                          <p:spTgt spid="156685"/>
                                        </p:tgtEl>
                                        <p:attrNameLst>
                                          <p:attrName>ppt_w</p:attrName>
                                        </p:attrNameLst>
                                      </p:cBhvr>
                                      <p:tavLst>
                                        <p:tav tm="0">
                                          <p:val>
                                            <p:fltVal val="0"/>
                                          </p:val>
                                        </p:tav>
                                        <p:tav tm="100000">
                                          <p:val>
                                            <p:strVal val="#ppt_w"/>
                                          </p:val>
                                        </p:tav>
                                      </p:tavLst>
                                    </p:anim>
                                    <p:anim calcmode="lin" valueType="num">
                                      <p:cBhvr>
                                        <p:cTn id="24" dur="1000" fill="hold"/>
                                        <p:tgtEl>
                                          <p:spTgt spid="156685"/>
                                        </p:tgtEl>
                                        <p:attrNameLst>
                                          <p:attrName>ppt_h</p:attrName>
                                        </p:attrNameLst>
                                      </p:cBhvr>
                                      <p:tavLst>
                                        <p:tav tm="0">
                                          <p:val>
                                            <p:fltVal val="0"/>
                                          </p:val>
                                        </p:tav>
                                        <p:tav tm="100000">
                                          <p:val>
                                            <p:strVal val="#ppt_h"/>
                                          </p:val>
                                        </p:tav>
                                      </p:tavLst>
                                    </p:anim>
                                    <p:anim calcmode="lin" valueType="num">
                                      <p:cBhvr>
                                        <p:cTn id="25" dur="1000" fill="hold"/>
                                        <p:tgtEl>
                                          <p:spTgt spid="156685"/>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5668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56682"/>
                                        </p:tgtEl>
                                        <p:attrNameLst>
                                          <p:attrName>style.visibility</p:attrName>
                                        </p:attrNameLst>
                                      </p:cBhvr>
                                      <p:to>
                                        <p:strVal val="visible"/>
                                      </p:to>
                                    </p:set>
                                    <p:anim calcmode="lin" valueType="num">
                                      <p:cBhvr>
                                        <p:cTn id="31" dur="1000" fill="hold"/>
                                        <p:tgtEl>
                                          <p:spTgt spid="156682"/>
                                        </p:tgtEl>
                                        <p:attrNameLst>
                                          <p:attrName>ppt_w</p:attrName>
                                        </p:attrNameLst>
                                      </p:cBhvr>
                                      <p:tavLst>
                                        <p:tav tm="0">
                                          <p:val>
                                            <p:fltVal val="0"/>
                                          </p:val>
                                        </p:tav>
                                        <p:tav tm="100000">
                                          <p:val>
                                            <p:strVal val="#ppt_w"/>
                                          </p:val>
                                        </p:tav>
                                      </p:tavLst>
                                    </p:anim>
                                    <p:anim calcmode="lin" valueType="num">
                                      <p:cBhvr>
                                        <p:cTn id="32" dur="1000" fill="hold"/>
                                        <p:tgtEl>
                                          <p:spTgt spid="156682"/>
                                        </p:tgtEl>
                                        <p:attrNameLst>
                                          <p:attrName>ppt_h</p:attrName>
                                        </p:attrNameLst>
                                      </p:cBhvr>
                                      <p:tavLst>
                                        <p:tav tm="0">
                                          <p:val>
                                            <p:fltVal val="0"/>
                                          </p:val>
                                        </p:tav>
                                        <p:tav tm="100000">
                                          <p:val>
                                            <p:strVal val="#ppt_h"/>
                                          </p:val>
                                        </p:tav>
                                      </p:tavLst>
                                    </p:anim>
                                    <p:anim calcmode="lin" valueType="num">
                                      <p:cBhvr>
                                        <p:cTn id="33" dur="1000" fill="hold"/>
                                        <p:tgtEl>
                                          <p:spTgt spid="156682"/>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5668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156688"/>
                                        </p:tgtEl>
                                        <p:attrNameLst>
                                          <p:attrName>style.visibility</p:attrName>
                                        </p:attrNameLst>
                                      </p:cBhvr>
                                      <p:to>
                                        <p:strVal val="visible"/>
                                      </p:to>
                                    </p:set>
                                    <p:anim calcmode="lin" valueType="num">
                                      <p:cBhvr>
                                        <p:cTn id="39" dur="1000" fill="hold"/>
                                        <p:tgtEl>
                                          <p:spTgt spid="156688"/>
                                        </p:tgtEl>
                                        <p:attrNameLst>
                                          <p:attrName>ppt_w</p:attrName>
                                        </p:attrNameLst>
                                      </p:cBhvr>
                                      <p:tavLst>
                                        <p:tav tm="0">
                                          <p:val>
                                            <p:fltVal val="0"/>
                                          </p:val>
                                        </p:tav>
                                        <p:tav tm="100000">
                                          <p:val>
                                            <p:strVal val="#ppt_w"/>
                                          </p:val>
                                        </p:tav>
                                      </p:tavLst>
                                    </p:anim>
                                    <p:anim calcmode="lin" valueType="num">
                                      <p:cBhvr>
                                        <p:cTn id="40" dur="1000" fill="hold"/>
                                        <p:tgtEl>
                                          <p:spTgt spid="156688"/>
                                        </p:tgtEl>
                                        <p:attrNameLst>
                                          <p:attrName>ppt_h</p:attrName>
                                        </p:attrNameLst>
                                      </p:cBhvr>
                                      <p:tavLst>
                                        <p:tav tm="0">
                                          <p:val>
                                            <p:fltVal val="0"/>
                                          </p:val>
                                        </p:tav>
                                        <p:tav tm="100000">
                                          <p:val>
                                            <p:strVal val="#ppt_h"/>
                                          </p:val>
                                        </p:tav>
                                      </p:tavLst>
                                    </p:anim>
                                    <p:anim calcmode="lin" valueType="num">
                                      <p:cBhvr>
                                        <p:cTn id="41" dur="1000" fill="hold"/>
                                        <p:tgtEl>
                                          <p:spTgt spid="156688"/>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566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156687"/>
                                        </p:tgtEl>
                                        <p:attrNameLst>
                                          <p:attrName>style.visibility</p:attrName>
                                        </p:attrNameLst>
                                      </p:cBhvr>
                                      <p:to>
                                        <p:strVal val="visible"/>
                                      </p:to>
                                    </p:set>
                                    <p:anim calcmode="lin" valueType="num">
                                      <p:cBhvr>
                                        <p:cTn id="47" dur="1000" fill="hold"/>
                                        <p:tgtEl>
                                          <p:spTgt spid="156687"/>
                                        </p:tgtEl>
                                        <p:attrNameLst>
                                          <p:attrName>ppt_w</p:attrName>
                                        </p:attrNameLst>
                                      </p:cBhvr>
                                      <p:tavLst>
                                        <p:tav tm="0">
                                          <p:val>
                                            <p:fltVal val="0"/>
                                          </p:val>
                                        </p:tav>
                                        <p:tav tm="100000">
                                          <p:val>
                                            <p:strVal val="#ppt_w"/>
                                          </p:val>
                                        </p:tav>
                                      </p:tavLst>
                                    </p:anim>
                                    <p:anim calcmode="lin" valueType="num">
                                      <p:cBhvr>
                                        <p:cTn id="48" dur="1000" fill="hold"/>
                                        <p:tgtEl>
                                          <p:spTgt spid="156687"/>
                                        </p:tgtEl>
                                        <p:attrNameLst>
                                          <p:attrName>ppt_h</p:attrName>
                                        </p:attrNameLst>
                                      </p:cBhvr>
                                      <p:tavLst>
                                        <p:tav tm="0">
                                          <p:val>
                                            <p:fltVal val="0"/>
                                          </p:val>
                                        </p:tav>
                                        <p:tav tm="100000">
                                          <p:val>
                                            <p:strVal val="#ppt_h"/>
                                          </p:val>
                                        </p:tav>
                                      </p:tavLst>
                                    </p:anim>
                                    <p:anim calcmode="lin" valueType="num">
                                      <p:cBhvr>
                                        <p:cTn id="49" dur="1000" fill="hold"/>
                                        <p:tgtEl>
                                          <p:spTgt spid="156687"/>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15668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156683"/>
                                        </p:tgtEl>
                                        <p:attrNameLst>
                                          <p:attrName>style.visibility</p:attrName>
                                        </p:attrNameLst>
                                      </p:cBhvr>
                                      <p:to>
                                        <p:strVal val="visible"/>
                                      </p:to>
                                    </p:set>
                                    <p:anim calcmode="lin" valueType="num">
                                      <p:cBhvr>
                                        <p:cTn id="55" dur="1000" fill="hold"/>
                                        <p:tgtEl>
                                          <p:spTgt spid="156683"/>
                                        </p:tgtEl>
                                        <p:attrNameLst>
                                          <p:attrName>ppt_w</p:attrName>
                                        </p:attrNameLst>
                                      </p:cBhvr>
                                      <p:tavLst>
                                        <p:tav tm="0">
                                          <p:val>
                                            <p:fltVal val="0"/>
                                          </p:val>
                                        </p:tav>
                                        <p:tav tm="100000">
                                          <p:val>
                                            <p:strVal val="#ppt_w"/>
                                          </p:val>
                                        </p:tav>
                                      </p:tavLst>
                                    </p:anim>
                                    <p:anim calcmode="lin" valueType="num">
                                      <p:cBhvr>
                                        <p:cTn id="56" dur="1000" fill="hold"/>
                                        <p:tgtEl>
                                          <p:spTgt spid="156683"/>
                                        </p:tgtEl>
                                        <p:attrNameLst>
                                          <p:attrName>ppt_h</p:attrName>
                                        </p:attrNameLst>
                                      </p:cBhvr>
                                      <p:tavLst>
                                        <p:tav tm="0">
                                          <p:val>
                                            <p:fltVal val="0"/>
                                          </p:val>
                                        </p:tav>
                                        <p:tav tm="100000">
                                          <p:val>
                                            <p:strVal val="#ppt_h"/>
                                          </p:val>
                                        </p:tav>
                                      </p:tavLst>
                                    </p:anim>
                                    <p:anim calcmode="lin" valueType="num">
                                      <p:cBhvr>
                                        <p:cTn id="57" dur="1000" fill="hold"/>
                                        <p:tgtEl>
                                          <p:spTgt spid="156683"/>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15668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156690"/>
                                        </p:tgtEl>
                                        <p:attrNameLst>
                                          <p:attrName>style.visibility</p:attrName>
                                        </p:attrNameLst>
                                      </p:cBhvr>
                                      <p:to>
                                        <p:strVal val="visible"/>
                                      </p:to>
                                    </p:set>
                                    <p:anim calcmode="lin" valueType="num">
                                      <p:cBhvr>
                                        <p:cTn id="63" dur="1000" fill="hold"/>
                                        <p:tgtEl>
                                          <p:spTgt spid="156690"/>
                                        </p:tgtEl>
                                        <p:attrNameLst>
                                          <p:attrName>ppt_w</p:attrName>
                                        </p:attrNameLst>
                                      </p:cBhvr>
                                      <p:tavLst>
                                        <p:tav tm="0">
                                          <p:val>
                                            <p:fltVal val="0"/>
                                          </p:val>
                                        </p:tav>
                                        <p:tav tm="100000">
                                          <p:val>
                                            <p:strVal val="#ppt_w"/>
                                          </p:val>
                                        </p:tav>
                                      </p:tavLst>
                                    </p:anim>
                                    <p:anim calcmode="lin" valueType="num">
                                      <p:cBhvr>
                                        <p:cTn id="64" dur="1000" fill="hold"/>
                                        <p:tgtEl>
                                          <p:spTgt spid="156690"/>
                                        </p:tgtEl>
                                        <p:attrNameLst>
                                          <p:attrName>ppt_h</p:attrName>
                                        </p:attrNameLst>
                                      </p:cBhvr>
                                      <p:tavLst>
                                        <p:tav tm="0">
                                          <p:val>
                                            <p:fltVal val="0"/>
                                          </p:val>
                                        </p:tav>
                                        <p:tav tm="100000">
                                          <p:val>
                                            <p:strVal val="#ppt_h"/>
                                          </p:val>
                                        </p:tav>
                                      </p:tavLst>
                                    </p:anim>
                                    <p:anim calcmode="lin" valueType="num">
                                      <p:cBhvr>
                                        <p:cTn id="65" dur="1000" fill="hold"/>
                                        <p:tgtEl>
                                          <p:spTgt spid="156690"/>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1566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156689"/>
                                        </p:tgtEl>
                                        <p:attrNameLst>
                                          <p:attrName>style.visibility</p:attrName>
                                        </p:attrNameLst>
                                      </p:cBhvr>
                                      <p:to>
                                        <p:strVal val="visible"/>
                                      </p:to>
                                    </p:set>
                                    <p:anim calcmode="lin" valueType="num">
                                      <p:cBhvr>
                                        <p:cTn id="71" dur="1000" fill="hold"/>
                                        <p:tgtEl>
                                          <p:spTgt spid="156689"/>
                                        </p:tgtEl>
                                        <p:attrNameLst>
                                          <p:attrName>ppt_w</p:attrName>
                                        </p:attrNameLst>
                                      </p:cBhvr>
                                      <p:tavLst>
                                        <p:tav tm="0">
                                          <p:val>
                                            <p:fltVal val="0"/>
                                          </p:val>
                                        </p:tav>
                                        <p:tav tm="100000">
                                          <p:val>
                                            <p:strVal val="#ppt_w"/>
                                          </p:val>
                                        </p:tav>
                                      </p:tavLst>
                                    </p:anim>
                                    <p:anim calcmode="lin" valueType="num">
                                      <p:cBhvr>
                                        <p:cTn id="72" dur="1000" fill="hold"/>
                                        <p:tgtEl>
                                          <p:spTgt spid="156689"/>
                                        </p:tgtEl>
                                        <p:attrNameLst>
                                          <p:attrName>ppt_h</p:attrName>
                                        </p:attrNameLst>
                                      </p:cBhvr>
                                      <p:tavLst>
                                        <p:tav tm="0">
                                          <p:val>
                                            <p:fltVal val="0"/>
                                          </p:val>
                                        </p:tav>
                                        <p:tav tm="100000">
                                          <p:val>
                                            <p:strVal val="#ppt_h"/>
                                          </p:val>
                                        </p:tav>
                                      </p:tavLst>
                                    </p:anim>
                                    <p:anim calcmode="lin" valueType="num">
                                      <p:cBhvr>
                                        <p:cTn id="73" dur="1000" fill="hold"/>
                                        <p:tgtEl>
                                          <p:spTgt spid="156689"/>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15668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5" presetClass="entr" presetSubtype="0" fill="hold" grpId="0" nodeType="clickEffect">
                                  <p:stCondLst>
                                    <p:cond delay="0"/>
                                  </p:stCondLst>
                                  <p:childTnLst>
                                    <p:set>
                                      <p:cBhvr>
                                        <p:cTn id="78" dur="1" fill="hold">
                                          <p:stCondLst>
                                            <p:cond delay="0"/>
                                          </p:stCondLst>
                                        </p:cTn>
                                        <p:tgtEl>
                                          <p:spTgt spid="156684"/>
                                        </p:tgtEl>
                                        <p:attrNameLst>
                                          <p:attrName>style.visibility</p:attrName>
                                        </p:attrNameLst>
                                      </p:cBhvr>
                                      <p:to>
                                        <p:strVal val="visible"/>
                                      </p:to>
                                    </p:set>
                                    <p:anim calcmode="lin" valueType="num">
                                      <p:cBhvr>
                                        <p:cTn id="79" dur="1000" fill="hold"/>
                                        <p:tgtEl>
                                          <p:spTgt spid="156684"/>
                                        </p:tgtEl>
                                        <p:attrNameLst>
                                          <p:attrName>ppt_w</p:attrName>
                                        </p:attrNameLst>
                                      </p:cBhvr>
                                      <p:tavLst>
                                        <p:tav tm="0">
                                          <p:val>
                                            <p:fltVal val="0"/>
                                          </p:val>
                                        </p:tav>
                                        <p:tav tm="100000">
                                          <p:val>
                                            <p:strVal val="#ppt_w"/>
                                          </p:val>
                                        </p:tav>
                                      </p:tavLst>
                                    </p:anim>
                                    <p:anim calcmode="lin" valueType="num">
                                      <p:cBhvr>
                                        <p:cTn id="80" dur="1000" fill="hold"/>
                                        <p:tgtEl>
                                          <p:spTgt spid="156684"/>
                                        </p:tgtEl>
                                        <p:attrNameLst>
                                          <p:attrName>ppt_h</p:attrName>
                                        </p:attrNameLst>
                                      </p:cBhvr>
                                      <p:tavLst>
                                        <p:tav tm="0">
                                          <p:val>
                                            <p:fltVal val="0"/>
                                          </p:val>
                                        </p:tav>
                                        <p:tav tm="100000">
                                          <p:val>
                                            <p:strVal val="#ppt_h"/>
                                          </p:val>
                                        </p:tav>
                                      </p:tavLst>
                                    </p:anim>
                                    <p:anim calcmode="lin" valueType="num">
                                      <p:cBhvr>
                                        <p:cTn id="81" dur="1000" fill="hold"/>
                                        <p:tgtEl>
                                          <p:spTgt spid="156684"/>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15668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15" presetClass="entr" presetSubtype="0" fill="hold" grpId="0" nodeType="clickEffect">
                                  <p:stCondLst>
                                    <p:cond delay="0"/>
                                  </p:stCondLst>
                                  <p:childTnLst>
                                    <p:set>
                                      <p:cBhvr>
                                        <p:cTn id="86" dur="1" fill="hold">
                                          <p:stCondLst>
                                            <p:cond delay="0"/>
                                          </p:stCondLst>
                                        </p:cTn>
                                        <p:tgtEl>
                                          <p:spTgt spid="156692"/>
                                        </p:tgtEl>
                                        <p:attrNameLst>
                                          <p:attrName>style.visibility</p:attrName>
                                        </p:attrNameLst>
                                      </p:cBhvr>
                                      <p:to>
                                        <p:strVal val="visible"/>
                                      </p:to>
                                    </p:set>
                                    <p:anim calcmode="lin" valueType="num">
                                      <p:cBhvr>
                                        <p:cTn id="87" dur="1000" fill="hold"/>
                                        <p:tgtEl>
                                          <p:spTgt spid="156692"/>
                                        </p:tgtEl>
                                        <p:attrNameLst>
                                          <p:attrName>ppt_w</p:attrName>
                                        </p:attrNameLst>
                                      </p:cBhvr>
                                      <p:tavLst>
                                        <p:tav tm="0">
                                          <p:val>
                                            <p:fltVal val="0"/>
                                          </p:val>
                                        </p:tav>
                                        <p:tav tm="100000">
                                          <p:val>
                                            <p:strVal val="#ppt_w"/>
                                          </p:val>
                                        </p:tav>
                                      </p:tavLst>
                                    </p:anim>
                                    <p:anim calcmode="lin" valueType="num">
                                      <p:cBhvr>
                                        <p:cTn id="88" dur="1000" fill="hold"/>
                                        <p:tgtEl>
                                          <p:spTgt spid="156692"/>
                                        </p:tgtEl>
                                        <p:attrNameLst>
                                          <p:attrName>ppt_h</p:attrName>
                                        </p:attrNameLst>
                                      </p:cBhvr>
                                      <p:tavLst>
                                        <p:tav tm="0">
                                          <p:val>
                                            <p:fltVal val="0"/>
                                          </p:val>
                                        </p:tav>
                                        <p:tav tm="100000">
                                          <p:val>
                                            <p:strVal val="#ppt_h"/>
                                          </p:val>
                                        </p:tav>
                                      </p:tavLst>
                                    </p:anim>
                                    <p:anim calcmode="lin" valueType="num">
                                      <p:cBhvr>
                                        <p:cTn id="89" dur="1000" fill="hold"/>
                                        <p:tgtEl>
                                          <p:spTgt spid="156692"/>
                                        </p:tgtEl>
                                        <p:attrNameLst>
                                          <p:attrName>ppt_x</p:attrName>
                                        </p:attrNameLst>
                                      </p:cBhvr>
                                      <p:tavLst>
                                        <p:tav tm="0" fmla="#ppt_x+(cos(-2*pi*(1-$))*-#ppt_x-sin(-2*pi*(1-$))*(1-#ppt_y))*(1-$)">
                                          <p:val>
                                            <p:fltVal val="0"/>
                                          </p:val>
                                        </p:tav>
                                        <p:tav tm="100000">
                                          <p:val>
                                            <p:fltVal val="1"/>
                                          </p:val>
                                        </p:tav>
                                      </p:tavLst>
                                    </p:anim>
                                    <p:anim calcmode="lin" valueType="num">
                                      <p:cBhvr>
                                        <p:cTn id="90" dur="1000" fill="hold"/>
                                        <p:tgtEl>
                                          <p:spTgt spid="15669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15" presetClass="entr" presetSubtype="0" fill="hold" grpId="0" nodeType="clickEffect">
                                  <p:stCondLst>
                                    <p:cond delay="0"/>
                                  </p:stCondLst>
                                  <p:childTnLst>
                                    <p:set>
                                      <p:cBhvr>
                                        <p:cTn id="94" dur="1" fill="hold">
                                          <p:stCondLst>
                                            <p:cond delay="0"/>
                                          </p:stCondLst>
                                        </p:cTn>
                                        <p:tgtEl>
                                          <p:spTgt spid="156691"/>
                                        </p:tgtEl>
                                        <p:attrNameLst>
                                          <p:attrName>style.visibility</p:attrName>
                                        </p:attrNameLst>
                                      </p:cBhvr>
                                      <p:to>
                                        <p:strVal val="visible"/>
                                      </p:to>
                                    </p:set>
                                    <p:anim calcmode="lin" valueType="num">
                                      <p:cBhvr>
                                        <p:cTn id="95" dur="1000" fill="hold"/>
                                        <p:tgtEl>
                                          <p:spTgt spid="156691"/>
                                        </p:tgtEl>
                                        <p:attrNameLst>
                                          <p:attrName>ppt_w</p:attrName>
                                        </p:attrNameLst>
                                      </p:cBhvr>
                                      <p:tavLst>
                                        <p:tav tm="0">
                                          <p:val>
                                            <p:fltVal val="0"/>
                                          </p:val>
                                        </p:tav>
                                        <p:tav tm="100000">
                                          <p:val>
                                            <p:strVal val="#ppt_w"/>
                                          </p:val>
                                        </p:tav>
                                      </p:tavLst>
                                    </p:anim>
                                    <p:anim calcmode="lin" valueType="num">
                                      <p:cBhvr>
                                        <p:cTn id="96" dur="1000" fill="hold"/>
                                        <p:tgtEl>
                                          <p:spTgt spid="156691"/>
                                        </p:tgtEl>
                                        <p:attrNameLst>
                                          <p:attrName>ppt_h</p:attrName>
                                        </p:attrNameLst>
                                      </p:cBhvr>
                                      <p:tavLst>
                                        <p:tav tm="0">
                                          <p:val>
                                            <p:fltVal val="0"/>
                                          </p:val>
                                        </p:tav>
                                        <p:tav tm="100000">
                                          <p:val>
                                            <p:strVal val="#ppt_h"/>
                                          </p:val>
                                        </p:tav>
                                      </p:tavLst>
                                    </p:anim>
                                    <p:anim calcmode="lin" valueType="num">
                                      <p:cBhvr>
                                        <p:cTn id="97" dur="1000" fill="hold"/>
                                        <p:tgtEl>
                                          <p:spTgt spid="156691"/>
                                        </p:tgtEl>
                                        <p:attrNameLst>
                                          <p:attrName>ppt_x</p:attrName>
                                        </p:attrNameLst>
                                      </p:cBhvr>
                                      <p:tavLst>
                                        <p:tav tm="0" fmla="#ppt_x+(cos(-2*pi*(1-$))*-#ppt_x-sin(-2*pi*(1-$))*(1-#ppt_y))*(1-$)">
                                          <p:val>
                                            <p:fltVal val="0"/>
                                          </p:val>
                                        </p:tav>
                                        <p:tav tm="100000">
                                          <p:val>
                                            <p:fltVal val="1"/>
                                          </p:val>
                                        </p:tav>
                                      </p:tavLst>
                                    </p:anim>
                                    <p:anim calcmode="lin" valueType="num">
                                      <p:cBhvr>
                                        <p:cTn id="98" dur="1000" fill="hold"/>
                                        <p:tgtEl>
                                          <p:spTgt spid="15669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681" grpId="0"/>
      <p:bldP spid="156682" grpId="0"/>
      <p:bldP spid="156683" grpId="0"/>
      <p:bldP spid="156684" grpId="0"/>
      <p:bldP spid="156685" grpId="0"/>
      <p:bldP spid="156686" grpId="0"/>
      <p:bldP spid="156687" grpId="0"/>
      <p:bldP spid="156688" grpId="0"/>
      <p:bldP spid="156689" grpId="0"/>
      <p:bldP spid="156690" grpId="0"/>
      <p:bldP spid="156691" grpId="0"/>
      <p:bldP spid="156692"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5409" name="Group 2"/>
          <p:cNvGrpSpPr>
            <a:grpSpLocks/>
          </p:cNvGrpSpPr>
          <p:nvPr/>
        </p:nvGrpSpPr>
        <p:grpSpPr bwMode="auto">
          <a:xfrm>
            <a:off x="0" y="76200"/>
            <a:ext cx="9144000" cy="6858000"/>
            <a:chOff x="-3" y="-3"/>
            <a:chExt cx="4902" cy="2572"/>
          </a:xfrm>
        </p:grpSpPr>
        <p:grpSp>
          <p:nvGrpSpPr>
            <p:cNvPr id="145412" name="Group 4"/>
            <p:cNvGrpSpPr>
              <a:grpSpLocks/>
            </p:cNvGrpSpPr>
            <p:nvPr/>
          </p:nvGrpSpPr>
          <p:grpSpPr bwMode="auto">
            <a:xfrm>
              <a:off x="0" y="0"/>
              <a:ext cx="4896" cy="2566"/>
              <a:chOff x="0" y="0"/>
              <a:chExt cx="4896" cy="2566"/>
            </a:xfrm>
          </p:grpSpPr>
          <p:sp>
            <p:nvSpPr>
              <p:cNvPr id="144392" name="Rectangle 6"/>
              <p:cNvSpPr>
                <a:spLocks noChangeArrowheads="1"/>
              </p:cNvSpPr>
              <p:nvPr/>
            </p:nvSpPr>
            <p:spPr bwMode="auto">
              <a:xfrm>
                <a:off x="0" y="0"/>
                <a:ext cx="4892" cy="25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457200" marR="0" lvl="0" indent="-45720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914400" marR="0" lvl="1" indent="-457200" algn="l" defTabSz="914400" rtl="0" eaLnBrk="0" fontAlgn="base" latinLnBrk="0" hangingPunct="0">
                  <a:lnSpc>
                    <a:spcPct val="100000"/>
                  </a:lnSpc>
                  <a:spcBef>
                    <a:spcPct val="0"/>
                  </a:spcBef>
                  <a:spcAft>
                    <a:spcPct val="0"/>
                  </a:spcAft>
                  <a:buClrTx/>
                  <a:buSzTx/>
                  <a:buFontTx/>
                  <a:buAutoNum type="arabicPeriod"/>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The </a:t>
                </a:r>
                <a:r>
                  <a:rPr kumimoji="0" lang="en-US" sz="2800" b="1" i="0" u="none" strike="noStrike" kern="1200" cap="none" spc="0" normalizeH="0" baseline="0" noProof="0" dirty="0">
                    <a:ln>
                      <a:noFill/>
                    </a:ln>
                    <a:solidFill>
                      <a:srgbClr val="FFFF00"/>
                    </a:solidFill>
                    <a:effectLst/>
                    <a:uLnTx/>
                    <a:uFillTx/>
                    <a:latin typeface="Arial"/>
                    <a:ea typeface="ＭＳ Ｐゴシック" charset="0"/>
                    <a:cs typeface="Arial"/>
                  </a:rPr>
                  <a:t>adoption </a:t>
                </a: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law made </a:t>
                </a:r>
                <a:r>
                  <a:rPr kumimoji="0" lang="en-US" sz="2800" b="1" i="0" u="none" strike="noStrike" kern="1200" cap="none" spc="0" normalizeH="0" baseline="0" noProof="0" dirty="0" err="1">
                    <a:ln>
                      <a:noFill/>
                    </a:ln>
                    <a:solidFill>
                      <a:srgbClr val="FFFFFF"/>
                    </a:solidFill>
                    <a:effectLst/>
                    <a:uLnTx/>
                    <a:uFillTx/>
                    <a:latin typeface="Arial"/>
                    <a:ea typeface="ＭＳ Ｐゴシック" charset="0"/>
                    <a:cs typeface="Arial"/>
                  </a:rPr>
                  <a:t>Eliezer</a:t>
                </a: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 Abram</a:t>
                </a:r>
                <a:r>
                  <a:rPr kumimoji="0" lang="uk-UA" sz="28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s heir (Gen. 15). § 191.</a:t>
                </a:r>
                <a:r>
                  <a:rPr kumimoji="0" lang="en-US" sz="2800" b="1" i="0" u="none" strike="noStrike" kern="1200" cap="none" spc="0" normalizeH="0" baseline="0" noProof="0" dirty="0">
                    <a:ln>
                      <a:noFill/>
                    </a:ln>
                    <a:solidFill>
                      <a:srgbClr val="FFFFFF"/>
                    </a:solidFill>
                    <a:effectLst/>
                    <a:uLnTx/>
                    <a:uFillTx/>
                    <a:latin typeface="Arial"/>
                    <a:ea typeface="Times New Roman" charset="0"/>
                    <a:cs typeface="Arial"/>
                  </a:rPr>
                  <a:t> </a:t>
                </a:r>
                <a:endParaRPr kumimoji="0" lang="en-US" sz="1050" b="1" i="0" u="none" strike="noStrike" kern="1200" cap="none" spc="0" normalizeH="0" baseline="0" noProof="0" dirty="0">
                  <a:ln>
                    <a:noFill/>
                  </a:ln>
                  <a:solidFill>
                    <a:srgbClr val="FFFFFF"/>
                  </a:solidFill>
                  <a:effectLst/>
                  <a:uLnTx/>
                  <a:uFillTx/>
                  <a:latin typeface="Arial"/>
                  <a:ea typeface="Times New Roman" charset="0"/>
                  <a:cs typeface="Arial"/>
                </a:endParaRPr>
              </a:p>
              <a:p>
                <a:pPr marL="914400" marR="0" lvl="1" indent="-457200" algn="l" defTabSz="914400" rtl="0" eaLnBrk="0" fontAlgn="base" latinLnBrk="0" hangingPunct="0">
                  <a:lnSpc>
                    <a:spcPct val="100000"/>
                  </a:lnSpc>
                  <a:spcBef>
                    <a:spcPct val="50000"/>
                  </a:spcBef>
                  <a:spcAft>
                    <a:spcPct val="0"/>
                  </a:spcAft>
                  <a:buClrTx/>
                  <a:buSzTx/>
                  <a:buFontTx/>
                  <a:buAutoNum type="arabicPeriod"/>
                  <a:tabLst/>
                  <a:defRPr/>
                </a:pPr>
                <a:endParaRPr kumimoji="0" lang="en-US" sz="1050" b="1" i="0" u="none" strike="noStrike" kern="1200" cap="none" spc="0" normalizeH="0" baseline="0" noProof="0" dirty="0">
                  <a:ln>
                    <a:noFill/>
                  </a:ln>
                  <a:solidFill>
                    <a:srgbClr val="FFFFFF"/>
                  </a:solidFill>
                  <a:effectLst/>
                  <a:uLnTx/>
                  <a:uFillTx/>
                  <a:latin typeface="Arial"/>
                  <a:ea typeface="Times New Roman" charset="0"/>
                  <a:cs typeface="Arial"/>
                </a:endParaRPr>
              </a:p>
              <a:p>
                <a:pPr marL="914400" marR="0" lvl="1" indent="-457200" algn="l" defTabSz="914400" rtl="0" eaLnBrk="0" fontAlgn="base" latinLnBrk="0" hangingPunct="0">
                  <a:lnSpc>
                    <a:spcPct val="100000"/>
                  </a:lnSpc>
                  <a:spcBef>
                    <a:spcPct val="0"/>
                  </a:spcBef>
                  <a:spcAft>
                    <a:spcPct val="0"/>
                  </a:spcAft>
                  <a:buClrTx/>
                  <a:buSzTx/>
                  <a:buFontTx/>
                  <a:buAutoNum type="arabicPeriod"/>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The </a:t>
                </a:r>
                <a:r>
                  <a:rPr kumimoji="0" lang="en-US" sz="2800" b="1" i="0" u="none" strike="noStrike" kern="1200" cap="none" spc="0" normalizeH="0" baseline="0" noProof="0" dirty="0">
                    <a:ln>
                      <a:noFill/>
                    </a:ln>
                    <a:solidFill>
                      <a:srgbClr val="FFFF00"/>
                    </a:solidFill>
                    <a:effectLst/>
                    <a:uLnTx/>
                    <a:uFillTx/>
                    <a:latin typeface="Arial"/>
                    <a:ea typeface="ＭＳ Ｐゴシック" charset="0"/>
                    <a:cs typeface="Arial"/>
                  </a:rPr>
                  <a:t>giving of Hagar</a:t>
                </a: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 to Abraham (Gen. 16) and of </a:t>
                </a:r>
                <a:r>
                  <a:rPr kumimoji="0" lang="en-US" sz="2800" b="1" i="0" u="none" strike="noStrike" kern="1200" cap="none" spc="0" normalizeH="0" baseline="0" noProof="0" dirty="0" err="1">
                    <a:ln>
                      <a:noFill/>
                    </a:ln>
                    <a:solidFill>
                      <a:srgbClr val="FFFFFF"/>
                    </a:solidFill>
                    <a:effectLst/>
                    <a:uLnTx/>
                    <a:uFillTx/>
                    <a:latin typeface="Arial"/>
                    <a:ea typeface="ＭＳ Ｐゴシック" charset="0"/>
                    <a:cs typeface="Arial"/>
                  </a:rPr>
                  <a:t>Bilhah</a:t>
                </a: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 (Gen. 30:4) and </a:t>
                </a:r>
                <a:r>
                  <a:rPr kumimoji="0" lang="en-US" sz="2800" b="1" i="0" u="none" strike="noStrike" kern="1200" cap="none" spc="0" normalizeH="0" baseline="0" noProof="0" dirty="0" err="1">
                    <a:ln>
                      <a:noFill/>
                    </a:ln>
                    <a:solidFill>
                      <a:srgbClr val="FFFFFF"/>
                    </a:solidFill>
                    <a:effectLst/>
                    <a:uLnTx/>
                    <a:uFillTx/>
                    <a:latin typeface="Arial"/>
                    <a:ea typeface="ＭＳ Ｐゴシック" charset="0"/>
                    <a:cs typeface="Arial"/>
                  </a:rPr>
                  <a:t>Zilpah</a:t>
                </a: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 (Gen.30:9) to Jacob, accorded with this code. § 146.</a:t>
                </a:r>
                <a:r>
                  <a:rPr kumimoji="0" lang="en-US" sz="2800" b="1" i="0" u="none" strike="noStrike" kern="1200" cap="none" spc="0" normalizeH="0" baseline="0" noProof="0" dirty="0">
                    <a:ln>
                      <a:noFill/>
                    </a:ln>
                    <a:solidFill>
                      <a:srgbClr val="FFFFFF"/>
                    </a:solidFill>
                    <a:effectLst/>
                    <a:uLnTx/>
                    <a:uFillTx/>
                    <a:latin typeface="Arial"/>
                    <a:ea typeface="Times New Roman" charset="0"/>
                    <a:cs typeface="Arial"/>
                  </a:rPr>
                  <a:t> </a:t>
                </a:r>
              </a:p>
              <a:p>
                <a:pPr marL="914400" marR="0" lvl="1" indent="-457200" algn="l" defTabSz="914400" rtl="0" eaLnBrk="0" fontAlgn="base" latinLnBrk="0" hangingPunct="0">
                  <a:lnSpc>
                    <a:spcPct val="100000"/>
                  </a:lnSpc>
                  <a:spcBef>
                    <a:spcPct val="50000"/>
                  </a:spcBef>
                  <a:spcAft>
                    <a:spcPct val="0"/>
                  </a:spcAft>
                  <a:buClrTx/>
                  <a:buSzTx/>
                  <a:buFontTx/>
                  <a:buAutoNum type="arabicPeriod"/>
                  <a:tabLst/>
                  <a:defRPr/>
                </a:pPr>
                <a:endParaRPr kumimoji="0" lang="en-US" sz="1600" b="1" i="0" u="none" strike="noStrike" kern="1200" cap="none" spc="0" normalizeH="0" baseline="0" noProof="0" dirty="0">
                  <a:ln>
                    <a:noFill/>
                  </a:ln>
                  <a:solidFill>
                    <a:srgbClr val="FFFFFF"/>
                  </a:solidFill>
                  <a:effectLst/>
                  <a:uLnTx/>
                  <a:uFillTx/>
                  <a:latin typeface="Arial"/>
                  <a:ea typeface="Times New Roman" charset="0"/>
                  <a:cs typeface="Arial"/>
                </a:endParaRPr>
              </a:p>
              <a:p>
                <a:pPr marL="914400" marR="0" lvl="1" indent="-457200" algn="l" defTabSz="914400" rtl="0" eaLnBrk="0" fontAlgn="base" latinLnBrk="0" hangingPunct="0">
                  <a:lnSpc>
                    <a:spcPct val="100000"/>
                  </a:lnSpc>
                  <a:spcBef>
                    <a:spcPct val="0"/>
                  </a:spcBef>
                  <a:spcAft>
                    <a:spcPct val="0"/>
                  </a:spcAft>
                  <a:buClrTx/>
                  <a:buSzTx/>
                  <a:buFontTx/>
                  <a:buAutoNum type="arabicPeriod"/>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The </a:t>
                </a:r>
                <a:r>
                  <a:rPr kumimoji="0" lang="en-US" sz="2800" b="1" i="0" u="none" strike="noStrike" kern="1200" cap="none" spc="0" normalizeH="0" baseline="0" noProof="0" dirty="0">
                    <a:ln>
                      <a:noFill/>
                    </a:ln>
                    <a:solidFill>
                      <a:srgbClr val="FFFF00"/>
                    </a:solidFill>
                    <a:effectLst/>
                    <a:uLnTx/>
                    <a:uFillTx/>
                    <a:latin typeface="Arial"/>
                    <a:ea typeface="ＭＳ Ｐゴシック" charset="0"/>
                    <a:cs typeface="Arial"/>
                  </a:rPr>
                  <a:t>purchase of </a:t>
                </a:r>
                <a:r>
                  <a:rPr kumimoji="0" lang="en-US" sz="2800" b="1" i="0" u="none" strike="noStrike" kern="1200" cap="none" spc="0" normalizeH="0" baseline="0" noProof="0" dirty="0" err="1">
                    <a:ln>
                      <a:noFill/>
                    </a:ln>
                    <a:solidFill>
                      <a:srgbClr val="FFFF00"/>
                    </a:solidFill>
                    <a:effectLst/>
                    <a:uLnTx/>
                    <a:uFillTx/>
                    <a:latin typeface="Arial"/>
                    <a:ea typeface="ＭＳ Ｐゴシック" charset="0"/>
                    <a:cs typeface="Arial"/>
                  </a:rPr>
                  <a:t>Machpelah</a:t>
                </a: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 by Abraham (Gen. 23) was conducted in strict conformity with its commercial enactments. § 7.</a:t>
                </a:r>
                <a:r>
                  <a:rPr kumimoji="0" lang="en-US" sz="2800" b="1" i="0" u="none" strike="noStrike" kern="1200" cap="none" spc="0" normalizeH="0" baseline="0" noProof="0" dirty="0">
                    <a:ln>
                      <a:noFill/>
                    </a:ln>
                    <a:solidFill>
                      <a:srgbClr val="FFFFFF"/>
                    </a:solidFill>
                    <a:effectLst/>
                    <a:uLnTx/>
                    <a:uFillTx/>
                    <a:latin typeface="Arial"/>
                    <a:ea typeface="Times New Roman" charset="0"/>
                    <a:cs typeface="Arial"/>
                  </a:rPr>
                  <a:t> </a:t>
                </a:r>
              </a:p>
              <a:p>
                <a:pPr marL="914400" marR="0" lvl="1" indent="-457200" algn="l" defTabSz="914400" rtl="0" eaLnBrk="0" fontAlgn="base" latinLnBrk="0" hangingPunct="0">
                  <a:lnSpc>
                    <a:spcPct val="100000"/>
                  </a:lnSpc>
                  <a:spcBef>
                    <a:spcPct val="50000"/>
                  </a:spcBef>
                  <a:spcAft>
                    <a:spcPct val="0"/>
                  </a:spcAft>
                  <a:buClrTx/>
                  <a:buSzTx/>
                  <a:buFontTx/>
                  <a:buAutoNum type="arabicPeriod"/>
                  <a:tabLst/>
                  <a:defRPr/>
                </a:pPr>
                <a:endParaRPr kumimoji="0" lang="en-US" sz="1600" b="1" i="0" u="none" strike="noStrike" kern="1200" cap="none" spc="0" normalizeH="0" baseline="0" noProof="0" dirty="0">
                  <a:ln>
                    <a:noFill/>
                  </a:ln>
                  <a:solidFill>
                    <a:srgbClr val="FFFFFF"/>
                  </a:solidFill>
                  <a:effectLst/>
                  <a:uLnTx/>
                  <a:uFillTx/>
                  <a:latin typeface="Arial"/>
                  <a:ea typeface="Times New Roman" charset="0"/>
                  <a:cs typeface="Arial"/>
                </a:endParaRPr>
              </a:p>
              <a:p>
                <a:pPr marL="914400" marR="0" lvl="1" indent="-457200" algn="l" defTabSz="914400" rtl="0" eaLnBrk="0" fontAlgn="base" latinLnBrk="0" hangingPunct="0">
                  <a:lnSpc>
                    <a:spcPct val="100000"/>
                  </a:lnSpc>
                  <a:spcBef>
                    <a:spcPct val="0"/>
                  </a:spcBef>
                  <a:spcAft>
                    <a:spcPct val="0"/>
                  </a:spcAft>
                  <a:buClrTx/>
                  <a:buSzTx/>
                  <a:buFontTx/>
                  <a:buAutoNum type="arabicPeriod"/>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The penalty of</a:t>
                </a:r>
                <a:r>
                  <a:rPr kumimoji="0" lang="en-US" sz="2800" b="1" i="0" u="none" strike="noStrike" kern="1200" cap="none" spc="0" normalizeH="0" baseline="0" noProof="0" dirty="0">
                    <a:ln>
                      <a:noFill/>
                    </a:ln>
                    <a:solidFill>
                      <a:srgbClr val="FFFF00"/>
                    </a:solidFill>
                    <a:effectLst/>
                    <a:uLnTx/>
                    <a:uFillTx/>
                    <a:latin typeface="Arial"/>
                    <a:ea typeface="ＭＳ Ｐゴシック" charset="0"/>
                    <a:cs typeface="Arial"/>
                  </a:rPr>
                  <a:t> death for stealing</a:t>
                </a: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 proposed by Jacob to Laban (Gen. 31:32), came from this code that punished sacrilege with death. § 6.</a:t>
                </a:r>
                <a:r>
                  <a:rPr kumimoji="0" lang="en-US" sz="2800" b="1" i="0" u="none" strike="noStrike" kern="1200" cap="none" spc="0" normalizeH="0" baseline="0" noProof="0" dirty="0">
                    <a:ln>
                      <a:noFill/>
                    </a:ln>
                    <a:solidFill>
                      <a:srgbClr val="FFFFFF"/>
                    </a:solidFill>
                    <a:effectLst/>
                    <a:uLnTx/>
                    <a:uFillTx/>
                    <a:latin typeface="Arial"/>
                    <a:ea typeface="Times New Roman" charset="0"/>
                    <a:cs typeface="Arial"/>
                  </a:rPr>
                  <a:t> </a:t>
                </a:r>
              </a:p>
            </p:txBody>
          </p:sp>
          <p:sp>
            <p:nvSpPr>
              <p:cNvPr id="145415" name="Rectangle 5"/>
              <p:cNvSpPr>
                <a:spLocks noChangeArrowheads="1"/>
              </p:cNvSpPr>
              <p:nvPr/>
            </p:nvSpPr>
            <p:spPr bwMode="auto">
              <a:xfrm>
                <a:off x="0" y="0"/>
                <a:ext cx="4896" cy="25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sp>
          <p:nvSpPr>
            <p:cNvPr id="145413" name="Rectangle 3"/>
            <p:cNvSpPr>
              <a:spLocks noChangeArrowheads="1"/>
            </p:cNvSpPr>
            <p:nvPr/>
          </p:nvSpPr>
          <p:spPr bwMode="auto">
            <a:xfrm>
              <a:off x="-3" y="-3"/>
              <a:ext cx="4902" cy="25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sp>
        <p:nvSpPr>
          <p:cNvPr id="168968" name="Rectangle 8"/>
          <p:cNvSpPr>
            <a:spLocks noGrp="1" noChangeArrowheads="1"/>
          </p:cNvSpPr>
          <p:nvPr>
            <p:ph type="title" idx="4294967295"/>
          </p:nvPr>
        </p:nvSpPr>
        <p:spPr>
          <a:xfrm>
            <a:off x="0" y="-76200"/>
            <a:ext cx="9144000" cy="762000"/>
          </a:xfrm>
        </p:spPr>
        <p:txBody>
          <a:bodyPr/>
          <a:lstStyle/>
          <a:p>
            <a:pPr algn="l" eaLnBrk="1" hangingPunct="1">
              <a:defRPr/>
            </a:pPr>
            <a:r>
              <a:rPr lang="en-US" sz="3600" b="1" u="sng" dirty="0" err="1">
                <a:solidFill>
                  <a:schemeClr val="tx1"/>
                </a:solidFill>
                <a:effectLst/>
                <a:latin typeface="Arial"/>
                <a:ea typeface="ＭＳ Ｐゴシック" charset="0"/>
                <a:cs typeface="Arial"/>
              </a:rPr>
              <a:t>Hammurapi</a:t>
            </a:r>
            <a:r>
              <a:rPr lang="uk-UA" altLang="ja-JP" sz="3600" b="1" u="sng" dirty="0">
                <a:solidFill>
                  <a:schemeClr val="tx1"/>
                </a:solidFill>
                <a:effectLst/>
                <a:latin typeface="Arial"/>
                <a:ea typeface="ＭＳ Ｐゴシック" charset="0"/>
                <a:cs typeface="Arial"/>
              </a:rPr>
              <a:t>'</a:t>
            </a:r>
            <a:r>
              <a:rPr lang="en-US" sz="3600" b="1" u="sng" dirty="0">
                <a:solidFill>
                  <a:schemeClr val="tx1"/>
                </a:solidFill>
                <a:effectLst/>
                <a:latin typeface="Arial"/>
                <a:ea typeface="ＭＳ Ｐゴシック" charset="0"/>
                <a:cs typeface="Arial"/>
              </a:rPr>
              <a:t>s Laws in Genesis</a:t>
            </a:r>
            <a:endParaRPr lang="en-US" sz="3600" dirty="0">
              <a:latin typeface="Arial"/>
              <a:ea typeface="ＭＳ Ｐゴシック" charset="0"/>
              <a:cs typeface="Arial"/>
            </a:endParaRPr>
          </a:p>
        </p:txBody>
      </p:sp>
      <p:sp>
        <p:nvSpPr>
          <p:cNvPr id="145411" name="Text Box 9"/>
          <p:cNvSpPr txBox="1">
            <a:spLocks noChangeArrowheads="1"/>
          </p:cNvSpPr>
          <p:nvPr/>
        </p:nvSpPr>
        <p:spPr bwMode="auto">
          <a:xfrm>
            <a:off x="8229600" y="76200"/>
            <a:ext cx="86201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192a</a:t>
            </a:r>
          </a:p>
        </p:txBody>
      </p:sp>
    </p:spTree>
  </p:cSld>
  <p:clrMapOvr>
    <a:masterClrMapping/>
  </p:clrMapOvr>
  <p:transition>
    <p:fade thruBlk="1"/>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2"/>
          <p:cNvSpPr>
            <a:spLocks noChangeArrowheads="1"/>
          </p:cNvSpPr>
          <p:nvPr/>
        </p:nvSpPr>
        <p:spPr bwMode="auto">
          <a:xfrm>
            <a:off x="0" y="947738"/>
            <a:ext cx="9144000" cy="4554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1028700" marR="0" lvl="1" indent="-457200" algn="l" defTabSz="914400" rtl="0" eaLnBrk="0" fontAlgn="base" latinLnBrk="0" hangingPunct="0">
              <a:lnSpc>
                <a:spcPct val="100000"/>
              </a:lnSpc>
              <a:spcBef>
                <a:spcPct val="50000"/>
              </a:spcBef>
              <a:spcAft>
                <a:spcPct val="0"/>
              </a:spcAft>
              <a:buClrTx/>
              <a:buSzTx/>
              <a:buFontTx/>
              <a:buAutoNum type="arabicPeriod" startAt="5"/>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The </a:t>
            </a:r>
            <a:r>
              <a:rPr kumimoji="0" lang="en-US" sz="2800" b="1" i="0" u="none" strike="noStrike" kern="1200" cap="none" spc="0" normalizeH="0" baseline="0" noProof="0">
                <a:ln>
                  <a:noFill/>
                </a:ln>
                <a:solidFill>
                  <a:srgbClr val="FFFF00"/>
                </a:solidFill>
                <a:effectLst/>
                <a:uLnTx/>
                <a:uFillTx/>
                <a:latin typeface="Arial" charset="0"/>
                <a:ea typeface="ＭＳ Ｐゴシック" charset="0"/>
                <a:cs typeface="Arial" charset="0"/>
              </a:rPr>
              <a:t>taking of life by burning</a:t>
            </a: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 with which Judah </a:t>
            </a:r>
            <a:b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threatened his daughter-in-law Tamar (Gen. 38:24), is also according to the Babylonian code. § 110.</a:t>
            </a: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Times New Roman" charset="0"/>
              </a:rPr>
              <a:t> </a:t>
            </a:r>
          </a:p>
          <a:p>
            <a:pPr marL="1028700" marR="0" lvl="1" indent="-457200" algn="l" defTabSz="914400" rtl="0" eaLnBrk="0" fontAlgn="base" latinLnBrk="0" hangingPunct="0">
              <a:lnSpc>
                <a:spcPct val="100000"/>
              </a:lnSpc>
              <a:spcBef>
                <a:spcPct val="50000"/>
              </a:spcBef>
              <a:spcAft>
                <a:spcPct val="0"/>
              </a:spcAft>
              <a:buClrTx/>
              <a:buSzTx/>
              <a:buFontTx/>
              <a:buAutoNum type="arabicPeriod" startAt="5"/>
              <a:tabLst/>
              <a:defRPr/>
            </a:pPr>
            <a:endParaRPr kumimoji="0" lang="en-US" sz="1600" b="1" i="0" u="none" strike="noStrike" kern="1200" cap="none" spc="0" normalizeH="0" baseline="0" noProof="0">
              <a:ln>
                <a:noFill/>
              </a:ln>
              <a:solidFill>
                <a:srgbClr val="FFFFFF"/>
              </a:solidFill>
              <a:effectLst/>
              <a:uLnTx/>
              <a:uFillTx/>
              <a:latin typeface="Arial" charset="0"/>
              <a:ea typeface="ＭＳ Ｐゴシック" charset="0"/>
              <a:cs typeface="Times New Roman" charset="0"/>
            </a:endParaRPr>
          </a:p>
          <a:p>
            <a:pPr marL="1028700" marR="0" lvl="1" indent="-457200" algn="l" defTabSz="914400" rtl="0" eaLnBrk="0" fontAlgn="base" latinLnBrk="0" hangingPunct="0">
              <a:lnSpc>
                <a:spcPct val="100000"/>
              </a:lnSpc>
              <a:spcBef>
                <a:spcPct val="50000"/>
              </a:spcBef>
              <a:spcAft>
                <a:spcPct val="0"/>
              </a:spcAft>
              <a:buClrTx/>
              <a:buSzTx/>
              <a:buFontTx/>
              <a:buAutoNum type="arabicPeriod" startAt="5"/>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The proposal of Joseph</a:t>
            </a:r>
            <a:r>
              <a:rPr kumimoji="0" lang="uk-UA"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s steward, that the one with whom the cup was found should die (Gen. 44:9), harmonized with the law punishing with </a:t>
            </a:r>
            <a:r>
              <a:rPr kumimoji="0" lang="en-US" sz="2800" b="1" i="0" u="none" strike="noStrike" kern="1200" cap="none" spc="0" normalizeH="0" baseline="0" noProof="0">
                <a:ln>
                  <a:noFill/>
                </a:ln>
                <a:solidFill>
                  <a:srgbClr val="FFFF00"/>
                </a:solidFill>
                <a:effectLst/>
                <a:uLnTx/>
                <a:uFillTx/>
                <a:latin typeface="Arial" charset="0"/>
                <a:ea typeface="ＭＳ Ｐゴシック" charset="0"/>
                <a:cs typeface="Arial" charset="0"/>
              </a:rPr>
              <a:t>death for any theft from a palace</a:t>
            </a: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 § 6.</a:t>
            </a: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Times New Roman" charset="0"/>
              </a:rPr>
              <a:t>  </a:t>
            </a:r>
          </a:p>
        </p:txBody>
      </p:sp>
      <p:sp>
        <p:nvSpPr>
          <p:cNvPr id="167939" name="Rectangle 3"/>
          <p:cNvSpPr>
            <a:spLocks noGrp="1" noChangeArrowheads="1"/>
          </p:cNvSpPr>
          <p:nvPr>
            <p:ph type="title" idx="4294967295"/>
          </p:nvPr>
        </p:nvSpPr>
        <p:spPr>
          <a:xfrm rot="16200000">
            <a:off x="-3263106" y="3110706"/>
            <a:ext cx="6858000" cy="636588"/>
          </a:xfrm>
        </p:spPr>
        <p:txBody>
          <a:bodyPr/>
          <a:lstStyle/>
          <a:p>
            <a:pPr algn="l" eaLnBrk="1" hangingPunct="1">
              <a:defRPr/>
            </a:pPr>
            <a:r>
              <a:rPr lang="en-US" sz="3200" b="1" u="sng" dirty="0" err="1">
                <a:solidFill>
                  <a:schemeClr val="tx1"/>
                </a:solidFill>
                <a:effectLst/>
                <a:latin typeface="Arial"/>
                <a:ea typeface="ＭＳ Ｐゴシック" charset="0"/>
                <a:cs typeface="Arial"/>
              </a:rPr>
              <a:t>Hammurapi</a:t>
            </a:r>
            <a:r>
              <a:rPr lang="uk-UA" altLang="ja-JP" sz="3200" b="1" u="sng" dirty="0">
                <a:solidFill>
                  <a:schemeClr val="tx1"/>
                </a:solidFill>
                <a:effectLst/>
                <a:latin typeface="Arial"/>
                <a:ea typeface="ＭＳ Ｐゴシック" charset="0"/>
                <a:cs typeface="Arial"/>
              </a:rPr>
              <a:t>'</a:t>
            </a:r>
            <a:r>
              <a:rPr lang="en-US" sz="3200" b="1" u="sng" dirty="0">
                <a:solidFill>
                  <a:schemeClr val="tx1"/>
                </a:solidFill>
                <a:effectLst/>
                <a:latin typeface="Arial"/>
                <a:ea typeface="ＭＳ Ｐゴシック" charset="0"/>
                <a:cs typeface="Arial"/>
              </a:rPr>
              <a:t>s Laws in Genesis</a:t>
            </a:r>
            <a:endParaRPr lang="en-US" sz="4000" b="1" dirty="0">
              <a:latin typeface="Arial"/>
              <a:ea typeface="ＭＳ Ｐゴシック" charset="0"/>
              <a:cs typeface="Arial"/>
            </a:endParaRPr>
          </a:p>
        </p:txBody>
      </p:sp>
      <p:sp>
        <p:nvSpPr>
          <p:cNvPr id="147459" name="Text Box 4"/>
          <p:cNvSpPr txBox="1">
            <a:spLocks noChangeArrowheads="1"/>
          </p:cNvSpPr>
          <p:nvPr/>
        </p:nvSpPr>
        <p:spPr bwMode="auto">
          <a:xfrm>
            <a:off x="8229600" y="44450"/>
            <a:ext cx="8699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192a</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2"/>
          <p:cNvSpPr>
            <a:spLocks noChangeArrowheads="1"/>
          </p:cNvSpPr>
          <p:nvPr/>
        </p:nvSpPr>
        <p:spPr bwMode="auto">
          <a:xfrm>
            <a:off x="0" y="947738"/>
            <a:ext cx="9144000" cy="5570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1085850" marR="0" lvl="1" indent="-514350" algn="l" defTabSz="914400" rtl="0" eaLnBrk="0" fontAlgn="base" latinLnBrk="0" hangingPunct="0">
              <a:lnSpc>
                <a:spcPct val="100000"/>
              </a:lnSpc>
              <a:spcBef>
                <a:spcPct val="50000"/>
              </a:spcBef>
              <a:spcAft>
                <a:spcPct val="0"/>
              </a:spcAft>
              <a:buClrTx/>
              <a:buSzTx/>
              <a:buFont typeface="+mj-lt"/>
              <a:buAutoNum type="arabicPeriod" startAt="7"/>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 giving of a </a:t>
            </a: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special portion by Jacob to his favourite son Joseph</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(Gen. 48:22) was provided for by this code. § 165.</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 </a:t>
            </a:r>
          </a:p>
          <a:p>
            <a:pPr marL="1028700" marR="0" lvl="1" indent="-457200" algn="l" defTabSz="914400" rtl="0" eaLnBrk="0" fontAlgn="base" latinLnBrk="0" hangingPunct="0">
              <a:lnSpc>
                <a:spcPct val="100000"/>
              </a:lnSpc>
              <a:spcBef>
                <a:spcPct val="50000"/>
              </a:spcBef>
              <a:spcAft>
                <a:spcPct val="0"/>
              </a:spcAft>
              <a:buClrTx/>
              <a:buSzTx/>
              <a:buFont typeface="+mj-lt"/>
              <a:buAutoNum type="arabicPeriod" startAt="7"/>
              <a:tabLst/>
              <a:defRPr/>
            </a:pPr>
            <a:endParaRPr kumimoji="0" lang="en-US" sz="16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endParaRPr>
          </a:p>
          <a:p>
            <a:pPr marL="1085850" marR="0" lvl="1" indent="-514350" algn="l" defTabSz="914400" rtl="0" eaLnBrk="0" fontAlgn="base" latinLnBrk="0" hangingPunct="0">
              <a:lnSpc>
                <a:spcPct val="100000"/>
              </a:lnSpc>
              <a:spcBef>
                <a:spcPct val="50000"/>
              </a:spcBef>
              <a:spcAft>
                <a:spcPct val="0"/>
              </a:spcAft>
              <a:buClrTx/>
              <a:buSzTx/>
              <a:buFont typeface="+mj-lt"/>
              <a:buAutoNum type="arabicPeriod" startAt="7"/>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 </a:t>
            </a: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cutting off of Reuben from his birthright</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(Gen. 49:4) was the prescribed way of punishing his offence according to Hammurabi</a:t>
            </a:r>
            <a:r>
              <a:rPr kumimoji="0" lang="uk-UA"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 law. § 158.</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 </a:t>
            </a:r>
          </a:p>
          <a:p>
            <a:pPr marL="1028700" marR="0" lvl="1" indent="-457200" algn="l" defTabSz="914400" rtl="0" eaLnBrk="0" fontAlgn="base" latinLnBrk="0" hangingPunct="0">
              <a:lnSpc>
                <a:spcPct val="100000"/>
              </a:lnSpc>
              <a:spcBef>
                <a:spcPct val="50000"/>
              </a:spcBef>
              <a:spcAft>
                <a:spcPct val="0"/>
              </a:spcAft>
              <a:buClrTx/>
              <a:buSzTx/>
              <a:buFont typeface="+mj-lt"/>
              <a:buAutoNum type="arabicPeriod" startAt="7"/>
              <a:tabLst/>
              <a:defRPr/>
            </a:pPr>
            <a:endParaRPr kumimoji="0" lang="en-US" sz="16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endParaRPr>
          </a:p>
          <a:p>
            <a:pPr marL="1085850" marR="0" lvl="1" indent="-514350" algn="l" defTabSz="914400" rtl="0" eaLnBrk="0" fontAlgn="base" latinLnBrk="0" hangingPunct="0">
              <a:lnSpc>
                <a:spcPct val="100000"/>
              </a:lnSpc>
              <a:spcBef>
                <a:spcPct val="50000"/>
              </a:spcBef>
              <a:spcAft>
                <a:spcPct val="0"/>
              </a:spcAft>
              <a:buClrTx/>
              <a:buSzTx/>
              <a:buFont typeface="+mj-lt"/>
              <a:buAutoNum type="arabicPeriod" startAt="7"/>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 </a:t>
            </a: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inability of Abram to sell Hagar</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(Gen. 16:6) accords with Hammurabi</a:t>
            </a:r>
            <a:r>
              <a:rPr kumimoji="0" lang="fr-FR"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as </a:t>
            </a:r>
            <a:r>
              <a:rPr kumimoji="0" lang="fr-FR" sz="28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she</a:t>
            </a:r>
            <a:r>
              <a:rPr kumimoji="0" lang="fr-FR"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fr-FR" sz="28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was</a:t>
            </a:r>
            <a:r>
              <a:rPr kumimoji="0" lang="fr-FR"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 </a:t>
            </a:r>
            <a:r>
              <a:rPr kumimoji="0" lang="fr-FR" sz="28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maidservant</a:t>
            </a:r>
            <a:r>
              <a:rPr kumimoji="0" lang="fr-FR"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fr-FR" sz="28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who</a:t>
            </a:r>
            <a:r>
              <a:rPr kumimoji="0" lang="fr-FR"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bore Abram </a:t>
            </a:r>
            <a:r>
              <a:rPr kumimoji="0" lang="fr-FR" sz="28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children</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 119.</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 </a:t>
            </a:r>
          </a:p>
        </p:txBody>
      </p:sp>
      <p:sp>
        <p:nvSpPr>
          <p:cNvPr id="167939" name="Rectangle 3"/>
          <p:cNvSpPr>
            <a:spLocks noGrp="1" noChangeArrowheads="1"/>
          </p:cNvSpPr>
          <p:nvPr>
            <p:ph type="title" idx="4294967295"/>
          </p:nvPr>
        </p:nvSpPr>
        <p:spPr>
          <a:xfrm rot="16200000">
            <a:off x="-3263106" y="3110706"/>
            <a:ext cx="6858000" cy="636588"/>
          </a:xfrm>
        </p:spPr>
        <p:txBody>
          <a:bodyPr/>
          <a:lstStyle/>
          <a:p>
            <a:pPr algn="l" eaLnBrk="1" hangingPunct="1">
              <a:defRPr/>
            </a:pPr>
            <a:r>
              <a:rPr lang="en-US" sz="3200" b="1" u="sng" dirty="0" err="1">
                <a:solidFill>
                  <a:schemeClr val="tx1"/>
                </a:solidFill>
                <a:effectLst/>
                <a:latin typeface="Arial"/>
                <a:ea typeface="ＭＳ Ｐゴシック" charset="0"/>
                <a:cs typeface="Arial"/>
              </a:rPr>
              <a:t>Hammurapi</a:t>
            </a:r>
            <a:r>
              <a:rPr lang="uk-UA" altLang="ja-JP" sz="3200" b="1" u="sng" dirty="0">
                <a:solidFill>
                  <a:schemeClr val="tx1"/>
                </a:solidFill>
                <a:effectLst/>
                <a:latin typeface="Arial"/>
                <a:ea typeface="ＭＳ Ｐゴシック" charset="0"/>
                <a:cs typeface="Arial"/>
              </a:rPr>
              <a:t>'</a:t>
            </a:r>
            <a:r>
              <a:rPr lang="en-US" sz="3200" b="1" u="sng" dirty="0">
                <a:solidFill>
                  <a:schemeClr val="tx1"/>
                </a:solidFill>
                <a:effectLst/>
                <a:latin typeface="Arial"/>
                <a:ea typeface="ＭＳ Ｐゴシック" charset="0"/>
                <a:cs typeface="Arial"/>
              </a:rPr>
              <a:t>s Laws in Genesis</a:t>
            </a:r>
            <a:endParaRPr lang="en-US" sz="4000" b="1" dirty="0">
              <a:latin typeface="Arial"/>
              <a:ea typeface="ＭＳ Ｐゴシック" charset="0"/>
              <a:cs typeface="Arial"/>
            </a:endParaRPr>
          </a:p>
        </p:txBody>
      </p:sp>
      <p:sp>
        <p:nvSpPr>
          <p:cNvPr id="149507" name="Text Box 4"/>
          <p:cNvSpPr txBox="1">
            <a:spLocks noChangeArrowheads="1"/>
          </p:cNvSpPr>
          <p:nvPr/>
        </p:nvSpPr>
        <p:spPr bwMode="auto">
          <a:xfrm>
            <a:off x="8229600" y="44450"/>
            <a:ext cx="8699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192a</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779912" y="0"/>
            <a:ext cx="5292080" cy="936104"/>
          </a:xfrm>
          <a:ln>
            <a:miter lim="800000"/>
            <a:headEnd/>
            <a:tailEnd/>
          </a:ln>
        </p:spPr>
        <p:txBody>
          <a:bodyPr anchor="b"/>
          <a:lstStyle/>
          <a:p>
            <a:pPr algn="r">
              <a:defRPr/>
            </a:pPr>
            <a:r>
              <a:rPr lang="en-US" dirty="0">
                <a:solidFill>
                  <a:srgbClr val="FFFFCC"/>
                </a:solidFill>
                <a:effectLst>
                  <a:glow rad="101600">
                    <a:srgbClr val="000000">
                      <a:alpha val="75000"/>
                    </a:srgbClr>
                  </a:glow>
                </a:effectLst>
                <a:latin typeface="Arial Narrow"/>
                <a:ea typeface="ＭＳ Ｐゴシック" pitchFamily="-111" charset="-128"/>
                <a:cs typeface="ＭＳ Ｐゴシック" pitchFamily="-111" charset="-128"/>
              </a:rPr>
              <a:t>Noah &amp; His Son</a:t>
            </a:r>
          </a:p>
        </p:txBody>
      </p:sp>
      <p:pic>
        <p:nvPicPr>
          <p:cNvPr id="194562" name="Picture 2" descr="Gen 6 Noah &amp; Son.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4062880"/>
      </p:ext>
    </p:extLst>
  </p:cSld>
  <p:clrMapOvr>
    <a:masterClrMapping/>
  </p:clrMapOvr>
  <p:transition spd="med">
    <p:randomBar dir="vert"/>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49"/>
          <p:cNvSpPr>
            <a:spLocks noGrp="1" noChangeArrowheads="1"/>
          </p:cNvSpPr>
          <p:nvPr>
            <p:ph type="title"/>
          </p:nvPr>
        </p:nvSpPr>
        <p:spPr>
          <a:xfrm>
            <a:off x="25400" y="333375"/>
            <a:ext cx="9083675" cy="715963"/>
          </a:xfrm>
        </p:spPr>
        <p:txBody>
          <a:bodyPr/>
          <a:lstStyle/>
          <a:p>
            <a:pPr eaLnBrk="1" hangingPunct="1"/>
            <a:r>
              <a:rPr lang="en-US" sz="2400" b="1">
                <a:solidFill>
                  <a:srgbClr val="FFFFFF"/>
                </a:solidFill>
                <a:effectLst/>
                <a:latin typeface="Arial" charset="0"/>
                <a:ea typeface="ＭＳ Ｐゴシック" charset="0"/>
                <a:cs typeface="ＭＳ Ｐゴシック" charset="0"/>
              </a:rPr>
              <a:t>General Law-Code Differences of the Babylonians vs. the OT</a:t>
            </a:r>
          </a:p>
        </p:txBody>
      </p:sp>
      <p:graphicFrame>
        <p:nvGraphicFramePr>
          <p:cNvPr id="171011" name="Group 3"/>
          <p:cNvGraphicFramePr>
            <a:graphicFrameLocks noGrp="1"/>
          </p:cNvGraphicFramePr>
          <p:nvPr>
            <p:ph type="tbl" idx="1"/>
          </p:nvPr>
        </p:nvGraphicFramePr>
        <p:xfrm>
          <a:off x="7938" y="1038225"/>
          <a:ext cx="9101137" cy="5775323"/>
        </p:xfrm>
        <a:graphic>
          <a:graphicData uri="http://schemas.openxmlformats.org/drawingml/2006/table">
            <a:tbl>
              <a:tblPr/>
              <a:tblGrid>
                <a:gridCol w="2741110">
                  <a:extLst>
                    <a:ext uri="{9D8B030D-6E8A-4147-A177-3AD203B41FA5}">
                      <a16:colId xmlns:a16="http://schemas.microsoft.com/office/drawing/2014/main" val="20000"/>
                    </a:ext>
                  </a:extLst>
                </a:gridCol>
                <a:gridCol w="2726426">
                  <a:extLst>
                    <a:ext uri="{9D8B030D-6E8A-4147-A177-3AD203B41FA5}">
                      <a16:colId xmlns:a16="http://schemas.microsoft.com/office/drawing/2014/main" val="20001"/>
                    </a:ext>
                  </a:extLst>
                </a:gridCol>
                <a:gridCol w="3633601">
                  <a:extLst>
                    <a:ext uri="{9D8B030D-6E8A-4147-A177-3AD203B41FA5}">
                      <a16:colId xmlns:a16="http://schemas.microsoft.com/office/drawing/2014/main" val="20002"/>
                    </a:ext>
                  </a:extLst>
                </a:gridCol>
              </a:tblGrid>
              <a:tr h="59217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en-US" sz="3200" b="1" i="0" u="none" strike="noStrike" cap="none" normalizeH="0" baseline="0" dirty="0">
                          <a:ln>
                            <a:noFill/>
                          </a:ln>
                          <a:solidFill>
                            <a:schemeClr val="tx1"/>
                          </a:solidFill>
                          <a:effectLst/>
                          <a:latin typeface="Arial"/>
                          <a:ea typeface="Times New Roman" pitchFamily="-112" charset="0"/>
                          <a:cs typeface="Arial"/>
                        </a:rPr>
                        <a:t>Issue</a:t>
                      </a:r>
                    </a:p>
                  </a:txBody>
                  <a:tcPr marL="91450" marR="91450"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defRPr/>
                      </a:pPr>
                      <a:r>
                        <a:rPr kumimoji="0" lang="en-US" sz="3200" b="1" i="0" u="none" strike="noStrike" cap="none" normalizeH="0" baseline="0" dirty="0" err="1">
                          <a:ln>
                            <a:noFill/>
                          </a:ln>
                          <a:solidFill>
                            <a:schemeClr val="tx1"/>
                          </a:solidFill>
                          <a:effectLst/>
                          <a:latin typeface="+mn-lt"/>
                          <a:ea typeface="Times New Roman" pitchFamily="-112" charset="0"/>
                          <a:cs typeface="Arial"/>
                        </a:rPr>
                        <a:t>Hammurapi</a:t>
                      </a:r>
                      <a:r>
                        <a:rPr kumimoji="0" lang="en-US" sz="3200" b="1" i="0" u="none" strike="noStrike" cap="none" normalizeH="0" baseline="0" dirty="0">
                          <a:ln>
                            <a:noFill/>
                          </a:ln>
                          <a:solidFill>
                            <a:schemeClr val="tx1"/>
                          </a:solidFill>
                          <a:effectLst/>
                          <a:latin typeface="+mn-lt"/>
                          <a:ea typeface="Times New Roman" pitchFamily="-112" charset="0"/>
                          <a:cs typeface="Arial"/>
                        </a:rPr>
                        <a:t> </a:t>
                      </a:r>
                      <a:endParaRPr kumimoji="0" lang="en-US" sz="3200" b="1" i="0" u="none" strike="noStrike" cap="none" normalizeH="0" baseline="0" dirty="0">
                        <a:ln>
                          <a:noFill/>
                        </a:ln>
                        <a:solidFill>
                          <a:schemeClr val="tx1"/>
                        </a:solidFill>
                        <a:effectLst/>
                        <a:latin typeface="Arial"/>
                        <a:ea typeface="Times New Roman" pitchFamily="-112" charset="0"/>
                        <a:cs typeface="Arial"/>
                      </a:endParaRPr>
                    </a:p>
                  </a:txBody>
                  <a:tcPr marL="91450" marR="91450"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en-US" sz="3200" b="1" i="0" u="none" strike="noStrike" cap="none" normalizeH="0" baseline="0" dirty="0">
                          <a:ln>
                            <a:noFill/>
                          </a:ln>
                          <a:solidFill>
                            <a:schemeClr val="tx1"/>
                          </a:solidFill>
                          <a:effectLst/>
                          <a:latin typeface="Arial"/>
                          <a:ea typeface="Times New Roman" pitchFamily="-112" charset="0"/>
                          <a:cs typeface="Arial"/>
                        </a:rPr>
                        <a:t>Moses</a:t>
                      </a:r>
                    </a:p>
                  </a:txBody>
                  <a:tcPr marL="91450" marR="91450"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463575">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en-US" sz="2000" b="1" i="0" u="none" strike="noStrike" cap="none" normalizeH="0" baseline="0" dirty="0">
                          <a:ln>
                            <a:noFill/>
                          </a:ln>
                          <a:solidFill>
                            <a:schemeClr val="tx1"/>
                          </a:solidFill>
                          <a:effectLst/>
                          <a:latin typeface="Arial"/>
                          <a:ea typeface="Times New Roman" pitchFamily="-112" charset="0"/>
                          <a:cs typeface="Arial"/>
                        </a:rPr>
                        <a:t>Law-Code Basis</a:t>
                      </a:r>
                    </a:p>
                  </a:txBody>
                  <a:tcPr marL="91450" marR="91450"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en-US" sz="2000" b="1" i="0" u="none" strike="noStrike" cap="none" normalizeH="0" baseline="0" dirty="0">
                          <a:ln>
                            <a:noFill/>
                          </a:ln>
                          <a:solidFill>
                            <a:schemeClr val="tx1"/>
                          </a:solidFill>
                          <a:effectLst/>
                          <a:latin typeface="Arial"/>
                          <a:ea typeface="Times New Roman" pitchFamily="-112" charset="0"/>
                          <a:cs typeface="Arial"/>
                        </a:rPr>
                        <a:t>The king</a:t>
                      </a:r>
                      <a:r>
                        <a:rPr kumimoji="0" lang="uk-UA" sz="2000" b="1" i="0" u="none" strike="noStrike" cap="none" normalizeH="0" baseline="0" dirty="0">
                          <a:ln>
                            <a:noFill/>
                          </a:ln>
                          <a:solidFill>
                            <a:schemeClr val="tx1"/>
                          </a:solidFill>
                          <a:effectLst/>
                          <a:latin typeface="Arial"/>
                          <a:ea typeface="Times New Roman" pitchFamily="-112" charset="0"/>
                          <a:cs typeface="Arial"/>
                        </a:rPr>
                        <a:t>'</a:t>
                      </a:r>
                      <a:r>
                        <a:rPr kumimoji="0" lang="en-US" sz="2000" b="1" i="0" u="none" strike="noStrike" cap="none" normalizeH="0" baseline="0" dirty="0">
                          <a:ln>
                            <a:noFill/>
                          </a:ln>
                          <a:solidFill>
                            <a:schemeClr val="tx1"/>
                          </a:solidFill>
                          <a:effectLst/>
                          <a:latin typeface="Arial"/>
                          <a:ea typeface="Times New Roman" pitchFamily="-112" charset="0"/>
                          <a:cs typeface="Arial"/>
                        </a:rPr>
                        <a:t>s word</a:t>
                      </a:r>
                    </a:p>
                  </a:txBody>
                  <a:tcPr marL="91450" marR="91450"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en-US" sz="2000" b="1" i="0" u="none" strike="noStrike" cap="none" normalizeH="0" baseline="0">
                          <a:ln>
                            <a:noFill/>
                          </a:ln>
                          <a:solidFill>
                            <a:schemeClr val="tx1"/>
                          </a:solidFill>
                          <a:effectLst/>
                          <a:latin typeface="Arial"/>
                          <a:ea typeface="Times New Roman" pitchFamily="-112" charset="0"/>
                          <a:cs typeface="Arial"/>
                        </a:rPr>
                        <a:t>The character of Yahweh</a:t>
                      </a:r>
                    </a:p>
                  </a:txBody>
                  <a:tcPr marL="91450" marR="91450"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val="10001"/>
                  </a:ext>
                </a:extLst>
              </a:tr>
              <a:tr h="1005896">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en-US" sz="2000" b="1" i="0" u="none" strike="noStrike" cap="none" normalizeH="0" baseline="0" dirty="0">
                          <a:ln>
                            <a:noFill/>
                          </a:ln>
                          <a:solidFill>
                            <a:schemeClr val="tx1"/>
                          </a:solidFill>
                          <a:effectLst/>
                          <a:latin typeface="Arial"/>
                          <a:ea typeface="Times New Roman" pitchFamily="-112" charset="0"/>
                          <a:cs typeface="Arial"/>
                        </a:rPr>
                        <a:t>Motive not to sin</a:t>
                      </a:r>
                    </a:p>
                  </a:txBody>
                  <a:tcPr marL="91450" marR="91450"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en-US" sz="2000" b="1" i="0" u="none" strike="noStrike" cap="none" normalizeH="0" baseline="0" dirty="0">
                          <a:ln>
                            <a:noFill/>
                          </a:ln>
                          <a:solidFill>
                            <a:schemeClr val="tx1"/>
                          </a:solidFill>
                          <a:effectLst/>
                          <a:latin typeface="Arial"/>
                          <a:ea typeface="Times New Roman" pitchFamily="-112" charset="0"/>
                          <a:cs typeface="Arial"/>
                        </a:rPr>
                        <a:t>Offense to a god</a:t>
                      </a:r>
                      <a:r>
                        <a:rPr kumimoji="0" lang="uk-UA" sz="2000" b="1" i="0" u="none" strike="noStrike" cap="none" normalizeH="0" baseline="0" dirty="0">
                          <a:ln>
                            <a:noFill/>
                          </a:ln>
                          <a:solidFill>
                            <a:schemeClr val="tx1"/>
                          </a:solidFill>
                          <a:effectLst/>
                          <a:latin typeface="Arial"/>
                          <a:ea typeface="Times New Roman" pitchFamily="-112" charset="0"/>
                          <a:cs typeface="Arial"/>
                        </a:rPr>
                        <a:t>'</a:t>
                      </a:r>
                      <a:r>
                        <a:rPr kumimoji="0" lang="en-US" sz="2000" b="1" i="0" u="none" strike="noStrike" cap="none" normalizeH="0" baseline="0" dirty="0">
                          <a:ln>
                            <a:noFill/>
                          </a:ln>
                          <a:solidFill>
                            <a:schemeClr val="tx1"/>
                          </a:solidFill>
                          <a:effectLst/>
                          <a:latin typeface="Arial"/>
                          <a:ea typeface="Times New Roman" pitchFamily="-112" charset="0"/>
                          <a:cs typeface="Arial"/>
                        </a:rPr>
                        <a:t>s whims</a:t>
                      </a:r>
                    </a:p>
                  </a:txBody>
                  <a:tcPr marL="91450" marR="91450"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en-US" sz="2000" b="1" i="0" u="none" strike="noStrike" cap="none" normalizeH="0" baseline="0" dirty="0">
                          <a:ln>
                            <a:noFill/>
                          </a:ln>
                          <a:solidFill>
                            <a:schemeClr val="tx1"/>
                          </a:solidFill>
                          <a:effectLst/>
                          <a:latin typeface="Arial"/>
                          <a:ea typeface="Times New Roman" pitchFamily="-112" charset="0"/>
                          <a:cs typeface="Arial"/>
                        </a:rPr>
                        <a:t>God</a:t>
                      </a:r>
                      <a:r>
                        <a:rPr kumimoji="0" lang="uk-UA" sz="2000" b="1" i="0" u="none" strike="noStrike" cap="none" normalizeH="0" baseline="0" dirty="0">
                          <a:ln>
                            <a:noFill/>
                          </a:ln>
                          <a:solidFill>
                            <a:schemeClr val="tx1"/>
                          </a:solidFill>
                          <a:effectLst/>
                          <a:latin typeface="Arial"/>
                          <a:ea typeface="Times New Roman" pitchFamily="-112" charset="0"/>
                          <a:cs typeface="Arial"/>
                        </a:rPr>
                        <a:t>'</a:t>
                      </a:r>
                      <a:r>
                        <a:rPr kumimoji="0" lang="en-US" sz="2000" b="1" i="0" u="none" strike="noStrike" cap="none" normalizeH="0" baseline="0" dirty="0">
                          <a:ln>
                            <a:noFill/>
                          </a:ln>
                          <a:solidFill>
                            <a:schemeClr val="tx1"/>
                          </a:solidFill>
                          <a:effectLst/>
                          <a:latin typeface="Arial"/>
                          <a:ea typeface="Times New Roman" pitchFamily="-112" charset="0"/>
                          <a:cs typeface="Arial"/>
                        </a:rPr>
                        <a:t>s holiness: </a:t>
                      </a:r>
                      <a:r>
                        <a:rPr kumimoji="0" lang="ru-RU" sz="2000" b="1" i="0" u="none" strike="noStrike" cap="none" normalizeH="0" baseline="0" dirty="0">
                          <a:ln>
                            <a:noFill/>
                          </a:ln>
                          <a:solidFill>
                            <a:schemeClr val="tx1"/>
                          </a:solidFill>
                          <a:effectLst/>
                          <a:latin typeface="Arial"/>
                          <a:ea typeface="Times New Roman" pitchFamily="-112" charset="0"/>
                          <a:cs typeface="Arial"/>
                        </a:rPr>
                        <a:t>"</a:t>
                      </a:r>
                      <a:r>
                        <a:rPr kumimoji="0" lang="en-US" sz="2000" b="1" i="0" u="none" strike="noStrike" cap="none" normalizeH="0" baseline="0" dirty="0">
                          <a:ln>
                            <a:noFill/>
                          </a:ln>
                          <a:solidFill>
                            <a:schemeClr val="tx1"/>
                          </a:solidFill>
                          <a:effectLst/>
                          <a:latin typeface="Arial"/>
                          <a:ea typeface="Times New Roman" pitchFamily="-112" charset="0"/>
                          <a:cs typeface="Arial"/>
                        </a:rPr>
                        <a:t>Be holy as I am holy</a:t>
                      </a:r>
                      <a:r>
                        <a:rPr kumimoji="0" lang="ru-RU" sz="2000" b="1" i="0" u="none" strike="noStrike" cap="none" normalizeH="0" baseline="0" dirty="0">
                          <a:ln>
                            <a:noFill/>
                          </a:ln>
                          <a:solidFill>
                            <a:schemeClr val="tx1"/>
                          </a:solidFill>
                          <a:effectLst/>
                          <a:latin typeface="Arial"/>
                          <a:ea typeface="Times New Roman" pitchFamily="-112" charset="0"/>
                          <a:cs typeface="Arial"/>
                        </a:rPr>
                        <a:t>"</a:t>
                      </a:r>
                      <a:r>
                        <a:rPr kumimoji="0" lang="en-US" sz="2000" b="1" i="0" u="none" strike="noStrike" cap="none" normalizeH="0" baseline="0" dirty="0">
                          <a:ln>
                            <a:noFill/>
                          </a:ln>
                          <a:solidFill>
                            <a:schemeClr val="tx1"/>
                          </a:solidFill>
                          <a:effectLst/>
                          <a:latin typeface="Arial"/>
                          <a:ea typeface="Times New Roman" pitchFamily="-112" charset="0"/>
                          <a:cs typeface="Arial"/>
                        </a:rPr>
                        <a:t> (Lev. 19:2) and love for Him (Deut. 6:4-5)</a:t>
                      </a:r>
                    </a:p>
                  </a:txBody>
                  <a:tcPr marL="91450" marR="91450"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val="10002"/>
                  </a:ext>
                </a:extLst>
              </a:tr>
              <a:tr h="463575">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en-US" sz="2000" b="1" i="0" u="none" strike="noStrike" cap="none" normalizeH="0" baseline="0">
                          <a:ln>
                            <a:noFill/>
                          </a:ln>
                          <a:solidFill>
                            <a:schemeClr val="tx1"/>
                          </a:solidFill>
                          <a:effectLst/>
                          <a:latin typeface="Arial"/>
                          <a:ea typeface="Times New Roman" pitchFamily="-112" charset="0"/>
                          <a:cs typeface="Arial"/>
                        </a:rPr>
                        <a:t>Government</a:t>
                      </a:r>
                    </a:p>
                  </a:txBody>
                  <a:tcPr marL="91450" marR="91450"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en-US" sz="2000" b="1" i="0" u="none" strike="noStrike" cap="none" normalizeH="0" baseline="0">
                          <a:ln>
                            <a:noFill/>
                          </a:ln>
                          <a:solidFill>
                            <a:schemeClr val="tx1"/>
                          </a:solidFill>
                          <a:effectLst/>
                          <a:latin typeface="Arial"/>
                          <a:ea typeface="Times New Roman" pitchFamily="-112" charset="0"/>
                          <a:cs typeface="Arial"/>
                        </a:rPr>
                        <a:t>Civil</a:t>
                      </a:r>
                    </a:p>
                  </a:txBody>
                  <a:tcPr marL="91450" marR="91450"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en-US" sz="2000" b="1" i="0" u="none" strike="noStrike" cap="none" normalizeH="0" baseline="0">
                          <a:ln>
                            <a:noFill/>
                          </a:ln>
                          <a:solidFill>
                            <a:schemeClr val="tx1"/>
                          </a:solidFill>
                          <a:effectLst/>
                          <a:latin typeface="Arial"/>
                          <a:ea typeface="Times New Roman" pitchFamily="-112" charset="0"/>
                          <a:cs typeface="Arial"/>
                        </a:rPr>
                        <a:t>Theocratic</a:t>
                      </a:r>
                    </a:p>
                  </a:txBody>
                  <a:tcPr marL="91450" marR="91450"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val="10003"/>
                  </a:ext>
                </a:extLst>
              </a:tr>
              <a:tr h="465163">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en-US" sz="2000" b="1" i="0" u="none" strike="noStrike" cap="none" normalizeH="0" baseline="0" dirty="0">
                          <a:ln>
                            <a:noFill/>
                          </a:ln>
                          <a:solidFill>
                            <a:schemeClr val="tx1"/>
                          </a:solidFill>
                          <a:effectLst/>
                          <a:latin typeface="Arial"/>
                          <a:ea typeface="Times New Roman" pitchFamily="-112" charset="0"/>
                          <a:cs typeface="Arial"/>
                        </a:rPr>
                        <a:t>Social distinctions</a:t>
                      </a:r>
                    </a:p>
                  </a:txBody>
                  <a:tcPr marL="91450" marR="91450"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en-US" sz="2000" b="1" i="0" u="none" strike="noStrike" cap="none" normalizeH="0" baseline="0">
                          <a:ln>
                            <a:noFill/>
                          </a:ln>
                          <a:solidFill>
                            <a:schemeClr val="tx1"/>
                          </a:solidFill>
                          <a:effectLst/>
                          <a:latin typeface="Arial"/>
                          <a:ea typeface="Times New Roman" pitchFamily="-112" charset="0"/>
                          <a:cs typeface="Arial"/>
                        </a:rPr>
                        <a:t>Many</a:t>
                      </a:r>
                    </a:p>
                  </a:txBody>
                  <a:tcPr marL="91450" marR="91450"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en-US" sz="2000" b="1" i="0" u="none" strike="noStrike" cap="none" normalizeH="0" baseline="0">
                          <a:ln>
                            <a:noFill/>
                          </a:ln>
                          <a:solidFill>
                            <a:schemeClr val="tx1"/>
                          </a:solidFill>
                          <a:effectLst/>
                          <a:latin typeface="Arial"/>
                          <a:ea typeface="Times New Roman" pitchFamily="-112" charset="0"/>
                          <a:cs typeface="Arial"/>
                        </a:rPr>
                        <a:t>None</a:t>
                      </a:r>
                    </a:p>
                  </a:txBody>
                  <a:tcPr marL="91450" marR="91450"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val="10004"/>
                  </a:ext>
                </a:extLst>
              </a:tr>
              <a:tr h="701078">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en-US" sz="2000" b="1" i="0" u="none" strike="noStrike" cap="none" normalizeH="0" baseline="0">
                          <a:ln>
                            <a:noFill/>
                          </a:ln>
                          <a:solidFill>
                            <a:schemeClr val="tx1"/>
                          </a:solidFill>
                          <a:effectLst/>
                          <a:latin typeface="Arial"/>
                          <a:ea typeface="Times New Roman" pitchFamily="-112" charset="0"/>
                          <a:cs typeface="Arial"/>
                        </a:rPr>
                        <a:t>Punishment</a:t>
                      </a:r>
                    </a:p>
                  </a:txBody>
                  <a:tcPr marL="91450" marR="91450"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en-US" sz="2000" b="1" i="0" u="none" strike="noStrike" cap="none" normalizeH="0" baseline="0">
                          <a:ln>
                            <a:noFill/>
                          </a:ln>
                          <a:solidFill>
                            <a:schemeClr val="tx1"/>
                          </a:solidFill>
                          <a:effectLst/>
                          <a:latin typeface="Arial"/>
                          <a:ea typeface="Times New Roman" pitchFamily="-112" charset="0"/>
                          <a:cs typeface="Arial"/>
                        </a:rPr>
                        <a:t>Harsh (death penalty common)</a:t>
                      </a:r>
                    </a:p>
                  </a:txBody>
                  <a:tcPr marL="91450" marR="91450"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en-US" sz="2000" b="1" i="0" u="none" strike="noStrike" cap="none" normalizeH="0" baseline="0">
                          <a:ln>
                            <a:noFill/>
                          </a:ln>
                          <a:solidFill>
                            <a:schemeClr val="tx1"/>
                          </a:solidFill>
                          <a:effectLst/>
                          <a:latin typeface="Arial"/>
                          <a:ea typeface="Times New Roman" pitchFamily="-112" charset="0"/>
                          <a:cs typeface="Arial"/>
                        </a:rPr>
                        <a:t>Reasonable (capital punishment used sparingly)</a:t>
                      </a:r>
                    </a:p>
                  </a:txBody>
                  <a:tcPr marL="91450" marR="91450"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val="10005"/>
                  </a:ext>
                </a:extLst>
              </a:tr>
              <a:tr h="463575">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en-US" sz="2000" b="1" i="0" u="none" strike="noStrike" cap="none" normalizeH="0" baseline="0">
                          <a:ln>
                            <a:noFill/>
                          </a:ln>
                          <a:solidFill>
                            <a:schemeClr val="tx1"/>
                          </a:solidFill>
                          <a:effectLst/>
                          <a:latin typeface="Arial"/>
                          <a:ea typeface="Times New Roman" pitchFamily="-112" charset="0"/>
                          <a:cs typeface="Arial"/>
                        </a:rPr>
                        <a:t>Deities</a:t>
                      </a:r>
                    </a:p>
                  </a:txBody>
                  <a:tcPr marL="91450" marR="91450"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en-US" sz="2000" b="1" i="0" u="none" strike="noStrike" cap="none" normalizeH="0" baseline="0">
                          <a:ln>
                            <a:noFill/>
                          </a:ln>
                          <a:solidFill>
                            <a:schemeClr val="tx1"/>
                          </a:solidFill>
                          <a:effectLst/>
                          <a:latin typeface="Arial"/>
                          <a:ea typeface="Times New Roman" pitchFamily="-112" charset="0"/>
                          <a:cs typeface="Arial"/>
                        </a:rPr>
                        <a:t>Polytheistic</a:t>
                      </a:r>
                    </a:p>
                  </a:txBody>
                  <a:tcPr marL="91450" marR="91450"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en-US" sz="2000" b="1" i="0" u="none" strike="noStrike" cap="none" normalizeH="0" baseline="0">
                          <a:ln>
                            <a:noFill/>
                          </a:ln>
                          <a:solidFill>
                            <a:schemeClr val="tx1"/>
                          </a:solidFill>
                          <a:effectLst/>
                          <a:latin typeface="Arial"/>
                          <a:ea typeface="Times New Roman" pitchFamily="-112" charset="0"/>
                          <a:cs typeface="Arial"/>
                        </a:rPr>
                        <a:t>Monotheistic</a:t>
                      </a:r>
                    </a:p>
                  </a:txBody>
                  <a:tcPr marL="91450" marR="91450"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val="10006"/>
                  </a:ext>
                </a:extLst>
              </a:tr>
              <a:tr h="463575">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en-US" sz="2000" b="1" i="0" u="none" strike="noStrike" cap="none" normalizeH="0" baseline="0">
                          <a:ln>
                            <a:noFill/>
                          </a:ln>
                          <a:solidFill>
                            <a:schemeClr val="tx1"/>
                          </a:solidFill>
                          <a:effectLst/>
                          <a:latin typeface="Arial"/>
                          <a:ea typeface="Times New Roman" pitchFamily="-112" charset="0"/>
                          <a:cs typeface="Arial"/>
                        </a:rPr>
                        <a:t>Women</a:t>
                      </a:r>
                    </a:p>
                  </a:txBody>
                  <a:tcPr marL="91450" marR="91450"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en-US" sz="2000" b="1" i="0" u="none" strike="noStrike" cap="none" normalizeH="0" baseline="0">
                          <a:ln>
                            <a:noFill/>
                          </a:ln>
                          <a:solidFill>
                            <a:schemeClr val="tx1"/>
                          </a:solidFill>
                          <a:effectLst/>
                          <a:latin typeface="Arial"/>
                          <a:ea typeface="Times New Roman" pitchFamily="-112" charset="0"/>
                          <a:cs typeface="Arial"/>
                        </a:rPr>
                        <a:t>Abuse allowed</a:t>
                      </a:r>
                    </a:p>
                  </a:txBody>
                  <a:tcPr marL="91450" marR="91450"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en-US" sz="2000" b="1" i="0" u="none" strike="noStrike" cap="none" normalizeH="0" baseline="0">
                          <a:ln>
                            <a:noFill/>
                          </a:ln>
                          <a:solidFill>
                            <a:schemeClr val="tx1"/>
                          </a:solidFill>
                          <a:effectLst/>
                          <a:latin typeface="Arial"/>
                          <a:ea typeface="Times New Roman" pitchFamily="-112" charset="0"/>
                          <a:cs typeface="Arial"/>
                        </a:rPr>
                        <a:t>Respected</a:t>
                      </a:r>
                    </a:p>
                  </a:txBody>
                  <a:tcPr marL="91450" marR="91450"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val="10007"/>
                  </a:ext>
                </a:extLst>
              </a:tr>
              <a:tr h="701078">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en-US" sz="2000" b="1" i="0" u="none" strike="noStrike" cap="none" normalizeH="0" baseline="0">
                          <a:ln>
                            <a:noFill/>
                          </a:ln>
                          <a:solidFill>
                            <a:schemeClr val="tx1"/>
                          </a:solidFill>
                          <a:effectLst/>
                          <a:latin typeface="Arial"/>
                          <a:ea typeface="Times New Roman" pitchFamily="-112" charset="0"/>
                          <a:cs typeface="Arial"/>
                        </a:rPr>
                        <a:t>Slaves</a:t>
                      </a:r>
                    </a:p>
                  </a:txBody>
                  <a:tcPr marL="91450" marR="91450"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en-US" sz="2000" b="1" i="0" u="none" strike="noStrike" cap="none" normalizeH="0" baseline="0">
                          <a:ln>
                            <a:noFill/>
                          </a:ln>
                          <a:solidFill>
                            <a:schemeClr val="tx1"/>
                          </a:solidFill>
                          <a:effectLst/>
                          <a:latin typeface="Arial"/>
                          <a:ea typeface="Times New Roman" pitchFamily="-112" charset="0"/>
                          <a:cs typeface="Arial"/>
                        </a:rPr>
                        <a:t>No rights (no rest, permanent status)</a:t>
                      </a:r>
                    </a:p>
                  </a:txBody>
                  <a:tcPr marL="91450" marR="91450"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en-US" sz="2000" b="1" i="0" u="none" strike="noStrike" cap="none" normalizeH="0" baseline="0">
                          <a:ln>
                            <a:noFill/>
                          </a:ln>
                          <a:solidFill>
                            <a:schemeClr val="tx1"/>
                          </a:solidFill>
                          <a:effectLst/>
                          <a:latin typeface="Arial"/>
                          <a:ea typeface="Times New Roman" pitchFamily="-112" charset="0"/>
                          <a:cs typeface="Arial"/>
                        </a:rPr>
                        <a:t>Rights (Sabbath rest, freed after 6 years)</a:t>
                      </a:r>
                    </a:p>
                  </a:txBody>
                  <a:tcPr marL="91450" marR="91450"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val="10008"/>
                  </a:ext>
                </a:extLst>
              </a:tr>
              <a:tr h="455638">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en-US" sz="2000" b="1" i="0" u="none" strike="noStrike" cap="none" normalizeH="0" baseline="0" dirty="0">
                          <a:ln>
                            <a:noFill/>
                          </a:ln>
                          <a:solidFill>
                            <a:schemeClr val="tx1"/>
                          </a:solidFill>
                          <a:effectLst/>
                          <a:latin typeface="Arial"/>
                          <a:ea typeface="Times New Roman" pitchFamily="-112" charset="0"/>
                          <a:cs typeface="Arial"/>
                        </a:rPr>
                        <a:t>Human life</a:t>
                      </a:r>
                    </a:p>
                  </a:txBody>
                  <a:tcPr marL="91450" marR="91450"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en-US" sz="2000" b="1" i="0" u="none" strike="noStrike" cap="none" normalizeH="0" baseline="0">
                          <a:ln>
                            <a:noFill/>
                          </a:ln>
                          <a:solidFill>
                            <a:schemeClr val="tx1"/>
                          </a:solidFill>
                          <a:effectLst/>
                          <a:latin typeface="Arial"/>
                          <a:ea typeface="Times New Roman" pitchFamily="-112" charset="0"/>
                          <a:cs typeface="Arial"/>
                        </a:rPr>
                        <a:t>Cheap &amp; Expendable</a:t>
                      </a:r>
                    </a:p>
                  </a:txBody>
                  <a:tcPr marL="91450" marR="91450"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en-US" sz="2000" b="1" i="0" u="none" strike="noStrike" cap="none" normalizeH="0" baseline="0" dirty="0">
                          <a:ln>
                            <a:noFill/>
                          </a:ln>
                          <a:solidFill>
                            <a:schemeClr val="tx1"/>
                          </a:solidFill>
                          <a:effectLst/>
                          <a:latin typeface="Arial"/>
                          <a:ea typeface="Times New Roman" pitchFamily="-112" charset="0"/>
                          <a:cs typeface="Arial"/>
                        </a:rPr>
                        <a:t>Highly valued</a:t>
                      </a:r>
                    </a:p>
                  </a:txBody>
                  <a:tcPr marL="91450" marR="91450"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val="10009"/>
                  </a:ext>
                </a:extLst>
              </a:tr>
            </a:tbl>
          </a:graphicData>
        </a:graphic>
      </p:graphicFrame>
      <p:sp>
        <p:nvSpPr>
          <p:cNvPr id="151600" name="Text Box 2"/>
          <p:cNvSpPr txBox="1">
            <a:spLocks noChangeArrowheads="1"/>
          </p:cNvSpPr>
          <p:nvPr/>
        </p:nvSpPr>
        <p:spPr bwMode="auto">
          <a:xfrm>
            <a:off x="8101013" y="44450"/>
            <a:ext cx="104298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192b</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1" name="Picture 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76200" y="0"/>
            <a:ext cx="9220200" cy="6858000"/>
          </a:xfrm>
        </p:spPr>
      </p:pic>
      <p:sp>
        <p:nvSpPr>
          <p:cNvPr id="122883" name="AutoShape 3"/>
          <p:cNvSpPr>
            <a:spLocks noChangeArrowheads="1"/>
          </p:cNvSpPr>
          <p:nvPr/>
        </p:nvSpPr>
        <p:spPr bwMode="auto">
          <a:xfrm>
            <a:off x="4343400" y="1219200"/>
            <a:ext cx="2057400" cy="1447800"/>
          </a:xfrm>
          <a:prstGeom prst="irregularSeal1">
            <a:avLst/>
          </a:prstGeom>
          <a:solidFill>
            <a:srgbClr val="0000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F1311"/>
              </a:solidFill>
              <a:effectLst/>
              <a:uLnTx/>
              <a:uFillTx/>
              <a:latin typeface="Arial" pitchFamily="-112" charset="0"/>
              <a:ea typeface="ＭＳ Ｐゴシック" charset="0"/>
              <a:cs typeface="+mn-cs"/>
            </a:endParaRPr>
          </a:p>
        </p:txBody>
      </p:sp>
      <p:sp>
        <p:nvSpPr>
          <p:cNvPr id="122884" name="Rectangle 4"/>
          <p:cNvSpPr>
            <a:spLocks noGrp="1" noChangeArrowheads="1"/>
          </p:cNvSpPr>
          <p:nvPr>
            <p:ph type="title"/>
          </p:nvPr>
        </p:nvSpPr>
        <p:spPr>
          <a:xfrm>
            <a:off x="219075" y="76200"/>
            <a:ext cx="4352925" cy="1143000"/>
          </a:xfrm>
          <a:solidFill>
            <a:srgbClr val="0000FF"/>
          </a:solidFill>
          <a:effectLst>
            <a:outerShdw blurRad="63500" dist="35921" dir="2700000" algn="ctr" rotWithShape="0">
              <a:schemeClr val="bg2">
                <a:alpha val="74998"/>
              </a:schemeClr>
            </a:outerShdw>
          </a:effectLst>
        </p:spPr>
        <p:txBody>
          <a:bodyPr/>
          <a:lstStyle/>
          <a:p>
            <a:pPr algn="ctr" eaLnBrk="1" hangingPunct="1">
              <a:defRPr/>
            </a:pPr>
            <a:r>
              <a:rPr lang="en-US" sz="3600" b="1" dirty="0">
                <a:solidFill>
                  <a:srgbClr val="FFFFFF"/>
                </a:solidFill>
                <a:ea typeface="+mj-ea"/>
                <a:cs typeface="+mj-cs"/>
              </a:rPr>
              <a:t>Table of Nations</a:t>
            </a:r>
          </a:p>
        </p:txBody>
      </p:sp>
      <p:sp>
        <p:nvSpPr>
          <p:cNvPr id="122885" name="Text Box 5"/>
          <p:cNvSpPr txBox="1">
            <a:spLocks noChangeArrowheads="1"/>
          </p:cNvSpPr>
          <p:nvPr/>
        </p:nvSpPr>
        <p:spPr bwMode="auto">
          <a:xfrm>
            <a:off x="6019800" y="3505200"/>
            <a:ext cx="280035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2F1311"/>
                </a:solidFill>
                <a:effectLst/>
                <a:uLnTx/>
                <a:uFillTx/>
                <a:latin typeface="Arial" charset="0"/>
                <a:ea typeface="ＭＳ Ｐゴシック" charset="0"/>
              </a:rPr>
              <a:t>Sumerians</a:t>
            </a:r>
          </a:p>
        </p:txBody>
      </p:sp>
      <p:sp>
        <p:nvSpPr>
          <p:cNvPr id="122886" name="Text Box 6"/>
          <p:cNvSpPr txBox="1">
            <a:spLocks noChangeArrowheads="1"/>
          </p:cNvSpPr>
          <p:nvPr/>
        </p:nvSpPr>
        <p:spPr bwMode="auto">
          <a:xfrm>
            <a:off x="4724400" y="2971800"/>
            <a:ext cx="2800350" cy="64135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2A51FF"/>
                </a:solidFill>
                <a:effectLst/>
                <a:uLnTx/>
                <a:uFillTx/>
                <a:latin typeface="Arial" charset="0"/>
                <a:ea typeface="ＭＳ Ｐゴシック" charset="0"/>
              </a:rPr>
              <a:t>SEMITES</a:t>
            </a:r>
            <a:endParaRPr kumimoji="0" lang="en-US" sz="3600" b="1" i="0" u="none" strike="noStrike" kern="1200" cap="none" spc="0" normalizeH="0" baseline="0" noProof="0">
              <a:ln>
                <a:noFill/>
              </a:ln>
              <a:solidFill>
                <a:srgbClr val="2F1311"/>
              </a:solidFill>
              <a:effectLst/>
              <a:uLnTx/>
              <a:uFillTx/>
              <a:latin typeface="Arial" charset="0"/>
              <a:ea typeface="ＭＳ Ｐゴシック" charset="0"/>
            </a:endParaRPr>
          </a:p>
        </p:txBody>
      </p:sp>
      <p:sp>
        <p:nvSpPr>
          <p:cNvPr id="122887" name="Text Box 7"/>
          <p:cNvSpPr txBox="1">
            <a:spLocks noChangeArrowheads="1"/>
          </p:cNvSpPr>
          <p:nvPr/>
        </p:nvSpPr>
        <p:spPr bwMode="auto">
          <a:xfrm>
            <a:off x="95250" y="3854450"/>
            <a:ext cx="2800350" cy="64135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047E1C"/>
                </a:solidFill>
                <a:effectLst/>
                <a:uLnTx/>
                <a:uFillTx/>
                <a:latin typeface="Arial" charset="0"/>
                <a:ea typeface="ＭＳ Ｐゴシック" charset="0"/>
              </a:rPr>
              <a:t>HAMITES</a:t>
            </a:r>
            <a:endParaRPr kumimoji="0" lang="en-US" sz="3600" b="1" i="0" u="none" strike="noStrike" kern="1200" cap="none" spc="0" normalizeH="0" baseline="0" noProof="0">
              <a:ln>
                <a:noFill/>
              </a:ln>
              <a:solidFill>
                <a:srgbClr val="2F1311"/>
              </a:solidFill>
              <a:effectLst/>
              <a:uLnTx/>
              <a:uFillTx/>
              <a:latin typeface="Arial" charset="0"/>
              <a:ea typeface="ＭＳ Ｐゴシック" charset="0"/>
            </a:endParaRPr>
          </a:p>
        </p:txBody>
      </p:sp>
      <p:sp>
        <p:nvSpPr>
          <p:cNvPr id="122888" name="Oval 8"/>
          <p:cNvSpPr>
            <a:spLocks noChangeArrowheads="1"/>
          </p:cNvSpPr>
          <p:nvPr/>
        </p:nvSpPr>
        <p:spPr bwMode="auto">
          <a:xfrm rot="1239411">
            <a:off x="3341688" y="2430463"/>
            <a:ext cx="5486400" cy="2670175"/>
          </a:xfrm>
          <a:prstGeom prst="ellipse">
            <a:avLst/>
          </a:prstGeom>
          <a:noFill/>
          <a:ln w="38100">
            <a:solidFill>
              <a:srgbClr val="2A51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A51FF"/>
              </a:solidFill>
              <a:effectLst/>
              <a:uLnTx/>
              <a:uFillTx/>
              <a:latin typeface="Arial" charset="0"/>
              <a:ea typeface="ＭＳ Ｐゴシック" charset="0"/>
            </a:endParaRPr>
          </a:p>
        </p:txBody>
      </p:sp>
      <p:sp>
        <p:nvSpPr>
          <p:cNvPr id="122889" name="Oval 9"/>
          <p:cNvSpPr>
            <a:spLocks noChangeArrowheads="1"/>
          </p:cNvSpPr>
          <p:nvPr/>
        </p:nvSpPr>
        <p:spPr bwMode="auto">
          <a:xfrm rot="1788420">
            <a:off x="4554538" y="192088"/>
            <a:ext cx="4730750" cy="2514600"/>
          </a:xfrm>
          <a:prstGeom prst="ellipse">
            <a:avLst/>
          </a:prstGeom>
          <a:noFill/>
          <a:ln w="38100">
            <a:solidFill>
              <a:srgbClr val="F10B05"/>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A51FF"/>
              </a:solidFill>
              <a:effectLst/>
              <a:uLnTx/>
              <a:uFillTx/>
              <a:latin typeface="Arial" charset="0"/>
              <a:ea typeface="ＭＳ Ｐゴシック" charset="0"/>
            </a:endParaRPr>
          </a:p>
        </p:txBody>
      </p:sp>
      <p:sp>
        <p:nvSpPr>
          <p:cNvPr id="122890" name="Oval 10"/>
          <p:cNvSpPr>
            <a:spLocks noChangeArrowheads="1"/>
          </p:cNvSpPr>
          <p:nvPr/>
        </p:nvSpPr>
        <p:spPr bwMode="auto">
          <a:xfrm rot="6406337">
            <a:off x="-1001712" y="1905000"/>
            <a:ext cx="5929312" cy="3989388"/>
          </a:xfrm>
          <a:prstGeom prst="ellipse">
            <a:avLst/>
          </a:prstGeom>
          <a:noFill/>
          <a:ln w="38100">
            <a:solidFill>
              <a:srgbClr val="047E1C"/>
            </a:solidFill>
            <a:round/>
            <a:headEnd/>
            <a:tailEnd/>
          </a:ln>
          <a:extLst>
            <a:ext uri="{909E8E84-426E-40dd-AFC4-6F175D3DCCD1}">
              <a14:hiddenFill xmlns="" xmlns:a14="http://schemas.microsoft.com/office/drawing/2010/main">
                <a:solidFill>
                  <a:srgbClr val="FFFFFF"/>
                </a:solidFill>
              </a14:hiddenFill>
            </a:ext>
          </a:extLst>
        </p:spPr>
        <p:txBody>
          <a:bodyPr rot="10800000" vert="eaVert"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A51FF"/>
              </a:solidFill>
              <a:effectLst/>
              <a:uLnTx/>
              <a:uFillTx/>
              <a:latin typeface="Arial" charset="0"/>
              <a:ea typeface="ＭＳ Ｐゴシック" charset="0"/>
            </a:endParaRPr>
          </a:p>
        </p:txBody>
      </p:sp>
      <p:sp>
        <p:nvSpPr>
          <p:cNvPr id="122891" name="Text Box 11"/>
          <p:cNvSpPr txBox="1">
            <a:spLocks noChangeArrowheads="1"/>
          </p:cNvSpPr>
          <p:nvPr/>
        </p:nvSpPr>
        <p:spPr bwMode="auto">
          <a:xfrm>
            <a:off x="4572000" y="381000"/>
            <a:ext cx="3581400" cy="64135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10B05"/>
                </a:solidFill>
                <a:effectLst/>
                <a:uLnTx/>
                <a:uFillTx/>
                <a:latin typeface="Arial" charset="0"/>
                <a:ea typeface="ＭＳ Ｐゴシック" charset="0"/>
              </a:rPr>
              <a:t>JAPHETHITES</a:t>
            </a:r>
            <a:endParaRPr kumimoji="0" lang="en-US" sz="3600" b="1" i="0" u="none" strike="noStrike" kern="1200" cap="none" spc="0" normalizeH="0" baseline="0" noProof="0">
              <a:ln>
                <a:noFill/>
              </a:ln>
              <a:solidFill>
                <a:srgbClr val="2F1311"/>
              </a:solidFill>
              <a:effectLst/>
              <a:uLnTx/>
              <a:uFillTx/>
              <a:latin typeface="Arial" charset="0"/>
              <a:ea typeface="ＭＳ Ｐゴシック" charset="0"/>
            </a:endParaRPr>
          </a:p>
        </p:txBody>
      </p:sp>
      <p:sp>
        <p:nvSpPr>
          <p:cNvPr id="122892" name="Text Box 12"/>
          <p:cNvSpPr txBox="1">
            <a:spLocks noChangeArrowheads="1"/>
          </p:cNvSpPr>
          <p:nvPr/>
        </p:nvSpPr>
        <p:spPr bwMode="auto">
          <a:xfrm>
            <a:off x="1543050" y="4235450"/>
            <a:ext cx="280035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2F1311"/>
                </a:solidFill>
                <a:effectLst/>
                <a:uLnTx/>
                <a:uFillTx/>
                <a:latin typeface="Arial" charset="0"/>
                <a:ea typeface="ＭＳ Ｐゴシック" charset="0"/>
              </a:rPr>
              <a:t>Canaanites</a:t>
            </a:r>
          </a:p>
        </p:txBody>
      </p:sp>
      <p:pic>
        <p:nvPicPr>
          <p:cNvPr id="153612" name="Picture 1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00600" y="1447800"/>
            <a:ext cx="1427163" cy="692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2894" name="Text Box 14"/>
          <p:cNvSpPr txBox="1">
            <a:spLocks noChangeArrowheads="1"/>
          </p:cNvSpPr>
          <p:nvPr/>
        </p:nvSpPr>
        <p:spPr bwMode="auto">
          <a:xfrm>
            <a:off x="4572000" y="1524000"/>
            <a:ext cx="16002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Ararat</a:t>
            </a:r>
            <a:endParaRPr kumimoji="0" lang="en-US" sz="3600" b="1" i="0" u="none" strike="noStrike" kern="1200" cap="none" spc="0" normalizeH="0" baseline="0" noProof="0">
              <a:ln>
                <a:noFill/>
              </a:ln>
              <a:solidFill>
                <a:srgbClr val="A7463F"/>
              </a:solidFill>
              <a:effectLst/>
              <a:uLnTx/>
              <a:uFillTx/>
              <a:latin typeface="Arial" charset="0"/>
              <a:ea typeface="ＭＳ Ｐゴシック" charset="0"/>
            </a:endParaRPr>
          </a:p>
        </p:txBody>
      </p:sp>
      <p:sp>
        <p:nvSpPr>
          <p:cNvPr id="122895" name="Text Box 15"/>
          <p:cNvSpPr txBox="1">
            <a:spLocks noChangeArrowheads="1"/>
          </p:cNvSpPr>
          <p:nvPr/>
        </p:nvSpPr>
        <p:spPr bwMode="auto">
          <a:xfrm>
            <a:off x="-152400" y="4724400"/>
            <a:ext cx="280035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2F1311"/>
                </a:solidFill>
                <a:effectLst/>
                <a:uLnTx/>
                <a:uFillTx/>
                <a:latin typeface="Arial" charset="0"/>
                <a:ea typeface="ＭＳ Ｐゴシック" charset="0"/>
              </a:rPr>
              <a:t>Egyptians</a:t>
            </a:r>
          </a:p>
        </p:txBody>
      </p:sp>
      <p:sp>
        <p:nvSpPr>
          <p:cNvPr id="153615" name="Text Box 16"/>
          <p:cNvSpPr txBox="1">
            <a:spLocks noChangeArrowheads="1"/>
          </p:cNvSpPr>
          <p:nvPr/>
        </p:nvSpPr>
        <p:spPr bwMode="auto">
          <a:xfrm>
            <a:off x="8615363" y="0"/>
            <a:ext cx="527050" cy="461963"/>
          </a:xfrm>
          <a:prstGeom prst="rect">
            <a:avLst/>
          </a:prstGeom>
          <a:solidFill>
            <a:srgbClr val="0000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17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2894"/>
                                        </p:tgtEl>
                                        <p:attrNameLst>
                                          <p:attrName>style.visibility</p:attrName>
                                        </p:attrNameLst>
                                      </p:cBhvr>
                                      <p:to>
                                        <p:strVal val="visible"/>
                                      </p:to>
                                    </p:set>
                                    <p:animEffect transition="in" filter="dissolve">
                                      <p:cBhvr>
                                        <p:cTn id="7" dur="500"/>
                                        <p:tgtEl>
                                          <p:spTgt spid="1228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2883"/>
                                        </p:tgtEl>
                                        <p:attrNameLst>
                                          <p:attrName>style.visibility</p:attrName>
                                        </p:attrNameLst>
                                      </p:cBhvr>
                                      <p:to>
                                        <p:strVal val="visible"/>
                                      </p:to>
                                    </p:set>
                                    <p:animEffect transition="in" filter="fade">
                                      <p:cBhvr>
                                        <p:cTn id="12" dur="500"/>
                                        <p:tgtEl>
                                          <p:spTgt spid="12288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2889"/>
                                        </p:tgtEl>
                                        <p:attrNameLst>
                                          <p:attrName>style.visibility</p:attrName>
                                        </p:attrNameLst>
                                      </p:cBhvr>
                                      <p:to>
                                        <p:strVal val="visible"/>
                                      </p:to>
                                    </p:set>
                                    <p:animEffect transition="in" filter="fade">
                                      <p:cBhvr>
                                        <p:cTn id="17" dur="500"/>
                                        <p:tgtEl>
                                          <p:spTgt spid="12288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22891"/>
                                        </p:tgtEl>
                                        <p:attrNameLst>
                                          <p:attrName>style.visibility</p:attrName>
                                        </p:attrNameLst>
                                      </p:cBhvr>
                                      <p:to>
                                        <p:strVal val="visible"/>
                                      </p:to>
                                    </p:set>
                                    <p:animEffect transition="in" filter="dissolve">
                                      <p:cBhvr>
                                        <p:cTn id="22" dur="500"/>
                                        <p:tgtEl>
                                          <p:spTgt spid="12289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2888"/>
                                        </p:tgtEl>
                                        <p:attrNameLst>
                                          <p:attrName>style.visibility</p:attrName>
                                        </p:attrNameLst>
                                      </p:cBhvr>
                                      <p:to>
                                        <p:strVal val="visible"/>
                                      </p:to>
                                    </p:set>
                                    <p:animEffect transition="in" filter="fade">
                                      <p:cBhvr>
                                        <p:cTn id="27" dur="500"/>
                                        <p:tgtEl>
                                          <p:spTgt spid="12288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22886"/>
                                        </p:tgtEl>
                                        <p:attrNameLst>
                                          <p:attrName>style.visibility</p:attrName>
                                        </p:attrNameLst>
                                      </p:cBhvr>
                                      <p:to>
                                        <p:strVal val="visible"/>
                                      </p:to>
                                    </p:set>
                                    <p:animEffect transition="in" filter="dissolve">
                                      <p:cBhvr>
                                        <p:cTn id="32" dur="500"/>
                                        <p:tgtEl>
                                          <p:spTgt spid="12288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22885"/>
                                        </p:tgtEl>
                                        <p:attrNameLst>
                                          <p:attrName>style.visibility</p:attrName>
                                        </p:attrNameLst>
                                      </p:cBhvr>
                                      <p:to>
                                        <p:strVal val="visible"/>
                                      </p:to>
                                    </p:set>
                                    <p:animEffect transition="in" filter="dissolve">
                                      <p:cBhvr>
                                        <p:cTn id="37" dur="500"/>
                                        <p:tgtEl>
                                          <p:spTgt spid="122885"/>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2890"/>
                                        </p:tgtEl>
                                        <p:attrNameLst>
                                          <p:attrName>style.visibility</p:attrName>
                                        </p:attrNameLst>
                                      </p:cBhvr>
                                      <p:to>
                                        <p:strVal val="visible"/>
                                      </p:to>
                                    </p:set>
                                    <p:animEffect transition="in" filter="fade">
                                      <p:cBhvr>
                                        <p:cTn id="42" dur="500"/>
                                        <p:tgtEl>
                                          <p:spTgt spid="12289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22887"/>
                                        </p:tgtEl>
                                        <p:attrNameLst>
                                          <p:attrName>style.visibility</p:attrName>
                                        </p:attrNameLst>
                                      </p:cBhvr>
                                      <p:to>
                                        <p:strVal val="visible"/>
                                      </p:to>
                                    </p:set>
                                    <p:animEffect transition="in" filter="dissolve">
                                      <p:cBhvr>
                                        <p:cTn id="47" dur="500"/>
                                        <p:tgtEl>
                                          <p:spTgt spid="122887"/>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122895"/>
                                        </p:tgtEl>
                                        <p:attrNameLst>
                                          <p:attrName>style.visibility</p:attrName>
                                        </p:attrNameLst>
                                      </p:cBhvr>
                                      <p:to>
                                        <p:strVal val="visible"/>
                                      </p:to>
                                    </p:set>
                                    <p:animEffect transition="in" filter="dissolve">
                                      <p:cBhvr>
                                        <p:cTn id="52" dur="500"/>
                                        <p:tgtEl>
                                          <p:spTgt spid="122895"/>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122892"/>
                                        </p:tgtEl>
                                        <p:attrNameLst>
                                          <p:attrName>style.visibility</p:attrName>
                                        </p:attrNameLst>
                                      </p:cBhvr>
                                      <p:to>
                                        <p:strVal val="visible"/>
                                      </p:to>
                                    </p:set>
                                    <p:animEffect transition="in" filter="dissolve">
                                      <p:cBhvr>
                                        <p:cTn id="57" dur="500"/>
                                        <p:tgtEl>
                                          <p:spTgt spid="1228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3" grpId="0" animBg="1"/>
      <p:bldP spid="122885" grpId="0" autoUpdateAnimBg="0"/>
      <p:bldP spid="122886" grpId="0" autoUpdateAnimBg="0"/>
      <p:bldP spid="122887" grpId="0" autoUpdateAnimBg="0"/>
      <p:bldP spid="122888" grpId="0" animBg="1" autoUpdateAnimBg="0"/>
      <p:bldP spid="122889" grpId="0" animBg="1" autoUpdateAnimBg="0"/>
      <p:bldP spid="122890" grpId="0" animBg="1" autoUpdateAnimBg="0"/>
      <p:bldP spid="122891" grpId="0" autoUpdateAnimBg="0"/>
      <p:bldP spid="122892" grpId="0" autoUpdateAnimBg="0"/>
      <p:bldP spid="122894" grpId="0" autoUpdateAnimBg="0"/>
      <p:bldP spid="122895" grpId="0"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Freeform 2"/>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28355"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2" charset="0"/>
              <a:ea typeface="ＭＳ Ｐゴシック" charset="0"/>
              <a:cs typeface="+mn-cs"/>
            </a:endParaRPr>
          </a:p>
        </p:txBody>
      </p:sp>
      <p:sp>
        <p:nvSpPr>
          <p:cNvPr id="155651" name="Rectangle 4"/>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55652" name="Freeform 5"/>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55653" name="Freeform 6"/>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28359" name="Rectangle 7"/>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Times" pitchFamily="-112" charset="0"/>
                <a:ea typeface="ＭＳ Ｐゴシック" charset="0"/>
                <a:cs typeface="+mn-cs"/>
              </a:rPr>
              <a:t>ER</a:t>
            </a:r>
          </a:p>
        </p:txBody>
      </p:sp>
      <p:sp>
        <p:nvSpPr>
          <p:cNvPr id="155655" name="Freeform 8"/>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28361" name="Rectangle 9"/>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Times" pitchFamily="-112" charset="0"/>
                <a:ea typeface="ＭＳ Ｐゴシック" charset="0"/>
                <a:cs typeface="+mn-cs"/>
              </a:rPr>
              <a:t>PG</a:t>
            </a:r>
          </a:p>
        </p:txBody>
      </p:sp>
      <p:sp>
        <p:nvSpPr>
          <p:cNvPr id="155657" name="Freeform 10"/>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55658" name="Freeform 11"/>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55659" name="Freeform 12"/>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28365" name="Rectangle 13"/>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Times" pitchFamily="-112" charset="0"/>
                <a:ea typeface="ＭＳ Ｐゴシック" charset="0"/>
                <a:cs typeface="+mn-cs"/>
              </a:rPr>
              <a:t>SG</a:t>
            </a:r>
          </a:p>
        </p:txBody>
      </p:sp>
      <p:sp>
        <p:nvSpPr>
          <p:cNvPr id="228366" name="Rectangle 14"/>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Times" pitchFamily="-112" charset="0"/>
                <a:ea typeface="ＭＳ Ｐゴシック" charset="0"/>
                <a:cs typeface="+mn-cs"/>
              </a:rPr>
              <a:t>RS</a:t>
            </a:r>
          </a:p>
        </p:txBody>
      </p:sp>
      <p:sp>
        <p:nvSpPr>
          <p:cNvPr id="228367" name="Rectangle 15"/>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Times" pitchFamily="-112" charset="0"/>
                <a:ea typeface="ＭＳ Ｐゴシック" charset="0"/>
                <a:cs typeface="+mn-cs"/>
              </a:rPr>
              <a:t>MS</a:t>
            </a:r>
          </a:p>
        </p:txBody>
      </p:sp>
      <p:sp>
        <p:nvSpPr>
          <p:cNvPr id="155663" name="Rectangle 16"/>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55664"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55665"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28371" name="Rectangle 19"/>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Times" pitchFamily="-112" charset="0"/>
                <a:ea typeface="ＭＳ Ｐゴシック" charset="0"/>
                <a:cs typeface="+mn-cs"/>
              </a:rPr>
              <a:t>DS</a:t>
            </a:r>
          </a:p>
        </p:txBody>
      </p:sp>
      <p:sp>
        <p:nvSpPr>
          <p:cNvPr id="228372" name="Line 20"/>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2" charset="0"/>
              <a:ea typeface="ＭＳ Ｐゴシック" charset="0"/>
              <a:cs typeface="+mn-cs"/>
            </a:endParaRPr>
          </a:p>
        </p:txBody>
      </p:sp>
      <p:sp>
        <p:nvSpPr>
          <p:cNvPr id="228373" name="Freeform 21"/>
          <p:cNvSpPr>
            <a:spLocks/>
          </p:cNvSpPr>
          <p:nvPr/>
        </p:nvSpPr>
        <p:spPr bwMode="auto">
          <a:xfrm>
            <a:off x="1800225" y="1054100"/>
            <a:ext cx="6378575" cy="4025900"/>
          </a:xfrm>
          <a:custGeom>
            <a:avLst/>
            <a:gdLst/>
            <a:ahLst/>
            <a:cxnLst>
              <a:cxn ang="0">
                <a:pos x="2658" y="2528"/>
              </a:cxn>
              <a:cxn ang="0">
                <a:pos x="2242" y="2368"/>
              </a:cxn>
              <a:cxn ang="0">
                <a:pos x="1570" y="2264"/>
              </a:cxn>
              <a:cxn ang="0">
                <a:pos x="1210" y="2280"/>
              </a:cxn>
              <a:cxn ang="0">
                <a:pos x="1114" y="2336"/>
              </a:cxn>
              <a:cxn ang="0">
                <a:pos x="1066" y="2368"/>
              </a:cxn>
              <a:cxn ang="0">
                <a:pos x="938" y="2488"/>
              </a:cxn>
              <a:cxn ang="0">
                <a:pos x="890" y="2512"/>
              </a:cxn>
              <a:cxn ang="0">
                <a:pos x="842" y="2528"/>
              </a:cxn>
              <a:cxn ang="0">
                <a:pos x="722" y="2336"/>
              </a:cxn>
              <a:cxn ang="0">
                <a:pos x="674" y="2248"/>
              </a:cxn>
              <a:cxn ang="0">
                <a:pos x="602" y="2168"/>
              </a:cxn>
              <a:cxn ang="0">
                <a:pos x="146" y="2104"/>
              </a:cxn>
              <a:cxn ang="0">
                <a:pos x="90" y="2088"/>
              </a:cxn>
              <a:cxn ang="0">
                <a:pos x="18" y="2008"/>
              </a:cxn>
              <a:cxn ang="0">
                <a:pos x="42" y="1896"/>
              </a:cxn>
              <a:cxn ang="0">
                <a:pos x="58" y="1872"/>
              </a:cxn>
              <a:cxn ang="0">
                <a:pos x="82" y="1864"/>
              </a:cxn>
              <a:cxn ang="0">
                <a:pos x="130" y="1832"/>
              </a:cxn>
              <a:cxn ang="0">
                <a:pos x="330" y="1760"/>
              </a:cxn>
              <a:cxn ang="0">
                <a:pos x="378" y="1744"/>
              </a:cxn>
              <a:cxn ang="0">
                <a:pos x="506" y="1656"/>
              </a:cxn>
              <a:cxn ang="0">
                <a:pos x="570" y="1584"/>
              </a:cxn>
              <a:cxn ang="0">
                <a:pos x="626" y="1504"/>
              </a:cxn>
              <a:cxn ang="0">
                <a:pos x="690" y="1408"/>
              </a:cxn>
              <a:cxn ang="0">
                <a:pos x="722" y="1360"/>
              </a:cxn>
              <a:cxn ang="0">
                <a:pos x="730" y="1336"/>
              </a:cxn>
              <a:cxn ang="0">
                <a:pos x="762" y="1288"/>
              </a:cxn>
              <a:cxn ang="0">
                <a:pos x="778" y="1256"/>
              </a:cxn>
              <a:cxn ang="0">
                <a:pos x="810" y="1208"/>
              </a:cxn>
              <a:cxn ang="0">
                <a:pos x="850" y="1080"/>
              </a:cxn>
              <a:cxn ang="0">
                <a:pos x="938" y="696"/>
              </a:cxn>
              <a:cxn ang="0">
                <a:pos x="994" y="472"/>
              </a:cxn>
              <a:cxn ang="0">
                <a:pos x="1074" y="232"/>
              </a:cxn>
              <a:cxn ang="0">
                <a:pos x="1138" y="136"/>
              </a:cxn>
              <a:cxn ang="0">
                <a:pos x="1194" y="80"/>
              </a:cxn>
              <a:cxn ang="0">
                <a:pos x="1354" y="24"/>
              </a:cxn>
              <a:cxn ang="0">
                <a:pos x="1594" y="0"/>
              </a:cxn>
              <a:cxn ang="0">
                <a:pos x="2674" y="48"/>
              </a:cxn>
              <a:cxn ang="0">
                <a:pos x="2970" y="72"/>
              </a:cxn>
              <a:cxn ang="0">
                <a:pos x="3186" y="88"/>
              </a:cxn>
              <a:cxn ang="0">
                <a:pos x="3850" y="240"/>
              </a:cxn>
              <a:cxn ang="0">
                <a:pos x="3930" y="376"/>
              </a:cxn>
              <a:cxn ang="0">
                <a:pos x="3986" y="496"/>
              </a:cxn>
              <a:cxn ang="0">
                <a:pos x="4018" y="688"/>
              </a:cxn>
              <a:cxn ang="0">
                <a:pos x="4010" y="1200"/>
              </a:cxn>
              <a:cxn ang="0">
                <a:pos x="3906" y="1616"/>
              </a:cxn>
              <a:cxn ang="0">
                <a:pos x="3874" y="1664"/>
              </a:cxn>
              <a:cxn ang="0">
                <a:pos x="3762" y="1912"/>
              </a:cxn>
              <a:cxn ang="0">
                <a:pos x="3730" y="1960"/>
              </a:cxn>
              <a:cxn ang="0">
                <a:pos x="3682" y="2040"/>
              </a:cxn>
              <a:cxn ang="0">
                <a:pos x="3594" y="2176"/>
              </a:cxn>
              <a:cxn ang="0">
                <a:pos x="3474" y="2320"/>
              </a:cxn>
              <a:cxn ang="0">
                <a:pos x="3378" y="2424"/>
              </a:cxn>
              <a:cxn ang="0">
                <a:pos x="3354" y="2432"/>
              </a:cxn>
              <a:cxn ang="0">
                <a:pos x="3242" y="2488"/>
              </a:cxn>
              <a:cxn ang="0">
                <a:pos x="3034" y="2536"/>
              </a:cxn>
              <a:cxn ang="0">
                <a:pos x="2658" y="2528"/>
              </a:cxn>
            </a:cxnLst>
            <a:rect l="0" t="0" r="r" b="b"/>
            <a:pathLst>
              <a:path w="4018" h="2536">
                <a:moveTo>
                  <a:pt x="2658" y="2528"/>
                </a:moveTo>
                <a:cubicBezTo>
                  <a:pt x="2517" y="2481"/>
                  <a:pt x="2387" y="2404"/>
                  <a:pt x="2242" y="2368"/>
                </a:cubicBezTo>
                <a:cubicBezTo>
                  <a:pt x="2021" y="2312"/>
                  <a:pt x="1795" y="2292"/>
                  <a:pt x="1570" y="2264"/>
                </a:cubicBezTo>
                <a:cubicBezTo>
                  <a:pt x="1449" y="2267"/>
                  <a:pt x="1322" y="2237"/>
                  <a:pt x="1210" y="2280"/>
                </a:cubicBezTo>
                <a:cubicBezTo>
                  <a:pt x="1178" y="2291"/>
                  <a:pt x="1140" y="2318"/>
                  <a:pt x="1114" y="2336"/>
                </a:cubicBezTo>
                <a:cubicBezTo>
                  <a:pt x="1098" y="2346"/>
                  <a:pt x="1066" y="2368"/>
                  <a:pt x="1066" y="2368"/>
                </a:cubicBezTo>
                <a:cubicBezTo>
                  <a:pt x="1044" y="2400"/>
                  <a:pt x="973" y="2470"/>
                  <a:pt x="938" y="2488"/>
                </a:cubicBezTo>
                <a:cubicBezTo>
                  <a:pt x="922" y="2496"/>
                  <a:pt x="906" y="2504"/>
                  <a:pt x="890" y="2512"/>
                </a:cubicBezTo>
                <a:cubicBezTo>
                  <a:pt x="874" y="2518"/>
                  <a:pt x="842" y="2528"/>
                  <a:pt x="842" y="2528"/>
                </a:cubicBezTo>
                <a:cubicBezTo>
                  <a:pt x="737" y="2493"/>
                  <a:pt x="761" y="2414"/>
                  <a:pt x="722" y="2336"/>
                </a:cubicBezTo>
                <a:cubicBezTo>
                  <a:pt x="707" y="2306"/>
                  <a:pt x="691" y="2275"/>
                  <a:pt x="674" y="2248"/>
                </a:cubicBezTo>
                <a:cubicBezTo>
                  <a:pt x="650" y="2210"/>
                  <a:pt x="641" y="2181"/>
                  <a:pt x="602" y="2168"/>
                </a:cubicBezTo>
                <a:cubicBezTo>
                  <a:pt x="542" y="2078"/>
                  <a:pt x="155" y="2104"/>
                  <a:pt x="146" y="2104"/>
                </a:cubicBezTo>
                <a:cubicBezTo>
                  <a:pt x="127" y="2097"/>
                  <a:pt x="105" y="2099"/>
                  <a:pt x="90" y="2088"/>
                </a:cubicBezTo>
                <a:cubicBezTo>
                  <a:pt x="59" y="2066"/>
                  <a:pt x="39" y="2036"/>
                  <a:pt x="18" y="2008"/>
                </a:cubicBezTo>
                <a:cubicBezTo>
                  <a:pt x="0" y="1954"/>
                  <a:pt x="9" y="1935"/>
                  <a:pt x="42" y="1896"/>
                </a:cubicBezTo>
                <a:cubicBezTo>
                  <a:pt x="48" y="1888"/>
                  <a:pt x="50" y="1878"/>
                  <a:pt x="58" y="1872"/>
                </a:cubicBezTo>
                <a:cubicBezTo>
                  <a:pt x="64" y="1866"/>
                  <a:pt x="74" y="1868"/>
                  <a:pt x="82" y="1864"/>
                </a:cubicBezTo>
                <a:cubicBezTo>
                  <a:pt x="98" y="1854"/>
                  <a:pt x="111" y="1838"/>
                  <a:pt x="130" y="1832"/>
                </a:cubicBezTo>
                <a:cubicBezTo>
                  <a:pt x="198" y="1809"/>
                  <a:pt x="265" y="1788"/>
                  <a:pt x="330" y="1760"/>
                </a:cubicBezTo>
                <a:cubicBezTo>
                  <a:pt x="345" y="1753"/>
                  <a:pt x="363" y="1752"/>
                  <a:pt x="378" y="1744"/>
                </a:cubicBezTo>
                <a:cubicBezTo>
                  <a:pt x="411" y="1723"/>
                  <a:pt x="486" y="1684"/>
                  <a:pt x="506" y="1656"/>
                </a:cubicBezTo>
                <a:cubicBezTo>
                  <a:pt x="523" y="1629"/>
                  <a:pt x="555" y="1612"/>
                  <a:pt x="570" y="1584"/>
                </a:cubicBezTo>
                <a:cubicBezTo>
                  <a:pt x="586" y="1551"/>
                  <a:pt x="600" y="1529"/>
                  <a:pt x="626" y="1504"/>
                </a:cubicBezTo>
                <a:cubicBezTo>
                  <a:pt x="639" y="1464"/>
                  <a:pt x="661" y="1436"/>
                  <a:pt x="690" y="1408"/>
                </a:cubicBezTo>
                <a:cubicBezTo>
                  <a:pt x="709" y="1350"/>
                  <a:pt x="682" y="1419"/>
                  <a:pt x="722" y="1360"/>
                </a:cubicBezTo>
                <a:cubicBezTo>
                  <a:pt x="726" y="1352"/>
                  <a:pt x="725" y="1343"/>
                  <a:pt x="730" y="1336"/>
                </a:cubicBezTo>
                <a:cubicBezTo>
                  <a:pt x="739" y="1319"/>
                  <a:pt x="753" y="1305"/>
                  <a:pt x="762" y="1288"/>
                </a:cubicBezTo>
                <a:cubicBezTo>
                  <a:pt x="767" y="1277"/>
                  <a:pt x="771" y="1266"/>
                  <a:pt x="778" y="1256"/>
                </a:cubicBezTo>
                <a:cubicBezTo>
                  <a:pt x="787" y="1239"/>
                  <a:pt x="810" y="1208"/>
                  <a:pt x="810" y="1208"/>
                </a:cubicBezTo>
                <a:cubicBezTo>
                  <a:pt x="819" y="1162"/>
                  <a:pt x="840" y="1125"/>
                  <a:pt x="850" y="1080"/>
                </a:cubicBezTo>
                <a:cubicBezTo>
                  <a:pt x="875" y="952"/>
                  <a:pt x="896" y="819"/>
                  <a:pt x="938" y="696"/>
                </a:cubicBezTo>
                <a:cubicBezTo>
                  <a:pt x="947" y="617"/>
                  <a:pt x="975" y="547"/>
                  <a:pt x="994" y="472"/>
                </a:cubicBezTo>
                <a:cubicBezTo>
                  <a:pt x="1014" y="388"/>
                  <a:pt x="1029" y="306"/>
                  <a:pt x="1074" y="232"/>
                </a:cubicBezTo>
                <a:cubicBezTo>
                  <a:pt x="1085" y="185"/>
                  <a:pt x="1105" y="165"/>
                  <a:pt x="1138" y="136"/>
                </a:cubicBezTo>
                <a:cubicBezTo>
                  <a:pt x="1157" y="118"/>
                  <a:pt x="1168" y="88"/>
                  <a:pt x="1194" y="80"/>
                </a:cubicBezTo>
                <a:cubicBezTo>
                  <a:pt x="1247" y="62"/>
                  <a:pt x="1296" y="31"/>
                  <a:pt x="1354" y="24"/>
                </a:cubicBezTo>
                <a:cubicBezTo>
                  <a:pt x="1433" y="13"/>
                  <a:pt x="1514" y="7"/>
                  <a:pt x="1594" y="0"/>
                </a:cubicBezTo>
                <a:cubicBezTo>
                  <a:pt x="1959" y="5"/>
                  <a:pt x="2312" y="11"/>
                  <a:pt x="2674" y="48"/>
                </a:cubicBezTo>
                <a:cubicBezTo>
                  <a:pt x="2773" y="57"/>
                  <a:pt x="2868" y="65"/>
                  <a:pt x="2970" y="72"/>
                </a:cubicBezTo>
                <a:cubicBezTo>
                  <a:pt x="3042" y="76"/>
                  <a:pt x="3186" y="88"/>
                  <a:pt x="3186" y="88"/>
                </a:cubicBezTo>
                <a:cubicBezTo>
                  <a:pt x="3404" y="124"/>
                  <a:pt x="3660" y="104"/>
                  <a:pt x="3850" y="240"/>
                </a:cubicBezTo>
                <a:cubicBezTo>
                  <a:pt x="3893" y="271"/>
                  <a:pt x="3903" y="332"/>
                  <a:pt x="3930" y="376"/>
                </a:cubicBezTo>
                <a:cubicBezTo>
                  <a:pt x="3955" y="418"/>
                  <a:pt x="3973" y="446"/>
                  <a:pt x="3986" y="496"/>
                </a:cubicBezTo>
                <a:cubicBezTo>
                  <a:pt x="4002" y="561"/>
                  <a:pt x="4011" y="619"/>
                  <a:pt x="4018" y="688"/>
                </a:cubicBezTo>
                <a:cubicBezTo>
                  <a:pt x="4015" y="858"/>
                  <a:pt x="4014" y="1029"/>
                  <a:pt x="4010" y="1200"/>
                </a:cubicBezTo>
                <a:cubicBezTo>
                  <a:pt x="4006" y="1320"/>
                  <a:pt x="3961" y="1505"/>
                  <a:pt x="3906" y="1616"/>
                </a:cubicBezTo>
                <a:cubicBezTo>
                  <a:pt x="3897" y="1633"/>
                  <a:pt x="3880" y="1645"/>
                  <a:pt x="3874" y="1664"/>
                </a:cubicBezTo>
                <a:cubicBezTo>
                  <a:pt x="3845" y="1749"/>
                  <a:pt x="3806" y="1832"/>
                  <a:pt x="3762" y="1912"/>
                </a:cubicBezTo>
                <a:cubicBezTo>
                  <a:pt x="3752" y="1928"/>
                  <a:pt x="3736" y="1941"/>
                  <a:pt x="3730" y="1960"/>
                </a:cubicBezTo>
                <a:cubicBezTo>
                  <a:pt x="3709" y="2022"/>
                  <a:pt x="3725" y="1996"/>
                  <a:pt x="3682" y="2040"/>
                </a:cubicBezTo>
                <a:cubicBezTo>
                  <a:pt x="3663" y="2095"/>
                  <a:pt x="3622" y="2126"/>
                  <a:pt x="3594" y="2176"/>
                </a:cubicBezTo>
                <a:cubicBezTo>
                  <a:pt x="3562" y="2231"/>
                  <a:pt x="3519" y="2274"/>
                  <a:pt x="3474" y="2320"/>
                </a:cubicBezTo>
                <a:cubicBezTo>
                  <a:pt x="3443" y="2350"/>
                  <a:pt x="3412" y="2399"/>
                  <a:pt x="3378" y="2424"/>
                </a:cubicBezTo>
                <a:cubicBezTo>
                  <a:pt x="3371" y="2428"/>
                  <a:pt x="3361" y="2427"/>
                  <a:pt x="3354" y="2432"/>
                </a:cubicBezTo>
                <a:cubicBezTo>
                  <a:pt x="3310" y="2455"/>
                  <a:pt x="3290" y="2475"/>
                  <a:pt x="3242" y="2488"/>
                </a:cubicBezTo>
                <a:cubicBezTo>
                  <a:pt x="3179" y="2529"/>
                  <a:pt x="3107" y="2529"/>
                  <a:pt x="3034" y="2536"/>
                </a:cubicBezTo>
                <a:cubicBezTo>
                  <a:pt x="2690" y="2527"/>
                  <a:pt x="2815" y="2528"/>
                  <a:pt x="2658" y="2528"/>
                </a:cubicBezTo>
                <a:close/>
              </a:path>
            </a:pathLst>
          </a:custGeom>
          <a:noFill/>
          <a:ln w="57150" cap="flat" cmpd="sng">
            <a:solidFill>
              <a:srgbClr val="FF0000"/>
            </a:solidFill>
            <a:prstDash val="lgDashDot"/>
            <a:round/>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2" charset="0"/>
              <a:ea typeface="ＭＳ Ｐゴシック" charset="0"/>
              <a:cs typeface="+mn-cs"/>
            </a:endParaRPr>
          </a:p>
        </p:txBody>
      </p:sp>
      <p:sp>
        <p:nvSpPr>
          <p:cNvPr id="155669" name="Text Box 22"/>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Comic Sans MS" charset="0"/>
              <a:ea typeface="ＭＳ Ｐゴシック" charset="0"/>
            </a:endParaRPr>
          </a:p>
        </p:txBody>
      </p:sp>
      <p:sp>
        <p:nvSpPr>
          <p:cNvPr id="228375" name="Rectangle 23"/>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25</a:t>
            </a:r>
          </a:p>
        </p:txBody>
      </p:sp>
      <p:sp>
        <p:nvSpPr>
          <p:cNvPr id="155671" name="Text Box 24"/>
          <p:cNvSpPr txBox="1">
            <a:spLocks noChangeArrowheads="1"/>
          </p:cNvSpPr>
          <p:nvPr/>
        </p:nvSpPr>
        <p:spPr bwMode="auto">
          <a:xfrm>
            <a:off x="7532688" y="5884863"/>
            <a:ext cx="268287"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charset="0"/>
                <a:ea typeface="ＭＳ Ｐゴシック" charset="0"/>
              </a:rPr>
              <a:t>  </a:t>
            </a:r>
          </a:p>
        </p:txBody>
      </p:sp>
      <p:pic>
        <p:nvPicPr>
          <p:cNvPr id="155672" name="Picture 2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00200" y="915988"/>
            <a:ext cx="6851650" cy="5256212"/>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pic>
      <p:sp>
        <p:nvSpPr>
          <p:cNvPr id="228380" name="Rectangle 28"/>
          <p:cNvSpPr>
            <a:spLocks noChangeArrowheads="1"/>
          </p:cNvSpPr>
          <p:nvPr/>
        </p:nvSpPr>
        <p:spPr bwMode="auto">
          <a:xfrm>
            <a:off x="3175" y="0"/>
            <a:ext cx="9144000" cy="6858000"/>
          </a:xfrm>
          <a:prstGeom prst="rect">
            <a:avLst/>
          </a:prstGeom>
          <a:gradFill rotWithShape="0">
            <a:gsLst>
              <a:gs pos="0">
                <a:schemeClr val="bg2">
                  <a:alpha val="59000"/>
                </a:schemeClr>
              </a:gs>
              <a:gs pos="100000">
                <a:schemeClr val="bg2">
                  <a:gamma/>
                  <a:shade val="46275"/>
                  <a:invGamma/>
                  <a:alpha val="61000"/>
                </a:schemeClr>
              </a:gs>
            </a:gsLst>
            <a:lin ang="5400000" scaled="1"/>
          </a:gradFill>
          <a:ln w="9525">
            <a:no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2" charset="0"/>
              <a:ea typeface="ＭＳ Ｐゴシック" charset="0"/>
              <a:cs typeface="+mn-cs"/>
            </a:endParaRPr>
          </a:p>
        </p:txBody>
      </p:sp>
      <p:sp>
        <p:nvSpPr>
          <p:cNvPr id="155674" name="Rectangle 29"/>
          <p:cNvSpPr>
            <a:spLocks noChangeArrowheads="1"/>
          </p:cNvSpPr>
          <p:nvPr/>
        </p:nvSpPr>
        <p:spPr bwMode="auto">
          <a:xfrm>
            <a:off x="0" y="0"/>
            <a:ext cx="1828800" cy="182880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28382" name="Text Box 30"/>
          <p:cNvSpPr txBox="1">
            <a:spLocks noChangeArrowheads="1"/>
          </p:cNvSpPr>
          <p:nvPr/>
        </p:nvSpPr>
        <p:spPr bwMode="auto">
          <a:xfrm>
            <a:off x="152400" y="1143000"/>
            <a:ext cx="6400800" cy="5586144"/>
          </a:xfrm>
          <a:prstGeom prst="rect">
            <a:avLst/>
          </a:prstGeom>
          <a:noFill/>
          <a:ln w="9525">
            <a:noFill/>
            <a:miter lim="800000"/>
            <a:headEnd/>
            <a:tailEnd/>
          </a:ln>
          <a:effectLst>
            <a:outerShdw blurRad="63500" dist="35921" dir="2700000" algn="ctr" rotWithShape="0">
              <a:srgbClr val="000A0D">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ru-RU" altLang="ja-JP" sz="24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Having constructed the Table of Nations into a simple genealogy, I wanted to see how many of its names were attested in the records of other nations in the Middle East… [I saw that] the Table of Nations had listed all the families and tribes of mankind in their correct groupings, whether those groupings were ethnological, linguistic or geographical.  All the names, without exception, were accurate, and in more than twenty-five years of searching and analyzing, I uncovered not one mistake or false statement of fact in the Table of Nations.</a:t>
            </a:r>
            <a:r>
              <a:rPr kumimoji="0" lang="ru-RU" altLang="ja-JP" sz="2400" b="1" i="0" u="none" strike="noStrike" kern="1200" cap="none" spc="0" normalizeH="0" baseline="0" noProof="0" dirty="0">
                <a:ln>
                  <a:noFill/>
                </a:ln>
                <a:solidFill>
                  <a:srgbClr val="FFFFFF"/>
                </a:solidFill>
                <a:effectLst/>
                <a:uLnTx/>
                <a:uFillTx/>
                <a:latin typeface="Arial" charset="0"/>
                <a:ea typeface="ＭＳ Ｐゴシック" charset="0"/>
              </a:rPr>
              <a:t>"</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rPr>
              <a:t>Bill Cooper, </a:t>
            </a:r>
            <a:r>
              <a:rPr kumimoji="0" lang="en-US" sz="1400" b="1" i="1" u="none" strike="noStrike" kern="1200" cap="none" spc="0" normalizeH="0" baseline="0" noProof="0" dirty="0">
                <a:ln>
                  <a:noFill/>
                </a:ln>
                <a:solidFill>
                  <a:srgbClr val="FFFFFF"/>
                </a:solidFill>
                <a:effectLst/>
                <a:uLnTx/>
                <a:uFillTx/>
                <a:latin typeface="Arial" charset="0"/>
                <a:ea typeface="ＭＳ Ｐゴシック" charset="0"/>
              </a:rPr>
              <a:t>After the Flood</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rPr>
              <a:t> (</a:t>
            </a:r>
            <a:r>
              <a:rPr kumimoji="0" lang="en-US" sz="1400" b="1" i="0" u="none" strike="noStrike" kern="1200" cap="none" spc="0" normalizeH="0" baseline="0" noProof="0" dirty="0" err="1">
                <a:ln>
                  <a:noFill/>
                </a:ln>
                <a:solidFill>
                  <a:srgbClr val="FFFFFF"/>
                </a:solidFill>
                <a:effectLst/>
                <a:uLnTx/>
                <a:uFillTx/>
                <a:latin typeface="Arial" charset="0"/>
                <a:ea typeface="ＭＳ Ｐゴシック" charset="0"/>
              </a:rPr>
              <a:t>Chichester</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rPr>
              <a:t>: New Wine, 1995), 38-39</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pic>
        <p:nvPicPr>
          <p:cNvPr id="155676" name="Picture 31" descr="Coope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16663" y="1676400"/>
            <a:ext cx="2751137"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8384" name="Rectangle 32"/>
          <p:cNvSpPr>
            <a:spLocks noGrp="1" noChangeArrowheads="1"/>
          </p:cNvSpPr>
          <p:nvPr>
            <p:ph type="title" idx="4294967295"/>
          </p:nvPr>
        </p:nvSpPr>
        <p:spPr bwMode="auto">
          <a:xfrm>
            <a:off x="95696" y="190500"/>
            <a:ext cx="8940800" cy="800100"/>
          </a:xfrm>
          <a:prstGeom prst="rect">
            <a:avLst/>
          </a:prstGeom>
          <a:solidFill>
            <a:schemeClr val="bg2"/>
          </a:solidFill>
          <a:ln w="28575">
            <a:solidFill>
              <a:schemeClr val="tx2"/>
            </a:solidFill>
            <a:miter lim="800000"/>
            <a:headEnd/>
            <a:tailEnd/>
          </a:ln>
          <a:effectLst>
            <a:outerShdw blurRad="63500" dist="107763" dir="2700000" algn="ctr" rotWithShape="0">
              <a:schemeClr val="bg2">
                <a:alpha val="74998"/>
              </a:schemeClr>
            </a:outerShdw>
          </a:effectLst>
        </p:spPr>
        <p:txBody>
          <a:bodyPr anchor="ctr" anchorCtr="1"/>
          <a:lstStyle/>
          <a:p>
            <a:pPr>
              <a:defRPr/>
            </a:pPr>
            <a:r>
              <a:rPr lang="en-US" sz="2800" b="1" dirty="0">
                <a:latin typeface="Arial"/>
                <a:ea typeface="ＭＳ Ｐゴシック" charset="0"/>
                <a:cs typeface="Arial"/>
              </a:rPr>
              <a:t>Is the Table of Nations Accurate (Gen. 10–11)?</a:t>
            </a:r>
          </a:p>
        </p:txBody>
      </p:sp>
    </p:spTree>
  </p:cSld>
  <p:clrMapOvr>
    <a:masterClrMapping/>
  </p:clrMapOvr>
  <p:transition spd="med">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28380"/>
                                        </p:tgtEl>
                                        <p:attrNameLst>
                                          <p:attrName>style.visibility</p:attrName>
                                        </p:attrNameLst>
                                      </p:cBhvr>
                                      <p:to>
                                        <p:strVal val="visible"/>
                                      </p:to>
                                    </p:set>
                                    <p:animEffect transition="in" filter="blinds(horizontal)">
                                      <p:cBhvr>
                                        <p:cTn id="7" dur="500"/>
                                        <p:tgtEl>
                                          <p:spTgt spid="228380"/>
                                        </p:tgtEl>
                                      </p:cBhvr>
                                    </p:animEffect>
                                  </p:childTnLst>
                                </p:cTn>
                              </p:par>
                              <p:par>
                                <p:cTn id="8" presetID="49" presetClass="entr" presetSubtype="0" decel="100000" fill="hold" grpId="0" nodeType="withEffect">
                                  <p:stCondLst>
                                    <p:cond delay="0"/>
                                  </p:stCondLst>
                                  <p:childTnLst>
                                    <p:set>
                                      <p:cBhvr>
                                        <p:cTn id="9" dur="1" fill="hold">
                                          <p:stCondLst>
                                            <p:cond delay="0"/>
                                          </p:stCondLst>
                                        </p:cTn>
                                        <p:tgtEl>
                                          <p:spTgt spid="228382"/>
                                        </p:tgtEl>
                                        <p:attrNameLst>
                                          <p:attrName>style.visibility</p:attrName>
                                        </p:attrNameLst>
                                      </p:cBhvr>
                                      <p:to>
                                        <p:strVal val="visible"/>
                                      </p:to>
                                    </p:set>
                                    <p:anim calcmode="lin" valueType="num">
                                      <p:cBhvr>
                                        <p:cTn id="10" dur="500" fill="hold"/>
                                        <p:tgtEl>
                                          <p:spTgt spid="228382"/>
                                        </p:tgtEl>
                                        <p:attrNameLst>
                                          <p:attrName>ppt_w</p:attrName>
                                        </p:attrNameLst>
                                      </p:cBhvr>
                                      <p:tavLst>
                                        <p:tav tm="0">
                                          <p:val>
                                            <p:fltVal val="0"/>
                                          </p:val>
                                        </p:tav>
                                        <p:tav tm="100000">
                                          <p:val>
                                            <p:strVal val="#ppt_w"/>
                                          </p:val>
                                        </p:tav>
                                      </p:tavLst>
                                    </p:anim>
                                    <p:anim calcmode="lin" valueType="num">
                                      <p:cBhvr>
                                        <p:cTn id="11" dur="500" fill="hold"/>
                                        <p:tgtEl>
                                          <p:spTgt spid="228382"/>
                                        </p:tgtEl>
                                        <p:attrNameLst>
                                          <p:attrName>ppt_h</p:attrName>
                                        </p:attrNameLst>
                                      </p:cBhvr>
                                      <p:tavLst>
                                        <p:tav tm="0">
                                          <p:val>
                                            <p:fltVal val="0"/>
                                          </p:val>
                                        </p:tav>
                                        <p:tav tm="100000">
                                          <p:val>
                                            <p:strVal val="#ppt_h"/>
                                          </p:val>
                                        </p:tav>
                                      </p:tavLst>
                                    </p:anim>
                                    <p:anim calcmode="lin" valueType="num">
                                      <p:cBhvr>
                                        <p:cTn id="12" dur="500" fill="hold"/>
                                        <p:tgtEl>
                                          <p:spTgt spid="228382"/>
                                        </p:tgtEl>
                                        <p:attrNameLst>
                                          <p:attrName>style.rotation</p:attrName>
                                        </p:attrNameLst>
                                      </p:cBhvr>
                                      <p:tavLst>
                                        <p:tav tm="0">
                                          <p:val>
                                            <p:fltVal val="360"/>
                                          </p:val>
                                        </p:tav>
                                        <p:tav tm="100000">
                                          <p:val>
                                            <p:fltVal val="0"/>
                                          </p:val>
                                        </p:tav>
                                      </p:tavLst>
                                    </p:anim>
                                    <p:animEffect transition="in" filter="fade">
                                      <p:cBhvr>
                                        <p:cTn id="13" dur="500"/>
                                        <p:tgtEl>
                                          <p:spTgt spid="2283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380" grpId="0" animBg="1"/>
      <p:bldP spid="228382" grpId="0"/>
    </p:bld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7698" name="Picture 16"/>
          <p:cNvPicPr>
            <a:picLocks noChangeArrowheads="1"/>
          </p:cNvPicPr>
          <p:nvPr/>
        </p:nvPicPr>
        <p:blipFill>
          <a:blip r:embed="rId3" cstate="screen">
            <a:extLst>
              <a:ext uri="{28A0092B-C50C-407E-A947-70E740481C1C}">
                <a14:useLocalDpi xmlns:a14="http://schemas.microsoft.com/office/drawing/2010/main"/>
              </a:ext>
            </a:extLst>
          </a:blip>
          <a:srcRect r="8611"/>
          <a:stretch>
            <a:fillRect/>
          </a:stretch>
        </p:blipFill>
        <p:spPr bwMode="auto">
          <a:xfrm>
            <a:off x="1676400" y="1828800"/>
            <a:ext cx="5334000" cy="502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24588" name="Rectangle 12"/>
          <p:cNvSpPr>
            <a:spLocks noGrp="1" noChangeArrowheads="1"/>
          </p:cNvSpPr>
          <p:nvPr>
            <p:ph type="title"/>
          </p:nvPr>
        </p:nvSpPr>
        <p:spPr>
          <a:effectLst>
            <a:outerShdw blurRad="63500" dist="35921" dir="2700000" algn="ctr" rotWithShape="0">
              <a:schemeClr val="tx2">
                <a:alpha val="74998"/>
              </a:schemeClr>
            </a:outerShdw>
          </a:effectLst>
        </p:spPr>
        <p:txBody>
          <a:bodyPr/>
          <a:lstStyle/>
          <a:p>
            <a:pPr eaLnBrk="1" hangingPunct="1">
              <a:defRPr/>
            </a:pPr>
            <a:r>
              <a:rPr lang="ru-RU" altLang="ja-JP" b="1" dirty="0">
                <a:solidFill>
                  <a:schemeClr val="bg1"/>
                </a:solidFill>
                <a:latin typeface="Arial" charset="0"/>
                <a:ea typeface="Osaka" charset="0"/>
                <a:cs typeface="Osaka" charset="0"/>
              </a:rPr>
              <a:t>"</a:t>
            </a:r>
            <a:r>
              <a:rPr lang="en-US" b="1" dirty="0">
                <a:solidFill>
                  <a:schemeClr val="bg1"/>
                </a:solidFill>
                <a:latin typeface="Arial" charset="0"/>
                <a:ea typeface="Osaka" charset="0"/>
                <a:cs typeface="Osaka" charset="0"/>
              </a:rPr>
              <a:t>The earth is the L</a:t>
            </a:r>
            <a:r>
              <a:rPr lang="en-US" sz="3600" b="1" dirty="0">
                <a:solidFill>
                  <a:schemeClr val="bg1"/>
                </a:solidFill>
                <a:latin typeface="Arial" charset="0"/>
                <a:ea typeface="Osaka" charset="0"/>
                <a:cs typeface="Osaka" charset="0"/>
              </a:rPr>
              <a:t>ORD</a:t>
            </a:r>
            <a:r>
              <a:rPr lang="uk-UA" altLang="ja-JP" b="1" dirty="0">
                <a:solidFill>
                  <a:schemeClr val="bg1"/>
                </a:solidFill>
                <a:latin typeface="Arial" charset="0"/>
                <a:ea typeface="Osaka" charset="0"/>
                <a:cs typeface="Osaka" charset="0"/>
              </a:rPr>
              <a:t>'</a:t>
            </a:r>
            <a:r>
              <a:rPr lang="en-US" b="1" dirty="0">
                <a:solidFill>
                  <a:schemeClr val="bg1"/>
                </a:solidFill>
                <a:latin typeface="Arial" charset="0"/>
                <a:ea typeface="Osaka" charset="0"/>
                <a:cs typeface="Osaka" charset="0"/>
              </a:rPr>
              <a:t>s</a:t>
            </a:r>
            <a:r>
              <a:rPr lang="ru-RU" altLang="ja-JP" b="1" dirty="0">
                <a:solidFill>
                  <a:schemeClr val="bg1"/>
                </a:solidFill>
                <a:latin typeface="Arial" charset="0"/>
                <a:ea typeface="Osaka" charset="0"/>
                <a:cs typeface="Osaka" charset="0"/>
              </a:rPr>
              <a:t>"</a:t>
            </a:r>
            <a:endParaRPr lang="en-US" b="1" dirty="0">
              <a:solidFill>
                <a:schemeClr val="bg1"/>
              </a:solidFill>
              <a:latin typeface="Arial" charset="0"/>
              <a:ea typeface="Osaka" charset="0"/>
              <a:cs typeface="Osaka" charset="0"/>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113" cy="2522537"/>
          </a:xfrm>
        </p:spPr>
        <p:txBody>
          <a:bodyPr/>
          <a:lstStyle/>
          <a:p>
            <a:pPr algn="r">
              <a:defRPr/>
            </a:pPr>
            <a:r>
              <a:rPr lang="en-US" dirty="0"/>
              <a:t>Black</a:t>
            </a:r>
          </a:p>
        </p:txBody>
      </p:sp>
    </p:spTree>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OT Backgrounds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6427894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Title 1"/>
          <p:cNvSpPr>
            <a:spLocks noGrp="1"/>
          </p:cNvSpPr>
          <p:nvPr>
            <p:ph type="ctrTitle"/>
          </p:nvPr>
        </p:nvSpPr>
        <p:spPr>
          <a:xfrm>
            <a:off x="-55563" y="6092825"/>
            <a:ext cx="9217026" cy="765175"/>
          </a:xfrm>
          <a:solidFill>
            <a:srgbClr val="000000"/>
          </a:solidFill>
        </p:spPr>
        <p:txBody>
          <a:bodyPr/>
          <a:lstStyle/>
          <a:p>
            <a:r>
              <a:rPr lang="en-US" b="1" dirty="0">
                <a:solidFill>
                  <a:srgbClr val="FFFF00"/>
                </a:solidFill>
                <a:latin typeface="Arial" charset="0"/>
                <a:ea typeface="ＭＳ Ｐゴシック" charset="0"/>
              </a:rPr>
              <a:t>"By Faith…" (Hebrews 11)</a:t>
            </a:r>
          </a:p>
        </p:txBody>
      </p:sp>
      <p:sp>
        <p:nvSpPr>
          <p:cNvPr id="5" name="Title 1"/>
          <p:cNvSpPr txBox="1">
            <a:spLocks/>
          </p:cNvSpPr>
          <p:nvPr/>
        </p:nvSpPr>
        <p:spPr bwMode="auto">
          <a:xfrm>
            <a:off x="0" y="3992154"/>
            <a:ext cx="9144000" cy="2160240"/>
          </a:xfrm>
          <a:prstGeom prst="rect">
            <a:avLst/>
          </a:prstGeom>
          <a:noFill/>
          <a:ln>
            <a:noFill/>
          </a:ln>
          <a:extLst>
            <a:ext uri="{FAA26D3D-D897-4be2-8F04-BA451C77F1D7}">
              <ma14:placeholderFlag xmlns="" xmlns:ma14="http://schemas.microsoft.com/office/mac/drawingml/2011/main" val="1"/>
            </a:ext>
          </a:extLst>
        </p:spPr>
        <p:txBody>
          <a:bodyPr anchor="ctr"/>
          <a:lstStyle>
            <a:defPPr>
              <a:defRPr lang="en-US"/>
            </a:defPPr>
            <a:lvl1pPr algn="ctr">
              <a:defRPr b="1">
                <a:solidFill>
                  <a:srgbClr val="FFFFFF"/>
                </a:solidFill>
                <a:effectLst>
                  <a:glow rad="127000">
                    <a:schemeClr val="tx2">
                      <a:alpha val="96000"/>
                    </a:schemeClr>
                  </a:glow>
                </a:effectLst>
                <a:latin typeface="+mj-lt"/>
                <a:ea typeface="ＭＳ Ｐゴシック" charset="-128"/>
                <a:cs typeface="ＭＳ Ｐゴシック" charset="-128"/>
              </a:defRPr>
            </a:lvl1pPr>
            <a:lvl2pPr algn="ctr">
              <a:defRPr sz="4400">
                <a:solidFill>
                  <a:schemeClr val="tx2"/>
                </a:solidFill>
                <a:latin typeface="Arial" pitchFamily="-111" charset="0"/>
                <a:ea typeface="ＭＳ Ｐゴシック" charset="-128"/>
                <a:cs typeface="ＭＳ Ｐゴシック" charset="-128"/>
              </a:defRPr>
            </a:lvl2pPr>
            <a:lvl3pPr algn="ctr">
              <a:defRPr sz="4400">
                <a:solidFill>
                  <a:schemeClr val="tx2"/>
                </a:solidFill>
                <a:latin typeface="Arial" pitchFamily="-111" charset="0"/>
                <a:ea typeface="ＭＳ Ｐゴシック" charset="-128"/>
                <a:cs typeface="ＭＳ Ｐゴシック" charset="-128"/>
              </a:defRPr>
            </a:lvl3pPr>
            <a:lvl4pPr algn="ctr">
              <a:defRPr sz="4400">
                <a:solidFill>
                  <a:schemeClr val="tx2"/>
                </a:solidFill>
                <a:latin typeface="Arial" pitchFamily="-111" charset="0"/>
                <a:ea typeface="ＭＳ Ｐゴシック" charset="-128"/>
                <a:cs typeface="ＭＳ Ｐゴシック" charset="-128"/>
              </a:defRPr>
            </a:lvl4pPr>
            <a:lvl5pPr algn="ctr">
              <a:defRPr sz="4400">
                <a:solidFill>
                  <a:schemeClr val="tx2"/>
                </a:solidFill>
                <a:latin typeface="Arial" pitchFamily="-111"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Arial" pitchFamily="-111" charset="0"/>
              </a:defRPr>
            </a:lvl6pPr>
            <a:lvl7pPr marL="914400" algn="ctr" fontAlgn="base">
              <a:spcBef>
                <a:spcPct val="0"/>
              </a:spcBef>
              <a:spcAft>
                <a:spcPct val="0"/>
              </a:spcAft>
              <a:defRPr sz="4400">
                <a:solidFill>
                  <a:schemeClr val="tx2"/>
                </a:solidFill>
                <a:latin typeface="Arial" pitchFamily="-111" charset="0"/>
              </a:defRPr>
            </a:lvl7pPr>
            <a:lvl8pPr marL="1371600" algn="ctr" fontAlgn="base">
              <a:spcBef>
                <a:spcPct val="0"/>
              </a:spcBef>
              <a:spcAft>
                <a:spcPct val="0"/>
              </a:spcAft>
              <a:defRPr sz="4400">
                <a:solidFill>
                  <a:schemeClr val="tx2"/>
                </a:solidFill>
                <a:latin typeface="Arial" pitchFamily="-111" charset="0"/>
              </a:defRPr>
            </a:lvl8pPr>
            <a:lvl9pPr marL="1828800" algn="ctr"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128"/>
              </a:rPr>
              <a:t>"It was </a:t>
            </a:r>
            <a:r>
              <a:rPr kumimoji="0" lang="en-US" sz="2400" b="1" i="0" u="none" strike="noStrike" kern="1200" cap="none" spc="0" normalizeH="0" baseline="0" noProof="0" dirty="0">
                <a:ln>
                  <a:noFill/>
                </a:ln>
                <a:solidFill>
                  <a:srgbClr val="FFFF00"/>
                </a:solidFill>
                <a:effectLst>
                  <a:glow rad="127000">
                    <a:srgbClr val="000000">
                      <a:alpha val="96000"/>
                    </a:srgbClr>
                  </a:glow>
                </a:effectLst>
                <a:uLnTx/>
                <a:uFillTx/>
                <a:latin typeface="Arial"/>
                <a:ea typeface="ＭＳ Ｐゴシック" charset="-128"/>
              </a:rPr>
              <a:t>by faith </a:t>
            </a:r>
            <a:r>
              <a:rPr kumimoji="0" lang="en-US" sz="2400" b="1" i="0"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128"/>
              </a:rPr>
              <a:t>that Noah built a large boat to save his family from the flood. He obeyed God, who warned him about things that had never happened before. By his </a:t>
            </a:r>
            <a:r>
              <a:rPr kumimoji="0" lang="en-US" sz="2400" b="1" i="0" u="none" strike="noStrike" kern="1200" cap="none" spc="0" normalizeH="0" baseline="0" noProof="0" dirty="0">
                <a:ln>
                  <a:noFill/>
                </a:ln>
                <a:solidFill>
                  <a:srgbClr val="FFFF00"/>
                </a:solidFill>
                <a:effectLst>
                  <a:glow rad="127000">
                    <a:srgbClr val="000000">
                      <a:alpha val="96000"/>
                    </a:srgbClr>
                  </a:glow>
                </a:effectLst>
                <a:uLnTx/>
                <a:uFillTx/>
                <a:latin typeface="Arial"/>
                <a:ea typeface="ＭＳ Ｐゴシック" charset="-128"/>
              </a:rPr>
              <a:t>faith</a:t>
            </a:r>
            <a:r>
              <a:rPr kumimoji="0" lang="en-US" sz="2400" b="1" i="0"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128"/>
              </a:rPr>
              <a:t> Noah condemned the rest of the world, and he received the righteousness that comes </a:t>
            </a:r>
            <a:r>
              <a:rPr kumimoji="0" lang="en-US" sz="2400" b="1" i="0" u="none" strike="noStrike" kern="1200" cap="none" spc="0" normalizeH="0" baseline="0" noProof="0" dirty="0">
                <a:ln>
                  <a:noFill/>
                </a:ln>
                <a:solidFill>
                  <a:srgbClr val="FFFF00"/>
                </a:solidFill>
                <a:effectLst>
                  <a:glow rad="127000">
                    <a:srgbClr val="000000">
                      <a:alpha val="96000"/>
                    </a:srgbClr>
                  </a:glow>
                </a:effectLst>
                <a:uLnTx/>
                <a:uFillTx/>
                <a:latin typeface="Arial"/>
                <a:ea typeface="ＭＳ Ｐゴシック" charset="-128"/>
              </a:rPr>
              <a:t>by faith</a:t>
            </a:r>
            <a:r>
              <a:rPr kumimoji="0" lang="en-US" sz="2400" b="1" i="0"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128"/>
              </a:rPr>
              <a:t>" (Heb. 11:5 NLT)</a:t>
            </a:r>
          </a:p>
        </p:txBody>
      </p:sp>
      <p:pic>
        <p:nvPicPr>
          <p:cNvPr id="6" name="Picture 5"/>
          <p:cNvPicPr>
            <a:picLocks noChangeAspect="1"/>
          </p:cNvPicPr>
          <p:nvPr/>
        </p:nvPicPr>
        <p:blipFill>
          <a:blip r:embed="rId2"/>
          <a:stretch>
            <a:fillRect/>
          </a:stretch>
        </p:blipFill>
        <p:spPr>
          <a:xfrm>
            <a:off x="1224491" y="95855"/>
            <a:ext cx="6839813" cy="3989891"/>
          </a:xfrm>
          <a:prstGeom prst="rect">
            <a:avLst/>
          </a:prstGeom>
        </p:spPr>
      </p:pic>
    </p:spTree>
    <p:extLst>
      <p:ext uri="{BB962C8B-B14F-4D97-AF65-F5344CB8AC3E}">
        <p14:creationId xmlns:p14="http://schemas.microsoft.com/office/powerpoint/2010/main" val="378162142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Topo">
  <a:themeElements>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fontScheme name="Topo">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clrMap bg1="dk2" tx1="lt1" bg2="dk1" tx2="lt2" accent1="accent1" accent2="accent2" accent3="accent3" accent4="accent4" accent5="accent5" accent6="accent6" hlink="hlink" folHlink="folHlink"/>
    </a:extraClrScheme>
    <a:extraClrScheme>
      <a:clrScheme name="Topo 2">
        <a:dk1>
          <a:srgbClr val="00172E"/>
        </a:dk1>
        <a:lt1>
          <a:srgbClr val="FFFFFF"/>
        </a:lt1>
        <a:dk2>
          <a:srgbClr val="003366"/>
        </a:dk2>
        <a:lt2>
          <a:srgbClr val="B2B2B2"/>
        </a:lt2>
        <a:accent1>
          <a:srgbClr val="91C6D1"/>
        </a:accent1>
        <a:accent2>
          <a:srgbClr val="D6E9EE"/>
        </a:accent2>
        <a:accent3>
          <a:srgbClr val="FFFFFF"/>
        </a:accent3>
        <a:accent4>
          <a:srgbClr val="001226"/>
        </a:accent4>
        <a:accent5>
          <a:srgbClr val="C7DFE5"/>
        </a:accent5>
        <a:accent6>
          <a:srgbClr val="C2D3D8"/>
        </a:accent6>
        <a:hlink>
          <a:srgbClr val="666699"/>
        </a:hlink>
        <a:folHlink>
          <a:srgbClr val="6699FF"/>
        </a:folHlink>
      </a:clrScheme>
      <a:clrMap bg1="lt1" tx1="dk1" bg2="lt2" tx2="dk2" accent1="accent1" accent2="accent2" accent3="accent3" accent4="accent4" accent5="accent5" accent6="accent6" hlink="hlink" folHlink="folHlink"/>
    </a:extraClrScheme>
    <a:extraClrScheme>
      <a:clrScheme name="Topo 3">
        <a:dk1>
          <a:srgbClr val="000000"/>
        </a:dk1>
        <a:lt1>
          <a:srgbClr val="FFFFFF"/>
        </a:lt1>
        <a:dk2>
          <a:srgbClr val="333333"/>
        </a:dk2>
        <a:lt2>
          <a:srgbClr val="FFFFFF"/>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Topo 4">
        <a:dk1>
          <a:srgbClr val="333333"/>
        </a:dk1>
        <a:lt1>
          <a:srgbClr val="C0D7D8"/>
        </a:lt1>
        <a:dk2>
          <a:srgbClr val="223C3E"/>
        </a:dk2>
        <a:lt2>
          <a:srgbClr val="809EA2"/>
        </a:lt2>
        <a:accent1>
          <a:srgbClr val="FFFFCC"/>
        </a:accent1>
        <a:accent2>
          <a:srgbClr val="E3ECED"/>
        </a:accent2>
        <a:accent3>
          <a:srgbClr val="DCE8E9"/>
        </a:accent3>
        <a:accent4>
          <a:srgbClr val="2A2A2A"/>
        </a:accent4>
        <a:accent5>
          <a:srgbClr val="FFFFE2"/>
        </a:accent5>
        <a:accent6>
          <a:srgbClr val="CED6D7"/>
        </a:accent6>
        <a:hlink>
          <a:srgbClr val="660066"/>
        </a:hlink>
        <a:folHlink>
          <a:srgbClr val="A98FA9"/>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Kimono">
  <a:themeElements>
    <a:clrScheme name="Kimono 9">
      <a:dk1>
        <a:srgbClr val="2F1311"/>
      </a:dk1>
      <a:lt1>
        <a:srgbClr val="A7463F"/>
      </a:lt1>
      <a:dk2>
        <a:srgbClr val="F7D47D"/>
      </a:dk2>
      <a:lt2>
        <a:srgbClr val="000000"/>
      </a:lt2>
      <a:accent1>
        <a:srgbClr val="D5B781"/>
      </a:accent1>
      <a:accent2>
        <a:srgbClr val="79AF7D"/>
      </a:accent2>
      <a:accent3>
        <a:srgbClr val="D0B0AF"/>
      </a:accent3>
      <a:accent4>
        <a:srgbClr val="270E0D"/>
      </a:accent4>
      <a:accent5>
        <a:srgbClr val="E7D8C1"/>
      </a:accent5>
      <a:accent6>
        <a:srgbClr val="6D9E71"/>
      </a:accent6>
      <a:hlink>
        <a:srgbClr val="F0B854"/>
      </a:hlink>
      <a:folHlink>
        <a:srgbClr val="DC893E"/>
      </a:folHlink>
    </a:clrScheme>
    <a:fontScheme name="Kimon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
      <a:clrScheme name="Kimono 9">
        <a:dk1>
          <a:srgbClr val="2F1311"/>
        </a:dk1>
        <a:lt1>
          <a:srgbClr val="A7463F"/>
        </a:lt1>
        <a:dk2>
          <a:srgbClr val="F7D47D"/>
        </a:dk2>
        <a:lt2>
          <a:srgbClr val="000000"/>
        </a:lt2>
        <a:accent1>
          <a:srgbClr val="D5B781"/>
        </a:accent1>
        <a:accent2>
          <a:srgbClr val="79AF7D"/>
        </a:accent2>
        <a:accent3>
          <a:srgbClr val="D0B0AF"/>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untitled 2">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2">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untitled 2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2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2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2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azures">
  <a:themeElements>
    <a:clrScheme name="">
      <a:dk1>
        <a:srgbClr val="000000"/>
      </a:dk1>
      <a:lt1>
        <a:srgbClr val="FFFFFF"/>
      </a:lt1>
      <a:dk2>
        <a:srgbClr val="114FFB"/>
      </a:dk2>
      <a:lt2>
        <a:srgbClr val="C0FEF9"/>
      </a:lt2>
      <a:accent1>
        <a:srgbClr val="00B7A5"/>
      </a:accent1>
      <a:accent2>
        <a:srgbClr val="D49FFF"/>
      </a:accent2>
      <a:accent3>
        <a:srgbClr val="AAB2FD"/>
      </a:accent3>
      <a:accent4>
        <a:srgbClr val="DADADA"/>
      </a:accent4>
      <a:accent5>
        <a:srgbClr val="AAD8CF"/>
      </a:accent5>
      <a:accent6>
        <a:srgbClr val="C090E7"/>
      </a:accent6>
      <a:hlink>
        <a:srgbClr val="FFFFFF"/>
      </a:hlink>
      <a:folHlink>
        <a:srgbClr val="618FFD"/>
      </a:folHlink>
    </a:clrScheme>
    <a:fontScheme name="azure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azure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zure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zure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zure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zure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zure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zure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6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2004:Templates:Presentations:Designs:Blank Presentation</Template>
  <TotalTime>6255</TotalTime>
  <Words>4876</Words>
  <Application>Microsoft Macintosh PowerPoint</Application>
  <PresentationFormat>On-screen Show (4:3)</PresentationFormat>
  <Paragraphs>679</Paragraphs>
  <Slides>85</Slides>
  <Notes>76</Notes>
  <HiddenSlides>0</HiddenSlides>
  <MMClips>0</MMClips>
  <ScaleCrop>false</ScaleCrop>
  <HeadingPairs>
    <vt:vector size="6" baseType="variant">
      <vt:variant>
        <vt:lpstr>Fonts Used</vt:lpstr>
      </vt:variant>
      <vt:variant>
        <vt:i4>14</vt:i4>
      </vt:variant>
      <vt:variant>
        <vt:lpstr>Theme</vt:lpstr>
      </vt:variant>
      <vt:variant>
        <vt:i4>20</vt:i4>
      </vt:variant>
      <vt:variant>
        <vt:lpstr>Slide Titles</vt:lpstr>
      </vt:variant>
      <vt:variant>
        <vt:i4>85</vt:i4>
      </vt:variant>
    </vt:vector>
  </HeadingPairs>
  <TitlesOfParts>
    <vt:vector size="119" baseType="lpstr">
      <vt:lpstr>Arial</vt:lpstr>
      <vt:lpstr>Arial Black</vt:lpstr>
      <vt:lpstr>Arial Narrow</vt:lpstr>
      <vt:lpstr>Arial Rounded MT Bold</vt:lpstr>
      <vt:lpstr>Calibri</vt:lpstr>
      <vt:lpstr>Comic Sans MS</vt:lpstr>
      <vt:lpstr>Franklin Gothic Heavy</vt:lpstr>
      <vt:lpstr>Garamond</vt:lpstr>
      <vt:lpstr>Impact</vt:lpstr>
      <vt:lpstr>Monotype Sorts</vt:lpstr>
      <vt:lpstr>Times</vt:lpstr>
      <vt:lpstr>Times New Roman</vt:lpstr>
      <vt:lpstr>Verdana</vt:lpstr>
      <vt:lpstr>Wingdings</vt:lpstr>
      <vt:lpstr>1_Orbit</vt:lpstr>
      <vt:lpstr>2_Orbit</vt:lpstr>
      <vt:lpstr>Orbit</vt:lpstr>
      <vt:lpstr>Office Theme</vt:lpstr>
      <vt:lpstr>2_Default Design</vt:lpstr>
      <vt:lpstr>azures</vt:lpstr>
      <vt:lpstr>16_Default Design</vt:lpstr>
      <vt:lpstr>5_Default Design</vt:lpstr>
      <vt:lpstr>4_Default Design</vt:lpstr>
      <vt:lpstr>3_Default Design</vt:lpstr>
      <vt:lpstr>4_Orbit</vt:lpstr>
      <vt:lpstr>3_Blank Presentation</vt:lpstr>
      <vt:lpstr>3_Orbit</vt:lpstr>
      <vt:lpstr>14_Default Design</vt:lpstr>
      <vt:lpstr>1_Default Design</vt:lpstr>
      <vt:lpstr>Topo</vt:lpstr>
      <vt:lpstr>Default Design</vt:lpstr>
      <vt:lpstr>Kimono</vt:lpstr>
      <vt:lpstr>untitled 2</vt:lpstr>
      <vt:lpstr>Blank Presentation</vt:lpstr>
      <vt:lpstr>Pagan Literature</vt:lpstr>
      <vt:lpstr>Narratives Parallel to Genesis</vt:lpstr>
      <vt:lpstr>Atrahasis Epic</vt:lpstr>
      <vt:lpstr>Genesis</vt:lpstr>
      <vt:lpstr>Questions We All Must Answer</vt:lpstr>
      <vt:lpstr>Noah's Character</vt:lpstr>
      <vt:lpstr>Need for a new start…</vt:lpstr>
      <vt:lpstr>Noah &amp; His Son</vt:lpstr>
      <vt:lpstr>"By Faith…" (Hebrews 11)</vt:lpstr>
      <vt:lpstr>Noah &amp; His Son</vt:lpstr>
      <vt:lpstr>Building the Ark</vt:lpstr>
      <vt:lpstr>Food in the Ark</vt:lpstr>
      <vt:lpstr>Noah &amp; His Study</vt:lpstr>
      <vt:lpstr>Cubit Diagram Sample</vt:lpstr>
      <vt:lpstr>Noah's Ark Size</vt:lpstr>
      <vt:lpstr>The Ark</vt:lpstr>
      <vt:lpstr>The Ark</vt:lpstr>
      <vt:lpstr>Flood Chronology</vt:lpstr>
      <vt:lpstr>Flood Chronology</vt:lpstr>
      <vt:lpstr>Flood Chiasm</vt:lpstr>
      <vt:lpstr>Patriarch's long lives</vt:lpstr>
      <vt:lpstr>Sumerian King List</vt:lpstr>
      <vt:lpstr>Sumerian King List</vt:lpstr>
      <vt:lpstr>Methuselah</vt:lpstr>
      <vt:lpstr>Why Not Dinosaurs on Noah's Ark?</vt:lpstr>
      <vt:lpstr>Genesis 6:19 NIV</vt:lpstr>
      <vt:lpstr>The ark even had woodpeckers</vt:lpstr>
      <vt:lpstr>Slides on  Genesis 7</vt:lpstr>
      <vt:lpstr>Does it really matter if there really was a universal Flood?</vt:lpstr>
      <vt:lpstr>Dr. Hugh Ross: A Mid-East Flood Advocate</vt:lpstr>
      <vt:lpstr>Dr. Hugh Ross: A Mid-East Flood Advocate</vt:lpstr>
      <vt:lpstr>But why not a local flood?</vt:lpstr>
      <vt:lpstr>But why not a local flood?</vt:lpstr>
      <vt:lpstr>But why not a local flood?</vt:lpstr>
      <vt:lpstr>How high was the water?</vt:lpstr>
      <vt:lpstr>But why not a local flood?</vt:lpstr>
      <vt:lpstr>CW-Local Flood 1 01129</vt:lpstr>
      <vt:lpstr>CW-Local Flood 2 01130</vt:lpstr>
      <vt:lpstr>A local flood?</vt:lpstr>
      <vt:lpstr>Barry Beitzel, Moody Atlas, 75</vt:lpstr>
      <vt:lpstr>Rodinia––The World That Perished</vt:lpstr>
      <vt:lpstr>THE WORLD THAT PERISHED</vt:lpstr>
      <vt:lpstr>Slides on  Genesis 8</vt:lpstr>
      <vt:lpstr>Flood Significance</vt:lpstr>
      <vt:lpstr>Flood Legends</vt:lpstr>
      <vt:lpstr>Scoffers Believe in Uniformitarianism</vt:lpstr>
      <vt:lpstr>Scoffers Doubt the Flood</vt:lpstr>
      <vt:lpstr>Adam and Eve lived with dinosaurs centuries earlier, so why would we think that dinosaurs died out by the Flood?</vt:lpstr>
      <vt:lpstr>Small dinosaurs easily fit on the ark.</vt:lpstr>
      <vt:lpstr>Dinosaurs Lived Recently</vt:lpstr>
      <vt:lpstr>Beowulf &amp; the Creatures of Denmark</vt:lpstr>
      <vt:lpstr>Japanese Fisherman's Dead Monster</vt:lpstr>
      <vt:lpstr>Is This a Shark?!</vt:lpstr>
      <vt:lpstr>Noah's Ark Mt. Ararat</vt:lpstr>
      <vt:lpstr>Slides on  Genesis 9</vt:lpstr>
      <vt:lpstr>The Meaning of Each Patriarch's Name in the 10 Generations</vt:lpstr>
      <vt:lpstr>Worship &amp; the Rainbow</vt:lpstr>
      <vt:lpstr>Noah Wasn't Perfect</vt:lpstr>
      <vt:lpstr>Noah Wasn't Perfect</vt:lpstr>
      <vt:lpstr>Gilgamesh Epic  Tablet XI</vt:lpstr>
      <vt:lpstr>PowerPoint Presentation</vt:lpstr>
      <vt:lpstr>Flood Legends</vt:lpstr>
      <vt:lpstr>Chinese Character for Boat</vt:lpstr>
      <vt:lpstr>Types of Pagan Literature</vt:lpstr>
      <vt:lpstr>Wisdom Literature Parallels</vt:lpstr>
      <vt:lpstr>Wisdom Literature Parallels</vt:lpstr>
      <vt:lpstr>Types of Pagan Literature</vt:lpstr>
      <vt:lpstr>Wisdom Literature Parallels</vt:lpstr>
      <vt:lpstr>Types of Pagan Literature</vt:lpstr>
      <vt:lpstr>Wisdom Literature Parallels</vt:lpstr>
      <vt:lpstr>Types of Pagan Literature</vt:lpstr>
      <vt:lpstr>Types of Pagan Literature</vt:lpstr>
      <vt:lpstr>Laws Before Sinai </vt:lpstr>
      <vt:lpstr>Law Codes Parallel to Exodus</vt:lpstr>
      <vt:lpstr>Jewish Laws Were Fairer</vt:lpstr>
      <vt:lpstr>Jewish Laws Were Fairer</vt:lpstr>
      <vt:lpstr>Hammurapi's Laws in Genesis</vt:lpstr>
      <vt:lpstr>Hammurapi's Laws in Genesis</vt:lpstr>
      <vt:lpstr>Hammurapi's Laws in Genesis</vt:lpstr>
      <vt:lpstr>General Law-Code Differences of the Babylonians vs. the OT</vt:lpstr>
      <vt:lpstr>Table of Nations</vt:lpstr>
      <vt:lpstr>Is the Table of Nations Accurate (Gen. 10–11)?</vt:lpstr>
      <vt:lpstr>"The earth is the LORD's"</vt:lpstr>
      <vt:lpstr>Black</vt:lpstr>
      <vt:lpstr>OT Backgrounds link at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Pagan Literature</dc:title>
  <dc:creator>Rick Griffith</dc:creator>
  <cp:lastModifiedBy>Rick Griffith</cp:lastModifiedBy>
  <cp:revision>245</cp:revision>
  <dcterms:created xsi:type="dcterms:W3CDTF">2009-07-29T02:44:41Z</dcterms:created>
  <dcterms:modified xsi:type="dcterms:W3CDTF">2021-09-16T18:17:51Z</dcterms:modified>
</cp:coreProperties>
</file>