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53" r:id="rId3"/>
    <p:sldMasterId id="2147483655" r:id="rId4"/>
    <p:sldMasterId id="2147483658" r:id="rId5"/>
    <p:sldMasterId id="2147483660" r:id="rId6"/>
    <p:sldMasterId id="2147483938" r:id="rId7"/>
    <p:sldMasterId id="2147483940" r:id="rId8"/>
    <p:sldMasterId id="2147484147" r:id="rId9"/>
    <p:sldMasterId id="2147484161" r:id="rId10"/>
    <p:sldMasterId id="2147484173" r:id="rId11"/>
    <p:sldMasterId id="2147484324" r:id="rId12"/>
    <p:sldMasterId id="2147484336" r:id="rId13"/>
    <p:sldMasterId id="2147484348" r:id="rId14"/>
    <p:sldMasterId id="2147484361" r:id="rId15"/>
    <p:sldMasterId id="2147486101" r:id="rId16"/>
    <p:sldMasterId id="2147486827" r:id="rId17"/>
    <p:sldMasterId id="2147486839" r:id="rId18"/>
    <p:sldMasterId id="2147486853" r:id="rId19"/>
    <p:sldMasterId id="2147486865" r:id="rId20"/>
  </p:sldMasterIdLst>
  <p:notesMasterIdLst>
    <p:notesMasterId r:id="rId110"/>
  </p:notesMasterIdLst>
  <p:sldIdLst>
    <p:sldId id="309" r:id="rId21"/>
    <p:sldId id="267" r:id="rId22"/>
    <p:sldId id="292" r:id="rId23"/>
    <p:sldId id="263" r:id="rId24"/>
    <p:sldId id="867" r:id="rId25"/>
    <p:sldId id="359" r:id="rId26"/>
    <p:sldId id="641" r:id="rId27"/>
    <p:sldId id="869" r:id="rId28"/>
    <p:sldId id="870" r:id="rId29"/>
    <p:sldId id="871" r:id="rId30"/>
    <p:sldId id="872" r:id="rId31"/>
    <p:sldId id="873" r:id="rId32"/>
    <p:sldId id="874" r:id="rId33"/>
    <p:sldId id="875" r:id="rId34"/>
    <p:sldId id="876" r:id="rId35"/>
    <p:sldId id="877" r:id="rId36"/>
    <p:sldId id="1027" r:id="rId37"/>
    <p:sldId id="1028" r:id="rId38"/>
    <p:sldId id="1029" r:id="rId39"/>
    <p:sldId id="330" r:id="rId40"/>
    <p:sldId id="344" r:id="rId41"/>
    <p:sldId id="276" r:id="rId42"/>
    <p:sldId id="346" r:id="rId43"/>
    <p:sldId id="258" r:id="rId44"/>
    <p:sldId id="281" r:id="rId45"/>
    <p:sldId id="331" r:id="rId46"/>
    <p:sldId id="332" r:id="rId47"/>
    <p:sldId id="333" r:id="rId48"/>
    <p:sldId id="334" r:id="rId49"/>
    <p:sldId id="335" r:id="rId50"/>
    <p:sldId id="347" r:id="rId51"/>
    <p:sldId id="336" r:id="rId52"/>
    <p:sldId id="337" r:id="rId53"/>
    <p:sldId id="338" r:id="rId54"/>
    <p:sldId id="280" r:id="rId55"/>
    <p:sldId id="299" r:id="rId56"/>
    <p:sldId id="311" r:id="rId57"/>
    <p:sldId id="312" r:id="rId58"/>
    <p:sldId id="348" r:id="rId59"/>
    <p:sldId id="282" r:id="rId60"/>
    <p:sldId id="313" r:id="rId61"/>
    <p:sldId id="349" r:id="rId62"/>
    <p:sldId id="283" r:id="rId63"/>
    <p:sldId id="303" r:id="rId64"/>
    <p:sldId id="360" r:id="rId65"/>
    <p:sldId id="350" r:id="rId66"/>
    <p:sldId id="314" r:id="rId67"/>
    <p:sldId id="363" r:id="rId68"/>
    <p:sldId id="362" r:id="rId69"/>
    <p:sldId id="351" r:id="rId70"/>
    <p:sldId id="315" r:id="rId71"/>
    <p:sldId id="353" r:id="rId72"/>
    <p:sldId id="316" r:id="rId73"/>
    <p:sldId id="367" r:id="rId74"/>
    <p:sldId id="368" r:id="rId75"/>
    <p:sldId id="369" r:id="rId76"/>
    <p:sldId id="370" r:id="rId77"/>
    <p:sldId id="371" r:id="rId78"/>
    <p:sldId id="372" r:id="rId79"/>
    <p:sldId id="373" r:id="rId80"/>
    <p:sldId id="354" r:id="rId81"/>
    <p:sldId id="323" r:id="rId82"/>
    <p:sldId id="878" r:id="rId83"/>
    <p:sldId id="324" r:id="rId84"/>
    <p:sldId id="340" r:id="rId85"/>
    <p:sldId id="326" r:id="rId86"/>
    <p:sldId id="361" r:id="rId87"/>
    <p:sldId id="355" r:id="rId88"/>
    <p:sldId id="341" r:id="rId89"/>
    <p:sldId id="328" r:id="rId90"/>
    <p:sldId id="356" r:id="rId91"/>
    <p:sldId id="321" r:id="rId92"/>
    <p:sldId id="322" r:id="rId93"/>
    <p:sldId id="1030" r:id="rId94"/>
    <p:sldId id="358" r:id="rId95"/>
    <p:sldId id="319" r:id="rId96"/>
    <p:sldId id="357" r:id="rId97"/>
    <p:sldId id="320" r:id="rId98"/>
    <p:sldId id="277" r:id="rId99"/>
    <p:sldId id="284" r:id="rId100"/>
    <p:sldId id="1023" r:id="rId101"/>
    <p:sldId id="285" r:id="rId102"/>
    <p:sldId id="291" r:id="rId103"/>
    <p:sldId id="286" r:id="rId104"/>
    <p:sldId id="294" r:id="rId105"/>
    <p:sldId id="279" r:id="rId106"/>
    <p:sldId id="374" r:id="rId107"/>
    <p:sldId id="375" r:id="rId108"/>
    <p:sldId id="377" r:id="rId10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00"/>
    <a:srgbClr val="FF3300"/>
    <a:srgbClr val="FFFFFF"/>
    <a:srgbClr val="996633"/>
    <a:srgbClr val="3366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85137"/>
  </p:normalViewPr>
  <p:slideViewPr>
    <p:cSldViewPr>
      <p:cViewPr varScale="1">
        <p:scale>
          <a:sx n="107" d="100"/>
          <a:sy n="107" d="100"/>
        </p:scale>
        <p:origin x="2368" y="168"/>
      </p:cViewPr>
      <p:guideLst>
        <p:guide orient="horz" pos="2160"/>
        <p:guide pos="2880"/>
      </p:guideLst>
    </p:cSldViewPr>
  </p:slideViewPr>
  <p:outlineViewPr>
    <p:cViewPr>
      <p:scale>
        <a:sx n="33" d="100"/>
        <a:sy n="33" d="100"/>
      </p:scale>
      <p:origin x="0" y="7496"/>
    </p:cViewPr>
  </p:outlineViewPr>
  <p:notesTextViewPr>
    <p:cViewPr>
      <p:scale>
        <a:sx n="100" d="100"/>
        <a:sy n="100" d="100"/>
      </p:scale>
      <p:origin x="0" y="0"/>
    </p:cViewPr>
  </p:notesTextViewPr>
  <p:sorterViewPr>
    <p:cViewPr varScale="1">
      <p:scale>
        <a:sx n="1" d="1"/>
        <a:sy n="1" d="1"/>
      </p:scale>
      <p:origin x="0" y="24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theme" Target="theme/theme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notesMaster" Target="notesMasters/notesMaster1.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221041A-C321-B040-88A3-59648C237474}" type="presOf" srcId="{81D20D5D-F15B-B844-BCE7-07FE2E88C5B6}" destId="{2467F156-8EB3-F044-8664-8B186FD19D40}" srcOrd="0" destOrd="0" presId="urn:microsoft.com/office/officeart/2005/8/layout/cycle1"/>
    <dgm:cxn modelId="{BFF7151B-1437-D04B-820D-8066F72845DC}"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75E3C26-3EF3-7D45-B57D-A8B0FF4ED844}" type="presOf" srcId="{6533DBF9-2933-D44A-B9F0-8FC24EC06F20}" destId="{C4FE94AE-AFAE-8743-9525-171FDA850E0F}" srcOrd="0" destOrd="0" presId="urn:microsoft.com/office/officeart/2005/8/layout/cycle1"/>
    <dgm:cxn modelId="{B9C1AB2E-73EB-7647-8899-1B940F86F847}" type="presOf" srcId="{55E743FA-081E-B447-B4F2-DEEACC6857BC}" destId="{36444405-91CC-BC45-909E-8AE477F1EC7C}" srcOrd="0" destOrd="0" presId="urn:microsoft.com/office/officeart/2005/8/layout/cycle1"/>
    <dgm:cxn modelId="{BEC9AF2F-524D-A44F-8B84-9D8A8BB22D18}" type="presOf" srcId="{325DB5A0-FE7A-8245-9663-7B515E4DF4C8}" destId="{EAEA7D1D-8D8A-4A4B-812D-D24179AFED27}" srcOrd="0" destOrd="0" presId="urn:microsoft.com/office/officeart/2005/8/layout/cycle1"/>
    <dgm:cxn modelId="{6883B732-F2D1-2448-9D4A-EC0EF5D76FBB}"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FCA9E37-5121-4C45-8497-178A28D294F4}" type="presOf" srcId="{0858D728-97B0-1A41-82DA-1572CE14754F}" destId="{9BE0E30D-6CC1-3143-BC4A-4FF2C5039316}"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5604A54A-D0A0-9C4B-B186-B1ED1255676D}" type="presOf" srcId="{8E1255C9-F847-A440-83FF-7AA254CCB896}" destId="{974F300E-4386-5845-9047-D2E50BE5B9DF}" srcOrd="0" destOrd="0" presId="urn:microsoft.com/office/officeart/2005/8/layout/cycle1"/>
    <dgm:cxn modelId="{1EFEF84D-D456-5141-AEB4-029A84964B19}" type="presOf" srcId="{580AAA11-E1E4-FC4E-A546-63E521F462A7}" destId="{DAE7F6D9-575B-6C47-9F2C-6177EB4BA541}" srcOrd="0" destOrd="0" presId="urn:microsoft.com/office/officeart/2005/8/layout/cycle1"/>
    <dgm:cxn modelId="{DAE78257-E205-524B-9BD2-CF024FFBCF64}" type="presOf" srcId="{12600BCB-5734-3F4B-9543-0CB09A3EC940}" destId="{92DA8A36-05F4-4B4C-B207-6FB4CBC9688F}" srcOrd="0" destOrd="0" presId="urn:microsoft.com/office/officeart/2005/8/layout/cycle1"/>
    <dgm:cxn modelId="{048A057D-5FB1-A843-AED9-E95258051F18}" type="presOf" srcId="{527799A3-6798-F14C-9108-A99B044124B3}" destId="{CE064FAD-9527-C04A-986D-ADE7F29D4AAF}" srcOrd="0" destOrd="0" presId="urn:microsoft.com/office/officeart/2005/8/layout/cycle1"/>
    <dgm:cxn modelId="{7E438588-93AA-D84F-88EE-63B512CB496E}" type="presOf" srcId="{A9914442-2057-0542-A0EA-F935FCA28993}" destId="{B4CE740F-E5F8-1040-9068-3C0CA6A81D60}" srcOrd="0" destOrd="0" presId="urn:microsoft.com/office/officeart/2005/8/layout/cycle1"/>
    <dgm:cxn modelId="{C253398D-9F16-744A-A3CF-780719A014FC}"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A573791-AAE3-0C42-AFFC-AB83355F2C12}" type="presOf" srcId="{19401D75-4FA1-2642-9C39-67D34D8AB9EC}" destId="{37E24780-EDFC-1D4D-B756-C90BE821441B}" srcOrd="0" destOrd="0" presId="urn:microsoft.com/office/officeart/2005/8/layout/cycle1"/>
    <dgm:cxn modelId="{97E92097-D7D4-3E43-B97E-AF517A2C9478}"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D08E1A7-7DF5-A44F-B286-91CA97082574}" type="presOf" srcId="{D805A741-31F4-6D45-A082-4AD4C7B066F1}" destId="{7D368AA8-A897-6A44-B2ED-5420DBBF55CD}" srcOrd="0" destOrd="0" presId="urn:microsoft.com/office/officeart/2005/8/layout/cycle1"/>
    <dgm:cxn modelId="{1243B2AF-5DC7-CF48-BB4E-BBBDBBF4B3C2}"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ACBE6BA-DE8B-6840-B140-B907C96D1E78}" type="presOf" srcId="{C62D126D-D94F-0A45-AAB3-A4A2804A9AA5}" destId="{49452468-AA65-834B-B75D-72A0A7810E13}" srcOrd="0" destOrd="0" presId="urn:microsoft.com/office/officeart/2005/8/layout/cycle1"/>
    <dgm:cxn modelId="{FC12BBBB-4BBF-CB4E-A636-CBE62A786649}"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0443ECD-9B02-974C-BBE4-7021C55BFBD9}" type="presOf" srcId="{D548EBB6-B1A8-4E4A-94F3-38AFF917AA13}" destId="{A85B6194-0CD3-0046-9C07-12EA626BEFA3}" srcOrd="0" destOrd="0" presId="urn:microsoft.com/office/officeart/2005/8/layout/cycle1"/>
    <dgm:cxn modelId="{9D23D5D1-114D-8C48-856B-96435DFEEEDE}" type="presOf" srcId="{CCCC52AB-CFB4-904A-B94C-E1998826B4F9}" destId="{7C0589C6-43EC-854D-966B-B0C5FE9A8192}"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8A311E9-0C89-054A-812D-91949E1E4662}" type="presOf" srcId="{54471214-3ABC-B64E-8935-4F53AC7091F5}" destId="{2257407E-2335-6E46-9533-50F1A4869162}" srcOrd="0" destOrd="0" presId="urn:microsoft.com/office/officeart/2005/8/layout/cycle1"/>
    <dgm:cxn modelId="{C68F65F6-EA6E-1E4D-8A40-ECE9E461272A}" type="presOf" srcId="{55B5CCF6-1B65-AC49-B1EC-CD09807E71EF}" destId="{76EDA6DC-5A32-7640-86D9-A3D1F65AC2D3}" srcOrd="0" destOrd="0" presId="urn:microsoft.com/office/officeart/2005/8/layout/cycle1"/>
    <dgm:cxn modelId="{C835ACFB-53E9-404D-9DBC-647C3351C9D5}" type="presOf" srcId="{B7792F1E-795A-8A40-9AF9-CBB036406804}" destId="{0EBEA1BD-8C57-A847-A4A1-BD492A397D4A}" srcOrd="0" destOrd="0" presId="urn:microsoft.com/office/officeart/2005/8/layout/cycle1"/>
    <dgm:cxn modelId="{1DA521FD-31D8-8E44-A5A1-9B9616A55800}" type="presOf" srcId="{931AD6AD-68AD-1F4D-802F-C6CD780A0CDB}" destId="{19DCBC3D-EF34-4444-B52C-E59D1C44CC9D}" srcOrd="0" destOrd="0" presId="urn:microsoft.com/office/officeart/2005/8/layout/cycle1"/>
    <dgm:cxn modelId="{C0A4513C-89B0-7049-8AB6-78CB0813D478}" type="presParOf" srcId="{974F300E-4386-5845-9047-D2E50BE5B9DF}" destId="{BF1A72C0-4F23-214E-B2C0-EC3432C35438}" srcOrd="0" destOrd="0" presId="urn:microsoft.com/office/officeart/2005/8/layout/cycle1"/>
    <dgm:cxn modelId="{C815A021-B0D1-644C-B6AB-6CA4D88707FB}" type="presParOf" srcId="{974F300E-4386-5845-9047-D2E50BE5B9DF}" destId="{92DA8A36-05F4-4B4C-B207-6FB4CBC9688F}" srcOrd="1" destOrd="0" presId="urn:microsoft.com/office/officeart/2005/8/layout/cycle1"/>
    <dgm:cxn modelId="{234291A3-4F22-9D4E-8B94-3CA8C48E225A}" type="presParOf" srcId="{974F300E-4386-5845-9047-D2E50BE5B9DF}" destId="{2990F259-A510-7044-A15A-189FB55AE5CB}" srcOrd="2" destOrd="0" presId="urn:microsoft.com/office/officeart/2005/8/layout/cycle1"/>
    <dgm:cxn modelId="{4EBE4741-1DC4-D547-BA59-DBB727F25D92}" type="presParOf" srcId="{974F300E-4386-5845-9047-D2E50BE5B9DF}" destId="{A7A1548F-03D0-7F43-8C4C-631804CE4126}" srcOrd="3" destOrd="0" presId="urn:microsoft.com/office/officeart/2005/8/layout/cycle1"/>
    <dgm:cxn modelId="{DDFB3856-5287-0642-B097-1C2FB6E45320}" type="presParOf" srcId="{974F300E-4386-5845-9047-D2E50BE5B9DF}" destId="{EAEA7D1D-8D8A-4A4B-812D-D24179AFED27}" srcOrd="4" destOrd="0" presId="urn:microsoft.com/office/officeart/2005/8/layout/cycle1"/>
    <dgm:cxn modelId="{7017F750-7BB2-0E4E-B3E5-5989B73BF27A}" type="presParOf" srcId="{974F300E-4386-5845-9047-D2E50BE5B9DF}" destId="{2257407E-2335-6E46-9533-50F1A4869162}" srcOrd="5" destOrd="0" presId="urn:microsoft.com/office/officeart/2005/8/layout/cycle1"/>
    <dgm:cxn modelId="{A00BD5EA-5F60-FE43-8FAF-B9869A08AE78}" type="presParOf" srcId="{974F300E-4386-5845-9047-D2E50BE5B9DF}" destId="{3467B5D4-61EB-4C46-BB87-881C0920F2D1}" srcOrd="6" destOrd="0" presId="urn:microsoft.com/office/officeart/2005/8/layout/cycle1"/>
    <dgm:cxn modelId="{4E72EF64-2784-A340-AD74-1F6C2A7858A1}" type="presParOf" srcId="{974F300E-4386-5845-9047-D2E50BE5B9DF}" destId="{2467F156-8EB3-F044-8664-8B186FD19D40}" srcOrd="7" destOrd="0" presId="urn:microsoft.com/office/officeart/2005/8/layout/cycle1"/>
    <dgm:cxn modelId="{32982185-3729-D64C-95EC-FF2D82961667}" type="presParOf" srcId="{974F300E-4386-5845-9047-D2E50BE5B9DF}" destId="{DC85BF06-3190-2C49-B38C-CC01414F9567}" srcOrd="8" destOrd="0" presId="urn:microsoft.com/office/officeart/2005/8/layout/cycle1"/>
    <dgm:cxn modelId="{AA2C2FA1-572E-FB4C-BB0A-1B0214454DAB}" type="presParOf" srcId="{974F300E-4386-5845-9047-D2E50BE5B9DF}" destId="{818521AB-CB19-3245-AC47-32330EC1D05A}" srcOrd="9" destOrd="0" presId="urn:microsoft.com/office/officeart/2005/8/layout/cycle1"/>
    <dgm:cxn modelId="{268E27C0-B144-624A-90C7-04F364528376}" type="presParOf" srcId="{974F300E-4386-5845-9047-D2E50BE5B9DF}" destId="{A85B6194-0CD3-0046-9C07-12EA626BEFA3}" srcOrd="10" destOrd="0" presId="urn:microsoft.com/office/officeart/2005/8/layout/cycle1"/>
    <dgm:cxn modelId="{E1F73119-205B-DA40-B012-7D81E7AE8AB2}" type="presParOf" srcId="{974F300E-4386-5845-9047-D2E50BE5B9DF}" destId="{76EDA6DC-5A32-7640-86D9-A3D1F65AC2D3}" srcOrd="11" destOrd="0" presId="urn:microsoft.com/office/officeart/2005/8/layout/cycle1"/>
    <dgm:cxn modelId="{C3A9CBFF-86EF-9F45-92EA-FF1C4734D895}" type="presParOf" srcId="{974F300E-4386-5845-9047-D2E50BE5B9DF}" destId="{5FEB966B-5E78-494C-B5A1-6F18B3A362B7}" srcOrd="12" destOrd="0" presId="urn:microsoft.com/office/officeart/2005/8/layout/cycle1"/>
    <dgm:cxn modelId="{C65FBD89-DCF6-014A-9C04-6D42DD7A2A3C}" type="presParOf" srcId="{974F300E-4386-5845-9047-D2E50BE5B9DF}" destId="{9BE0E30D-6CC1-3143-BC4A-4FF2C5039316}" srcOrd="13" destOrd="0" presId="urn:microsoft.com/office/officeart/2005/8/layout/cycle1"/>
    <dgm:cxn modelId="{78B9B914-66B5-2645-8AF5-364F1A0D464F}" type="presParOf" srcId="{974F300E-4386-5845-9047-D2E50BE5B9DF}" destId="{37E24780-EDFC-1D4D-B756-C90BE821441B}" srcOrd="14" destOrd="0" presId="urn:microsoft.com/office/officeart/2005/8/layout/cycle1"/>
    <dgm:cxn modelId="{40484CB9-E1B0-594C-AC3C-D7BDBEC4B113}" type="presParOf" srcId="{974F300E-4386-5845-9047-D2E50BE5B9DF}" destId="{788B510C-5C6F-7E4F-BD2A-4B0F37349509}" srcOrd="15" destOrd="0" presId="urn:microsoft.com/office/officeart/2005/8/layout/cycle1"/>
    <dgm:cxn modelId="{4D7F0140-B87A-E640-A2F7-ED7A52B66A78}" type="presParOf" srcId="{974F300E-4386-5845-9047-D2E50BE5B9DF}" destId="{BF6C208F-01F8-574D-980A-D40F886CF760}" srcOrd="16" destOrd="0" presId="urn:microsoft.com/office/officeart/2005/8/layout/cycle1"/>
    <dgm:cxn modelId="{0F799519-07A6-F94C-91E4-95EBDD289210}" type="presParOf" srcId="{974F300E-4386-5845-9047-D2E50BE5B9DF}" destId="{DAE7F6D9-575B-6C47-9F2C-6177EB4BA541}" srcOrd="17" destOrd="0" presId="urn:microsoft.com/office/officeart/2005/8/layout/cycle1"/>
    <dgm:cxn modelId="{AD3DFFDA-5100-AB45-A7A5-C4B705D69390}" type="presParOf" srcId="{974F300E-4386-5845-9047-D2E50BE5B9DF}" destId="{3AD74439-13B4-6B4C-A74C-96BE28333D49}" srcOrd="18" destOrd="0" presId="urn:microsoft.com/office/officeart/2005/8/layout/cycle1"/>
    <dgm:cxn modelId="{DB0F2236-85D5-794D-96F3-DF0E5E3E5D5B}" type="presParOf" srcId="{974F300E-4386-5845-9047-D2E50BE5B9DF}" destId="{B4CE740F-E5F8-1040-9068-3C0CA6A81D60}" srcOrd="19" destOrd="0" presId="urn:microsoft.com/office/officeart/2005/8/layout/cycle1"/>
    <dgm:cxn modelId="{3E878BAB-3D97-8845-81F0-A5F022F73497}" type="presParOf" srcId="{974F300E-4386-5845-9047-D2E50BE5B9DF}" destId="{7D368AA8-A897-6A44-B2ED-5420DBBF55CD}" srcOrd="20" destOrd="0" presId="urn:microsoft.com/office/officeart/2005/8/layout/cycle1"/>
    <dgm:cxn modelId="{ACA8C782-556D-8949-BA35-47B1779458B0}" type="presParOf" srcId="{974F300E-4386-5845-9047-D2E50BE5B9DF}" destId="{256A8A82-B1CB-EF43-AB66-A3D1C8A54B59}" srcOrd="21" destOrd="0" presId="urn:microsoft.com/office/officeart/2005/8/layout/cycle1"/>
    <dgm:cxn modelId="{3D6FB169-BE23-824F-A5B6-3AF1B1273777}" type="presParOf" srcId="{974F300E-4386-5845-9047-D2E50BE5B9DF}" destId="{36444405-91CC-BC45-909E-8AE477F1EC7C}" srcOrd="22" destOrd="0" presId="urn:microsoft.com/office/officeart/2005/8/layout/cycle1"/>
    <dgm:cxn modelId="{C3B98D77-5128-8043-AF9D-74A45F42C066}" type="presParOf" srcId="{974F300E-4386-5845-9047-D2E50BE5B9DF}" destId="{0EBEA1BD-8C57-A847-A4A1-BD492A397D4A}" srcOrd="23" destOrd="0" presId="urn:microsoft.com/office/officeart/2005/8/layout/cycle1"/>
    <dgm:cxn modelId="{4013C06C-BC94-CA42-A4B3-1C404FF2E9F8}" type="presParOf" srcId="{974F300E-4386-5845-9047-D2E50BE5B9DF}" destId="{A1257670-91AA-B74E-AFCB-48382C466D43}" srcOrd="24" destOrd="0" presId="urn:microsoft.com/office/officeart/2005/8/layout/cycle1"/>
    <dgm:cxn modelId="{9A78F5AD-0A52-4E40-B590-0AAD20FECC45}" type="presParOf" srcId="{974F300E-4386-5845-9047-D2E50BE5B9DF}" destId="{19DCBC3D-EF34-4444-B52C-E59D1C44CC9D}" srcOrd="25" destOrd="0" presId="urn:microsoft.com/office/officeart/2005/8/layout/cycle1"/>
    <dgm:cxn modelId="{EB28B1AB-9FCA-BF4E-8B5B-2838F934C7E9}" type="presParOf" srcId="{974F300E-4386-5845-9047-D2E50BE5B9DF}" destId="{CDA9BE8C-41E5-BF45-BAB4-5B91BDDEFF8D}" srcOrd="26" destOrd="0" presId="urn:microsoft.com/office/officeart/2005/8/layout/cycle1"/>
    <dgm:cxn modelId="{A8353997-B054-FF4C-97EB-7A82F8313A2C}" type="presParOf" srcId="{974F300E-4386-5845-9047-D2E50BE5B9DF}" destId="{731680F6-F070-374C-97C4-FB0156E03231}" srcOrd="27" destOrd="0" presId="urn:microsoft.com/office/officeart/2005/8/layout/cycle1"/>
    <dgm:cxn modelId="{ABD48129-B7FC-A74A-ACD6-24930B0E4C65}" type="presParOf" srcId="{974F300E-4386-5845-9047-D2E50BE5B9DF}" destId="{12C576B8-5B2D-B04B-98C4-29D5E499FD83}" srcOrd="28" destOrd="0" presId="urn:microsoft.com/office/officeart/2005/8/layout/cycle1"/>
    <dgm:cxn modelId="{E826F930-B645-174B-8DB2-5F6829205749}" type="presParOf" srcId="{974F300E-4386-5845-9047-D2E50BE5B9DF}" destId="{C4FE94AE-AFAE-8743-9525-171FDA850E0F}" srcOrd="29" destOrd="0" presId="urn:microsoft.com/office/officeart/2005/8/layout/cycle1"/>
    <dgm:cxn modelId="{27A1F3DF-43B0-CC4B-BC09-7323A98FDFBB}" type="presParOf" srcId="{974F300E-4386-5845-9047-D2E50BE5B9DF}" destId="{FBD4D212-3E98-9843-8795-297F9EDDD657}" srcOrd="30" destOrd="0" presId="urn:microsoft.com/office/officeart/2005/8/layout/cycle1"/>
    <dgm:cxn modelId="{A46973B6-7BA4-A846-B327-34E6B9A71991}" type="presParOf" srcId="{974F300E-4386-5845-9047-D2E50BE5B9DF}" destId="{54CDBF4B-9D09-3242-A1D5-0506BD1712C5}" srcOrd="31" destOrd="0" presId="urn:microsoft.com/office/officeart/2005/8/layout/cycle1"/>
    <dgm:cxn modelId="{096E192D-4813-9A44-B20E-CD54D208B789}" type="presParOf" srcId="{974F300E-4386-5845-9047-D2E50BE5B9DF}" destId="{49452468-AA65-834B-B75D-72A0A7810E13}" srcOrd="32" destOrd="0" presId="urn:microsoft.com/office/officeart/2005/8/layout/cycle1"/>
    <dgm:cxn modelId="{6FE3F8EA-97E1-3D4A-8B62-63F67698CB7A}" type="presParOf" srcId="{974F300E-4386-5845-9047-D2E50BE5B9DF}" destId="{B0C742D0-6463-FF41-BE88-36D0AF1ED5D5}" srcOrd="33" destOrd="0" presId="urn:microsoft.com/office/officeart/2005/8/layout/cycle1"/>
    <dgm:cxn modelId="{358CB4D0-5CCC-DF4F-BF06-BAFADA972B1E}" type="presParOf" srcId="{974F300E-4386-5845-9047-D2E50BE5B9DF}" destId="{CE064FAD-9527-C04A-986D-ADE7F29D4AAF}" srcOrd="34" destOrd="0" presId="urn:microsoft.com/office/officeart/2005/8/layout/cycle1"/>
    <dgm:cxn modelId="{612B5B0E-4886-5A47-B42D-C1CA696FCC3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0D6923-6B75-294D-A906-46ADFC259224}"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153EC27-56DD-274F-BAD9-6E426375E730}" type="presOf" srcId="{F73B3211-1799-3F44-92B6-7CEE57ECB2D3}" destId="{BF6C208F-01F8-574D-980A-D40F886CF760}" srcOrd="0" destOrd="0" presId="urn:microsoft.com/office/officeart/2005/8/layout/cycle1"/>
    <dgm:cxn modelId="{537F832C-89B2-BA4C-ADDA-DA2D14914C4A}" type="presOf" srcId="{19401D75-4FA1-2642-9C39-67D34D8AB9EC}" destId="{37E24780-EDFC-1D4D-B756-C90BE821441B}" srcOrd="0" destOrd="0" presId="urn:microsoft.com/office/officeart/2005/8/layout/cycle1"/>
    <dgm:cxn modelId="{3E6DAE33-BE2C-304A-B161-7B5AD19BC593}"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9D743A3F-8AB5-4E4B-AD13-E119D508FE49}" type="presOf" srcId="{55B5CCF6-1B65-AC49-B1EC-CD09807E71EF}" destId="{76EDA6DC-5A32-7640-86D9-A3D1F65AC2D3}" srcOrd="0" destOrd="0" presId="urn:microsoft.com/office/officeart/2005/8/layout/cycle1"/>
    <dgm:cxn modelId="{0B2B623F-47DE-BA4A-8B9B-C99D0AF44C45}" type="presOf" srcId="{55E743FA-081E-B447-B4F2-DEEACC6857BC}" destId="{36444405-91CC-BC45-909E-8AE477F1EC7C}" srcOrd="0" destOrd="0" presId="urn:microsoft.com/office/officeart/2005/8/layout/cycle1"/>
    <dgm:cxn modelId="{A6361847-4E23-0542-81B9-F264C4D26E0E}"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29D135F-3A83-1744-A7B6-0C4D77FF5137}" type="presOf" srcId="{C62D126D-D94F-0A45-AAB3-A4A2804A9AA5}" destId="{49452468-AA65-834B-B75D-72A0A7810E13}" srcOrd="0" destOrd="0" presId="urn:microsoft.com/office/officeart/2005/8/layout/cycle1"/>
    <dgm:cxn modelId="{F111956B-024C-184B-B941-3173103D1BF4}" type="presOf" srcId="{325DB5A0-FE7A-8245-9663-7B515E4DF4C8}" destId="{EAEA7D1D-8D8A-4A4B-812D-D24179AFED27}" srcOrd="0" destOrd="0" presId="urn:microsoft.com/office/officeart/2005/8/layout/cycle1"/>
    <dgm:cxn modelId="{9C02C17A-E489-524D-A85E-CB933C4F9DC0}" type="presOf" srcId="{6533DBF9-2933-D44A-B9F0-8FC24EC06F20}" destId="{C4FE94AE-AFAE-8743-9525-171FDA850E0F}" srcOrd="0" destOrd="0" presId="urn:microsoft.com/office/officeart/2005/8/layout/cycle1"/>
    <dgm:cxn modelId="{1912797F-BA85-834C-80D1-7CA4CEA3FD65}" type="presOf" srcId="{63159F5F-19C4-974F-B4D9-6A8388E3A179}" destId="{DC85BF06-3190-2C49-B38C-CC01414F9567}" srcOrd="0" destOrd="0" presId="urn:microsoft.com/office/officeart/2005/8/layout/cycle1"/>
    <dgm:cxn modelId="{DCAFAB85-7C64-AD46-82DD-65E2F858FB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670E19C-ECBB-AE41-B3BB-1EAB28037991}" type="presOf" srcId="{12600BCB-5734-3F4B-9543-0CB09A3EC940}" destId="{92DA8A36-05F4-4B4C-B207-6FB4CBC9688F}" srcOrd="0" destOrd="0" presId="urn:microsoft.com/office/officeart/2005/8/layout/cycle1"/>
    <dgm:cxn modelId="{1B382EA5-72D9-A24E-A825-288A6AE63920}"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D1D7CAC-CED4-0F41-B547-6636A95D5B51}" type="presOf" srcId="{CCCC52AB-CFB4-904A-B94C-E1998826B4F9}" destId="{7C0589C6-43EC-854D-966B-B0C5FE9A8192}" srcOrd="0" destOrd="0" presId="urn:microsoft.com/office/officeart/2005/8/layout/cycle1"/>
    <dgm:cxn modelId="{3FC478AD-33C0-2E43-920C-F64D6A4AD5A7}" type="presOf" srcId="{591E9484-33B2-714C-AA5D-D47E80DA12F9}" destId="{CDA9BE8C-41E5-BF45-BAB4-5B91BDDEFF8D}" srcOrd="0" destOrd="0" presId="urn:microsoft.com/office/officeart/2005/8/layout/cycle1"/>
    <dgm:cxn modelId="{0450BEB8-F5D4-EB44-B56B-A11467754C09}"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AA02C1-D907-B145-AA86-20DC903B2883}" type="presOf" srcId="{B7792F1E-795A-8A40-9AF9-CBB036406804}" destId="{0EBEA1BD-8C57-A847-A4A1-BD492A397D4A}"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5B688D5-6933-C242-8076-E02C49450FDE}" type="presOf" srcId="{D7E87DE1-03EB-D748-89C5-D76845DF9F58}" destId="{12C576B8-5B2D-B04B-98C4-29D5E499FD83}" srcOrd="0" destOrd="0" presId="urn:microsoft.com/office/officeart/2005/8/layout/cycle1"/>
    <dgm:cxn modelId="{F295BAD5-F5E9-B44E-975B-41C70FE0982E}" type="presOf" srcId="{0858D728-97B0-1A41-82DA-1572CE14754F}" destId="{9BE0E30D-6CC1-3143-BC4A-4FF2C5039316}"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7387F3EC-3732-3A44-A33C-DC7EB2121CA9}" type="presOf" srcId="{B6065800-F57E-6842-B73C-614AFBC2DE05}" destId="{2990F259-A510-7044-A15A-189FB55AE5CB}" srcOrd="0" destOrd="0" presId="urn:microsoft.com/office/officeart/2005/8/layout/cycle1"/>
    <dgm:cxn modelId="{FC6255F0-07AA-0444-83D6-A3644C04BBF6}" type="presOf" srcId="{610909C5-6334-264F-93E0-189A71FB6993}" destId="{54CDBF4B-9D09-3242-A1D5-0506BD1712C5}" srcOrd="0" destOrd="0" presId="urn:microsoft.com/office/officeart/2005/8/layout/cycle1"/>
    <dgm:cxn modelId="{70F6FFF1-0BB6-1A43-8B59-648E79B688FB}" type="presOf" srcId="{A9914442-2057-0542-A0EA-F935FCA28993}" destId="{B4CE740F-E5F8-1040-9068-3C0CA6A81D60}" srcOrd="0" destOrd="0" presId="urn:microsoft.com/office/officeart/2005/8/layout/cycle1"/>
    <dgm:cxn modelId="{D0A6BDF4-AFA8-B24A-A7FD-8EB2611A5AD9}" type="presOf" srcId="{54471214-3ABC-B64E-8935-4F53AC7091F5}" destId="{2257407E-2335-6E46-9533-50F1A4869162}" srcOrd="0" destOrd="0" presId="urn:microsoft.com/office/officeart/2005/8/layout/cycle1"/>
    <dgm:cxn modelId="{4B3026FF-C8EA-F146-9706-E440A14D86DB}" type="presOf" srcId="{D805A741-31F4-6D45-A082-4AD4C7B066F1}" destId="{7D368AA8-A897-6A44-B2ED-5420DBBF55CD}" srcOrd="0" destOrd="0" presId="urn:microsoft.com/office/officeart/2005/8/layout/cycle1"/>
    <dgm:cxn modelId="{F5024F1B-15D3-2241-8239-4D02C8E6DA5A}" type="presParOf" srcId="{974F300E-4386-5845-9047-D2E50BE5B9DF}" destId="{BF1A72C0-4F23-214E-B2C0-EC3432C35438}" srcOrd="0" destOrd="0" presId="urn:microsoft.com/office/officeart/2005/8/layout/cycle1"/>
    <dgm:cxn modelId="{8062C12E-4E9D-D64F-986F-C77C1671E9FF}" type="presParOf" srcId="{974F300E-4386-5845-9047-D2E50BE5B9DF}" destId="{92DA8A36-05F4-4B4C-B207-6FB4CBC9688F}" srcOrd="1" destOrd="0" presId="urn:microsoft.com/office/officeart/2005/8/layout/cycle1"/>
    <dgm:cxn modelId="{23FCC121-FE97-9E47-97D0-03D966B9D6A1}" type="presParOf" srcId="{974F300E-4386-5845-9047-D2E50BE5B9DF}" destId="{2990F259-A510-7044-A15A-189FB55AE5CB}" srcOrd="2" destOrd="0" presId="urn:microsoft.com/office/officeart/2005/8/layout/cycle1"/>
    <dgm:cxn modelId="{800BCBF2-7FA5-A24C-8332-1CDEDB4E97C2}" type="presParOf" srcId="{974F300E-4386-5845-9047-D2E50BE5B9DF}" destId="{A7A1548F-03D0-7F43-8C4C-631804CE4126}" srcOrd="3" destOrd="0" presId="urn:microsoft.com/office/officeart/2005/8/layout/cycle1"/>
    <dgm:cxn modelId="{55E8A0C7-C1F1-E649-A87E-A386959282F8}" type="presParOf" srcId="{974F300E-4386-5845-9047-D2E50BE5B9DF}" destId="{EAEA7D1D-8D8A-4A4B-812D-D24179AFED27}" srcOrd="4" destOrd="0" presId="urn:microsoft.com/office/officeart/2005/8/layout/cycle1"/>
    <dgm:cxn modelId="{5A1E4CBB-B672-3043-BF61-3A569F882ABB}" type="presParOf" srcId="{974F300E-4386-5845-9047-D2E50BE5B9DF}" destId="{2257407E-2335-6E46-9533-50F1A4869162}" srcOrd="5" destOrd="0" presId="urn:microsoft.com/office/officeart/2005/8/layout/cycle1"/>
    <dgm:cxn modelId="{59EFDF5F-FB51-A446-BAFE-A471994EF0FB}" type="presParOf" srcId="{974F300E-4386-5845-9047-D2E50BE5B9DF}" destId="{3467B5D4-61EB-4C46-BB87-881C0920F2D1}" srcOrd="6" destOrd="0" presId="urn:microsoft.com/office/officeart/2005/8/layout/cycle1"/>
    <dgm:cxn modelId="{E948B2CD-24BD-064A-A0D4-3FA938BA9A23}" type="presParOf" srcId="{974F300E-4386-5845-9047-D2E50BE5B9DF}" destId="{2467F156-8EB3-F044-8664-8B186FD19D40}" srcOrd="7" destOrd="0" presId="urn:microsoft.com/office/officeart/2005/8/layout/cycle1"/>
    <dgm:cxn modelId="{0D78F19E-3228-B24C-B218-2DF4B90061F9}" type="presParOf" srcId="{974F300E-4386-5845-9047-D2E50BE5B9DF}" destId="{DC85BF06-3190-2C49-B38C-CC01414F9567}" srcOrd="8" destOrd="0" presId="urn:microsoft.com/office/officeart/2005/8/layout/cycle1"/>
    <dgm:cxn modelId="{DEE0FAB9-D520-C64E-8CE9-19E3B7A6D9B1}" type="presParOf" srcId="{974F300E-4386-5845-9047-D2E50BE5B9DF}" destId="{818521AB-CB19-3245-AC47-32330EC1D05A}" srcOrd="9" destOrd="0" presId="urn:microsoft.com/office/officeart/2005/8/layout/cycle1"/>
    <dgm:cxn modelId="{6C41522D-4EEE-EE48-9CD3-1B1ECFEF6C49}" type="presParOf" srcId="{974F300E-4386-5845-9047-D2E50BE5B9DF}" destId="{A85B6194-0CD3-0046-9C07-12EA626BEFA3}" srcOrd="10" destOrd="0" presId="urn:microsoft.com/office/officeart/2005/8/layout/cycle1"/>
    <dgm:cxn modelId="{DFB97B72-23E7-5642-9CE3-629CA033F594}" type="presParOf" srcId="{974F300E-4386-5845-9047-D2E50BE5B9DF}" destId="{76EDA6DC-5A32-7640-86D9-A3D1F65AC2D3}" srcOrd="11" destOrd="0" presId="urn:microsoft.com/office/officeart/2005/8/layout/cycle1"/>
    <dgm:cxn modelId="{67FF9479-3BE5-954B-8443-E10670E3E17C}" type="presParOf" srcId="{974F300E-4386-5845-9047-D2E50BE5B9DF}" destId="{5FEB966B-5E78-494C-B5A1-6F18B3A362B7}" srcOrd="12" destOrd="0" presId="urn:microsoft.com/office/officeart/2005/8/layout/cycle1"/>
    <dgm:cxn modelId="{2675F049-5DC1-3048-BD44-F1DE6F3C9BC0}" type="presParOf" srcId="{974F300E-4386-5845-9047-D2E50BE5B9DF}" destId="{9BE0E30D-6CC1-3143-BC4A-4FF2C5039316}" srcOrd="13" destOrd="0" presId="urn:microsoft.com/office/officeart/2005/8/layout/cycle1"/>
    <dgm:cxn modelId="{E1F81966-AD42-8F4E-8799-5C855163E2E2}" type="presParOf" srcId="{974F300E-4386-5845-9047-D2E50BE5B9DF}" destId="{37E24780-EDFC-1D4D-B756-C90BE821441B}" srcOrd="14" destOrd="0" presId="urn:microsoft.com/office/officeart/2005/8/layout/cycle1"/>
    <dgm:cxn modelId="{A3724518-BAE5-0741-B93F-CF2B818C17EB}" type="presParOf" srcId="{974F300E-4386-5845-9047-D2E50BE5B9DF}" destId="{788B510C-5C6F-7E4F-BD2A-4B0F37349509}" srcOrd="15" destOrd="0" presId="urn:microsoft.com/office/officeart/2005/8/layout/cycle1"/>
    <dgm:cxn modelId="{41BAED77-627A-5D43-9D66-989C8391F42D}" type="presParOf" srcId="{974F300E-4386-5845-9047-D2E50BE5B9DF}" destId="{BF6C208F-01F8-574D-980A-D40F886CF760}" srcOrd="16" destOrd="0" presId="urn:microsoft.com/office/officeart/2005/8/layout/cycle1"/>
    <dgm:cxn modelId="{026CB761-2AEB-6240-AD4E-EBD6238DBCA1}" type="presParOf" srcId="{974F300E-4386-5845-9047-D2E50BE5B9DF}" destId="{DAE7F6D9-575B-6C47-9F2C-6177EB4BA541}" srcOrd="17" destOrd="0" presId="urn:microsoft.com/office/officeart/2005/8/layout/cycle1"/>
    <dgm:cxn modelId="{5A34F8EC-7C5A-084A-AC06-683E94530FE0}" type="presParOf" srcId="{974F300E-4386-5845-9047-D2E50BE5B9DF}" destId="{3AD74439-13B4-6B4C-A74C-96BE28333D49}" srcOrd="18" destOrd="0" presId="urn:microsoft.com/office/officeart/2005/8/layout/cycle1"/>
    <dgm:cxn modelId="{E0A0A8FA-E6AE-1546-BF3E-547CCE6DE21F}" type="presParOf" srcId="{974F300E-4386-5845-9047-D2E50BE5B9DF}" destId="{B4CE740F-E5F8-1040-9068-3C0CA6A81D60}" srcOrd="19" destOrd="0" presId="urn:microsoft.com/office/officeart/2005/8/layout/cycle1"/>
    <dgm:cxn modelId="{DDA0D69C-AEEF-2042-B456-9F740780CB75}" type="presParOf" srcId="{974F300E-4386-5845-9047-D2E50BE5B9DF}" destId="{7D368AA8-A897-6A44-B2ED-5420DBBF55CD}" srcOrd="20" destOrd="0" presId="urn:microsoft.com/office/officeart/2005/8/layout/cycle1"/>
    <dgm:cxn modelId="{33F5254E-A538-D446-A6F8-CB91B9CEC1E3}" type="presParOf" srcId="{974F300E-4386-5845-9047-D2E50BE5B9DF}" destId="{256A8A82-B1CB-EF43-AB66-A3D1C8A54B59}" srcOrd="21" destOrd="0" presId="urn:microsoft.com/office/officeart/2005/8/layout/cycle1"/>
    <dgm:cxn modelId="{1A744966-463E-4D43-BE91-1BCA96941587}" type="presParOf" srcId="{974F300E-4386-5845-9047-D2E50BE5B9DF}" destId="{36444405-91CC-BC45-909E-8AE477F1EC7C}" srcOrd="22" destOrd="0" presId="urn:microsoft.com/office/officeart/2005/8/layout/cycle1"/>
    <dgm:cxn modelId="{7EE93E7F-448A-A14E-A682-21DC20B448E6}" type="presParOf" srcId="{974F300E-4386-5845-9047-D2E50BE5B9DF}" destId="{0EBEA1BD-8C57-A847-A4A1-BD492A397D4A}" srcOrd="23" destOrd="0" presId="urn:microsoft.com/office/officeart/2005/8/layout/cycle1"/>
    <dgm:cxn modelId="{58344107-64FA-BE4F-BC1A-73A3E74FA81B}" type="presParOf" srcId="{974F300E-4386-5845-9047-D2E50BE5B9DF}" destId="{A1257670-91AA-B74E-AFCB-48382C466D43}" srcOrd="24" destOrd="0" presId="urn:microsoft.com/office/officeart/2005/8/layout/cycle1"/>
    <dgm:cxn modelId="{C6174411-223E-5F48-9758-0F7763A15B5C}" type="presParOf" srcId="{974F300E-4386-5845-9047-D2E50BE5B9DF}" destId="{19DCBC3D-EF34-4444-B52C-E59D1C44CC9D}" srcOrd="25" destOrd="0" presId="urn:microsoft.com/office/officeart/2005/8/layout/cycle1"/>
    <dgm:cxn modelId="{DE72E1B9-9C5B-2D40-9535-CC5C558EA4EF}" type="presParOf" srcId="{974F300E-4386-5845-9047-D2E50BE5B9DF}" destId="{CDA9BE8C-41E5-BF45-BAB4-5B91BDDEFF8D}" srcOrd="26" destOrd="0" presId="urn:microsoft.com/office/officeart/2005/8/layout/cycle1"/>
    <dgm:cxn modelId="{C9FC0D08-2A85-7046-8208-74660597A96B}" type="presParOf" srcId="{974F300E-4386-5845-9047-D2E50BE5B9DF}" destId="{731680F6-F070-374C-97C4-FB0156E03231}" srcOrd="27" destOrd="0" presId="urn:microsoft.com/office/officeart/2005/8/layout/cycle1"/>
    <dgm:cxn modelId="{F876904B-D978-D54F-A189-8BFEEE8E4B1F}" type="presParOf" srcId="{974F300E-4386-5845-9047-D2E50BE5B9DF}" destId="{12C576B8-5B2D-B04B-98C4-29D5E499FD83}" srcOrd="28" destOrd="0" presId="urn:microsoft.com/office/officeart/2005/8/layout/cycle1"/>
    <dgm:cxn modelId="{A82E1357-E5D2-6248-A0CD-235B44FAE090}" type="presParOf" srcId="{974F300E-4386-5845-9047-D2E50BE5B9DF}" destId="{C4FE94AE-AFAE-8743-9525-171FDA850E0F}" srcOrd="29" destOrd="0" presId="urn:microsoft.com/office/officeart/2005/8/layout/cycle1"/>
    <dgm:cxn modelId="{4B8D6A59-F04D-D544-9473-E853AE4F793C}" type="presParOf" srcId="{974F300E-4386-5845-9047-D2E50BE5B9DF}" destId="{FBD4D212-3E98-9843-8795-297F9EDDD657}" srcOrd="30" destOrd="0" presId="urn:microsoft.com/office/officeart/2005/8/layout/cycle1"/>
    <dgm:cxn modelId="{DDB70FE0-055B-FE44-9A42-B0EF4D784DE2}" type="presParOf" srcId="{974F300E-4386-5845-9047-D2E50BE5B9DF}" destId="{54CDBF4B-9D09-3242-A1D5-0506BD1712C5}" srcOrd="31" destOrd="0" presId="urn:microsoft.com/office/officeart/2005/8/layout/cycle1"/>
    <dgm:cxn modelId="{9CBD96EC-9F9F-6443-8EB3-E4B7683B8416}" type="presParOf" srcId="{974F300E-4386-5845-9047-D2E50BE5B9DF}" destId="{49452468-AA65-834B-B75D-72A0A7810E13}" srcOrd="32" destOrd="0" presId="urn:microsoft.com/office/officeart/2005/8/layout/cycle1"/>
    <dgm:cxn modelId="{454DAA34-CFFE-9D4E-9827-CD947BD26A9D}" type="presParOf" srcId="{974F300E-4386-5845-9047-D2E50BE5B9DF}" destId="{B0C742D0-6463-FF41-BE88-36D0AF1ED5D5}" srcOrd="33" destOrd="0" presId="urn:microsoft.com/office/officeart/2005/8/layout/cycle1"/>
    <dgm:cxn modelId="{745BDF4E-A9EB-A24B-8C30-1B3573DFD8F5}" type="presParOf" srcId="{974F300E-4386-5845-9047-D2E50BE5B9DF}" destId="{CE064FAD-9527-C04A-986D-ADE7F29D4AAF}" srcOrd="34" destOrd="0" presId="urn:microsoft.com/office/officeart/2005/8/layout/cycle1"/>
    <dgm:cxn modelId="{D55008CA-8E46-6141-8B16-185D574C15B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AFC1B07-50FE-094B-ADEE-00DF9AFAE25C}" type="presOf" srcId="{D7E87DE1-03EB-D748-89C5-D76845DF9F58}" destId="{12C576B8-5B2D-B04B-98C4-29D5E499FD83}" srcOrd="0" destOrd="0" presId="urn:microsoft.com/office/officeart/2005/8/layout/cycle1"/>
    <dgm:cxn modelId="{70AAB40D-EE88-9A45-91F2-96FACF3B1037}" type="presOf" srcId="{B6065800-F57E-6842-B73C-614AFBC2DE05}" destId="{2990F259-A510-7044-A15A-189FB55AE5CB}" srcOrd="0" destOrd="0" presId="urn:microsoft.com/office/officeart/2005/8/layout/cycle1"/>
    <dgm:cxn modelId="{7079E90F-BF87-0E43-8652-E40723534AB1}"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C54F325-FC26-D743-B9AE-0712CB721591}" type="presOf" srcId="{591E9484-33B2-714C-AA5D-D47E80DA12F9}" destId="{CDA9BE8C-41E5-BF45-BAB4-5B91BDDEFF8D}" srcOrd="0" destOrd="0" presId="urn:microsoft.com/office/officeart/2005/8/layout/cycle1"/>
    <dgm:cxn modelId="{B0E6C128-5B3E-9E48-840D-8E04E22A868E}" type="presOf" srcId="{19401D75-4FA1-2642-9C39-67D34D8AB9EC}" destId="{37E24780-EDFC-1D4D-B756-C90BE821441B}" srcOrd="0" destOrd="0" presId="urn:microsoft.com/office/officeart/2005/8/layout/cycle1"/>
    <dgm:cxn modelId="{10D4A02F-03E6-D846-9F81-A5F0FB9EF260}"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923DA36-20D0-C345-A4FF-74A969824B52}"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629CD143-726F-3049-98AB-6402318779C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8C1454B-A5E7-5042-A3A0-D9065B657F46}" type="presOf" srcId="{8E1255C9-F847-A440-83FF-7AA254CCB896}" destId="{974F300E-4386-5845-9047-D2E50BE5B9DF}" srcOrd="0" destOrd="0" presId="urn:microsoft.com/office/officeart/2005/8/layout/cycle1"/>
    <dgm:cxn modelId="{C73A5B58-C667-B742-8263-179746E9401F}" type="presOf" srcId="{527799A3-6798-F14C-9108-A99B044124B3}" destId="{CE064FAD-9527-C04A-986D-ADE7F29D4AAF}" srcOrd="0" destOrd="0" presId="urn:microsoft.com/office/officeart/2005/8/layout/cycle1"/>
    <dgm:cxn modelId="{49280860-E8D4-2043-B03F-6A0D9195A20D}" type="presOf" srcId="{580AAA11-E1E4-FC4E-A546-63E521F462A7}" destId="{DAE7F6D9-575B-6C47-9F2C-6177EB4BA541}" srcOrd="0" destOrd="0" presId="urn:microsoft.com/office/officeart/2005/8/layout/cycle1"/>
    <dgm:cxn modelId="{D3B7F277-5190-B542-A2A0-B0B833C30B5D}" type="presOf" srcId="{63159F5F-19C4-974F-B4D9-6A8388E3A179}" destId="{DC85BF06-3190-2C49-B38C-CC01414F9567}" srcOrd="0" destOrd="0" presId="urn:microsoft.com/office/officeart/2005/8/layout/cycle1"/>
    <dgm:cxn modelId="{8026F07C-6EA0-C649-89E7-94E0151822C4}" type="presOf" srcId="{325DB5A0-FE7A-8245-9663-7B515E4DF4C8}" destId="{EAEA7D1D-8D8A-4A4B-812D-D24179AFED27}" srcOrd="0" destOrd="0" presId="urn:microsoft.com/office/officeart/2005/8/layout/cycle1"/>
    <dgm:cxn modelId="{2DB4F57D-8FF2-CC47-9C72-B36DA15BDA05}" type="presOf" srcId="{6533DBF9-2933-D44A-B9F0-8FC24EC06F20}" destId="{C4FE94AE-AFAE-8743-9525-171FDA850E0F}" srcOrd="0" destOrd="0" presId="urn:microsoft.com/office/officeart/2005/8/layout/cycle1"/>
    <dgm:cxn modelId="{86F0F87F-6160-E949-8226-A3CEB76398A3}" type="presOf" srcId="{CCCC52AB-CFB4-904A-B94C-E1998826B4F9}" destId="{7C0589C6-43EC-854D-966B-B0C5FE9A8192}" srcOrd="0" destOrd="0" presId="urn:microsoft.com/office/officeart/2005/8/layout/cycle1"/>
    <dgm:cxn modelId="{ABE79A8A-5EE4-5E41-B2BA-74AFC93D12CB}" type="presOf" srcId="{F73B3211-1799-3F44-92B6-7CEE57ECB2D3}" destId="{BF6C208F-01F8-574D-980A-D40F886CF7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D8DB398-B691-BB44-9C73-FF3CB550B8C9}" type="presOf" srcId="{12600BCB-5734-3F4B-9543-0CB09A3EC940}" destId="{92DA8A36-05F4-4B4C-B207-6FB4CBC9688F}" srcOrd="0" destOrd="0" presId="urn:microsoft.com/office/officeart/2005/8/layout/cycle1"/>
    <dgm:cxn modelId="{71EFAB9A-20FA-E94E-93A9-099331E3B964}" type="presOf" srcId="{55B5CCF6-1B65-AC49-B1EC-CD09807E71EF}" destId="{76EDA6DC-5A32-7640-86D9-A3D1F65AC2D3}" srcOrd="0" destOrd="0" presId="urn:microsoft.com/office/officeart/2005/8/layout/cycle1"/>
    <dgm:cxn modelId="{CCF46CA1-68E2-E047-BE6E-4E39041D72B8}"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E32EBB6-2B14-D941-AE22-413C8D638B1E}" type="presOf" srcId="{931AD6AD-68AD-1F4D-802F-C6CD780A0CDB}" destId="{19DCBC3D-EF34-4444-B52C-E59D1C44CC9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50F2C1-51FF-0641-9232-112BBBB51342}"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6B2E45D4-E980-1F45-BAAB-AD5C767A3631}" type="presOf" srcId="{81D20D5D-F15B-B844-BCE7-07FE2E88C5B6}" destId="{2467F156-8EB3-F044-8664-8B186FD19D40}" srcOrd="0" destOrd="0" presId="urn:microsoft.com/office/officeart/2005/8/layout/cycle1"/>
    <dgm:cxn modelId="{7B1223D5-69DD-E34A-A89B-62439F6B5C6F}"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5734E2-D09F-E649-82A1-0A379C852914}" type="presOf" srcId="{D548EBB6-B1A8-4E4A-94F3-38AFF917AA13}" destId="{A85B6194-0CD3-0046-9C07-12EA626BEFA3}" srcOrd="0" destOrd="0" presId="urn:microsoft.com/office/officeart/2005/8/layout/cycle1"/>
    <dgm:cxn modelId="{A4AA96F6-78EC-B148-A1DF-B0B12CCEA319}" type="presOf" srcId="{C62D126D-D94F-0A45-AAB3-A4A2804A9AA5}" destId="{49452468-AA65-834B-B75D-72A0A7810E13}" srcOrd="0" destOrd="0" presId="urn:microsoft.com/office/officeart/2005/8/layout/cycle1"/>
    <dgm:cxn modelId="{1BB8E05B-E115-5C41-BC9D-5D44FAF4A1B6}" type="presParOf" srcId="{974F300E-4386-5845-9047-D2E50BE5B9DF}" destId="{BF1A72C0-4F23-214E-B2C0-EC3432C35438}" srcOrd="0" destOrd="0" presId="urn:microsoft.com/office/officeart/2005/8/layout/cycle1"/>
    <dgm:cxn modelId="{EA3A3DC0-0499-E64D-A189-98736C28C87D}" type="presParOf" srcId="{974F300E-4386-5845-9047-D2E50BE5B9DF}" destId="{92DA8A36-05F4-4B4C-B207-6FB4CBC9688F}" srcOrd="1" destOrd="0" presId="urn:microsoft.com/office/officeart/2005/8/layout/cycle1"/>
    <dgm:cxn modelId="{7A87E16A-B79C-654D-8A1A-9051D8BA30BD}" type="presParOf" srcId="{974F300E-4386-5845-9047-D2E50BE5B9DF}" destId="{2990F259-A510-7044-A15A-189FB55AE5CB}" srcOrd="2" destOrd="0" presId="urn:microsoft.com/office/officeart/2005/8/layout/cycle1"/>
    <dgm:cxn modelId="{5758C44E-C131-824D-9E14-17C2162E929E}" type="presParOf" srcId="{974F300E-4386-5845-9047-D2E50BE5B9DF}" destId="{A7A1548F-03D0-7F43-8C4C-631804CE4126}" srcOrd="3" destOrd="0" presId="urn:microsoft.com/office/officeart/2005/8/layout/cycle1"/>
    <dgm:cxn modelId="{4B0D506E-B0B9-7F43-8F58-F2A622E19F22}" type="presParOf" srcId="{974F300E-4386-5845-9047-D2E50BE5B9DF}" destId="{EAEA7D1D-8D8A-4A4B-812D-D24179AFED27}" srcOrd="4" destOrd="0" presId="urn:microsoft.com/office/officeart/2005/8/layout/cycle1"/>
    <dgm:cxn modelId="{362DC775-6696-6149-9295-CC5F37511AEC}" type="presParOf" srcId="{974F300E-4386-5845-9047-D2E50BE5B9DF}" destId="{2257407E-2335-6E46-9533-50F1A4869162}" srcOrd="5" destOrd="0" presId="urn:microsoft.com/office/officeart/2005/8/layout/cycle1"/>
    <dgm:cxn modelId="{EEF6073C-9AE1-1E40-B076-92B9127B30B6}" type="presParOf" srcId="{974F300E-4386-5845-9047-D2E50BE5B9DF}" destId="{3467B5D4-61EB-4C46-BB87-881C0920F2D1}" srcOrd="6" destOrd="0" presId="urn:microsoft.com/office/officeart/2005/8/layout/cycle1"/>
    <dgm:cxn modelId="{D2C6EAE9-3105-F142-9032-11E3C5FF3F25}" type="presParOf" srcId="{974F300E-4386-5845-9047-D2E50BE5B9DF}" destId="{2467F156-8EB3-F044-8664-8B186FD19D40}" srcOrd="7" destOrd="0" presId="urn:microsoft.com/office/officeart/2005/8/layout/cycle1"/>
    <dgm:cxn modelId="{8011ACEC-3CD9-7448-95A5-A76E61BF528D}" type="presParOf" srcId="{974F300E-4386-5845-9047-D2E50BE5B9DF}" destId="{DC85BF06-3190-2C49-B38C-CC01414F9567}" srcOrd="8" destOrd="0" presId="urn:microsoft.com/office/officeart/2005/8/layout/cycle1"/>
    <dgm:cxn modelId="{C6AC017A-8840-144F-BE36-BD54FB8C3BDE}" type="presParOf" srcId="{974F300E-4386-5845-9047-D2E50BE5B9DF}" destId="{818521AB-CB19-3245-AC47-32330EC1D05A}" srcOrd="9" destOrd="0" presId="urn:microsoft.com/office/officeart/2005/8/layout/cycle1"/>
    <dgm:cxn modelId="{FA41D4AA-2A50-6447-B563-CCD6BC792424}" type="presParOf" srcId="{974F300E-4386-5845-9047-D2E50BE5B9DF}" destId="{A85B6194-0CD3-0046-9C07-12EA626BEFA3}" srcOrd="10" destOrd="0" presId="urn:microsoft.com/office/officeart/2005/8/layout/cycle1"/>
    <dgm:cxn modelId="{5CF159AA-F650-AA46-92D7-95449E45D9A7}" type="presParOf" srcId="{974F300E-4386-5845-9047-D2E50BE5B9DF}" destId="{76EDA6DC-5A32-7640-86D9-A3D1F65AC2D3}" srcOrd="11" destOrd="0" presId="urn:microsoft.com/office/officeart/2005/8/layout/cycle1"/>
    <dgm:cxn modelId="{1DBFC26D-3D96-8741-AC8D-3C1AF9521F6A}" type="presParOf" srcId="{974F300E-4386-5845-9047-D2E50BE5B9DF}" destId="{5FEB966B-5E78-494C-B5A1-6F18B3A362B7}" srcOrd="12" destOrd="0" presId="urn:microsoft.com/office/officeart/2005/8/layout/cycle1"/>
    <dgm:cxn modelId="{F63C0E32-73A4-9F4C-87B5-9224DBD8FE88}" type="presParOf" srcId="{974F300E-4386-5845-9047-D2E50BE5B9DF}" destId="{9BE0E30D-6CC1-3143-BC4A-4FF2C5039316}" srcOrd="13" destOrd="0" presId="urn:microsoft.com/office/officeart/2005/8/layout/cycle1"/>
    <dgm:cxn modelId="{D384E54C-FEA3-8E4F-AEA8-AFC374FBB200}" type="presParOf" srcId="{974F300E-4386-5845-9047-D2E50BE5B9DF}" destId="{37E24780-EDFC-1D4D-B756-C90BE821441B}" srcOrd="14" destOrd="0" presId="urn:microsoft.com/office/officeart/2005/8/layout/cycle1"/>
    <dgm:cxn modelId="{F721C26D-A252-6345-A66E-D38323570156}" type="presParOf" srcId="{974F300E-4386-5845-9047-D2E50BE5B9DF}" destId="{788B510C-5C6F-7E4F-BD2A-4B0F37349509}" srcOrd="15" destOrd="0" presId="urn:microsoft.com/office/officeart/2005/8/layout/cycle1"/>
    <dgm:cxn modelId="{032582B2-C371-4E46-9D02-648939FB2337}" type="presParOf" srcId="{974F300E-4386-5845-9047-D2E50BE5B9DF}" destId="{BF6C208F-01F8-574D-980A-D40F886CF760}" srcOrd="16" destOrd="0" presId="urn:microsoft.com/office/officeart/2005/8/layout/cycle1"/>
    <dgm:cxn modelId="{E286CDFC-72C3-CE42-AAFA-A61502A1500D}" type="presParOf" srcId="{974F300E-4386-5845-9047-D2E50BE5B9DF}" destId="{DAE7F6D9-575B-6C47-9F2C-6177EB4BA541}" srcOrd="17" destOrd="0" presId="urn:microsoft.com/office/officeart/2005/8/layout/cycle1"/>
    <dgm:cxn modelId="{7562D408-4AAF-7B42-94CA-875E9E87FDEC}" type="presParOf" srcId="{974F300E-4386-5845-9047-D2E50BE5B9DF}" destId="{3AD74439-13B4-6B4C-A74C-96BE28333D49}" srcOrd="18" destOrd="0" presId="urn:microsoft.com/office/officeart/2005/8/layout/cycle1"/>
    <dgm:cxn modelId="{76AF680D-48DD-BD44-914D-5DA1EC19623E}" type="presParOf" srcId="{974F300E-4386-5845-9047-D2E50BE5B9DF}" destId="{B4CE740F-E5F8-1040-9068-3C0CA6A81D60}" srcOrd="19" destOrd="0" presId="urn:microsoft.com/office/officeart/2005/8/layout/cycle1"/>
    <dgm:cxn modelId="{3211796F-0AE6-2B4F-9A8D-8C04FE75175E}" type="presParOf" srcId="{974F300E-4386-5845-9047-D2E50BE5B9DF}" destId="{7D368AA8-A897-6A44-B2ED-5420DBBF55CD}" srcOrd="20" destOrd="0" presId="urn:microsoft.com/office/officeart/2005/8/layout/cycle1"/>
    <dgm:cxn modelId="{F43B55A1-E6B3-E740-AEC4-A849734E01D5}" type="presParOf" srcId="{974F300E-4386-5845-9047-D2E50BE5B9DF}" destId="{256A8A82-B1CB-EF43-AB66-A3D1C8A54B59}" srcOrd="21" destOrd="0" presId="urn:microsoft.com/office/officeart/2005/8/layout/cycle1"/>
    <dgm:cxn modelId="{72F425D8-C460-D14E-A9FF-4DF4C353BBB4}" type="presParOf" srcId="{974F300E-4386-5845-9047-D2E50BE5B9DF}" destId="{36444405-91CC-BC45-909E-8AE477F1EC7C}" srcOrd="22" destOrd="0" presId="urn:microsoft.com/office/officeart/2005/8/layout/cycle1"/>
    <dgm:cxn modelId="{23A80E64-111A-8040-8909-B7B564B46785}" type="presParOf" srcId="{974F300E-4386-5845-9047-D2E50BE5B9DF}" destId="{0EBEA1BD-8C57-A847-A4A1-BD492A397D4A}" srcOrd="23" destOrd="0" presId="urn:microsoft.com/office/officeart/2005/8/layout/cycle1"/>
    <dgm:cxn modelId="{D9D92A64-5A28-8142-81C0-A4D8E5DFF5EE}" type="presParOf" srcId="{974F300E-4386-5845-9047-D2E50BE5B9DF}" destId="{A1257670-91AA-B74E-AFCB-48382C466D43}" srcOrd="24" destOrd="0" presId="urn:microsoft.com/office/officeart/2005/8/layout/cycle1"/>
    <dgm:cxn modelId="{0895066C-CA37-F349-8577-079B12DB1670}" type="presParOf" srcId="{974F300E-4386-5845-9047-D2E50BE5B9DF}" destId="{19DCBC3D-EF34-4444-B52C-E59D1C44CC9D}" srcOrd="25" destOrd="0" presId="urn:microsoft.com/office/officeart/2005/8/layout/cycle1"/>
    <dgm:cxn modelId="{5A7D2E96-027F-AB4C-AD7A-5699CD1A2CDA}" type="presParOf" srcId="{974F300E-4386-5845-9047-D2E50BE5B9DF}" destId="{CDA9BE8C-41E5-BF45-BAB4-5B91BDDEFF8D}" srcOrd="26" destOrd="0" presId="urn:microsoft.com/office/officeart/2005/8/layout/cycle1"/>
    <dgm:cxn modelId="{98108F85-7C50-4A41-9607-27B0454DD29F}" type="presParOf" srcId="{974F300E-4386-5845-9047-D2E50BE5B9DF}" destId="{731680F6-F070-374C-97C4-FB0156E03231}" srcOrd="27" destOrd="0" presId="urn:microsoft.com/office/officeart/2005/8/layout/cycle1"/>
    <dgm:cxn modelId="{4C75FD33-C59E-1645-8CDD-6C504D3421D5}" type="presParOf" srcId="{974F300E-4386-5845-9047-D2E50BE5B9DF}" destId="{12C576B8-5B2D-B04B-98C4-29D5E499FD83}" srcOrd="28" destOrd="0" presId="urn:microsoft.com/office/officeart/2005/8/layout/cycle1"/>
    <dgm:cxn modelId="{F5ED4282-C838-4D4B-BC2C-8ED20432469A}" type="presParOf" srcId="{974F300E-4386-5845-9047-D2E50BE5B9DF}" destId="{C4FE94AE-AFAE-8743-9525-171FDA850E0F}" srcOrd="29" destOrd="0" presId="urn:microsoft.com/office/officeart/2005/8/layout/cycle1"/>
    <dgm:cxn modelId="{FF95BA68-467F-7445-9DF7-2C6877DA7E47}" type="presParOf" srcId="{974F300E-4386-5845-9047-D2E50BE5B9DF}" destId="{FBD4D212-3E98-9843-8795-297F9EDDD657}" srcOrd="30" destOrd="0" presId="urn:microsoft.com/office/officeart/2005/8/layout/cycle1"/>
    <dgm:cxn modelId="{CB349D7C-2BCE-034F-AC17-FFE17ECE13C4}" type="presParOf" srcId="{974F300E-4386-5845-9047-D2E50BE5B9DF}" destId="{54CDBF4B-9D09-3242-A1D5-0506BD1712C5}" srcOrd="31" destOrd="0" presId="urn:microsoft.com/office/officeart/2005/8/layout/cycle1"/>
    <dgm:cxn modelId="{688FBF19-D696-8B4A-ADB8-07E5611463D3}" type="presParOf" srcId="{974F300E-4386-5845-9047-D2E50BE5B9DF}" destId="{49452468-AA65-834B-B75D-72A0A7810E13}" srcOrd="32" destOrd="0" presId="urn:microsoft.com/office/officeart/2005/8/layout/cycle1"/>
    <dgm:cxn modelId="{C29AD023-D5DF-ED43-B9CB-6A860BC51854}" type="presParOf" srcId="{974F300E-4386-5845-9047-D2E50BE5B9DF}" destId="{B0C742D0-6463-FF41-BE88-36D0AF1ED5D5}" srcOrd="33" destOrd="0" presId="urn:microsoft.com/office/officeart/2005/8/layout/cycle1"/>
    <dgm:cxn modelId="{F6979BC7-FC11-E845-88E8-A641BFE6982F}" type="presParOf" srcId="{974F300E-4386-5845-9047-D2E50BE5B9DF}" destId="{CE064FAD-9527-C04A-986D-ADE7F29D4AAF}" srcOrd="34" destOrd="0" presId="urn:microsoft.com/office/officeart/2005/8/layout/cycle1"/>
    <dgm:cxn modelId="{0851A271-9A86-E24F-9A8B-34D8490A0EF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B68403-8C28-EA47-953F-9D42FCE8EB3B}" type="presOf" srcId="{A9914442-2057-0542-A0EA-F935FCA28993}" destId="{B4CE740F-E5F8-1040-9068-3C0CA6A81D60}" srcOrd="0" destOrd="0" presId="urn:microsoft.com/office/officeart/2005/8/layout/cycle1"/>
    <dgm:cxn modelId="{E6962514-A4AC-2545-B54B-296764E13487}"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3098126-D135-A345-B3BC-1CA98BB1168D}" type="presOf" srcId="{81D20D5D-F15B-B844-BCE7-07FE2E88C5B6}" destId="{2467F156-8EB3-F044-8664-8B186FD19D40}" srcOrd="0" destOrd="0" presId="urn:microsoft.com/office/officeart/2005/8/layout/cycle1"/>
    <dgm:cxn modelId="{5FA15C29-DC36-0040-B109-F59E82C0A8BD}" type="presOf" srcId="{55B5CCF6-1B65-AC49-B1EC-CD09807E71EF}" destId="{76EDA6DC-5A32-7640-86D9-A3D1F65AC2D3}" srcOrd="0" destOrd="0" presId="urn:microsoft.com/office/officeart/2005/8/layout/cycle1"/>
    <dgm:cxn modelId="{F6E96329-81CF-AA4A-8444-7D5D3E68E657}" type="presOf" srcId="{591E9484-33B2-714C-AA5D-D47E80DA12F9}" destId="{CDA9BE8C-41E5-BF45-BAB4-5B91BDDEFF8D}"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47EC544-6E87-8442-AFB4-BC212E9C9625}" type="presOf" srcId="{63159F5F-19C4-974F-B4D9-6A8388E3A179}" destId="{DC85BF06-3190-2C49-B38C-CC01414F9567}" srcOrd="0" destOrd="0" presId="urn:microsoft.com/office/officeart/2005/8/layout/cycle1"/>
    <dgm:cxn modelId="{F1036D46-13D1-054F-AA2E-43AB9AEDC305}" type="presOf" srcId="{B7792F1E-795A-8A40-9AF9-CBB036406804}" destId="{0EBEA1BD-8C57-A847-A4A1-BD492A397D4A}" srcOrd="0" destOrd="0" presId="urn:microsoft.com/office/officeart/2005/8/layout/cycle1"/>
    <dgm:cxn modelId="{1BE18647-5044-AD4B-9E37-F232A6F8B0BD}"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5964C49-CF3A-054F-9326-82142F9CAD7C}" type="presOf" srcId="{6533DBF9-2933-D44A-B9F0-8FC24EC06F20}" destId="{C4FE94AE-AFAE-8743-9525-171FDA850E0F}" srcOrd="0" destOrd="0" presId="urn:microsoft.com/office/officeart/2005/8/layout/cycle1"/>
    <dgm:cxn modelId="{8EA76E4D-D17B-4142-94A6-2A18ABDD0A2B}" type="presOf" srcId="{0858D728-97B0-1A41-82DA-1572CE14754F}" destId="{9BE0E30D-6CC1-3143-BC4A-4FF2C5039316}" srcOrd="0" destOrd="0" presId="urn:microsoft.com/office/officeart/2005/8/layout/cycle1"/>
    <dgm:cxn modelId="{DD95EB5D-A4EA-7F4A-A59E-B0A4729EC202}" type="presOf" srcId="{B6065800-F57E-6842-B73C-614AFBC2DE05}" destId="{2990F259-A510-7044-A15A-189FB55AE5CB}" srcOrd="0" destOrd="0" presId="urn:microsoft.com/office/officeart/2005/8/layout/cycle1"/>
    <dgm:cxn modelId="{26BBF76D-775C-9E45-A928-524723DC52FA}" type="presOf" srcId="{580AAA11-E1E4-FC4E-A546-63E521F462A7}" destId="{DAE7F6D9-575B-6C47-9F2C-6177EB4BA541}" srcOrd="0" destOrd="0" presId="urn:microsoft.com/office/officeart/2005/8/layout/cycle1"/>
    <dgm:cxn modelId="{D0D20077-AE96-1A49-A7A1-5DCF8EB5F3FB}" type="presOf" srcId="{D805A741-31F4-6D45-A082-4AD4C7B066F1}" destId="{7D368AA8-A897-6A44-B2ED-5420DBBF55CD}" srcOrd="0" destOrd="0" presId="urn:microsoft.com/office/officeart/2005/8/layout/cycle1"/>
    <dgm:cxn modelId="{3879B67E-01E1-8F47-9F0C-F09C18813277}" type="presOf" srcId="{610909C5-6334-264F-93E0-189A71FB6993}" destId="{54CDBF4B-9D09-3242-A1D5-0506BD1712C5}" srcOrd="0" destOrd="0" presId="urn:microsoft.com/office/officeart/2005/8/layout/cycle1"/>
    <dgm:cxn modelId="{9EC82A81-5E29-EF43-8E7A-A07F7836CDF2}" type="presOf" srcId="{CCCC52AB-CFB4-904A-B94C-E1998826B4F9}" destId="{7C0589C6-43EC-854D-966B-B0C5FE9A8192}" srcOrd="0" destOrd="0" presId="urn:microsoft.com/office/officeart/2005/8/layout/cycle1"/>
    <dgm:cxn modelId="{CD2E4281-5D88-5A4B-B576-9364DF7628A3}" type="presOf" srcId="{8E1255C9-F847-A440-83FF-7AA254CCB896}" destId="{974F300E-4386-5845-9047-D2E50BE5B9DF}" srcOrd="0" destOrd="0" presId="urn:microsoft.com/office/officeart/2005/8/layout/cycle1"/>
    <dgm:cxn modelId="{C3144B81-B0F1-374A-B94E-0E329ABB49E5}" type="presOf" srcId="{54471214-3ABC-B64E-8935-4F53AC7091F5}" destId="{2257407E-2335-6E46-9533-50F1A4869162}" srcOrd="0" destOrd="0" presId="urn:microsoft.com/office/officeart/2005/8/layout/cycle1"/>
    <dgm:cxn modelId="{7252B984-1EA7-C448-BEF3-CB3C56D3BD49}" type="presOf" srcId="{D548EBB6-B1A8-4E4A-94F3-38AFF917AA13}" destId="{A85B6194-0CD3-0046-9C07-12EA626BEFA3}" srcOrd="0" destOrd="0" presId="urn:microsoft.com/office/officeart/2005/8/layout/cycle1"/>
    <dgm:cxn modelId="{534D5D89-D2FC-EB45-821F-BDA9DD5D59B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781EA97-4E93-8248-8F1A-A8F5A7E5D2A4}" type="presOf" srcId="{C62D126D-D94F-0A45-AAB3-A4A2804A9AA5}" destId="{49452468-AA65-834B-B75D-72A0A7810E13}" srcOrd="0" destOrd="0" presId="urn:microsoft.com/office/officeart/2005/8/layout/cycle1"/>
    <dgm:cxn modelId="{ED4A7E9C-0C39-4D43-8146-3B50991005EA}" type="presOf" srcId="{55E743FA-081E-B447-B4F2-DEEACC6857BC}" destId="{36444405-91CC-BC45-909E-8AE477F1EC7C}"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F883C2A9-469A-E248-BE35-CADE2FC00F23}" type="presOf" srcId="{19401D75-4FA1-2642-9C39-67D34D8AB9EC}" destId="{37E24780-EDFC-1D4D-B756-C90BE821441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C9904D7-4270-E444-A4A3-A50A9806791C}" type="presOf" srcId="{527799A3-6798-F14C-9108-A99B044124B3}" destId="{CE064FAD-9527-C04A-986D-ADE7F29D4AAF}" srcOrd="0" destOrd="0" presId="urn:microsoft.com/office/officeart/2005/8/layout/cycle1"/>
    <dgm:cxn modelId="{5FE79FD7-9E8A-2B47-8650-BA8D8A628685}"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BC6E3F3-33E4-6246-B59E-9289EC6D71B8}" type="presOf" srcId="{325DB5A0-FE7A-8245-9663-7B515E4DF4C8}" destId="{EAEA7D1D-8D8A-4A4B-812D-D24179AFED27}" srcOrd="0" destOrd="0" presId="urn:microsoft.com/office/officeart/2005/8/layout/cycle1"/>
    <dgm:cxn modelId="{0DAB8051-E07B-C44F-8A59-D41646B14AFE}" type="presParOf" srcId="{974F300E-4386-5845-9047-D2E50BE5B9DF}" destId="{BF1A72C0-4F23-214E-B2C0-EC3432C35438}" srcOrd="0" destOrd="0" presId="urn:microsoft.com/office/officeart/2005/8/layout/cycle1"/>
    <dgm:cxn modelId="{6D49EC60-7B29-A147-BAD1-E5BCF3456CDD}" type="presParOf" srcId="{974F300E-4386-5845-9047-D2E50BE5B9DF}" destId="{92DA8A36-05F4-4B4C-B207-6FB4CBC9688F}" srcOrd="1" destOrd="0" presId="urn:microsoft.com/office/officeart/2005/8/layout/cycle1"/>
    <dgm:cxn modelId="{B60C17BB-2322-4441-B0B9-A9111A48B512}" type="presParOf" srcId="{974F300E-4386-5845-9047-D2E50BE5B9DF}" destId="{2990F259-A510-7044-A15A-189FB55AE5CB}" srcOrd="2" destOrd="0" presId="urn:microsoft.com/office/officeart/2005/8/layout/cycle1"/>
    <dgm:cxn modelId="{0FFEC9E9-0213-A84E-9C03-7DB4F35BB467}" type="presParOf" srcId="{974F300E-4386-5845-9047-D2E50BE5B9DF}" destId="{A7A1548F-03D0-7F43-8C4C-631804CE4126}" srcOrd="3" destOrd="0" presId="urn:microsoft.com/office/officeart/2005/8/layout/cycle1"/>
    <dgm:cxn modelId="{BC946631-2DC7-1D45-8BF9-F6F4885FEFDB}" type="presParOf" srcId="{974F300E-4386-5845-9047-D2E50BE5B9DF}" destId="{EAEA7D1D-8D8A-4A4B-812D-D24179AFED27}" srcOrd="4" destOrd="0" presId="urn:microsoft.com/office/officeart/2005/8/layout/cycle1"/>
    <dgm:cxn modelId="{D66CEE5E-4DB2-754F-94B4-59FACA739E7A}" type="presParOf" srcId="{974F300E-4386-5845-9047-D2E50BE5B9DF}" destId="{2257407E-2335-6E46-9533-50F1A4869162}" srcOrd="5" destOrd="0" presId="urn:microsoft.com/office/officeart/2005/8/layout/cycle1"/>
    <dgm:cxn modelId="{1BCA1075-36D3-5A4E-8290-77D1019D0434}" type="presParOf" srcId="{974F300E-4386-5845-9047-D2E50BE5B9DF}" destId="{3467B5D4-61EB-4C46-BB87-881C0920F2D1}" srcOrd="6" destOrd="0" presId="urn:microsoft.com/office/officeart/2005/8/layout/cycle1"/>
    <dgm:cxn modelId="{789B05D2-E0B1-FD43-BF88-D2B4160E295D}" type="presParOf" srcId="{974F300E-4386-5845-9047-D2E50BE5B9DF}" destId="{2467F156-8EB3-F044-8664-8B186FD19D40}" srcOrd="7" destOrd="0" presId="urn:microsoft.com/office/officeart/2005/8/layout/cycle1"/>
    <dgm:cxn modelId="{BF920914-42D1-EA4C-BB75-396022349EB9}" type="presParOf" srcId="{974F300E-4386-5845-9047-D2E50BE5B9DF}" destId="{DC85BF06-3190-2C49-B38C-CC01414F9567}" srcOrd="8" destOrd="0" presId="urn:microsoft.com/office/officeart/2005/8/layout/cycle1"/>
    <dgm:cxn modelId="{50839367-23AF-F045-80BD-0B41CF723C44}" type="presParOf" srcId="{974F300E-4386-5845-9047-D2E50BE5B9DF}" destId="{818521AB-CB19-3245-AC47-32330EC1D05A}" srcOrd="9" destOrd="0" presId="urn:microsoft.com/office/officeart/2005/8/layout/cycle1"/>
    <dgm:cxn modelId="{D3F7118C-6DF2-8E40-8BC3-93C7C9DC3890}" type="presParOf" srcId="{974F300E-4386-5845-9047-D2E50BE5B9DF}" destId="{A85B6194-0CD3-0046-9C07-12EA626BEFA3}" srcOrd="10" destOrd="0" presId="urn:microsoft.com/office/officeart/2005/8/layout/cycle1"/>
    <dgm:cxn modelId="{8587BB4C-22B0-F74D-B44F-E7DB27CB916E}" type="presParOf" srcId="{974F300E-4386-5845-9047-D2E50BE5B9DF}" destId="{76EDA6DC-5A32-7640-86D9-A3D1F65AC2D3}" srcOrd="11" destOrd="0" presId="urn:microsoft.com/office/officeart/2005/8/layout/cycle1"/>
    <dgm:cxn modelId="{E491B650-8924-2B44-92AC-49F4ADC1CBDE}" type="presParOf" srcId="{974F300E-4386-5845-9047-D2E50BE5B9DF}" destId="{5FEB966B-5E78-494C-B5A1-6F18B3A362B7}" srcOrd="12" destOrd="0" presId="urn:microsoft.com/office/officeart/2005/8/layout/cycle1"/>
    <dgm:cxn modelId="{49DEA586-4C2E-9441-B714-E216B85B77AB}" type="presParOf" srcId="{974F300E-4386-5845-9047-D2E50BE5B9DF}" destId="{9BE0E30D-6CC1-3143-BC4A-4FF2C5039316}" srcOrd="13" destOrd="0" presId="urn:microsoft.com/office/officeart/2005/8/layout/cycle1"/>
    <dgm:cxn modelId="{6E90055A-98FF-9E4E-A0C6-9311969EF909}" type="presParOf" srcId="{974F300E-4386-5845-9047-D2E50BE5B9DF}" destId="{37E24780-EDFC-1D4D-B756-C90BE821441B}" srcOrd="14" destOrd="0" presId="urn:microsoft.com/office/officeart/2005/8/layout/cycle1"/>
    <dgm:cxn modelId="{BBB2C1AA-AC9B-EF4F-814D-3AB35D0F617B}" type="presParOf" srcId="{974F300E-4386-5845-9047-D2E50BE5B9DF}" destId="{788B510C-5C6F-7E4F-BD2A-4B0F37349509}" srcOrd="15" destOrd="0" presId="urn:microsoft.com/office/officeart/2005/8/layout/cycle1"/>
    <dgm:cxn modelId="{6E6AA1BF-E58C-0247-B6B5-27522E7E8819}" type="presParOf" srcId="{974F300E-4386-5845-9047-D2E50BE5B9DF}" destId="{BF6C208F-01F8-574D-980A-D40F886CF760}" srcOrd="16" destOrd="0" presId="urn:microsoft.com/office/officeart/2005/8/layout/cycle1"/>
    <dgm:cxn modelId="{F086B6AB-7114-AC4C-903A-B79A00107E8A}" type="presParOf" srcId="{974F300E-4386-5845-9047-D2E50BE5B9DF}" destId="{DAE7F6D9-575B-6C47-9F2C-6177EB4BA541}" srcOrd="17" destOrd="0" presId="urn:microsoft.com/office/officeart/2005/8/layout/cycle1"/>
    <dgm:cxn modelId="{D50D8F7B-CA05-8343-B8BF-C81112A1EB16}" type="presParOf" srcId="{974F300E-4386-5845-9047-D2E50BE5B9DF}" destId="{3AD74439-13B4-6B4C-A74C-96BE28333D49}" srcOrd="18" destOrd="0" presId="urn:microsoft.com/office/officeart/2005/8/layout/cycle1"/>
    <dgm:cxn modelId="{AF546C84-7821-3D44-8E8B-834038B26513}" type="presParOf" srcId="{974F300E-4386-5845-9047-D2E50BE5B9DF}" destId="{B4CE740F-E5F8-1040-9068-3C0CA6A81D60}" srcOrd="19" destOrd="0" presId="urn:microsoft.com/office/officeart/2005/8/layout/cycle1"/>
    <dgm:cxn modelId="{83B4EC38-46B9-FE48-9909-D9C1DF18F210}" type="presParOf" srcId="{974F300E-4386-5845-9047-D2E50BE5B9DF}" destId="{7D368AA8-A897-6A44-B2ED-5420DBBF55CD}" srcOrd="20" destOrd="0" presId="urn:microsoft.com/office/officeart/2005/8/layout/cycle1"/>
    <dgm:cxn modelId="{A262CF33-EEED-CA4A-ACFC-CC603B0748C6}" type="presParOf" srcId="{974F300E-4386-5845-9047-D2E50BE5B9DF}" destId="{256A8A82-B1CB-EF43-AB66-A3D1C8A54B59}" srcOrd="21" destOrd="0" presId="urn:microsoft.com/office/officeart/2005/8/layout/cycle1"/>
    <dgm:cxn modelId="{E9F3C7D0-B819-8D48-A025-756D296BF9DF}" type="presParOf" srcId="{974F300E-4386-5845-9047-D2E50BE5B9DF}" destId="{36444405-91CC-BC45-909E-8AE477F1EC7C}" srcOrd="22" destOrd="0" presId="urn:microsoft.com/office/officeart/2005/8/layout/cycle1"/>
    <dgm:cxn modelId="{59B5190B-57F5-8547-A646-D9CCD21F8698}" type="presParOf" srcId="{974F300E-4386-5845-9047-D2E50BE5B9DF}" destId="{0EBEA1BD-8C57-A847-A4A1-BD492A397D4A}" srcOrd="23" destOrd="0" presId="urn:microsoft.com/office/officeart/2005/8/layout/cycle1"/>
    <dgm:cxn modelId="{5BB4E416-9706-D24A-98A7-055BFFBD9EAB}" type="presParOf" srcId="{974F300E-4386-5845-9047-D2E50BE5B9DF}" destId="{A1257670-91AA-B74E-AFCB-48382C466D43}" srcOrd="24" destOrd="0" presId="urn:microsoft.com/office/officeart/2005/8/layout/cycle1"/>
    <dgm:cxn modelId="{0914265A-0BF8-4F47-A6A1-3744202112BF}" type="presParOf" srcId="{974F300E-4386-5845-9047-D2E50BE5B9DF}" destId="{19DCBC3D-EF34-4444-B52C-E59D1C44CC9D}" srcOrd="25" destOrd="0" presId="urn:microsoft.com/office/officeart/2005/8/layout/cycle1"/>
    <dgm:cxn modelId="{DCB5CFD7-1E6C-4C4B-8FDB-6EDF029C35F2}" type="presParOf" srcId="{974F300E-4386-5845-9047-D2E50BE5B9DF}" destId="{CDA9BE8C-41E5-BF45-BAB4-5B91BDDEFF8D}" srcOrd="26" destOrd="0" presId="urn:microsoft.com/office/officeart/2005/8/layout/cycle1"/>
    <dgm:cxn modelId="{6F4D5C43-8DA8-244B-8254-D3AB81E775E6}" type="presParOf" srcId="{974F300E-4386-5845-9047-D2E50BE5B9DF}" destId="{731680F6-F070-374C-97C4-FB0156E03231}" srcOrd="27" destOrd="0" presId="urn:microsoft.com/office/officeart/2005/8/layout/cycle1"/>
    <dgm:cxn modelId="{519738F0-5D49-D649-B7C8-7608B4F00545}" type="presParOf" srcId="{974F300E-4386-5845-9047-D2E50BE5B9DF}" destId="{12C576B8-5B2D-B04B-98C4-29D5E499FD83}" srcOrd="28" destOrd="0" presId="urn:microsoft.com/office/officeart/2005/8/layout/cycle1"/>
    <dgm:cxn modelId="{7CAB090B-E000-8A40-9F7D-8D8AF719BD7A}" type="presParOf" srcId="{974F300E-4386-5845-9047-D2E50BE5B9DF}" destId="{C4FE94AE-AFAE-8743-9525-171FDA850E0F}" srcOrd="29" destOrd="0" presId="urn:microsoft.com/office/officeart/2005/8/layout/cycle1"/>
    <dgm:cxn modelId="{7D549885-4C03-0541-8BB6-C681AB3301D4}" type="presParOf" srcId="{974F300E-4386-5845-9047-D2E50BE5B9DF}" destId="{FBD4D212-3E98-9843-8795-297F9EDDD657}" srcOrd="30" destOrd="0" presId="urn:microsoft.com/office/officeart/2005/8/layout/cycle1"/>
    <dgm:cxn modelId="{6879B856-8325-C74A-BC60-27B8DA47BE3C}" type="presParOf" srcId="{974F300E-4386-5845-9047-D2E50BE5B9DF}" destId="{54CDBF4B-9D09-3242-A1D5-0506BD1712C5}" srcOrd="31" destOrd="0" presId="urn:microsoft.com/office/officeart/2005/8/layout/cycle1"/>
    <dgm:cxn modelId="{81DBC346-955D-3B4F-A5DD-FC7AF4E91E3B}" type="presParOf" srcId="{974F300E-4386-5845-9047-D2E50BE5B9DF}" destId="{49452468-AA65-834B-B75D-72A0A7810E13}" srcOrd="32" destOrd="0" presId="urn:microsoft.com/office/officeart/2005/8/layout/cycle1"/>
    <dgm:cxn modelId="{7BCB87D7-D895-B44D-ABDC-C28045DB798F}" type="presParOf" srcId="{974F300E-4386-5845-9047-D2E50BE5B9DF}" destId="{B0C742D0-6463-FF41-BE88-36D0AF1ED5D5}" srcOrd="33" destOrd="0" presId="urn:microsoft.com/office/officeart/2005/8/layout/cycle1"/>
    <dgm:cxn modelId="{9780037C-F1B6-2445-93D4-E902497C8D10}" type="presParOf" srcId="{974F300E-4386-5845-9047-D2E50BE5B9DF}" destId="{CE064FAD-9527-C04A-986D-ADE7F29D4AAF}" srcOrd="34" destOrd="0" presId="urn:microsoft.com/office/officeart/2005/8/layout/cycle1"/>
    <dgm:cxn modelId="{D3AF2C76-2C3B-0745-BE3D-78CDB3226F9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1496C03-4A87-424D-BE70-5B09ACF7D66C}" type="presOf" srcId="{610909C5-6334-264F-93E0-189A71FB6993}" destId="{54CDBF4B-9D09-3242-A1D5-0506BD1712C5}" srcOrd="0" destOrd="0" presId="urn:microsoft.com/office/officeart/2005/8/layout/cycle1"/>
    <dgm:cxn modelId="{19335306-B71C-0246-9CFC-368D7E0F6A1D}" type="presOf" srcId="{6533DBF9-2933-D44A-B9F0-8FC24EC06F20}" destId="{C4FE94AE-AFAE-8743-9525-171FDA850E0F}" srcOrd="0" destOrd="0" presId="urn:microsoft.com/office/officeart/2005/8/layout/cycle1"/>
    <dgm:cxn modelId="{C1D0290C-810C-4B46-9427-F18214B0E078}" type="presOf" srcId="{55B5CCF6-1B65-AC49-B1EC-CD09807E71EF}" destId="{76EDA6DC-5A32-7640-86D9-A3D1F65AC2D3}" srcOrd="0" destOrd="0" presId="urn:microsoft.com/office/officeart/2005/8/layout/cycle1"/>
    <dgm:cxn modelId="{BB668113-8C05-7344-97BB-98FDC8E17190}" type="presOf" srcId="{D7E87DE1-03EB-D748-89C5-D76845DF9F58}" destId="{12C576B8-5B2D-B04B-98C4-29D5E499FD83}" srcOrd="0" destOrd="0" presId="urn:microsoft.com/office/officeart/2005/8/layout/cycle1"/>
    <dgm:cxn modelId="{0810F916-D6D0-E440-8347-5AE1F49365F0}" type="presOf" srcId="{931AD6AD-68AD-1F4D-802F-C6CD780A0CDB}" destId="{19DCBC3D-EF34-4444-B52C-E59D1C44CC9D}" srcOrd="0" destOrd="0" presId="urn:microsoft.com/office/officeart/2005/8/layout/cycle1"/>
    <dgm:cxn modelId="{AF1EC01B-94F1-CB47-A801-5C8FE6CBB1EF}" type="presOf" srcId="{B6065800-F57E-6842-B73C-614AFBC2DE05}" destId="{2990F259-A510-7044-A15A-189FB55AE5CB}" srcOrd="0" destOrd="0" presId="urn:microsoft.com/office/officeart/2005/8/layout/cycle1"/>
    <dgm:cxn modelId="{245D191D-656D-6A4D-B6D9-A1C612AEC342}"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F0C12C-422C-1245-8FF6-9B4C62B73608}"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2F7853F-02FD-9F43-830D-84E1F620649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737E258-2662-7144-83F0-ADC567662DA3}" type="presOf" srcId="{F73B3211-1799-3F44-92B6-7CEE57ECB2D3}" destId="{BF6C208F-01F8-574D-980A-D40F886CF760}" srcOrd="0" destOrd="0" presId="urn:microsoft.com/office/officeart/2005/8/layout/cycle1"/>
    <dgm:cxn modelId="{53D92E5F-A970-0F4D-9262-81BC10E2EDAF}" type="presOf" srcId="{12600BCB-5734-3F4B-9543-0CB09A3EC940}" destId="{92DA8A36-05F4-4B4C-B207-6FB4CBC9688F}" srcOrd="0" destOrd="0" presId="urn:microsoft.com/office/officeart/2005/8/layout/cycle1"/>
    <dgm:cxn modelId="{55D2E368-DA5D-9641-98BB-9BAEDBF106D6}" type="presOf" srcId="{B7792F1E-795A-8A40-9AF9-CBB036406804}" destId="{0EBEA1BD-8C57-A847-A4A1-BD492A397D4A}" srcOrd="0" destOrd="0" presId="urn:microsoft.com/office/officeart/2005/8/layout/cycle1"/>
    <dgm:cxn modelId="{4B8C8269-079E-FB41-8645-0C0F39BD5758}" type="presOf" srcId="{8E1255C9-F847-A440-83FF-7AA254CCB896}" destId="{974F300E-4386-5845-9047-D2E50BE5B9DF}" srcOrd="0" destOrd="0" presId="urn:microsoft.com/office/officeart/2005/8/layout/cycle1"/>
    <dgm:cxn modelId="{0F2ACC80-EFDC-F14D-B075-A7235ED17077}" type="presOf" srcId="{527799A3-6798-F14C-9108-A99B044124B3}" destId="{CE064FAD-9527-C04A-986D-ADE7F29D4AAF}" srcOrd="0" destOrd="0" presId="urn:microsoft.com/office/officeart/2005/8/layout/cycle1"/>
    <dgm:cxn modelId="{A5823181-24BF-314A-AC53-7FA3E924ACC8}" type="presOf" srcId="{81D20D5D-F15B-B844-BCE7-07FE2E88C5B6}" destId="{2467F156-8EB3-F044-8664-8B186FD19D40}" srcOrd="0" destOrd="0" presId="urn:microsoft.com/office/officeart/2005/8/layout/cycle1"/>
    <dgm:cxn modelId="{4E322988-1CB0-D643-8807-0AA94A34F583}" type="presOf" srcId="{54471214-3ABC-B64E-8935-4F53AC7091F5}" destId="{2257407E-2335-6E46-9533-50F1A4869162}" srcOrd="0" destOrd="0" presId="urn:microsoft.com/office/officeart/2005/8/layout/cycle1"/>
    <dgm:cxn modelId="{CACE7D8B-E1E6-E247-99AD-A87BCFE78F9F}" type="presOf" srcId="{325DB5A0-FE7A-8245-9663-7B515E4DF4C8}" destId="{EAEA7D1D-8D8A-4A4B-812D-D24179AFED27}" srcOrd="0" destOrd="0" presId="urn:microsoft.com/office/officeart/2005/8/layout/cycle1"/>
    <dgm:cxn modelId="{42CA598E-4A70-3A4E-B741-6D9F58EA0349}"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92F1595-4424-9042-A5AC-A7B6F9DADE70}" type="presOf" srcId="{591E9484-33B2-714C-AA5D-D47E80DA12F9}" destId="{CDA9BE8C-41E5-BF45-BAB4-5B91BDDEFF8D}" srcOrd="0" destOrd="0" presId="urn:microsoft.com/office/officeart/2005/8/layout/cycle1"/>
    <dgm:cxn modelId="{21DDB6A3-92E2-9D4B-A0DB-536EFBAA6AA7}"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D9162B8-3CC8-D243-AA4E-6295FEB73E1A}"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54A4DBC-BB65-414E-B712-1EA39F58B4AC}"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A7C4ED5-880E-D747-A9E9-462136E1A7DD}"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AE9BFEC-9C45-2145-A101-43F2DFAA7DA4}" type="presOf" srcId="{19401D75-4FA1-2642-9C39-67D34D8AB9EC}" destId="{37E24780-EDFC-1D4D-B756-C90BE821441B}" srcOrd="0" destOrd="0" presId="urn:microsoft.com/office/officeart/2005/8/layout/cycle1"/>
    <dgm:cxn modelId="{88F11EFF-05F6-B847-8D83-4E336120CC8E}" type="presOf" srcId="{580AAA11-E1E4-FC4E-A546-63E521F462A7}" destId="{DAE7F6D9-575B-6C47-9F2C-6177EB4BA541}" srcOrd="0" destOrd="0" presId="urn:microsoft.com/office/officeart/2005/8/layout/cycle1"/>
    <dgm:cxn modelId="{05DE858A-0FCE-F34E-B468-BF62D0FD08B3}" type="presParOf" srcId="{974F300E-4386-5845-9047-D2E50BE5B9DF}" destId="{BF1A72C0-4F23-214E-B2C0-EC3432C35438}" srcOrd="0" destOrd="0" presId="urn:microsoft.com/office/officeart/2005/8/layout/cycle1"/>
    <dgm:cxn modelId="{1FAE7148-FCCC-2641-B49A-1885A87DDFEF}" type="presParOf" srcId="{974F300E-4386-5845-9047-D2E50BE5B9DF}" destId="{92DA8A36-05F4-4B4C-B207-6FB4CBC9688F}" srcOrd="1" destOrd="0" presId="urn:microsoft.com/office/officeart/2005/8/layout/cycle1"/>
    <dgm:cxn modelId="{8DC16E1C-E5BA-4348-B3FE-6E8C79DFBAE5}" type="presParOf" srcId="{974F300E-4386-5845-9047-D2E50BE5B9DF}" destId="{2990F259-A510-7044-A15A-189FB55AE5CB}" srcOrd="2" destOrd="0" presId="urn:microsoft.com/office/officeart/2005/8/layout/cycle1"/>
    <dgm:cxn modelId="{68AFD9A6-71A3-D247-89EC-4115DB8781A0}" type="presParOf" srcId="{974F300E-4386-5845-9047-D2E50BE5B9DF}" destId="{A7A1548F-03D0-7F43-8C4C-631804CE4126}" srcOrd="3" destOrd="0" presId="urn:microsoft.com/office/officeart/2005/8/layout/cycle1"/>
    <dgm:cxn modelId="{5E0D62C1-69EF-1D47-B4D4-5C3499440C7F}" type="presParOf" srcId="{974F300E-4386-5845-9047-D2E50BE5B9DF}" destId="{EAEA7D1D-8D8A-4A4B-812D-D24179AFED27}" srcOrd="4" destOrd="0" presId="urn:microsoft.com/office/officeart/2005/8/layout/cycle1"/>
    <dgm:cxn modelId="{CCA7658B-68CD-7E43-B358-7494E41E24D3}" type="presParOf" srcId="{974F300E-4386-5845-9047-D2E50BE5B9DF}" destId="{2257407E-2335-6E46-9533-50F1A4869162}" srcOrd="5" destOrd="0" presId="urn:microsoft.com/office/officeart/2005/8/layout/cycle1"/>
    <dgm:cxn modelId="{836CE6CE-E702-AF43-A844-93C23BEBB966}" type="presParOf" srcId="{974F300E-4386-5845-9047-D2E50BE5B9DF}" destId="{3467B5D4-61EB-4C46-BB87-881C0920F2D1}" srcOrd="6" destOrd="0" presId="urn:microsoft.com/office/officeart/2005/8/layout/cycle1"/>
    <dgm:cxn modelId="{81744D62-307A-464D-A180-E3C52A2C09DF}" type="presParOf" srcId="{974F300E-4386-5845-9047-D2E50BE5B9DF}" destId="{2467F156-8EB3-F044-8664-8B186FD19D40}" srcOrd="7" destOrd="0" presId="urn:microsoft.com/office/officeart/2005/8/layout/cycle1"/>
    <dgm:cxn modelId="{3090914E-C318-3B49-A265-1928B9F78DA7}" type="presParOf" srcId="{974F300E-4386-5845-9047-D2E50BE5B9DF}" destId="{DC85BF06-3190-2C49-B38C-CC01414F9567}" srcOrd="8" destOrd="0" presId="urn:microsoft.com/office/officeart/2005/8/layout/cycle1"/>
    <dgm:cxn modelId="{102DB216-31BB-2D45-B749-0A5730DAAF78}" type="presParOf" srcId="{974F300E-4386-5845-9047-D2E50BE5B9DF}" destId="{818521AB-CB19-3245-AC47-32330EC1D05A}" srcOrd="9" destOrd="0" presId="urn:microsoft.com/office/officeart/2005/8/layout/cycle1"/>
    <dgm:cxn modelId="{7CBF3A21-D5FB-374D-A876-980E97CB6A23}" type="presParOf" srcId="{974F300E-4386-5845-9047-D2E50BE5B9DF}" destId="{A85B6194-0CD3-0046-9C07-12EA626BEFA3}" srcOrd="10" destOrd="0" presId="urn:microsoft.com/office/officeart/2005/8/layout/cycle1"/>
    <dgm:cxn modelId="{7803F139-73B2-3343-AB86-74E758D1EF1B}" type="presParOf" srcId="{974F300E-4386-5845-9047-D2E50BE5B9DF}" destId="{76EDA6DC-5A32-7640-86D9-A3D1F65AC2D3}" srcOrd="11" destOrd="0" presId="urn:microsoft.com/office/officeart/2005/8/layout/cycle1"/>
    <dgm:cxn modelId="{CDB9527C-0F73-884E-814C-F47BA8A4255B}" type="presParOf" srcId="{974F300E-4386-5845-9047-D2E50BE5B9DF}" destId="{5FEB966B-5E78-494C-B5A1-6F18B3A362B7}" srcOrd="12" destOrd="0" presId="urn:microsoft.com/office/officeart/2005/8/layout/cycle1"/>
    <dgm:cxn modelId="{D0CAC0A2-2454-D44A-9676-4E577153F028}" type="presParOf" srcId="{974F300E-4386-5845-9047-D2E50BE5B9DF}" destId="{9BE0E30D-6CC1-3143-BC4A-4FF2C5039316}" srcOrd="13" destOrd="0" presId="urn:microsoft.com/office/officeart/2005/8/layout/cycle1"/>
    <dgm:cxn modelId="{A37B0042-B436-D547-B715-3037909DD855}" type="presParOf" srcId="{974F300E-4386-5845-9047-D2E50BE5B9DF}" destId="{37E24780-EDFC-1D4D-B756-C90BE821441B}" srcOrd="14" destOrd="0" presId="urn:microsoft.com/office/officeart/2005/8/layout/cycle1"/>
    <dgm:cxn modelId="{92C500CA-5A42-8F41-9138-57837683739D}" type="presParOf" srcId="{974F300E-4386-5845-9047-D2E50BE5B9DF}" destId="{788B510C-5C6F-7E4F-BD2A-4B0F37349509}" srcOrd="15" destOrd="0" presId="urn:microsoft.com/office/officeart/2005/8/layout/cycle1"/>
    <dgm:cxn modelId="{AA2C5B85-5B26-3549-990E-001AFE4A738D}" type="presParOf" srcId="{974F300E-4386-5845-9047-D2E50BE5B9DF}" destId="{BF6C208F-01F8-574D-980A-D40F886CF760}" srcOrd="16" destOrd="0" presId="urn:microsoft.com/office/officeart/2005/8/layout/cycle1"/>
    <dgm:cxn modelId="{A6A52ED5-6A2D-2D4E-9E3E-578787BCD516}" type="presParOf" srcId="{974F300E-4386-5845-9047-D2E50BE5B9DF}" destId="{DAE7F6D9-575B-6C47-9F2C-6177EB4BA541}" srcOrd="17" destOrd="0" presId="urn:microsoft.com/office/officeart/2005/8/layout/cycle1"/>
    <dgm:cxn modelId="{9446BDEF-35AB-B445-9683-70C321F22D2C}" type="presParOf" srcId="{974F300E-4386-5845-9047-D2E50BE5B9DF}" destId="{3AD74439-13B4-6B4C-A74C-96BE28333D49}" srcOrd="18" destOrd="0" presId="urn:microsoft.com/office/officeart/2005/8/layout/cycle1"/>
    <dgm:cxn modelId="{EE6212CC-C0DC-8247-8460-E81652575DB8}" type="presParOf" srcId="{974F300E-4386-5845-9047-D2E50BE5B9DF}" destId="{B4CE740F-E5F8-1040-9068-3C0CA6A81D60}" srcOrd="19" destOrd="0" presId="urn:microsoft.com/office/officeart/2005/8/layout/cycle1"/>
    <dgm:cxn modelId="{0B5EA11E-55D2-B041-99CE-129DEC0B9B23}" type="presParOf" srcId="{974F300E-4386-5845-9047-D2E50BE5B9DF}" destId="{7D368AA8-A897-6A44-B2ED-5420DBBF55CD}" srcOrd="20" destOrd="0" presId="urn:microsoft.com/office/officeart/2005/8/layout/cycle1"/>
    <dgm:cxn modelId="{4ED2B962-E8A5-444B-A284-DAFC2392543E}" type="presParOf" srcId="{974F300E-4386-5845-9047-D2E50BE5B9DF}" destId="{256A8A82-B1CB-EF43-AB66-A3D1C8A54B59}" srcOrd="21" destOrd="0" presId="urn:microsoft.com/office/officeart/2005/8/layout/cycle1"/>
    <dgm:cxn modelId="{8E554FAE-EF85-5E47-B5E8-4A1F5897F6FF}" type="presParOf" srcId="{974F300E-4386-5845-9047-D2E50BE5B9DF}" destId="{36444405-91CC-BC45-909E-8AE477F1EC7C}" srcOrd="22" destOrd="0" presId="urn:microsoft.com/office/officeart/2005/8/layout/cycle1"/>
    <dgm:cxn modelId="{39DD7463-BDFF-8E42-ABDA-0052F8296A83}" type="presParOf" srcId="{974F300E-4386-5845-9047-D2E50BE5B9DF}" destId="{0EBEA1BD-8C57-A847-A4A1-BD492A397D4A}" srcOrd="23" destOrd="0" presId="urn:microsoft.com/office/officeart/2005/8/layout/cycle1"/>
    <dgm:cxn modelId="{2436EC28-140C-F54E-BA0B-B60E8AE4E788}" type="presParOf" srcId="{974F300E-4386-5845-9047-D2E50BE5B9DF}" destId="{A1257670-91AA-B74E-AFCB-48382C466D43}" srcOrd="24" destOrd="0" presId="urn:microsoft.com/office/officeart/2005/8/layout/cycle1"/>
    <dgm:cxn modelId="{19B367C7-82AA-724B-AD84-283888B7F51F}" type="presParOf" srcId="{974F300E-4386-5845-9047-D2E50BE5B9DF}" destId="{19DCBC3D-EF34-4444-B52C-E59D1C44CC9D}" srcOrd="25" destOrd="0" presId="urn:microsoft.com/office/officeart/2005/8/layout/cycle1"/>
    <dgm:cxn modelId="{570F6A76-AD36-0849-AD0F-6F3115D09FD6}" type="presParOf" srcId="{974F300E-4386-5845-9047-D2E50BE5B9DF}" destId="{CDA9BE8C-41E5-BF45-BAB4-5B91BDDEFF8D}" srcOrd="26" destOrd="0" presId="urn:microsoft.com/office/officeart/2005/8/layout/cycle1"/>
    <dgm:cxn modelId="{2123AA0D-9943-2448-B10D-59524C0B0F7D}" type="presParOf" srcId="{974F300E-4386-5845-9047-D2E50BE5B9DF}" destId="{731680F6-F070-374C-97C4-FB0156E03231}" srcOrd="27" destOrd="0" presId="urn:microsoft.com/office/officeart/2005/8/layout/cycle1"/>
    <dgm:cxn modelId="{BD0B03A4-4294-4E4E-8703-CA69CAA6FE58}" type="presParOf" srcId="{974F300E-4386-5845-9047-D2E50BE5B9DF}" destId="{12C576B8-5B2D-B04B-98C4-29D5E499FD83}" srcOrd="28" destOrd="0" presId="urn:microsoft.com/office/officeart/2005/8/layout/cycle1"/>
    <dgm:cxn modelId="{A92629C2-5254-0048-83A5-238E8CFE7BE1}" type="presParOf" srcId="{974F300E-4386-5845-9047-D2E50BE5B9DF}" destId="{C4FE94AE-AFAE-8743-9525-171FDA850E0F}" srcOrd="29" destOrd="0" presId="urn:microsoft.com/office/officeart/2005/8/layout/cycle1"/>
    <dgm:cxn modelId="{6CBBD7F1-C17A-6F47-9B8F-47E99575829B}" type="presParOf" srcId="{974F300E-4386-5845-9047-D2E50BE5B9DF}" destId="{FBD4D212-3E98-9843-8795-297F9EDDD657}" srcOrd="30" destOrd="0" presId="urn:microsoft.com/office/officeart/2005/8/layout/cycle1"/>
    <dgm:cxn modelId="{25FB5424-C213-C94E-9135-AAA3FF996A54}" type="presParOf" srcId="{974F300E-4386-5845-9047-D2E50BE5B9DF}" destId="{54CDBF4B-9D09-3242-A1D5-0506BD1712C5}" srcOrd="31" destOrd="0" presId="urn:microsoft.com/office/officeart/2005/8/layout/cycle1"/>
    <dgm:cxn modelId="{52FDD745-83DF-E746-BCF8-F42BE1C14C6E}" type="presParOf" srcId="{974F300E-4386-5845-9047-D2E50BE5B9DF}" destId="{49452468-AA65-834B-B75D-72A0A7810E13}" srcOrd="32" destOrd="0" presId="urn:microsoft.com/office/officeart/2005/8/layout/cycle1"/>
    <dgm:cxn modelId="{5FCB45D1-6F1E-2D49-BC33-5DA5128AB3F1}" type="presParOf" srcId="{974F300E-4386-5845-9047-D2E50BE5B9DF}" destId="{B0C742D0-6463-FF41-BE88-36D0AF1ED5D5}" srcOrd="33" destOrd="0" presId="urn:microsoft.com/office/officeart/2005/8/layout/cycle1"/>
    <dgm:cxn modelId="{3264F023-1DA6-6444-A4FE-34C931BCB7A9}" type="presParOf" srcId="{974F300E-4386-5845-9047-D2E50BE5B9DF}" destId="{CE064FAD-9527-C04A-986D-ADE7F29D4AAF}" srcOrd="34" destOrd="0" presId="urn:microsoft.com/office/officeart/2005/8/layout/cycle1"/>
    <dgm:cxn modelId="{0C5408BF-2BA0-6941-B196-46B32727E3B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5AAD916-AEF2-5641-8D24-21469C394466}"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B5DB29-E6A4-5E4A-A969-1CA8329EC410}"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508ED936-C583-4646-83DA-00C7AB61675D}" type="presOf" srcId="{54471214-3ABC-B64E-8935-4F53AC7091F5}" destId="{2257407E-2335-6E46-9533-50F1A4869162}" srcOrd="0" destOrd="0" presId="urn:microsoft.com/office/officeart/2005/8/layout/cycle1"/>
    <dgm:cxn modelId="{7CC93D38-01C7-B748-86E0-BD481ACBA9D2}" type="presOf" srcId="{B7792F1E-795A-8A40-9AF9-CBB036406804}" destId="{0EBEA1BD-8C57-A847-A4A1-BD492A397D4A}" srcOrd="0" destOrd="0" presId="urn:microsoft.com/office/officeart/2005/8/layout/cycle1"/>
    <dgm:cxn modelId="{C4E53139-181B-6B48-9671-8AF5BDF436AC}"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92A934B-0498-614A-B5E0-A2038E58963C}" type="presOf" srcId="{D805A741-31F4-6D45-A082-4AD4C7B066F1}" destId="{7D368AA8-A897-6A44-B2ED-5420DBBF55CD}" srcOrd="0" destOrd="0" presId="urn:microsoft.com/office/officeart/2005/8/layout/cycle1"/>
    <dgm:cxn modelId="{010ED24F-2C0F-394D-809D-0693B5D8E1C7}" type="presOf" srcId="{6533DBF9-2933-D44A-B9F0-8FC24EC06F20}" destId="{C4FE94AE-AFAE-8743-9525-171FDA850E0F}" srcOrd="0" destOrd="0" presId="urn:microsoft.com/office/officeart/2005/8/layout/cycle1"/>
    <dgm:cxn modelId="{8AAF5059-E51F-9E4F-A75C-6115EF9CE048}" type="presOf" srcId="{B6065800-F57E-6842-B73C-614AFBC2DE05}" destId="{2990F259-A510-7044-A15A-189FB55AE5CB}" srcOrd="0" destOrd="0" presId="urn:microsoft.com/office/officeart/2005/8/layout/cycle1"/>
    <dgm:cxn modelId="{3EE9F766-199E-7E43-B504-9525DC21466B}" type="presOf" srcId="{63159F5F-19C4-974F-B4D9-6A8388E3A179}" destId="{DC85BF06-3190-2C49-B38C-CC01414F9567}" srcOrd="0" destOrd="0" presId="urn:microsoft.com/office/officeart/2005/8/layout/cycle1"/>
    <dgm:cxn modelId="{724E6875-AD7B-4E47-B690-8D55B793DB24}" type="presOf" srcId="{12600BCB-5734-3F4B-9543-0CB09A3EC940}" destId="{92DA8A36-05F4-4B4C-B207-6FB4CBC9688F}" srcOrd="0" destOrd="0" presId="urn:microsoft.com/office/officeart/2005/8/layout/cycle1"/>
    <dgm:cxn modelId="{E79F257B-D659-824C-91E9-A51A8C5A11E8}" type="presOf" srcId="{CCCC52AB-CFB4-904A-B94C-E1998826B4F9}" destId="{7C0589C6-43EC-854D-966B-B0C5FE9A8192}" srcOrd="0" destOrd="0" presId="urn:microsoft.com/office/officeart/2005/8/layout/cycle1"/>
    <dgm:cxn modelId="{7CA63F80-A97B-8E4D-A5C7-FC6F7DA16CE6}" type="presOf" srcId="{C62D126D-D94F-0A45-AAB3-A4A2804A9AA5}" destId="{49452468-AA65-834B-B75D-72A0A7810E13}" srcOrd="0" destOrd="0" presId="urn:microsoft.com/office/officeart/2005/8/layout/cycle1"/>
    <dgm:cxn modelId="{8680C888-D39A-4346-8F04-B2753B41A617}"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9D3593-922A-1C43-97AC-1CC99A06E10C}"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1FCAC-83A9-E643-BFB5-3B0FE0866FBD}" type="presOf" srcId="{580AAA11-E1E4-FC4E-A546-63E521F462A7}" destId="{DAE7F6D9-575B-6C47-9F2C-6177EB4BA541}" srcOrd="0" destOrd="0" presId="urn:microsoft.com/office/officeart/2005/8/layout/cycle1"/>
    <dgm:cxn modelId="{32159CB2-7A90-3C4C-9F3A-5BDD867C532C}" type="presOf" srcId="{55E743FA-081E-B447-B4F2-DEEACC6857BC}" destId="{36444405-91CC-BC45-909E-8AE477F1EC7C}"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CD244CCF-2195-704E-847B-45851EF09DF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E1E91D6-557D-664A-B41E-627D0A687B1E}" type="presOf" srcId="{527799A3-6798-F14C-9108-A99B044124B3}" destId="{CE064FAD-9527-C04A-986D-ADE7F29D4AAF}" srcOrd="0" destOrd="0" presId="urn:microsoft.com/office/officeart/2005/8/layout/cycle1"/>
    <dgm:cxn modelId="{14286BD8-9B23-9F4C-9928-EE5820CDDF6F}"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1693C3DE-8346-434A-A005-4A7346A89076}" type="presOf" srcId="{931AD6AD-68AD-1F4D-802F-C6CD780A0CDB}" destId="{19DCBC3D-EF34-4444-B52C-E59D1C44CC9D}" srcOrd="0" destOrd="0" presId="urn:microsoft.com/office/officeart/2005/8/layout/cycle1"/>
    <dgm:cxn modelId="{3129B8E8-B96F-6C4A-A89E-35F4D7F3A319}" type="presOf" srcId="{610909C5-6334-264F-93E0-189A71FB6993}" destId="{54CDBF4B-9D09-3242-A1D5-0506BD1712C5}" srcOrd="0" destOrd="0" presId="urn:microsoft.com/office/officeart/2005/8/layout/cycle1"/>
    <dgm:cxn modelId="{A73B7CF0-0058-4B4A-B53E-C1721A8A8E7D}" type="presOf" srcId="{325DB5A0-FE7A-8245-9663-7B515E4DF4C8}" destId="{EAEA7D1D-8D8A-4A4B-812D-D24179AFED27}" srcOrd="0" destOrd="0" presId="urn:microsoft.com/office/officeart/2005/8/layout/cycle1"/>
    <dgm:cxn modelId="{FE79F3F4-74D2-D944-B434-5DD2D5AAC402}" type="presOf" srcId="{8E1255C9-F847-A440-83FF-7AA254CCB896}" destId="{974F300E-4386-5845-9047-D2E50BE5B9DF}" srcOrd="0" destOrd="0" presId="urn:microsoft.com/office/officeart/2005/8/layout/cycle1"/>
    <dgm:cxn modelId="{BF8122F5-FD7A-D447-ABDB-5839E86EDBFE}" type="presOf" srcId="{A9914442-2057-0542-A0EA-F935FCA28993}" destId="{B4CE740F-E5F8-1040-9068-3C0CA6A81D60}" srcOrd="0" destOrd="0" presId="urn:microsoft.com/office/officeart/2005/8/layout/cycle1"/>
    <dgm:cxn modelId="{9CA82DFD-2A9E-9545-9509-4ED713F1BC4D}" type="presOf" srcId="{0858D728-97B0-1A41-82DA-1572CE14754F}" destId="{9BE0E30D-6CC1-3143-BC4A-4FF2C5039316}" srcOrd="0" destOrd="0" presId="urn:microsoft.com/office/officeart/2005/8/layout/cycle1"/>
    <dgm:cxn modelId="{200A0843-7616-004E-BC8C-6079B1490835}" type="presParOf" srcId="{974F300E-4386-5845-9047-D2E50BE5B9DF}" destId="{BF1A72C0-4F23-214E-B2C0-EC3432C35438}" srcOrd="0" destOrd="0" presId="urn:microsoft.com/office/officeart/2005/8/layout/cycle1"/>
    <dgm:cxn modelId="{B5A686E3-278B-CA44-967B-DF2CF91A8DB8}" type="presParOf" srcId="{974F300E-4386-5845-9047-D2E50BE5B9DF}" destId="{92DA8A36-05F4-4B4C-B207-6FB4CBC9688F}" srcOrd="1" destOrd="0" presId="urn:microsoft.com/office/officeart/2005/8/layout/cycle1"/>
    <dgm:cxn modelId="{F82CE508-2357-E644-A8A8-4AE67EFB17A2}" type="presParOf" srcId="{974F300E-4386-5845-9047-D2E50BE5B9DF}" destId="{2990F259-A510-7044-A15A-189FB55AE5CB}" srcOrd="2" destOrd="0" presId="urn:microsoft.com/office/officeart/2005/8/layout/cycle1"/>
    <dgm:cxn modelId="{B6E17E06-2C86-3B4A-A618-0C9BEBEBB6B1}" type="presParOf" srcId="{974F300E-4386-5845-9047-D2E50BE5B9DF}" destId="{A7A1548F-03D0-7F43-8C4C-631804CE4126}" srcOrd="3" destOrd="0" presId="urn:microsoft.com/office/officeart/2005/8/layout/cycle1"/>
    <dgm:cxn modelId="{1385B387-1573-0743-B6A7-E48698D59CF9}" type="presParOf" srcId="{974F300E-4386-5845-9047-D2E50BE5B9DF}" destId="{EAEA7D1D-8D8A-4A4B-812D-D24179AFED27}" srcOrd="4" destOrd="0" presId="urn:microsoft.com/office/officeart/2005/8/layout/cycle1"/>
    <dgm:cxn modelId="{7F2D94DD-1AA6-BD4C-A4E3-C5C7FF4C591C}" type="presParOf" srcId="{974F300E-4386-5845-9047-D2E50BE5B9DF}" destId="{2257407E-2335-6E46-9533-50F1A4869162}" srcOrd="5" destOrd="0" presId="urn:microsoft.com/office/officeart/2005/8/layout/cycle1"/>
    <dgm:cxn modelId="{9F2B3336-7860-1A4B-B1AF-486059B53382}" type="presParOf" srcId="{974F300E-4386-5845-9047-D2E50BE5B9DF}" destId="{3467B5D4-61EB-4C46-BB87-881C0920F2D1}" srcOrd="6" destOrd="0" presId="urn:microsoft.com/office/officeart/2005/8/layout/cycle1"/>
    <dgm:cxn modelId="{BFCB7E10-3E20-3D45-8DC4-C813857DCC99}" type="presParOf" srcId="{974F300E-4386-5845-9047-D2E50BE5B9DF}" destId="{2467F156-8EB3-F044-8664-8B186FD19D40}" srcOrd="7" destOrd="0" presId="urn:microsoft.com/office/officeart/2005/8/layout/cycle1"/>
    <dgm:cxn modelId="{7DD76861-2D09-5842-A71C-0EB2E14A18A7}" type="presParOf" srcId="{974F300E-4386-5845-9047-D2E50BE5B9DF}" destId="{DC85BF06-3190-2C49-B38C-CC01414F9567}" srcOrd="8" destOrd="0" presId="urn:microsoft.com/office/officeart/2005/8/layout/cycle1"/>
    <dgm:cxn modelId="{539DA805-0FD0-644A-9BFD-D484FF682C3B}" type="presParOf" srcId="{974F300E-4386-5845-9047-D2E50BE5B9DF}" destId="{818521AB-CB19-3245-AC47-32330EC1D05A}" srcOrd="9" destOrd="0" presId="urn:microsoft.com/office/officeart/2005/8/layout/cycle1"/>
    <dgm:cxn modelId="{954374F6-0C46-9343-B7CE-8E94215D1702}" type="presParOf" srcId="{974F300E-4386-5845-9047-D2E50BE5B9DF}" destId="{A85B6194-0CD3-0046-9C07-12EA626BEFA3}" srcOrd="10" destOrd="0" presId="urn:microsoft.com/office/officeart/2005/8/layout/cycle1"/>
    <dgm:cxn modelId="{5D5D7628-1377-CF47-8FB8-497FB7CEAC0D}" type="presParOf" srcId="{974F300E-4386-5845-9047-D2E50BE5B9DF}" destId="{76EDA6DC-5A32-7640-86D9-A3D1F65AC2D3}" srcOrd="11" destOrd="0" presId="urn:microsoft.com/office/officeart/2005/8/layout/cycle1"/>
    <dgm:cxn modelId="{B44E8F8E-812B-0540-89BF-2E5F0D4F3E78}" type="presParOf" srcId="{974F300E-4386-5845-9047-D2E50BE5B9DF}" destId="{5FEB966B-5E78-494C-B5A1-6F18B3A362B7}" srcOrd="12" destOrd="0" presId="urn:microsoft.com/office/officeart/2005/8/layout/cycle1"/>
    <dgm:cxn modelId="{BF1248F1-AD68-534C-993F-E813A1CB9C3D}" type="presParOf" srcId="{974F300E-4386-5845-9047-D2E50BE5B9DF}" destId="{9BE0E30D-6CC1-3143-BC4A-4FF2C5039316}" srcOrd="13" destOrd="0" presId="urn:microsoft.com/office/officeart/2005/8/layout/cycle1"/>
    <dgm:cxn modelId="{182548D7-44C2-6646-BDD3-33C5C8EF6B4F}" type="presParOf" srcId="{974F300E-4386-5845-9047-D2E50BE5B9DF}" destId="{37E24780-EDFC-1D4D-B756-C90BE821441B}" srcOrd="14" destOrd="0" presId="urn:microsoft.com/office/officeart/2005/8/layout/cycle1"/>
    <dgm:cxn modelId="{3BA9F324-A80F-F348-8DFF-2BA3F3CC28F0}" type="presParOf" srcId="{974F300E-4386-5845-9047-D2E50BE5B9DF}" destId="{788B510C-5C6F-7E4F-BD2A-4B0F37349509}" srcOrd="15" destOrd="0" presId="urn:microsoft.com/office/officeart/2005/8/layout/cycle1"/>
    <dgm:cxn modelId="{E2F8CC2B-CA16-8340-BB37-3A6E8A43186D}" type="presParOf" srcId="{974F300E-4386-5845-9047-D2E50BE5B9DF}" destId="{BF6C208F-01F8-574D-980A-D40F886CF760}" srcOrd="16" destOrd="0" presId="urn:microsoft.com/office/officeart/2005/8/layout/cycle1"/>
    <dgm:cxn modelId="{AA35B767-275D-784E-A113-2B91806DA8FD}" type="presParOf" srcId="{974F300E-4386-5845-9047-D2E50BE5B9DF}" destId="{DAE7F6D9-575B-6C47-9F2C-6177EB4BA541}" srcOrd="17" destOrd="0" presId="urn:microsoft.com/office/officeart/2005/8/layout/cycle1"/>
    <dgm:cxn modelId="{13769D29-C87E-8641-9A47-6A5D2D0F7B79}" type="presParOf" srcId="{974F300E-4386-5845-9047-D2E50BE5B9DF}" destId="{3AD74439-13B4-6B4C-A74C-96BE28333D49}" srcOrd="18" destOrd="0" presId="urn:microsoft.com/office/officeart/2005/8/layout/cycle1"/>
    <dgm:cxn modelId="{5822A3E3-A606-6D4F-8E90-E11832681708}" type="presParOf" srcId="{974F300E-4386-5845-9047-D2E50BE5B9DF}" destId="{B4CE740F-E5F8-1040-9068-3C0CA6A81D60}" srcOrd="19" destOrd="0" presId="urn:microsoft.com/office/officeart/2005/8/layout/cycle1"/>
    <dgm:cxn modelId="{D274A684-9E48-2844-A36A-B32B9DA66330}" type="presParOf" srcId="{974F300E-4386-5845-9047-D2E50BE5B9DF}" destId="{7D368AA8-A897-6A44-B2ED-5420DBBF55CD}" srcOrd="20" destOrd="0" presId="urn:microsoft.com/office/officeart/2005/8/layout/cycle1"/>
    <dgm:cxn modelId="{7E09A31A-6570-2942-8F9F-DFBFA112F19E}" type="presParOf" srcId="{974F300E-4386-5845-9047-D2E50BE5B9DF}" destId="{256A8A82-B1CB-EF43-AB66-A3D1C8A54B59}" srcOrd="21" destOrd="0" presId="urn:microsoft.com/office/officeart/2005/8/layout/cycle1"/>
    <dgm:cxn modelId="{F2301E32-94F2-184B-AB65-C964D1830F38}" type="presParOf" srcId="{974F300E-4386-5845-9047-D2E50BE5B9DF}" destId="{36444405-91CC-BC45-909E-8AE477F1EC7C}" srcOrd="22" destOrd="0" presId="urn:microsoft.com/office/officeart/2005/8/layout/cycle1"/>
    <dgm:cxn modelId="{B8B66098-86D0-064C-9F3C-E76AA94F3D4D}" type="presParOf" srcId="{974F300E-4386-5845-9047-D2E50BE5B9DF}" destId="{0EBEA1BD-8C57-A847-A4A1-BD492A397D4A}" srcOrd="23" destOrd="0" presId="urn:microsoft.com/office/officeart/2005/8/layout/cycle1"/>
    <dgm:cxn modelId="{50F99A2F-F994-534E-B054-73A48E67AE7F}" type="presParOf" srcId="{974F300E-4386-5845-9047-D2E50BE5B9DF}" destId="{A1257670-91AA-B74E-AFCB-48382C466D43}" srcOrd="24" destOrd="0" presId="urn:microsoft.com/office/officeart/2005/8/layout/cycle1"/>
    <dgm:cxn modelId="{8E71C8D9-171C-164E-AB4D-71892B8EAE68}" type="presParOf" srcId="{974F300E-4386-5845-9047-D2E50BE5B9DF}" destId="{19DCBC3D-EF34-4444-B52C-E59D1C44CC9D}" srcOrd="25" destOrd="0" presId="urn:microsoft.com/office/officeart/2005/8/layout/cycle1"/>
    <dgm:cxn modelId="{E681F303-0EB3-8542-9A57-230DA049CFC0}" type="presParOf" srcId="{974F300E-4386-5845-9047-D2E50BE5B9DF}" destId="{CDA9BE8C-41E5-BF45-BAB4-5B91BDDEFF8D}" srcOrd="26" destOrd="0" presId="urn:microsoft.com/office/officeart/2005/8/layout/cycle1"/>
    <dgm:cxn modelId="{CEF3F4D1-1A54-0B4B-9455-456C9E314B38}" type="presParOf" srcId="{974F300E-4386-5845-9047-D2E50BE5B9DF}" destId="{731680F6-F070-374C-97C4-FB0156E03231}" srcOrd="27" destOrd="0" presId="urn:microsoft.com/office/officeart/2005/8/layout/cycle1"/>
    <dgm:cxn modelId="{6E5418D5-EDB0-D441-A313-B826A08B9BD5}" type="presParOf" srcId="{974F300E-4386-5845-9047-D2E50BE5B9DF}" destId="{12C576B8-5B2D-B04B-98C4-29D5E499FD83}" srcOrd="28" destOrd="0" presId="urn:microsoft.com/office/officeart/2005/8/layout/cycle1"/>
    <dgm:cxn modelId="{F6D9AC29-0AF3-CE4E-BC7B-D02E06052353}" type="presParOf" srcId="{974F300E-4386-5845-9047-D2E50BE5B9DF}" destId="{C4FE94AE-AFAE-8743-9525-171FDA850E0F}" srcOrd="29" destOrd="0" presId="urn:microsoft.com/office/officeart/2005/8/layout/cycle1"/>
    <dgm:cxn modelId="{62264653-B30E-4A4E-A465-6A3D9E05EE9A}" type="presParOf" srcId="{974F300E-4386-5845-9047-D2E50BE5B9DF}" destId="{FBD4D212-3E98-9843-8795-297F9EDDD657}" srcOrd="30" destOrd="0" presId="urn:microsoft.com/office/officeart/2005/8/layout/cycle1"/>
    <dgm:cxn modelId="{06520068-1E62-B244-9C6B-B7126B507EA2}" type="presParOf" srcId="{974F300E-4386-5845-9047-D2E50BE5B9DF}" destId="{54CDBF4B-9D09-3242-A1D5-0506BD1712C5}" srcOrd="31" destOrd="0" presId="urn:microsoft.com/office/officeart/2005/8/layout/cycle1"/>
    <dgm:cxn modelId="{5DA40355-F3E3-AB49-8429-EF1D05E1B366}" type="presParOf" srcId="{974F300E-4386-5845-9047-D2E50BE5B9DF}" destId="{49452468-AA65-834B-B75D-72A0A7810E13}" srcOrd="32" destOrd="0" presId="urn:microsoft.com/office/officeart/2005/8/layout/cycle1"/>
    <dgm:cxn modelId="{C1778F37-F0F1-7D4A-9C95-70B77511DE05}" type="presParOf" srcId="{974F300E-4386-5845-9047-D2E50BE5B9DF}" destId="{B0C742D0-6463-FF41-BE88-36D0AF1ED5D5}" srcOrd="33" destOrd="0" presId="urn:microsoft.com/office/officeart/2005/8/layout/cycle1"/>
    <dgm:cxn modelId="{C5CCFE63-D63F-474C-BD85-B436A036B639}" type="presParOf" srcId="{974F300E-4386-5845-9047-D2E50BE5B9DF}" destId="{CE064FAD-9527-C04A-986D-ADE7F29D4AAF}" srcOrd="34" destOrd="0" presId="urn:microsoft.com/office/officeart/2005/8/layout/cycle1"/>
    <dgm:cxn modelId="{215D720D-C71D-854C-823D-6D7123387B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F1DAC0E-6406-4B48-9BE7-F1570364BF6C}" type="presOf" srcId="{F73B3211-1799-3F44-92B6-7CEE57ECB2D3}" destId="{BF6C208F-01F8-574D-980A-D40F886CF760}" srcOrd="0" destOrd="0" presId="urn:microsoft.com/office/officeart/2005/8/layout/cycle1"/>
    <dgm:cxn modelId="{67134F18-0CA5-0141-B75F-BD2AAF5FCB29}" type="presOf" srcId="{B7792F1E-795A-8A40-9AF9-CBB036406804}" destId="{0EBEA1BD-8C57-A847-A4A1-BD492A397D4A}" srcOrd="0" destOrd="0" presId="urn:microsoft.com/office/officeart/2005/8/layout/cycle1"/>
    <dgm:cxn modelId="{E9160C20-BE0D-2640-9C08-C3BEB2FBB3B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9E58529-5D90-814F-95B8-6EEFAC89F956}" type="presOf" srcId="{C62D126D-D94F-0A45-AAB3-A4A2804A9AA5}" destId="{49452468-AA65-834B-B75D-72A0A7810E13}" srcOrd="0" destOrd="0" presId="urn:microsoft.com/office/officeart/2005/8/layout/cycle1"/>
    <dgm:cxn modelId="{2EA0142C-9880-7A4B-9AE3-A82A806E7FB4}" type="presOf" srcId="{19401D75-4FA1-2642-9C39-67D34D8AB9EC}" destId="{37E24780-EDFC-1D4D-B756-C90BE821441B}" srcOrd="0" destOrd="0" presId="urn:microsoft.com/office/officeart/2005/8/layout/cycle1"/>
    <dgm:cxn modelId="{08F5BB2E-1452-7549-B448-C0D8FE9782A8}" type="presOf" srcId="{580AAA11-E1E4-FC4E-A546-63E521F462A7}" destId="{DAE7F6D9-575B-6C47-9F2C-6177EB4BA541}" srcOrd="0" destOrd="0" presId="urn:microsoft.com/office/officeart/2005/8/layout/cycle1"/>
    <dgm:cxn modelId="{2A8B5533-E69D-E947-9210-1DF44266D6C1}"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81B383B-1964-4449-B96C-08AA1FC90EF4}" type="presOf" srcId="{527799A3-6798-F14C-9108-A99B044124B3}" destId="{CE064FAD-9527-C04A-986D-ADE7F29D4AA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98C6260-F749-C948-8BE8-9064AD31F2EA}" type="presOf" srcId="{55E743FA-081E-B447-B4F2-DEEACC6857BC}" destId="{36444405-91CC-BC45-909E-8AE477F1EC7C}" srcOrd="0" destOrd="0" presId="urn:microsoft.com/office/officeart/2005/8/layout/cycle1"/>
    <dgm:cxn modelId="{D8F53D63-E3F7-8943-A3D0-898A26181A2F}" type="presOf" srcId="{8E1255C9-F847-A440-83FF-7AA254CCB896}" destId="{974F300E-4386-5845-9047-D2E50BE5B9DF}" srcOrd="0" destOrd="0" presId="urn:microsoft.com/office/officeart/2005/8/layout/cycle1"/>
    <dgm:cxn modelId="{F1D0F964-4315-EC40-996C-FFDC66C95E02}" type="presOf" srcId="{A9914442-2057-0542-A0EA-F935FCA28993}" destId="{B4CE740F-E5F8-1040-9068-3C0CA6A81D60}" srcOrd="0" destOrd="0" presId="urn:microsoft.com/office/officeart/2005/8/layout/cycle1"/>
    <dgm:cxn modelId="{1BC61967-1CFD-3641-BE5D-4CC505BF327D}" type="presOf" srcId="{81D20D5D-F15B-B844-BCE7-07FE2E88C5B6}" destId="{2467F156-8EB3-F044-8664-8B186FD19D40}" srcOrd="0" destOrd="0" presId="urn:microsoft.com/office/officeart/2005/8/layout/cycle1"/>
    <dgm:cxn modelId="{249FD768-C93B-9449-9519-0F7F5AD97A47}" type="presOf" srcId="{B6065800-F57E-6842-B73C-614AFBC2DE05}" destId="{2990F259-A510-7044-A15A-189FB55AE5CB}" srcOrd="0" destOrd="0" presId="urn:microsoft.com/office/officeart/2005/8/layout/cycle1"/>
    <dgm:cxn modelId="{6D060D72-FD77-8E4E-8366-18FFAD61109C}" type="presOf" srcId="{325DB5A0-FE7A-8245-9663-7B515E4DF4C8}" destId="{EAEA7D1D-8D8A-4A4B-812D-D24179AFED27}" srcOrd="0" destOrd="0" presId="urn:microsoft.com/office/officeart/2005/8/layout/cycle1"/>
    <dgm:cxn modelId="{9B00567C-6D17-4948-A5E9-B79E91F56511}" type="presOf" srcId="{CCCC52AB-CFB4-904A-B94C-E1998826B4F9}" destId="{7C0589C6-43EC-854D-966B-B0C5FE9A8192}" srcOrd="0" destOrd="0" presId="urn:microsoft.com/office/officeart/2005/8/layout/cycle1"/>
    <dgm:cxn modelId="{364F6F7F-1C20-554D-B928-239F0EBBAB57}" type="presOf" srcId="{931AD6AD-68AD-1F4D-802F-C6CD780A0CDB}" destId="{19DCBC3D-EF34-4444-B52C-E59D1C44CC9D}" srcOrd="0" destOrd="0" presId="urn:microsoft.com/office/officeart/2005/8/layout/cycle1"/>
    <dgm:cxn modelId="{A1B83B83-BC16-1448-AF94-ABFBCA7E0179}" type="presOf" srcId="{6533DBF9-2933-D44A-B9F0-8FC24EC06F20}" destId="{C4FE94AE-AFAE-8743-9525-171FDA850E0F}" srcOrd="0" destOrd="0" presId="urn:microsoft.com/office/officeart/2005/8/layout/cycle1"/>
    <dgm:cxn modelId="{6A4FD883-0C78-BC47-B7EC-CAE1C67AC9E3}"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4A41FA3-D9B0-3247-B748-CC65E36D642D}" type="presOf" srcId="{610909C5-6334-264F-93E0-189A71FB6993}" destId="{54CDBF4B-9D09-3242-A1D5-0506BD1712C5}" srcOrd="0" destOrd="0" presId="urn:microsoft.com/office/officeart/2005/8/layout/cycle1"/>
    <dgm:cxn modelId="{A558FDA3-A408-044C-838F-DAE112A60F34}"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8FCEAAF-6DA1-1144-B09F-05D8D0BEE4FA}" type="presOf" srcId="{55B5CCF6-1B65-AC49-B1EC-CD09807E71EF}" destId="{76EDA6DC-5A32-7640-86D9-A3D1F65AC2D3}" srcOrd="0" destOrd="0" presId="urn:microsoft.com/office/officeart/2005/8/layout/cycle1"/>
    <dgm:cxn modelId="{430D64B3-47EA-9A49-98E0-3BDAB1DC6405}"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18B8F7D0-7825-7849-A08D-2ECA27BC4D97}"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1565FE9-AB5E-2440-B67A-898FCCE95E42}" type="presOf" srcId="{591E9484-33B2-714C-AA5D-D47E80DA12F9}" destId="{CDA9BE8C-41E5-BF45-BAB4-5B91BDDEFF8D}" srcOrd="0" destOrd="0" presId="urn:microsoft.com/office/officeart/2005/8/layout/cycle1"/>
    <dgm:cxn modelId="{071018EE-87F4-6A4E-AC26-BB835D476467}" type="presOf" srcId="{12600BCB-5734-3F4B-9543-0CB09A3EC940}" destId="{92DA8A36-05F4-4B4C-B207-6FB4CBC9688F}" srcOrd="0" destOrd="0" presId="urn:microsoft.com/office/officeart/2005/8/layout/cycle1"/>
    <dgm:cxn modelId="{8173A074-1780-E04D-B573-E607248E2E49}" type="presParOf" srcId="{974F300E-4386-5845-9047-D2E50BE5B9DF}" destId="{BF1A72C0-4F23-214E-B2C0-EC3432C35438}" srcOrd="0" destOrd="0" presId="urn:microsoft.com/office/officeart/2005/8/layout/cycle1"/>
    <dgm:cxn modelId="{ED5673C5-469C-0548-8790-679C3E89CEEA}" type="presParOf" srcId="{974F300E-4386-5845-9047-D2E50BE5B9DF}" destId="{92DA8A36-05F4-4B4C-B207-6FB4CBC9688F}" srcOrd="1" destOrd="0" presId="urn:microsoft.com/office/officeart/2005/8/layout/cycle1"/>
    <dgm:cxn modelId="{44090B5F-1692-D34E-AC10-B35C2C70EB2D}" type="presParOf" srcId="{974F300E-4386-5845-9047-D2E50BE5B9DF}" destId="{2990F259-A510-7044-A15A-189FB55AE5CB}" srcOrd="2" destOrd="0" presId="urn:microsoft.com/office/officeart/2005/8/layout/cycle1"/>
    <dgm:cxn modelId="{8C4E4CFA-D491-6640-831D-7086674B6520}" type="presParOf" srcId="{974F300E-4386-5845-9047-D2E50BE5B9DF}" destId="{A7A1548F-03D0-7F43-8C4C-631804CE4126}" srcOrd="3" destOrd="0" presId="urn:microsoft.com/office/officeart/2005/8/layout/cycle1"/>
    <dgm:cxn modelId="{143948CC-A450-8343-A76B-543DF7BA65CC}" type="presParOf" srcId="{974F300E-4386-5845-9047-D2E50BE5B9DF}" destId="{EAEA7D1D-8D8A-4A4B-812D-D24179AFED27}" srcOrd="4" destOrd="0" presId="urn:microsoft.com/office/officeart/2005/8/layout/cycle1"/>
    <dgm:cxn modelId="{C155F609-0E29-DC40-ACA5-4CFB06A52D5C}" type="presParOf" srcId="{974F300E-4386-5845-9047-D2E50BE5B9DF}" destId="{2257407E-2335-6E46-9533-50F1A4869162}" srcOrd="5" destOrd="0" presId="urn:microsoft.com/office/officeart/2005/8/layout/cycle1"/>
    <dgm:cxn modelId="{175843BD-2A83-C94A-9773-04BAC11A35C3}" type="presParOf" srcId="{974F300E-4386-5845-9047-D2E50BE5B9DF}" destId="{3467B5D4-61EB-4C46-BB87-881C0920F2D1}" srcOrd="6" destOrd="0" presId="urn:microsoft.com/office/officeart/2005/8/layout/cycle1"/>
    <dgm:cxn modelId="{EC44E0DF-DB05-624A-BC78-458CE01053B9}" type="presParOf" srcId="{974F300E-4386-5845-9047-D2E50BE5B9DF}" destId="{2467F156-8EB3-F044-8664-8B186FD19D40}" srcOrd="7" destOrd="0" presId="urn:microsoft.com/office/officeart/2005/8/layout/cycle1"/>
    <dgm:cxn modelId="{82ACFA2E-C8AA-2E46-A644-1443DA6C4AEE}" type="presParOf" srcId="{974F300E-4386-5845-9047-D2E50BE5B9DF}" destId="{DC85BF06-3190-2C49-B38C-CC01414F9567}" srcOrd="8" destOrd="0" presId="urn:microsoft.com/office/officeart/2005/8/layout/cycle1"/>
    <dgm:cxn modelId="{F83F4E0E-7ED6-5A44-8AB4-01C4DF41F82A}" type="presParOf" srcId="{974F300E-4386-5845-9047-D2E50BE5B9DF}" destId="{818521AB-CB19-3245-AC47-32330EC1D05A}" srcOrd="9" destOrd="0" presId="urn:microsoft.com/office/officeart/2005/8/layout/cycle1"/>
    <dgm:cxn modelId="{C888565B-683B-B44A-9571-95B7D5C5A96B}" type="presParOf" srcId="{974F300E-4386-5845-9047-D2E50BE5B9DF}" destId="{A85B6194-0CD3-0046-9C07-12EA626BEFA3}" srcOrd="10" destOrd="0" presId="urn:microsoft.com/office/officeart/2005/8/layout/cycle1"/>
    <dgm:cxn modelId="{031546F9-EFD6-DB41-A1DA-0AC451383F86}" type="presParOf" srcId="{974F300E-4386-5845-9047-D2E50BE5B9DF}" destId="{76EDA6DC-5A32-7640-86D9-A3D1F65AC2D3}" srcOrd="11" destOrd="0" presId="urn:microsoft.com/office/officeart/2005/8/layout/cycle1"/>
    <dgm:cxn modelId="{FC817A12-8547-E44B-9FE9-F85549C97D0B}" type="presParOf" srcId="{974F300E-4386-5845-9047-D2E50BE5B9DF}" destId="{5FEB966B-5E78-494C-B5A1-6F18B3A362B7}" srcOrd="12" destOrd="0" presId="urn:microsoft.com/office/officeart/2005/8/layout/cycle1"/>
    <dgm:cxn modelId="{F93E088F-ED29-AC49-92B8-246D44EC75DB}" type="presParOf" srcId="{974F300E-4386-5845-9047-D2E50BE5B9DF}" destId="{9BE0E30D-6CC1-3143-BC4A-4FF2C5039316}" srcOrd="13" destOrd="0" presId="urn:microsoft.com/office/officeart/2005/8/layout/cycle1"/>
    <dgm:cxn modelId="{A304B109-8BA2-3744-97F4-1AFAED0FF45E}" type="presParOf" srcId="{974F300E-4386-5845-9047-D2E50BE5B9DF}" destId="{37E24780-EDFC-1D4D-B756-C90BE821441B}" srcOrd="14" destOrd="0" presId="urn:microsoft.com/office/officeart/2005/8/layout/cycle1"/>
    <dgm:cxn modelId="{28C8413D-7FE5-0E45-A1B0-0DA81BA62755}" type="presParOf" srcId="{974F300E-4386-5845-9047-D2E50BE5B9DF}" destId="{788B510C-5C6F-7E4F-BD2A-4B0F37349509}" srcOrd="15" destOrd="0" presId="urn:microsoft.com/office/officeart/2005/8/layout/cycle1"/>
    <dgm:cxn modelId="{F0B40972-AC2E-AE44-81F6-0199FE3FF543}" type="presParOf" srcId="{974F300E-4386-5845-9047-D2E50BE5B9DF}" destId="{BF6C208F-01F8-574D-980A-D40F886CF760}" srcOrd="16" destOrd="0" presId="urn:microsoft.com/office/officeart/2005/8/layout/cycle1"/>
    <dgm:cxn modelId="{3A1BE456-B55E-1547-A1E7-D3AD0C85BD0E}" type="presParOf" srcId="{974F300E-4386-5845-9047-D2E50BE5B9DF}" destId="{DAE7F6D9-575B-6C47-9F2C-6177EB4BA541}" srcOrd="17" destOrd="0" presId="urn:microsoft.com/office/officeart/2005/8/layout/cycle1"/>
    <dgm:cxn modelId="{139770FF-6E24-7140-8B62-429DACC5ACED}" type="presParOf" srcId="{974F300E-4386-5845-9047-D2E50BE5B9DF}" destId="{3AD74439-13B4-6B4C-A74C-96BE28333D49}" srcOrd="18" destOrd="0" presId="urn:microsoft.com/office/officeart/2005/8/layout/cycle1"/>
    <dgm:cxn modelId="{865ED285-964B-C649-9873-9723C37A3EE6}" type="presParOf" srcId="{974F300E-4386-5845-9047-D2E50BE5B9DF}" destId="{B4CE740F-E5F8-1040-9068-3C0CA6A81D60}" srcOrd="19" destOrd="0" presId="urn:microsoft.com/office/officeart/2005/8/layout/cycle1"/>
    <dgm:cxn modelId="{8E668C7B-AEBD-F84B-A7BD-6B4B3D37BFB0}" type="presParOf" srcId="{974F300E-4386-5845-9047-D2E50BE5B9DF}" destId="{7D368AA8-A897-6A44-B2ED-5420DBBF55CD}" srcOrd="20" destOrd="0" presId="urn:microsoft.com/office/officeart/2005/8/layout/cycle1"/>
    <dgm:cxn modelId="{BCD305E6-64F7-AC4F-AA92-FB40485CE9D0}" type="presParOf" srcId="{974F300E-4386-5845-9047-D2E50BE5B9DF}" destId="{256A8A82-B1CB-EF43-AB66-A3D1C8A54B59}" srcOrd="21" destOrd="0" presId="urn:microsoft.com/office/officeart/2005/8/layout/cycle1"/>
    <dgm:cxn modelId="{B213F995-F116-2B4C-BDD8-A0F95E07A6B6}" type="presParOf" srcId="{974F300E-4386-5845-9047-D2E50BE5B9DF}" destId="{36444405-91CC-BC45-909E-8AE477F1EC7C}" srcOrd="22" destOrd="0" presId="urn:microsoft.com/office/officeart/2005/8/layout/cycle1"/>
    <dgm:cxn modelId="{AE2F3949-FCF8-494D-AC1F-87676602B36D}" type="presParOf" srcId="{974F300E-4386-5845-9047-D2E50BE5B9DF}" destId="{0EBEA1BD-8C57-A847-A4A1-BD492A397D4A}" srcOrd="23" destOrd="0" presId="urn:microsoft.com/office/officeart/2005/8/layout/cycle1"/>
    <dgm:cxn modelId="{CC6E3271-02D1-404E-889F-F4141BC65EEC}" type="presParOf" srcId="{974F300E-4386-5845-9047-D2E50BE5B9DF}" destId="{A1257670-91AA-B74E-AFCB-48382C466D43}" srcOrd="24" destOrd="0" presId="urn:microsoft.com/office/officeart/2005/8/layout/cycle1"/>
    <dgm:cxn modelId="{AF32D6C0-DAFF-D545-8756-0EC5482565D3}" type="presParOf" srcId="{974F300E-4386-5845-9047-D2E50BE5B9DF}" destId="{19DCBC3D-EF34-4444-B52C-E59D1C44CC9D}" srcOrd="25" destOrd="0" presId="urn:microsoft.com/office/officeart/2005/8/layout/cycle1"/>
    <dgm:cxn modelId="{5457927A-1914-2740-84E6-237452AF0A4F}" type="presParOf" srcId="{974F300E-4386-5845-9047-D2E50BE5B9DF}" destId="{CDA9BE8C-41E5-BF45-BAB4-5B91BDDEFF8D}" srcOrd="26" destOrd="0" presId="urn:microsoft.com/office/officeart/2005/8/layout/cycle1"/>
    <dgm:cxn modelId="{24B883BB-BACF-0A4F-B26F-0BFF5CA892BB}" type="presParOf" srcId="{974F300E-4386-5845-9047-D2E50BE5B9DF}" destId="{731680F6-F070-374C-97C4-FB0156E03231}" srcOrd="27" destOrd="0" presId="urn:microsoft.com/office/officeart/2005/8/layout/cycle1"/>
    <dgm:cxn modelId="{F563EE9E-00D3-E443-B21C-5249510E7BB6}" type="presParOf" srcId="{974F300E-4386-5845-9047-D2E50BE5B9DF}" destId="{12C576B8-5B2D-B04B-98C4-29D5E499FD83}" srcOrd="28" destOrd="0" presId="urn:microsoft.com/office/officeart/2005/8/layout/cycle1"/>
    <dgm:cxn modelId="{7569FC24-9DDD-0448-BDEE-F5DB588DA6E4}" type="presParOf" srcId="{974F300E-4386-5845-9047-D2E50BE5B9DF}" destId="{C4FE94AE-AFAE-8743-9525-171FDA850E0F}" srcOrd="29" destOrd="0" presId="urn:microsoft.com/office/officeart/2005/8/layout/cycle1"/>
    <dgm:cxn modelId="{E54BAAD2-D430-B841-8007-92A19E510871}" type="presParOf" srcId="{974F300E-4386-5845-9047-D2E50BE5B9DF}" destId="{FBD4D212-3E98-9843-8795-297F9EDDD657}" srcOrd="30" destOrd="0" presId="urn:microsoft.com/office/officeart/2005/8/layout/cycle1"/>
    <dgm:cxn modelId="{1438EE93-3BA5-874C-912E-F808558A033F}" type="presParOf" srcId="{974F300E-4386-5845-9047-D2E50BE5B9DF}" destId="{54CDBF4B-9D09-3242-A1D5-0506BD1712C5}" srcOrd="31" destOrd="0" presId="urn:microsoft.com/office/officeart/2005/8/layout/cycle1"/>
    <dgm:cxn modelId="{13926E33-24F9-6E40-B617-17990CD06210}" type="presParOf" srcId="{974F300E-4386-5845-9047-D2E50BE5B9DF}" destId="{49452468-AA65-834B-B75D-72A0A7810E13}" srcOrd="32" destOrd="0" presId="urn:microsoft.com/office/officeart/2005/8/layout/cycle1"/>
    <dgm:cxn modelId="{4FDB8AAF-49E0-A348-877D-651390C797D2}" type="presParOf" srcId="{974F300E-4386-5845-9047-D2E50BE5B9DF}" destId="{B0C742D0-6463-FF41-BE88-36D0AF1ED5D5}" srcOrd="33" destOrd="0" presId="urn:microsoft.com/office/officeart/2005/8/layout/cycle1"/>
    <dgm:cxn modelId="{DC40CA58-7EA3-0B41-B456-06D2B1C6E97E}" type="presParOf" srcId="{974F300E-4386-5845-9047-D2E50BE5B9DF}" destId="{CE064FAD-9527-C04A-986D-ADE7F29D4AAF}" srcOrd="34" destOrd="0" presId="urn:microsoft.com/office/officeart/2005/8/layout/cycle1"/>
    <dgm:cxn modelId="{7B9CEA8B-DB88-E54F-967A-E6AC6BEEE43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743FD07-F837-3448-978A-D8123F579F0C}"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E753925-E95E-FC40-9489-D3DD010D62E0}" type="presOf" srcId="{12600BCB-5734-3F4B-9543-0CB09A3EC940}" destId="{92DA8A36-05F4-4B4C-B207-6FB4CBC9688F}" srcOrd="0" destOrd="0" presId="urn:microsoft.com/office/officeart/2005/8/layout/cycle1"/>
    <dgm:cxn modelId="{90182A2D-A751-BD41-B6FC-FE526620C748}" type="presOf" srcId="{D805A741-31F4-6D45-A082-4AD4C7B066F1}" destId="{7D368AA8-A897-6A44-B2ED-5420DBBF55CD}" srcOrd="0" destOrd="0" presId="urn:microsoft.com/office/officeart/2005/8/layout/cycle1"/>
    <dgm:cxn modelId="{E60B872F-5133-BE4E-A3FA-D1D6C202A4B3}"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2AEC43B-B972-E641-9263-8DCD4AFFB609}" type="presOf" srcId="{C62D126D-D94F-0A45-AAB3-A4A2804A9AA5}" destId="{49452468-AA65-834B-B75D-72A0A7810E13}" srcOrd="0" destOrd="0" presId="urn:microsoft.com/office/officeart/2005/8/layout/cycle1"/>
    <dgm:cxn modelId="{1F3CD73D-E3D9-6945-9EC2-324640CBF7A3}" type="presOf" srcId="{55E743FA-081E-B447-B4F2-DEEACC6857BC}" destId="{36444405-91CC-BC45-909E-8AE477F1EC7C}" srcOrd="0" destOrd="0" presId="urn:microsoft.com/office/officeart/2005/8/layout/cycle1"/>
    <dgm:cxn modelId="{076D3541-E45F-674E-8EC6-53B6A54E5462}" type="presOf" srcId="{325DB5A0-FE7A-8245-9663-7B515E4DF4C8}" destId="{EAEA7D1D-8D8A-4A4B-812D-D24179AFED27}" srcOrd="0" destOrd="0" presId="urn:microsoft.com/office/officeart/2005/8/layout/cycle1"/>
    <dgm:cxn modelId="{76812D47-9A8D-DB44-BB39-479E41A50D87}" type="presOf" srcId="{580AAA11-E1E4-FC4E-A546-63E521F462A7}" destId="{DAE7F6D9-575B-6C47-9F2C-6177EB4BA541}" srcOrd="0" destOrd="0" presId="urn:microsoft.com/office/officeart/2005/8/layout/cycle1"/>
    <dgm:cxn modelId="{CBB48047-FED1-9141-9634-5F470F10B9B1}"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5FBC84D-394A-DE42-8800-7CB6E7D833DE}" type="presOf" srcId="{8E1255C9-F847-A440-83FF-7AA254CCB896}" destId="{974F300E-4386-5845-9047-D2E50BE5B9DF}" srcOrd="0" destOrd="0" presId="urn:microsoft.com/office/officeart/2005/8/layout/cycle1"/>
    <dgm:cxn modelId="{FA2B8E60-D203-0A47-BCE5-321C60AD0BFE}" type="presOf" srcId="{931AD6AD-68AD-1F4D-802F-C6CD780A0CDB}" destId="{19DCBC3D-EF34-4444-B52C-E59D1C44CC9D}" srcOrd="0" destOrd="0" presId="urn:microsoft.com/office/officeart/2005/8/layout/cycle1"/>
    <dgm:cxn modelId="{6A179667-9203-0544-BADF-D1ABCE6C4E92}" type="presOf" srcId="{54471214-3ABC-B64E-8935-4F53AC7091F5}" destId="{2257407E-2335-6E46-9533-50F1A4869162}" srcOrd="0" destOrd="0" presId="urn:microsoft.com/office/officeart/2005/8/layout/cycle1"/>
    <dgm:cxn modelId="{9F3A4784-E392-9A4D-8A6F-3EF9AF3FA242}" type="presOf" srcId="{D548EBB6-B1A8-4E4A-94F3-38AFF917AA13}" destId="{A85B6194-0CD3-0046-9C07-12EA626BEFA3}" srcOrd="0" destOrd="0" presId="urn:microsoft.com/office/officeart/2005/8/layout/cycle1"/>
    <dgm:cxn modelId="{F7478C87-EE7E-5749-907F-9A6B6A4B5F31}" type="presOf" srcId="{55B5CCF6-1B65-AC49-B1EC-CD09807E71EF}" destId="{76EDA6DC-5A32-7640-86D9-A3D1F65AC2D3}" srcOrd="0" destOrd="0" presId="urn:microsoft.com/office/officeart/2005/8/layout/cycle1"/>
    <dgm:cxn modelId="{F7D0088C-C681-444C-A418-572FAC8BFC4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567E392-FD73-964E-A6F9-4B5DC0D39A9A}"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D0334A9-B554-EB4E-B397-01A4544B8FB7}" type="presOf" srcId="{CCCC52AB-CFB4-904A-B94C-E1998826B4F9}" destId="{7C0589C6-43EC-854D-966B-B0C5FE9A8192}" srcOrd="0" destOrd="0" presId="urn:microsoft.com/office/officeart/2005/8/layout/cycle1"/>
    <dgm:cxn modelId="{1E2694AE-A2CE-8242-8207-6433786C37F3}" type="presOf" srcId="{B6065800-F57E-6842-B73C-614AFBC2DE05}" destId="{2990F259-A510-7044-A15A-189FB55AE5CB}" srcOrd="0" destOrd="0" presId="urn:microsoft.com/office/officeart/2005/8/layout/cycle1"/>
    <dgm:cxn modelId="{0FBBAAAF-F57E-604A-831B-992F786B772A}" type="presOf" srcId="{591E9484-33B2-714C-AA5D-D47E80DA12F9}" destId="{CDA9BE8C-41E5-BF45-BAB4-5B91BDDEFF8D}" srcOrd="0" destOrd="0" presId="urn:microsoft.com/office/officeart/2005/8/layout/cycle1"/>
    <dgm:cxn modelId="{F16C76B0-CEBA-4F42-BE5C-1EF5A0C2939C}" type="presOf" srcId="{19401D75-4FA1-2642-9C39-67D34D8AB9EC}" destId="{37E24780-EDFC-1D4D-B756-C90BE821441B}" srcOrd="0" destOrd="0" presId="urn:microsoft.com/office/officeart/2005/8/layout/cycle1"/>
    <dgm:cxn modelId="{B064AEB2-1469-5845-9579-8B774AB31872}"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2FA24C3-24C8-8D46-A913-54770C53A7C4}" type="presOf" srcId="{A9914442-2057-0542-A0EA-F935FCA28993}" destId="{B4CE740F-E5F8-1040-9068-3C0CA6A81D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47907E5-965B-6A43-9DF0-65637DAAF255}" type="presOf" srcId="{0858D728-97B0-1A41-82DA-1572CE14754F}" destId="{9BE0E30D-6CC1-3143-BC4A-4FF2C5039316}" srcOrd="0" destOrd="0" presId="urn:microsoft.com/office/officeart/2005/8/layout/cycle1"/>
    <dgm:cxn modelId="{ABC8DCE5-605E-4341-8EFC-E53C3F960BFF}" type="presOf" srcId="{B7792F1E-795A-8A40-9AF9-CBB036406804}" destId="{0EBEA1BD-8C57-A847-A4A1-BD492A397D4A}" srcOrd="0" destOrd="0" presId="urn:microsoft.com/office/officeart/2005/8/layout/cycle1"/>
    <dgm:cxn modelId="{8F3CAEE6-4287-1543-8BE6-C9530414B5E2}" type="presOf" srcId="{6533DBF9-2933-D44A-B9F0-8FC24EC06F20}" destId="{C4FE94AE-AFAE-8743-9525-171FDA850E0F}" srcOrd="0" destOrd="0" presId="urn:microsoft.com/office/officeart/2005/8/layout/cycle1"/>
    <dgm:cxn modelId="{99E3C8BC-6947-B340-95D7-9A93487BBA0A}" type="presParOf" srcId="{974F300E-4386-5845-9047-D2E50BE5B9DF}" destId="{BF1A72C0-4F23-214E-B2C0-EC3432C35438}" srcOrd="0" destOrd="0" presId="urn:microsoft.com/office/officeart/2005/8/layout/cycle1"/>
    <dgm:cxn modelId="{0D6EF4AE-1759-4345-8E92-EEEEE71086B0}" type="presParOf" srcId="{974F300E-4386-5845-9047-D2E50BE5B9DF}" destId="{92DA8A36-05F4-4B4C-B207-6FB4CBC9688F}" srcOrd="1" destOrd="0" presId="urn:microsoft.com/office/officeart/2005/8/layout/cycle1"/>
    <dgm:cxn modelId="{B4243F40-AF9B-A945-BAAF-4FDD0CCF2F54}" type="presParOf" srcId="{974F300E-4386-5845-9047-D2E50BE5B9DF}" destId="{2990F259-A510-7044-A15A-189FB55AE5CB}" srcOrd="2" destOrd="0" presId="urn:microsoft.com/office/officeart/2005/8/layout/cycle1"/>
    <dgm:cxn modelId="{97DEF19D-FEF0-F940-9C41-3C749EF815E7}" type="presParOf" srcId="{974F300E-4386-5845-9047-D2E50BE5B9DF}" destId="{A7A1548F-03D0-7F43-8C4C-631804CE4126}" srcOrd="3" destOrd="0" presId="urn:microsoft.com/office/officeart/2005/8/layout/cycle1"/>
    <dgm:cxn modelId="{A1C11B50-8BAC-5F46-AD03-03A751B3F666}" type="presParOf" srcId="{974F300E-4386-5845-9047-D2E50BE5B9DF}" destId="{EAEA7D1D-8D8A-4A4B-812D-D24179AFED27}" srcOrd="4" destOrd="0" presId="urn:microsoft.com/office/officeart/2005/8/layout/cycle1"/>
    <dgm:cxn modelId="{40A0ADCD-D385-7148-8474-98587D283A70}" type="presParOf" srcId="{974F300E-4386-5845-9047-D2E50BE5B9DF}" destId="{2257407E-2335-6E46-9533-50F1A4869162}" srcOrd="5" destOrd="0" presId="urn:microsoft.com/office/officeart/2005/8/layout/cycle1"/>
    <dgm:cxn modelId="{BF24A460-01C9-554A-AE0F-F1E9AFD6A022}" type="presParOf" srcId="{974F300E-4386-5845-9047-D2E50BE5B9DF}" destId="{3467B5D4-61EB-4C46-BB87-881C0920F2D1}" srcOrd="6" destOrd="0" presId="urn:microsoft.com/office/officeart/2005/8/layout/cycle1"/>
    <dgm:cxn modelId="{277C8769-06C1-DE46-8EB3-8F2C6732A4ED}" type="presParOf" srcId="{974F300E-4386-5845-9047-D2E50BE5B9DF}" destId="{2467F156-8EB3-F044-8664-8B186FD19D40}" srcOrd="7" destOrd="0" presId="urn:microsoft.com/office/officeart/2005/8/layout/cycle1"/>
    <dgm:cxn modelId="{37D26CBC-C51A-2D44-985E-D1816CCF198B}" type="presParOf" srcId="{974F300E-4386-5845-9047-D2E50BE5B9DF}" destId="{DC85BF06-3190-2C49-B38C-CC01414F9567}" srcOrd="8" destOrd="0" presId="urn:microsoft.com/office/officeart/2005/8/layout/cycle1"/>
    <dgm:cxn modelId="{5930F302-C310-3E43-AD89-E0D2ECA5C49D}" type="presParOf" srcId="{974F300E-4386-5845-9047-D2E50BE5B9DF}" destId="{818521AB-CB19-3245-AC47-32330EC1D05A}" srcOrd="9" destOrd="0" presId="urn:microsoft.com/office/officeart/2005/8/layout/cycle1"/>
    <dgm:cxn modelId="{9CED35B1-0AA1-8F47-8BD6-0168FADA6F60}" type="presParOf" srcId="{974F300E-4386-5845-9047-D2E50BE5B9DF}" destId="{A85B6194-0CD3-0046-9C07-12EA626BEFA3}" srcOrd="10" destOrd="0" presId="urn:microsoft.com/office/officeart/2005/8/layout/cycle1"/>
    <dgm:cxn modelId="{E29E24B5-CCB1-7940-BB6B-8EDAFDBCE3F6}" type="presParOf" srcId="{974F300E-4386-5845-9047-D2E50BE5B9DF}" destId="{76EDA6DC-5A32-7640-86D9-A3D1F65AC2D3}" srcOrd="11" destOrd="0" presId="urn:microsoft.com/office/officeart/2005/8/layout/cycle1"/>
    <dgm:cxn modelId="{8CD3824A-1D27-6E42-8C3E-3624839CC4D3}" type="presParOf" srcId="{974F300E-4386-5845-9047-D2E50BE5B9DF}" destId="{5FEB966B-5E78-494C-B5A1-6F18B3A362B7}" srcOrd="12" destOrd="0" presId="urn:microsoft.com/office/officeart/2005/8/layout/cycle1"/>
    <dgm:cxn modelId="{D17A5730-6EC2-D749-B3C8-65873216A875}" type="presParOf" srcId="{974F300E-4386-5845-9047-D2E50BE5B9DF}" destId="{9BE0E30D-6CC1-3143-BC4A-4FF2C5039316}" srcOrd="13" destOrd="0" presId="urn:microsoft.com/office/officeart/2005/8/layout/cycle1"/>
    <dgm:cxn modelId="{D59A5C91-1382-C34F-B5C3-AFD6E4651627}" type="presParOf" srcId="{974F300E-4386-5845-9047-D2E50BE5B9DF}" destId="{37E24780-EDFC-1D4D-B756-C90BE821441B}" srcOrd="14" destOrd="0" presId="urn:microsoft.com/office/officeart/2005/8/layout/cycle1"/>
    <dgm:cxn modelId="{42398D54-4B96-4749-A5D1-8F37E55BD5CE}" type="presParOf" srcId="{974F300E-4386-5845-9047-D2E50BE5B9DF}" destId="{788B510C-5C6F-7E4F-BD2A-4B0F37349509}" srcOrd="15" destOrd="0" presId="urn:microsoft.com/office/officeart/2005/8/layout/cycle1"/>
    <dgm:cxn modelId="{6BCB8271-649D-BA42-807F-B55CB94DA5F5}" type="presParOf" srcId="{974F300E-4386-5845-9047-D2E50BE5B9DF}" destId="{BF6C208F-01F8-574D-980A-D40F886CF760}" srcOrd="16" destOrd="0" presId="urn:microsoft.com/office/officeart/2005/8/layout/cycle1"/>
    <dgm:cxn modelId="{B187B599-B59C-ED4B-A2F2-8DA065828151}" type="presParOf" srcId="{974F300E-4386-5845-9047-D2E50BE5B9DF}" destId="{DAE7F6D9-575B-6C47-9F2C-6177EB4BA541}" srcOrd="17" destOrd="0" presId="urn:microsoft.com/office/officeart/2005/8/layout/cycle1"/>
    <dgm:cxn modelId="{EA4525A1-1524-2548-82D7-16B3702F1124}" type="presParOf" srcId="{974F300E-4386-5845-9047-D2E50BE5B9DF}" destId="{3AD74439-13B4-6B4C-A74C-96BE28333D49}" srcOrd="18" destOrd="0" presId="urn:microsoft.com/office/officeart/2005/8/layout/cycle1"/>
    <dgm:cxn modelId="{CD266178-57FF-874F-96F4-7C9BEA482A29}" type="presParOf" srcId="{974F300E-4386-5845-9047-D2E50BE5B9DF}" destId="{B4CE740F-E5F8-1040-9068-3C0CA6A81D60}" srcOrd="19" destOrd="0" presId="urn:microsoft.com/office/officeart/2005/8/layout/cycle1"/>
    <dgm:cxn modelId="{39F4F918-7EE6-8E4A-9E86-6D0879FF5396}" type="presParOf" srcId="{974F300E-4386-5845-9047-D2E50BE5B9DF}" destId="{7D368AA8-A897-6A44-B2ED-5420DBBF55CD}" srcOrd="20" destOrd="0" presId="urn:microsoft.com/office/officeart/2005/8/layout/cycle1"/>
    <dgm:cxn modelId="{BC7BC9C7-B880-714D-9085-61EFD3DE7919}" type="presParOf" srcId="{974F300E-4386-5845-9047-D2E50BE5B9DF}" destId="{256A8A82-B1CB-EF43-AB66-A3D1C8A54B59}" srcOrd="21" destOrd="0" presId="urn:microsoft.com/office/officeart/2005/8/layout/cycle1"/>
    <dgm:cxn modelId="{68475329-4EE6-564A-8F55-3D460D8B25F5}" type="presParOf" srcId="{974F300E-4386-5845-9047-D2E50BE5B9DF}" destId="{36444405-91CC-BC45-909E-8AE477F1EC7C}" srcOrd="22" destOrd="0" presId="urn:microsoft.com/office/officeart/2005/8/layout/cycle1"/>
    <dgm:cxn modelId="{0CFEAF64-5D75-494C-B02B-A02CC1BC5F75}" type="presParOf" srcId="{974F300E-4386-5845-9047-D2E50BE5B9DF}" destId="{0EBEA1BD-8C57-A847-A4A1-BD492A397D4A}" srcOrd="23" destOrd="0" presId="urn:microsoft.com/office/officeart/2005/8/layout/cycle1"/>
    <dgm:cxn modelId="{0FC7FB98-42E6-7443-8537-CEB0DBEEE012}" type="presParOf" srcId="{974F300E-4386-5845-9047-D2E50BE5B9DF}" destId="{A1257670-91AA-B74E-AFCB-48382C466D43}" srcOrd="24" destOrd="0" presId="urn:microsoft.com/office/officeart/2005/8/layout/cycle1"/>
    <dgm:cxn modelId="{BBD81E88-B425-C740-A525-6072409854CE}" type="presParOf" srcId="{974F300E-4386-5845-9047-D2E50BE5B9DF}" destId="{19DCBC3D-EF34-4444-B52C-E59D1C44CC9D}" srcOrd="25" destOrd="0" presId="urn:microsoft.com/office/officeart/2005/8/layout/cycle1"/>
    <dgm:cxn modelId="{50C72B65-8625-6C41-889B-33A5C1FB21BE}" type="presParOf" srcId="{974F300E-4386-5845-9047-D2E50BE5B9DF}" destId="{CDA9BE8C-41E5-BF45-BAB4-5B91BDDEFF8D}" srcOrd="26" destOrd="0" presId="urn:microsoft.com/office/officeart/2005/8/layout/cycle1"/>
    <dgm:cxn modelId="{6F9F6362-FFAB-4A43-A267-301F942BB4A5}" type="presParOf" srcId="{974F300E-4386-5845-9047-D2E50BE5B9DF}" destId="{731680F6-F070-374C-97C4-FB0156E03231}" srcOrd="27" destOrd="0" presId="urn:microsoft.com/office/officeart/2005/8/layout/cycle1"/>
    <dgm:cxn modelId="{76124683-17AF-3B44-918A-BD96F526A82B}" type="presParOf" srcId="{974F300E-4386-5845-9047-D2E50BE5B9DF}" destId="{12C576B8-5B2D-B04B-98C4-29D5E499FD83}" srcOrd="28" destOrd="0" presId="urn:microsoft.com/office/officeart/2005/8/layout/cycle1"/>
    <dgm:cxn modelId="{DA7FF1DC-E20A-B649-B8A6-D6B62FBC9DF7}" type="presParOf" srcId="{974F300E-4386-5845-9047-D2E50BE5B9DF}" destId="{C4FE94AE-AFAE-8743-9525-171FDA850E0F}" srcOrd="29" destOrd="0" presId="urn:microsoft.com/office/officeart/2005/8/layout/cycle1"/>
    <dgm:cxn modelId="{A7652BC5-31A9-1646-B79B-6F45BA5F8EDA}" type="presParOf" srcId="{974F300E-4386-5845-9047-D2E50BE5B9DF}" destId="{FBD4D212-3E98-9843-8795-297F9EDDD657}" srcOrd="30" destOrd="0" presId="urn:microsoft.com/office/officeart/2005/8/layout/cycle1"/>
    <dgm:cxn modelId="{82E566AA-EF70-8C4D-B926-4E38F4A8F8F7}" type="presParOf" srcId="{974F300E-4386-5845-9047-D2E50BE5B9DF}" destId="{54CDBF4B-9D09-3242-A1D5-0506BD1712C5}" srcOrd="31" destOrd="0" presId="urn:microsoft.com/office/officeart/2005/8/layout/cycle1"/>
    <dgm:cxn modelId="{91211F8E-8104-D84C-A264-56EE51AB8ED4}" type="presParOf" srcId="{974F300E-4386-5845-9047-D2E50BE5B9DF}" destId="{49452468-AA65-834B-B75D-72A0A7810E13}" srcOrd="32" destOrd="0" presId="urn:microsoft.com/office/officeart/2005/8/layout/cycle1"/>
    <dgm:cxn modelId="{83D98AE6-2250-8844-9691-DE9FD4958433}" type="presParOf" srcId="{974F300E-4386-5845-9047-D2E50BE5B9DF}" destId="{B0C742D0-6463-FF41-BE88-36D0AF1ED5D5}" srcOrd="33" destOrd="0" presId="urn:microsoft.com/office/officeart/2005/8/layout/cycle1"/>
    <dgm:cxn modelId="{F92905F1-140C-FE40-9EB0-249E1E4C25AE}" type="presParOf" srcId="{974F300E-4386-5845-9047-D2E50BE5B9DF}" destId="{CE064FAD-9527-C04A-986D-ADE7F29D4AAF}" srcOrd="34" destOrd="0" presId="urn:microsoft.com/office/officeart/2005/8/layout/cycle1"/>
    <dgm:cxn modelId="{F1ED5AAA-B097-FD49-92AA-27463B4FE3C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1127502-9AEC-0544-9816-72A7A453C3CF}" type="presOf" srcId="{54471214-3ABC-B64E-8935-4F53AC7091F5}" destId="{2257407E-2335-6E46-9533-50F1A4869162}" srcOrd="0" destOrd="0" presId="urn:microsoft.com/office/officeart/2005/8/layout/cycle1"/>
    <dgm:cxn modelId="{92700304-F193-3049-BECD-AF62B7784FB9}" type="presOf" srcId="{325DB5A0-FE7A-8245-9663-7B515E4DF4C8}" destId="{EAEA7D1D-8D8A-4A4B-812D-D24179AFED27}" srcOrd="0" destOrd="0" presId="urn:microsoft.com/office/officeart/2005/8/layout/cycle1"/>
    <dgm:cxn modelId="{26C1AA06-09D3-8D4C-8709-7CD0E2F7B8D2}" type="presOf" srcId="{D805A741-31F4-6D45-A082-4AD4C7B066F1}" destId="{7D368AA8-A897-6A44-B2ED-5420DBBF55CD}" srcOrd="0" destOrd="0" presId="urn:microsoft.com/office/officeart/2005/8/layout/cycle1"/>
    <dgm:cxn modelId="{B4ADEA1A-B727-4146-BDAB-8CE4C1E1D777}" type="presOf" srcId="{63159F5F-19C4-974F-B4D9-6A8388E3A179}" destId="{DC85BF06-3190-2C49-B38C-CC01414F9567}" srcOrd="0" destOrd="0" presId="urn:microsoft.com/office/officeart/2005/8/layout/cycle1"/>
    <dgm:cxn modelId="{CFA0151B-4468-D247-991A-CE1D3CBBBFFB}"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67912E-CA10-0047-8C64-758956C23D1C}"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5C19636-902B-434E-AC6F-DE29539FCCA5}"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D238C747-AA84-6744-AEA5-731DF179BE0C}"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E6CE047-52EB-544E-9DE7-81CC62F81100}" type="presOf" srcId="{CCCC52AB-CFB4-904A-B94C-E1998826B4F9}" destId="{7C0589C6-43EC-854D-966B-B0C5FE9A8192}" srcOrd="0" destOrd="0" presId="urn:microsoft.com/office/officeart/2005/8/layout/cycle1"/>
    <dgm:cxn modelId="{F91F764E-D820-534F-B45D-8576A3B4AB88}" type="presOf" srcId="{0858D728-97B0-1A41-82DA-1572CE14754F}" destId="{9BE0E30D-6CC1-3143-BC4A-4FF2C5039316}" srcOrd="0" destOrd="0" presId="urn:microsoft.com/office/officeart/2005/8/layout/cycle1"/>
    <dgm:cxn modelId="{A6120951-0789-6949-A521-E348D254A473}" type="presOf" srcId="{A9914442-2057-0542-A0EA-F935FCA28993}" destId="{B4CE740F-E5F8-1040-9068-3C0CA6A81D60}" srcOrd="0" destOrd="0" presId="urn:microsoft.com/office/officeart/2005/8/layout/cycle1"/>
    <dgm:cxn modelId="{ED560362-F1D0-064F-A793-A0EBD057146F}" type="presOf" srcId="{931AD6AD-68AD-1F4D-802F-C6CD780A0CDB}" destId="{19DCBC3D-EF34-4444-B52C-E59D1C44CC9D}" srcOrd="0" destOrd="0" presId="urn:microsoft.com/office/officeart/2005/8/layout/cycle1"/>
    <dgm:cxn modelId="{990A7363-230D-8449-AF48-7523FB6410D8}" type="presOf" srcId="{591E9484-33B2-714C-AA5D-D47E80DA12F9}" destId="{CDA9BE8C-41E5-BF45-BAB4-5B91BDDEFF8D}" srcOrd="0" destOrd="0" presId="urn:microsoft.com/office/officeart/2005/8/layout/cycle1"/>
    <dgm:cxn modelId="{30709B66-75F7-6740-A780-253651E08077}" type="presOf" srcId="{580AAA11-E1E4-FC4E-A546-63E521F462A7}" destId="{DAE7F6D9-575B-6C47-9F2C-6177EB4BA541}" srcOrd="0" destOrd="0" presId="urn:microsoft.com/office/officeart/2005/8/layout/cycle1"/>
    <dgm:cxn modelId="{CBEDAD67-C364-7C41-9667-125FFC889100}" type="presOf" srcId="{F73B3211-1799-3F44-92B6-7CEE57ECB2D3}" destId="{BF6C208F-01F8-574D-980A-D40F886CF760}" srcOrd="0" destOrd="0" presId="urn:microsoft.com/office/officeart/2005/8/layout/cycle1"/>
    <dgm:cxn modelId="{9165DF8A-D4BA-C64F-BF0E-F78A7129B919}" type="presOf" srcId="{81D20D5D-F15B-B844-BCE7-07FE2E88C5B6}" destId="{2467F156-8EB3-F044-8664-8B186FD19D4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A7BDFF9B-5224-2F46-8EDF-1BF0980ACEB6}" type="presOf" srcId="{527799A3-6798-F14C-9108-A99B044124B3}" destId="{CE064FAD-9527-C04A-986D-ADE7F29D4AAF}" srcOrd="0" destOrd="0" presId="urn:microsoft.com/office/officeart/2005/8/layout/cycle1"/>
    <dgm:cxn modelId="{A1DC0B9D-8265-244F-826A-BF2BDE028E7B}" type="presOf" srcId="{B7792F1E-795A-8A40-9AF9-CBB036406804}" destId="{0EBEA1BD-8C57-A847-A4A1-BD492A397D4A}" srcOrd="0" destOrd="0" presId="urn:microsoft.com/office/officeart/2005/8/layout/cycle1"/>
    <dgm:cxn modelId="{DE611DA4-434B-E74E-BA4E-65C329869B16}"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FA2B5-E40C-F040-BB9B-289EE7FDB49B}" type="presOf" srcId="{610909C5-6334-264F-93E0-189A71FB6993}" destId="{54CDBF4B-9D09-3242-A1D5-0506BD1712C5}" srcOrd="0" destOrd="0" presId="urn:microsoft.com/office/officeart/2005/8/layout/cycle1"/>
    <dgm:cxn modelId="{45202BB6-D6EE-1A46-AAD6-F202929CD85B}"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91AA0CB-6EDB-264C-9EFB-77C8E8D360BB}" type="presOf" srcId="{B6065800-F57E-6842-B73C-614AFBC2DE05}" destId="{2990F259-A510-7044-A15A-189FB55AE5CB}" srcOrd="0" destOrd="0" presId="urn:microsoft.com/office/officeart/2005/8/layout/cycle1"/>
    <dgm:cxn modelId="{452A21CE-59D7-724A-9E54-5B89C20A4279}" type="presOf" srcId="{C62D126D-D94F-0A45-AAB3-A4A2804A9AA5}" destId="{49452468-AA65-834B-B75D-72A0A7810E13}" srcOrd="0" destOrd="0" presId="urn:microsoft.com/office/officeart/2005/8/layout/cycle1"/>
    <dgm:cxn modelId="{C81BDCCF-E9DA-C740-B190-1E768DF907B2}"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827F48EF-6610-B64C-AAB6-4F1F0F6F304B}" type="presOf" srcId="{8E1255C9-F847-A440-83FF-7AA254CCB896}" destId="{974F300E-4386-5845-9047-D2E50BE5B9DF}" srcOrd="0" destOrd="0" presId="urn:microsoft.com/office/officeart/2005/8/layout/cycle1"/>
    <dgm:cxn modelId="{50A2BF38-A579-B547-A906-161402653C18}" type="presParOf" srcId="{974F300E-4386-5845-9047-D2E50BE5B9DF}" destId="{BF1A72C0-4F23-214E-B2C0-EC3432C35438}" srcOrd="0" destOrd="0" presId="urn:microsoft.com/office/officeart/2005/8/layout/cycle1"/>
    <dgm:cxn modelId="{A6755280-2D64-EC4A-9991-800A3CA08AD7}" type="presParOf" srcId="{974F300E-4386-5845-9047-D2E50BE5B9DF}" destId="{92DA8A36-05F4-4B4C-B207-6FB4CBC9688F}" srcOrd="1" destOrd="0" presId="urn:microsoft.com/office/officeart/2005/8/layout/cycle1"/>
    <dgm:cxn modelId="{20289BAC-F40D-AF40-87B6-CF413887A868}" type="presParOf" srcId="{974F300E-4386-5845-9047-D2E50BE5B9DF}" destId="{2990F259-A510-7044-A15A-189FB55AE5CB}" srcOrd="2" destOrd="0" presId="urn:microsoft.com/office/officeart/2005/8/layout/cycle1"/>
    <dgm:cxn modelId="{F703A56D-0092-CE46-9CB9-A3237DA23BBF}" type="presParOf" srcId="{974F300E-4386-5845-9047-D2E50BE5B9DF}" destId="{A7A1548F-03D0-7F43-8C4C-631804CE4126}" srcOrd="3" destOrd="0" presId="urn:microsoft.com/office/officeart/2005/8/layout/cycle1"/>
    <dgm:cxn modelId="{5240D48B-6E8E-B342-8D51-3EA656818FC2}" type="presParOf" srcId="{974F300E-4386-5845-9047-D2E50BE5B9DF}" destId="{EAEA7D1D-8D8A-4A4B-812D-D24179AFED27}" srcOrd="4" destOrd="0" presId="urn:microsoft.com/office/officeart/2005/8/layout/cycle1"/>
    <dgm:cxn modelId="{6548B443-F559-554D-9069-F758DB55F45C}" type="presParOf" srcId="{974F300E-4386-5845-9047-D2E50BE5B9DF}" destId="{2257407E-2335-6E46-9533-50F1A4869162}" srcOrd="5" destOrd="0" presId="urn:microsoft.com/office/officeart/2005/8/layout/cycle1"/>
    <dgm:cxn modelId="{166B7B7D-A915-E24F-9DD8-9FE006BC91E8}" type="presParOf" srcId="{974F300E-4386-5845-9047-D2E50BE5B9DF}" destId="{3467B5D4-61EB-4C46-BB87-881C0920F2D1}" srcOrd="6" destOrd="0" presId="urn:microsoft.com/office/officeart/2005/8/layout/cycle1"/>
    <dgm:cxn modelId="{C7390B9C-F927-AE40-8B7F-DD9613801F50}" type="presParOf" srcId="{974F300E-4386-5845-9047-D2E50BE5B9DF}" destId="{2467F156-8EB3-F044-8664-8B186FD19D40}" srcOrd="7" destOrd="0" presId="urn:microsoft.com/office/officeart/2005/8/layout/cycle1"/>
    <dgm:cxn modelId="{721BC35C-4E3A-F746-A19D-26C6F2BE7BD9}" type="presParOf" srcId="{974F300E-4386-5845-9047-D2E50BE5B9DF}" destId="{DC85BF06-3190-2C49-B38C-CC01414F9567}" srcOrd="8" destOrd="0" presId="urn:microsoft.com/office/officeart/2005/8/layout/cycle1"/>
    <dgm:cxn modelId="{3C405658-C1A7-3F4E-9795-4CBCC487BDBE}" type="presParOf" srcId="{974F300E-4386-5845-9047-D2E50BE5B9DF}" destId="{818521AB-CB19-3245-AC47-32330EC1D05A}" srcOrd="9" destOrd="0" presId="urn:microsoft.com/office/officeart/2005/8/layout/cycle1"/>
    <dgm:cxn modelId="{EEF6935D-E48B-EF44-9F67-BDA1141566D6}" type="presParOf" srcId="{974F300E-4386-5845-9047-D2E50BE5B9DF}" destId="{A85B6194-0CD3-0046-9C07-12EA626BEFA3}" srcOrd="10" destOrd="0" presId="urn:microsoft.com/office/officeart/2005/8/layout/cycle1"/>
    <dgm:cxn modelId="{9935CAF3-EA75-8746-8642-0D302C3A8A5C}" type="presParOf" srcId="{974F300E-4386-5845-9047-D2E50BE5B9DF}" destId="{76EDA6DC-5A32-7640-86D9-A3D1F65AC2D3}" srcOrd="11" destOrd="0" presId="urn:microsoft.com/office/officeart/2005/8/layout/cycle1"/>
    <dgm:cxn modelId="{7DAA7124-86E9-3F4E-A0A7-8BBA4476D3B6}" type="presParOf" srcId="{974F300E-4386-5845-9047-D2E50BE5B9DF}" destId="{5FEB966B-5E78-494C-B5A1-6F18B3A362B7}" srcOrd="12" destOrd="0" presId="urn:microsoft.com/office/officeart/2005/8/layout/cycle1"/>
    <dgm:cxn modelId="{4EB7FFA5-D2C6-554C-A4B9-B5B53363387A}" type="presParOf" srcId="{974F300E-4386-5845-9047-D2E50BE5B9DF}" destId="{9BE0E30D-6CC1-3143-BC4A-4FF2C5039316}" srcOrd="13" destOrd="0" presId="urn:microsoft.com/office/officeart/2005/8/layout/cycle1"/>
    <dgm:cxn modelId="{89F631EC-0BBE-5540-A008-9AA820E9F6E8}" type="presParOf" srcId="{974F300E-4386-5845-9047-D2E50BE5B9DF}" destId="{37E24780-EDFC-1D4D-B756-C90BE821441B}" srcOrd="14" destOrd="0" presId="urn:microsoft.com/office/officeart/2005/8/layout/cycle1"/>
    <dgm:cxn modelId="{A9C427F4-36FC-9743-904B-44F6CD514BF1}" type="presParOf" srcId="{974F300E-4386-5845-9047-D2E50BE5B9DF}" destId="{788B510C-5C6F-7E4F-BD2A-4B0F37349509}" srcOrd="15" destOrd="0" presId="urn:microsoft.com/office/officeart/2005/8/layout/cycle1"/>
    <dgm:cxn modelId="{1ECF504A-D00D-F649-8B5D-A5274BEACF91}" type="presParOf" srcId="{974F300E-4386-5845-9047-D2E50BE5B9DF}" destId="{BF6C208F-01F8-574D-980A-D40F886CF760}" srcOrd="16" destOrd="0" presId="urn:microsoft.com/office/officeart/2005/8/layout/cycle1"/>
    <dgm:cxn modelId="{85F8A424-F4A6-7D4E-A09C-98C80A75DC45}" type="presParOf" srcId="{974F300E-4386-5845-9047-D2E50BE5B9DF}" destId="{DAE7F6D9-575B-6C47-9F2C-6177EB4BA541}" srcOrd="17" destOrd="0" presId="urn:microsoft.com/office/officeart/2005/8/layout/cycle1"/>
    <dgm:cxn modelId="{B060F0CA-73A5-054D-9821-CD52C3BD796E}" type="presParOf" srcId="{974F300E-4386-5845-9047-D2E50BE5B9DF}" destId="{3AD74439-13B4-6B4C-A74C-96BE28333D49}" srcOrd="18" destOrd="0" presId="urn:microsoft.com/office/officeart/2005/8/layout/cycle1"/>
    <dgm:cxn modelId="{96B5BE37-91AC-DF44-AFA9-E63CCBBD12AC}" type="presParOf" srcId="{974F300E-4386-5845-9047-D2E50BE5B9DF}" destId="{B4CE740F-E5F8-1040-9068-3C0CA6A81D60}" srcOrd="19" destOrd="0" presId="urn:microsoft.com/office/officeart/2005/8/layout/cycle1"/>
    <dgm:cxn modelId="{62A6B422-D4BA-0247-BD63-7F03559F64DD}" type="presParOf" srcId="{974F300E-4386-5845-9047-D2E50BE5B9DF}" destId="{7D368AA8-A897-6A44-B2ED-5420DBBF55CD}" srcOrd="20" destOrd="0" presId="urn:microsoft.com/office/officeart/2005/8/layout/cycle1"/>
    <dgm:cxn modelId="{0B8C98A3-C857-DD41-93AF-56D4B22684DF}" type="presParOf" srcId="{974F300E-4386-5845-9047-D2E50BE5B9DF}" destId="{256A8A82-B1CB-EF43-AB66-A3D1C8A54B59}" srcOrd="21" destOrd="0" presId="urn:microsoft.com/office/officeart/2005/8/layout/cycle1"/>
    <dgm:cxn modelId="{9D31E262-5079-7C45-908C-FDB54C9FB8B9}" type="presParOf" srcId="{974F300E-4386-5845-9047-D2E50BE5B9DF}" destId="{36444405-91CC-BC45-909E-8AE477F1EC7C}" srcOrd="22" destOrd="0" presId="urn:microsoft.com/office/officeart/2005/8/layout/cycle1"/>
    <dgm:cxn modelId="{10E18332-9626-F047-BEF1-935EEE2F26A0}" type="presParOf" srcId="{974F300E-4386-5845-9047-D2E50BE5B9DF}" destId="{0EBEA1BD-8C57-A847-A4A1-BD492A397D4A}" srcOrd="23" destOrd="0" presId="urn:microsoft.com/office/officeart/2005/8/layout/cycle1"/>
    <dgm:cxn modelId="{7BC2B0F5-13CF-A94A-B40E-2A87CA04BA08}" type="presParOf" srcId="{974F300E-4386-5845-9047-D2E50BE5B9DF}" destId="{A1257670-91AA-B74E-AFCB-48382C466D43}" srcOrd="24" destOrd="0" presId="urn:microsoft.com/office/officeart/2005/8/layout/cycle1"/>
    <dgm:cxn modelId="{B699A8BF-4AC0-CA4A-87C6-7CFEC18619AE}" type="presParOf" srcId="{974F300E-4386-5845-9047-D2E50BE5B9DF}" destId="{19DCBC3D-EF34-4444-B52C-E59D1C44CC9D}" srcOrd="25" destOrd="0" presId="urn:microsoft.com/office/officeart/2005/8/layout/cycle1"/>
    <dgm:cxn modelId="{391DCB89-ADA3-D54D-9E02-442D55E73B83}" type="presParOf" srcId="{974F300E-4386-5845-9047-D2E50BE5B9DF}" destId="{CDA9BE8C-41E5-BF45-BAB4-5B91BDDEFF8D}" srcOrd="26" destOrd="0" presId="urn:microsoft.com/office/officeart/2005/8/layout/cycle1"/>
    <dgm:cxn modelId="{5520D2B8-249C-EF42-B7E0-37E89260724D}" type="presParOf" srcId="{974F300E-4386-5845-9047-D2E50BE5B9DF}" destId="{731680F6-F070-374C-97C4-FB0156E03231}" srcOrd="27" destOrd="0" presId="urn:microsoft.com/office/officeart/2005/8/layout/cycle1"/>
    <dgm:cxn modelId="{3DFCD5FA-84D8-CF48-BEC3-4AA9F2D47AE3}" type="presParOf" srcId="{974F300E-4386-5845-9047-D2E50BE5B9DF}" destId="{12C576B8-5B2D-B04B-98C4-29D5E499FD83}" srcOrd="28" destOrd="0" presId="urn:microsoft.com/office/officeart/2005/8/layout/cycle1"/>
    <dgm:cxn modelId="{586763EA-35E9-9B4D-9803-50C19D14C1F6}" type="presParOf" srcId="{974F300E-4386-5845-9047-D2E50BE5B9DF}" destId="{C4FE94AE-AFAE-8743-9525-171FDA850E0F}" srcOrd="29" destOrd="0" presId="urn:microsoft.com/office/officeart/2005/8/layout/cycle1"/>
    <dgm:cxn modelId="{29A90CFE-9687-5B48-AB68-8890505FFCDE}" type="presParOf" srcId="{974F300E-4386-5845-9047-D2E50BE5B9DF}" destId="{FBD4D212-3E98-9843-8795-297F9EDDD657}" srcOrd="30" destOrd="0" presId="urn:microsoft.com/office/officeart/2005/8/layout/cycle1"/>
    <dgm:cxn modelId="{4DE2911F-2905-7448-AD5C-C2F863DC049F}" type="presParOf" srcId="{974F300E-4386-5845-9047-D2E50BE5B9DF}" destId="{54CDBF4B-9D09-3242-A1D5-0506BD1712C5}" srcOrd="31" destOrd="0" presId="urn:microsoft.com/office/officeart/2005/8/layout/cycle1"/>
    <dgm:cxn modelId="{286E299D-94EB-3D4B-B552-853B3F2B6FAF}" type="presParOf" srcId="{974F300E-4386-5845-9047-D2E50BE5B9DF}" destId="{49452468-AA65-834B-B75D-72A0A7810E13}" srcOrd="32" destOrd="0" presId="urn:microsoft.com/office/officeart/2005/8/layout/cycle1"/>
    <dgm:cxn modelId="{51FB8E80-7145-E743-ACFE-8D3F00C19E75}" type="presParOf" srcId="{974F300E-4386-5845-9047-D2E50BE5B9DF}" destId="{B0C742D0-6463-FF41-BE88-36D0AF1ED5D5}" srcOrd="33" destOrd="0" presId="urn:microsoft.com/office/officeart/2005/8/layout/cycle1"/>
    <dgm:cxn modelId="{9551C92F-A530-D34D-AFD2-496DA444CF1D}" type="presParOf" srcId="{974F300E-4386-5845-9047-D2E50BE5B9DF}" destId="{CE064FAD-9527-C04A-986D-ADE7F29D4AAF}" srcOrd="34" destOrd="0" presId="urn:microsoft.com/office/officeart/2005/8/layout/cycle1"/>
    <dgm:cxn modelId="{85456394-1C25-764A-81DB-1B0570EE32E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13F4F06-70D3-7643-92F3-D06246ED6BD8}" type="presOf" srcId="{C62D126D-D94F-0A45-AAB3-A4A2804A9AA5}" destId="{49452468-AA65-834B-B75D-72A0A7810E13}" srcOrd="0" destOrd="0" presId="urn:microsoft.com/office/officeart/2005/8/layout/cycle1"/>
    <dgm:cxn modelId="{72827D07-BA55-BC47-9FB6-838E01484D17}" type="presOf" srcId="{12600BCB-5734-3F4B-9543-0CB09A3EC940}" destId="{92DA8A36-05F4-4B4C-B207-6FB4CBC9688F}" srcOrd="0" destOrd="0" presId="urn:microsoft.com/office/officeart/2005/8/layout/cycle1"/>
    <dgm:cxn modelId="{7F823D0B-2E8D-4E45-B0AB-1DDD53A5FE62}" type="presOf" srcId="{A9914442-2057-0542-A0EA-F935FCA28993}" destId="{B4CE740F-E5F8-1040-9068-3C0CA6A81D60}" srcOrd="0" destOrd="0" presId="urn:microsoft.com/office/officeart/2005/8/layout/cycle1"/>
    <dgm:cxn modelId="{ABD0E821-A6E5-6F4E-8AD3-2470C3D2891D}"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AE7C92A-6761-F740-BFA4-DE8928214AA0}" type="presOf" srcId="{D805A741-31F4-6D45-A082-4AD4C7B066F1}" destId="{7D368AA8-A897-6A44-B2ED-5420DBBF55CD}" srcOrd="0" destOrd="0" presId="urn:microsoft.com/office/officeart/2005/8/layout/cycle1"/>
    <dgm:cxn modelId="{D41EEF2D-AF93-2745-A363-4CE7A624EAF5}" type="presOf" srcId="{D7E87DE1-03EB-D748-89C5-D76845DF9F58}" destId="{12C576B8-5B2D-B04B-98C4-29D5E499FD83}" srcOrd="0" destOrd="0" presId="urn:microsoft.com/office/officeart/2005/8/layout/cycle1"/>
    <dgm:cxn modelId="{8CD04333-AD0C-7146-85D9-2D3079B998E6}"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7D5923D-F0EA-354B-B94B-8D1DB82B2D7D}" type="presOf" srcId="{81D20D5D-F15B-B844-BCE7-07FE2E88C5B6}" destId="{2467F156-8EB3-F044-8664-8B186FD19D4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3740D57-C3FF-F245-AB34-3D8DE0D3F7FD}" type="presOf" srcId="{D548EBB6-B1A8-4E4A-94F3-38AFF917AA13}" destId="{A85B6194-0CD3-0046-9C07-12EA626BEFA3}" srcOrd="0" destOrd="0" presId="urn:microsoft.com/office/officeart/2005/8/layout/cycle1"/>
    <dgm:cxn modelId="{5A00FA62-4056-394F-AB16-DDCD6AF0ACAB}" type="presOf" srcId="{55B5CCF6-1B65-AC49-B1EC-CD09807E71EF}" destId="{76EDA6DC-5A32-7640-86D9-A3D1F65AC2D3}" srcOrd="0" destOrd="0" presId="urn:microsoft.com/office/officeart/2005/8/layout/cycle1"/>
    <dgm:cxn modelId="{82923F7F-C188-FF47-B65F-D26FC74D1967}" type="presOf" srcId="{580AAA11-E1E4-FC4E-A546-63E521F462A7}" destId="{DAE7F6D9-575B-6C47-9F2C-6177EB4BA541}" srcOrd="0" destOrd="0" presId="urn:microsoft.com/office/officeart/2005/8/layout/cycle1"/>
    <dgm:cxn modelId="{F41A647F-EA3F-C14B-9DB0-E5D5EF23D463}" type="presOf" srcId="{63159F5F-19C4-974F-B4D9-6A8388E3A179}" destId="{DC85BF06-3190-2C49-B38C-CC01414F956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6758994-93C2-D447-876F-A97444B856BE}" type="presOf" srcId="{6533DBF9-2933-D44A-B9F0-8FC24EC06F20}" destId="{C4FE94AE-AFAE-8743-9525-171FDA850E0F}" srcOrd="0" destOrd="0" presId="urn:microsoft.com/office/officeart/2005/8/layout/cycle1"/>
    <dgm:cxn modelId="{5FA4929F-A7F7-394E-82FB-6296C280B238}" type="presOf" srcId="{B6065800-F57E-6842-B73C-614AFBC2DE05}" destId="{2990F259-A510-7044-A15A-189FB55AE5C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0999FA7-0B20-8442-A2C0-B674FB961758}" type="presOf" srcId="{8E1255C9-F847-A440-83FF-7AA254CCB896}" destId="{974F300E-4386-5845-9047-D2E50BE5B9DF}" srcOrd="0" destOrd="0" presId="urn:microsoft.com/office/officeart/2005/8/layout/cycle1"/>
    <dgm:cxn modelId="{6F264CAB-54EF-3C44-B2B9-8B684BAED979}" type="presOf" srcId="{CCCC52AB-CFB4-904A-B94C-E1998826B4F9}" destId="{7C0589C6-43EC-854D-966B-B0C5FE9A8192}" srcOrd="0" destOrd="0" presId="urn:microsoft.com/office/officeart/2005/8/layout/cycle1"/>
    <dgm:cxn modelId="{073601B8-5694-E742-A8B6-0BDF1EA38CE0}"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EAB567C6-AE83-7843-B42D-FA14A0F46B95}" type="presOf" srcId="{325DB5A0-FE7A-8245-9663-7B515E4DF4C8}" destId="{EAEA7D1D-8D8A-4A4B-812D-D24179AFED27}"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C9B9CD1-48F9-B84B-A966-EAF75C96023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02025BDC-ECD6-2041-A5E0-BC530F93743B}" type="presOf" srcId="{F73B3211-1799-3F44-92B6-7CEE57ECB2D3}" destId="{BF6C208F-01F8-574D-980A-D40F886CF760}" srcOrd="0" destOrd="0" presId="urn:microsoft.com/office/officeart/2005/8/layout/cycle1"/>
    <dgm:cxn modelId="{067828EB-E873-DC40-91D2-C9B0C0FD36BA}" type="presOf" srcId="{19401D75-4FA1-2642-9C39-67D34D8AB9EC}" destId="{37E24780-EDFC-1D4D-B756-C90BE821441B}" srcOrd="0" destOrd="0" presId="urn:microsoft.com/office/officeart/2005/8/layout/cycle1"/>
    <dgm:cxn modelId="{AC5806F0-8288-6747-91B8-BE11F0071611}" type="presOf" srcId="{55E743FA-081E-B447-B4F2-DEEACC6857BC}" destId="{36444405-91CC-BC45-909E-8AE477F1EC7C}" srcOrd="0" destOrd="0" presId="urn:microsoft.com/office/officeart/2005/8/layout/cycle1"/>
    <dgm:cxn modelId="{226260FB-1356-044C-BA36-246F5D76797B}" type="presOf" srcId="{0858D728-97B0-1A41-82DA-1572CE14754F}" destId="{9BE0E30D-6CC1-3143-BC4A-4FF2C5039316}" srcOrd="0" destOrd="0" presId="urn:microsoft.com/office/officeart/2005/8/layout/cycle1"/>
    <dgm:cxn modelId="{509A45FC-B582-A64F-AC20-D1677B0E8FE9}" type="presOf" srcId="{527799A3-6798-F14C-9108-A99B044124B3}" destId="{CE064FAD-9527-C04A-986D-ADE7F29D4AAF}" srcOrd="0" destOrd="0" presId="urn:microsoft.com/office/officeart/2005/8/layout/cycle1"/>
    <dgm:cxn modelId="{E40930FE-8A86-0349-B4BE-961975ADA0AA}" type="presOf" srcId="{54471214-3ABC-B64E-8935-4F53AC7091F5}" destId="{2257407E-2335-6E46-9533-50F1A4869162}" srcOrd="0" destOrd="0" presId="urn:microsoft.com/office/officeart/2005/8/layout/cycle1"/>
    <dgm:cxn modelId="{6F67AF79-AE74-F845-ACDF-023E33152702}" type="presParOf" srcId="{974F300E-4386-5845-9047-D2E50BE5B9DF}" destId="{BF1A72C0-4F23-214E-B2C0-EC3432C35438}" srcOrd="0" destOrd="0" presId="urn:microsoft.com/office/officeart/2005/8/layout/cycle1"/>
    <dgm:cxn modelId="{93C17069-CFE6-A84B-B822-6932A3D7E75B}" type="presParOf" srcId="{974F300E-4386-5845-9047-D2E50BE5B9DF}" destId="{92DA8A36-05F4-4B4C-B207-6FB4CBC9688F}" srcOrd="1" destOrd="0" presId="urn:microsoft.com/office/officeart/2005/8/layout/cycle1"/>
    <dgm:cxn modelId="{032ADA62-D45F-C646-A544-B5E1420163D5}" type="presParOf" srcId="{974F300E-4386-5845-9047-D2E50BE5B9DF}" destId="{2990F259-A510-7044-A15A-189FB55AE5CB}" srcOrd="2" destOrd="0" presId="urn:microsoft.com/office/officeart/2005/8/layout/cycle1"/>
    <dgm:cxn modelId="{3C8AC3CC-7812-5D4D-BAB8-CDE8E1C7B61A}" type="presParOf" srcId="{974F300E-4386-5845-9047-D2E50BE5B9DF}" destId="{A7A1548F-03D0-7F43-8C4C-631804CE4126}" srcOrd="3" destOrd="0" presId="urn:microsoft.com/office/officeart/2005/8/layout/cycle1"/>
    <dgm:cxn modelId="{5F348909-3F34-AC47-BC2B-0BA5B21BFA00}" type="presParOf" srcId="{974F300E-4386-5845-9047-D2E50BE5B9DF}" destId="{EAEA7D1D-8D8A-4A4B-812D-D24179AFED27}" srcOrd="4" destOrd="0" presId="urn:microsoft.com/office/officeart/2005/8/layout/cycle1"/>
    <dgm:cxn modelId="{266CFC9C-DC99-1F46-ABF4-FB298A6D60A5}" type="presParOf" srcId="{974F300E-4386-5845-9047-D2E50BE5B9DF}" destId="{2257407E-2335-6E46-9533-50F1A4869162}" srcOrd="5" destOrd="0" presId="urn:microsoft.com/office/officeart/2005/8/layout/cycle1"/>
    <dgm:cxn modelId="{1269A112-C51E-9443-A000-394D42440D83}" type="presParOf" srcId="{974F300E-4386-5845-9047-D2E50BE5B9DF}" destId="{3467B5D4-61EB-4C46-BB87-881C0920F2D1}" srcOrd="6" destOrd="0" presId="urn:microsoft.com/office/officeart/2005/8/layout/cycle1"/>
    <dgm:cxn modelId="{B3BC0471-C385-084F-A0E9-64F77D7404E7}" type="presParOf" srcId="{974F300E-4386-5845-9047-D2E50BE5B9DF}" destId="{2467F156-8EB3-F044-8664-8B186FD19D40}" srcOrd="7" destOrd="0" presId="urn:microsoft.com/office/officeart/2005/8/layout/cycle1"/>
    <dgm:cxn modelId="{5FF2019D-40A2-BB41-B566-6BEB9768F650}" type="presParOf" srcId="{974F300E-4386-5845-9047-D2E50BE5B9DF}" destId="{DC85BF06-3190-2C49-B38C-CC01414F9567}" srcOrd="8" destOrd="0" presId="urn:microsoft.com/office/officeart/2005/8/layout/cycle1"/>
    <dgm:cxn modelId="{BAB0C2F4-523F-3440-8156-3BDE77E60B8C}" type="presParOf" srcId="{974F300E-4386-5845-9047-D2E50BE5B9DF}" destId="{818521AB-CB19-3245-AC47-32330EC1D05A}" srcOrd="9" destOrd="0" presId="urn:microsoft.com/office/officeart/2005/8/layout/cycle1"/>
    <dgm:cxn modelId="{3402D959-1946-C446-99CC-43E51151E27E}" type="presParOf" srcId="{974F300E-4386-5845-9047-D2E50BE5B9DF}" destId="{A85B6194-0CD3-0046-9C07-12EA626BEFA3}" srcOrd="10" destOrd="0" presId="urn:microsoft.com/office/officeart/2005/8/layout/cycle1"/>
    <dgm:cxn modelId="{AD704A65-DDA4-9B46-B63B-04B2019784E7}" type="presParOf" srcId="{974F300E-4386-5845-9047-D2E50BE5B9DF}" destId="{76EDA6DC-5A32-7640-86D9-A3D1F65AC2D3}" srcOrd="11" destOrd="0" presId="urn:microsoft.com/office/officeart/2005/8/layout/cycle1"/>
    <dgm:cxn modelId="{2068B784-D3CE-2A47-83D7-38E87D158A5F}" type="presParOf" srcId="{974F300E-4386-5845-9047-D2E50BE5B9DF}" destId="{5FEB966B-5E78-494C-B5A1-6F18B3A362B7}" srcOrd="12" destOrd="0" presId="urn:microsoft.com/office/officeart/2005/8/layout/cycle1"/>
    <dgm:cxn modelId="{139E2422-62C0-B94A-AAF0-A95C21DE4A9C}" type="presParOf" srcId="{974F300E-4386-5845-9047-D2E50BE5B9DF}" destId="{9BE0E30D-6CC1-3143-BC4A-4FF2C5039316}" srcOrd="13" destOrd="0" presId="urn:microsoft.com/office/officeart/2005/8/layout/cycle1"/>
    <dgm:cxn modelId="{7B18635A-E749-4541-A59C-C2BADA130595}" type="presParOf" srcId="{974F300E-4386-5845-9047-D2E50BE5B9DF}" destId="{37E24780-EDFC-1D4D-B756-C90BE821441B}" srcOrd="14" destOrd="0" presId="urn:microsoft.com/office/officeart/2005/8/layout/cycle1"/>
    <dgm:cxn modelId="{BFFF4969-9F64-E847-8D07-683C987B6FFA}" type="presParOf" srcId="{974F300E-4386-5845-9047-D2E50BE5B9DF}" destId="{788B510C-5C6F-7E4F-BD2A-4B0F37349509}" srcOrd="15" destOrd="0" presId="urn:microsoft.com/office/officeart/2005/8/layout/cycle1"/>
    <dgm:cxn modelId="{9C156B0A-2CB6-7840-BDC8-AF91D44A9078}" type="presParOf" srcId="{974F300E-4386-5845-9047-D2E50BE5B9DF}" destId="{BF6C208F-01F8-574D-980A-D40F886CF760}" srcOrd="16" destOrd="0" presId="urn:microsoft.com/office/officeart/2005/8/layout/cycle1"/>
    <dgm:cxn modelId="{63CCA04F-5F53-6744-9FC6-D1F47E6B596C}" type="presParOf" srcId="{974F300E-4386-5845-9047-D2E50BE5B9DF}" destId="{DAE7F6D9-575B-6C47-9F2C-6177EB4BA541}" srcOrd="17" destOrd="0" presId="urn:microsoft.com/office/officeart/2005/8/layout/cycle1"/>
    <dgm:cxn modelId="{2FACD56D-BDAA-0C48-823D-1A38E326304C}" type="presParOf" srcId="{974F300E-4386-5845-9047-D2E50BE5B9DF}" destId="{3AD74439-13B4-6B4C-A74C-96BE28333D49}" srcOrd="18" destOrd="0" presId="urn:microsoft.com/office/officeart/2005/8/layout/cycle1"/>
    <dgm:cxn modelId="{A47C935A-D3B1-C741-BFF1-A695FF019FA0}" type="presParOf" srcId="{974F300E-4386-5845-9047-D2E50BE5B9DF}" destId="{B4CE740F-E5F8-1040-9068-3C0CA6A81D60}" srcOrd="19" destOrd="0" presId="urn:microsoft.com/office/officeart/2005/8/layout/cycle1"/>
    <dgm:cxn modelId="{24629E90-72E5-124A-97A8-5808ADD4C3EB}" type="presParOf" srcId="{974F300E-4386-5845-9047-D2E50BE5B9DF}" destId="{7D368AA8-A897-6A44-B2ED-5420DBBF55CD}" srcOrd="20" destOrd="0" presId="urn:microsoft.com/office/officeart/2005/8/layout/cycle1"/>
    <dgm:cxn modelId="{56CF65E5-FBCB-2C40-B31B-8B1E571ADC10}" type="presParOf" srcId="{974F300E-4386-5845-9047-D2E50BE5B9DF}" destId="{256A8A82-B1CB-EF43-AB66-A3D1C8A54B59}" srcOrd="21" destOrd="0" presId="urn:microsoft.com/office/officeart/2005/8/layout/cycle1"/>
    <dgm:cxn modelId="{6D085427-B708-E54A-888D-6F0C32013175}" type="presParOf" srcId="{974F300E-4386-5845-9047-D2E50BE5B9DF}" destId="{36444405-91CC-BC45-909E-8AE477F1EC7C}" srcOrd="22" destOrd="0" presId="urn:microsoft.com/office/officeart/2005/8/layout/cycle1"/>
    <dgm:cxn modelId="{73973A22-61AB-5A4F-A302-482117FE2EA2}" type="presParOf" srcId="{974F300E-4386-5845-9047-D2E50BE5B9DF}" destId="{0EBEA1BD-8C57-A847-A4A1-BD492A397D4A}" srcOrd="23" destOrd="0" presId="urn:microsoft.com/office/officeart/2005/8/layout/cycle1"/>
    <dgm:cxn modelId="{2622C511-BF32-974F-8EE4-DCAE3BE5A82C}" type="presParOf" srcId="{974F300E-4386-5845-9047-D2E50BE5B9DF}" destId="{A1257670-91AA-B74E-AFCB-48382C466D43}" srcOrd="24" destOrd="0" presId="urn:microsoft.com/office/officeart/2005/8/layout/cycle1"/>
    <dgm:cxn modelId="{C19BB9D5-A708-4F49-B059-65B08FD23E2C}" type="presParOf" srcId="{974F300E-4386-5845-9047-D2E50BE5B9DF}" destId="{19DCBC3D-EF34-4444-B52C-E59D1C44CC9D}" srcOrd="25" destOrd="0" presId="urn:microsoft.com/office/officeart/2005/8/layout/cycle1"/>
    <dgm:cxn modelId="{5576B3C4-7F6B-624F-91A0-9AAB59D690F9}" type="presParOf" srcId="{974F300E-4386-5845-9047-D2E50BE5B9DF}" destId="{CDA9BE8C-41E5-BF45-BAB4-5B91BDDEFF8D}" srcOrd="26" destOrd="0" presId="urn:microsoft.com/office/officeart/2005/8/layout/cycle1"/>
    <dgm:cxn modelId="{B2372CCB-B88D-3840-92E2-ECEC4BBFB7A5}" type="presParOf" srcId="{974F300E-4386-5845-9047-D2E50BE5B9DF}" destId="{731680F6-F070-374C-97C4-FB0156E03231}" srcOrd="27" destOrd="0" presId="urn:microsoft.com/office/officeart/2005/8/layout/cycle1"/>
    <dgm:cxn modelId="{9F5DFBE9-B7DF-8E43-992A-52F083FF8F5B}" type="presParOf" srcId="{974F300E-4386-5845-9047-D2E50BE5B9DF}" destId="{12C576B8-5B2D-B04B-98C4-29D5E499FD83}" srcOrd="28" destOrd="0" presId="urn:microsoft.com/office/officeart/2005/8/layout/cycle1"/>
    <dgm:cxn modelId="{A697C847-00C1-084E-81DF-EE4E1A235854}" type="presParOf" srcId="{974F300E-4386-5845-9047-D2E50BE5B9DF}" destId="{C4FE94AE-AFAE-8743-9525-171FDA850E0F}" srcOrd="29" destOrd="0" presId="urn:microsoft.com/office/officeart/2005/8/layout/cycle1"/>
    <dgm:cxn modelId="{4EEC2DC9-2AF6-0B43-8494-72D54215EED5}" type="presParOf" srcId="{974F300E-4386-5845-9047-D2E50BE5B9DF}" destId="{FBD4D212-3E98-9843-8795-297F9EDDD657}" srcOrd="30" destOrd="0" presId="urn:microsoft.com/office/officeart/2005/8/layout/cycle1"/>
    <dgm:cxn modelId="{7BCA19F2-92D4-9E47-8AD7-4C2C46619A4A}" type="presParOf" srcId="{974F300E-4386-5845-9047-D2E50BE5B9DF}" destId="{54CDBF4B-9D09-3242-A1D5-0506BD1712C5}" srcOrd="31" destOrd="0" presId="urn:microsoft.com/office/officeart/2005/8/layout/cycle1"/>
    <dgm:cxn modelId="{13EA641D-A183-0E46-A75D-D94FA403DED2}" type="presParOf" srcId="{974F300E-4386-5845-9047-D2E50BE5B9DF}" destId="{49452468-AA65-834B-B75D-72A0A7810E13}" srcOrd="32" destOrd="0" presId="urn:microsoft.com/office/officeart/2005/8/layout/cycle1"/>
    <dgm:cxn modelId="{72B493A6-7065-E445-9139-36D891142C8C}" type="presParOf" srcId="{974F300E-4386-5845-9047-D2E50BE5B9DF}" destId="{B0C742D0-6463-FF41-BE88-36D0AF1ED5D5}" srcOrd="33" destOrd="0" presId="urn:microsoft.com/office/officeart/2005/8/layout/cycle1"/>
    <dgm:cxn modelId="{EA472FEA-2481-E64B-A40A-4289093FA7AA}" type="presParOf" srcId="{974F300E-4386-5845-9047-D2E50BE5B9DF}" destId="{CE064FAD-9527-C04A-986D-ADE7F29D4AAF}" srcOrd="34" destOrd="0" presId="urn:microsoft.com/office/officeart/2005/8/layout/cycle1"/>
    <dgm:cxn modelId="{584732D8-8B10-204F-BA81-A1B1ACF9FC6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B94A20B-7687-F047-9918-99D802C24B4E}" type="presOf" srcId="{B7792F1E-795A-8A40-9AF9-CBB036406804}" destId="{0EBEA1BD-8C57-A847-A4A1-BD492A397D4A}" srcOrd="0" destOrd="0" presId="urn:microsoft.com/office/officeart/2005/8/layout/cycle1"/>
    <dgm:cxn modelId="{3C60C30E-12AC-4D42-9915-1B6CB8B9AE31}" type="presOf" srcId="{55E743FA-081E-B447-B4F2-DEEACC6857BC}" destId="{36444405-91CC-BC45-909E-8AE477F1EC7C}" srcOrd="0" destOrd="0" presId="urn:microsoft.com/office/officeart/2005/8/layout/cycle1"/>
    <dgm:cxn modelId="{92F1B710-98BB-6C40-898A-454694A92128}" type="presOf" srcId="{591E9484-33B2-714C-AA5D-D47E80DA12F9}" destId="{CDA9BE8C-41E5-BF45-BAB4-5B91BDDEFF8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737A733-D30C-A04B-9677-C1DD574BE0BC}" type="presOf" srcId="{0858D728-97B0-1A41-82DA-1572CE14754F}" destId="{9BE0E30D-6CC1-3143-BC4A-4FF2C5039316}"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D4A0639-9AD7-724C-88C3-6CCC5EF2A756}" type="presOf" srcId="{C62D126D-D94F-0A45-AAB3-A4A2804A9AA5}" destId="{49452468-AA65-834B-B75D-72A0A7810E1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3ADF1E50-72BB-4D45-AFD9-5C4166D96E62}" type="presOf" srcId="{B6065800-F57E-6842-B73C-614AFBC2DE05}" destId="{2990F259-A510-7044-A15A-189FB55AE5CB}" srcOrd="0" destOrd="0" presId="urn:microsoft.com/office/officeart/2005/8/layout/cycle1"/>
    <dgm:cxn modelId="{6964C45B-CC9F-DB45-A916-16545B0FCA87}" type="presOf" srcId="{610909C5-6334-264F-93E0-189A71FB6993}" destId="{54CDBF4B-9D09-3242-A1D5-0506BD1712C5}" srcOrd="0" destOrd="0" presId="urn:microsoft.com/office/officeart/2005/8/layout/cycle1"/>
    <dgm:cxn modelId="{E1756D5D-5D39-BA4A-BD36-D9C582FABCCF}" type="presOf" srcId="{931AD6AD-68AD-1F4D-802F-C6CD780A0CDB}" destId="{19DCBC3D-EF34-4444-B52C-E59D1C44CC9D}" srcOrd="0" destOrd="0" presId="urn:microsoft.com/office/officeart/2005/8/layout/cycle1"/>
    <dgm:cxn modelId="{07A15964-FD07-BA47-AEEB-4CC8CAE78162}" type="presOf" srcId="{55B5CCF6-1B65-AC49-B1EC-CD09807E71EF}" destId="{76EDA6DC-5A32-7640-86D9-A3D1F65AC2D3}" srcOrd="0" destOrd="0" presId="urn:microsoft.com/office/officeart/2005/8/layout/cycle1"/>
    <dgm:cxn modelId="{1A428B65-BF6C-D34F-846E-7DF2AF25E1FA}" type="presOf" srcId="{54471214-3ABC-B64E-8935-4F53AC7091F5}" destId="{2257407E-2335-6E46-9533-50F1A4869162}" srcOrd="0" destOrd="0" presId="urn:microsoft.com/office/officeart/2005/8/layout/cycle1"/>
    <dgm:cxn modelId="{146FB478-1036-7142-B203-CFFCFA9721B3}" type="presOf" srcId="{81D20D5D-F15B-B844-BCE7-07FE2E88C5B6}" destId="{2467F156-8EB3-F044-8664-8B186FD19D40}" srcOrd="0" destOrd="0" presId="urn:microsoft.com/office/officeart/2005/8/layout/cycle1"/>
    <dgm:cxn modelId="{58F8C082-366B-6446-A25C-3B287C896220}" type="presOf" srcId="{8E1255C9-F847-A440-83FF-7AA254CCB896}" destId="{974F300E-4386-5845-9047-D2E50BE5B9DF}" srcOrd="0" destOrd="0" presId="urn:microsoft.com/office/officeart/2005/8/layout/cycle1"/>
    <dgm:cxn modelId="{16110E83-F6EB-7C4C-AA03-4DDFB482E6CE}"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F3BC91-37E2-F94B-91C1-92D5D4459967}" type="presOf" srcId="{63159F5F-19C4-974F-B4D9-6A8388E3A179}" destId="{DC85BF06-3190-2C49-B38C-CC01414F9567}" srcOrd="0" destOrd="0" presId="urn:microsoft.com/office/officeart/2005/8/layout/cycle1"/>
    <dgm:cxn modelId="{8597549B-E82B-504C-B9C7-F38D9352AE02}"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D8A94B4-7F05-A844-A209-1F3EBE244724}" type="presOf" srcId="{580AAA11-E1E4-FC4E-A546-63E521F462A7}" destId="{DAE7F6D9-575B-6C47-9F2C-6177EB4BA541}"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EFC1FBC-2947-3648-929B-D39884C3EB71}"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3A83FEC4-9B9E-3D49-A2C1-53EBCAC5ADD4}" type="presOf" srcId="{CCCC52AB-CFB4-904A-B94C-E1998826B4F9}" destId="{7C0589C6-43EC-854D-966B-B0C5FE9A8192}" srcOrd="0" destOrd="0" presId="urn:microsoft.com/office/officeart/2005/8/layout/cycle1"/>
    <dgm:cxn modelId="{A38A98C5-DA40-9743-8B9A-C20CB3073D05}"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5E49DE3-77C4-8148-8B57-8846B75263AF}" type="presOf" srcId="{6533DBF9-2933-D44A-B9F0-8FC24EC06F20}" destId="{C4FE94AE-AFAE-8743-9525-171FDA850E0F}" srcOrd="0" destOrd="0" presId="urn:microsoft.com/office/officeart/2005/8/layout/cycle1"/>
    <dgm:cxn modelId="{3BADC4E3-5A9F-2B43-91AA-D381117C1683}" type="presOf" srcId="{527799A3-6798-F14C-9108-A99B044124B3}" destId="{CE064FAD-9527-C04A-986D-ADE7F29D4AAF}" srcOrd="0" destOrd="0" presId="urn:microsoft.com/office/officeart/2005/8/layout/cycle1"/>
    <dgm:cxn modelId="{F27889EF-6B73-A941-9513-25C15386606A}" type="presOf" srcId="{A9914442-2057-0542-A0EA-F935FCA28993}" destId="{B4CE740F-E5F8-1040-9068-3C0CA6A81D60}" srcOrd="0" destOrd="0" presId="urn:microsoft.com/office/officeart/2005/8/layout/cycle1"/>
    <dgm:cxn modelId="{9429D1F0-C8CB-844B-B256-1F8AC7258EDC}" type="presOf" srcId="{D548EBB6-B1A8-4E4A-94F3-38AFF917AA13}" destId="{A85B6194-0CD3-0046-9C07-12EA626BEFA3}" srcOrd="0" destOrd="0" presId="urn:microsoft.com/office/officeart/2005/8/layout/cycle1"/>
    <dgm:cxn modelId="{128D55F8-204B-E642-9157-9289B2EF68F2}" type="presOf" srcId="{19401D75-4FA1-2642-9C39-67D34D8AB9EC}" destId="{37E24780-EDFC-1D4D-B756-C90BE821441B}" srcOrd="0" destOrd="0" presId="urn:microsoft.com/office/officeart/2005/8/layout/cycle1"/>
    <dgm:cxn modelId="{53D3DDFE-6D93-7640-B32D-0A3AF04077A5}" type="presOf" srcId="{F73B3211-1799-3F44-92B6-7CEE57ECB2D3}" destId="{BF6C208F-01F8-574D-980A-D40F886CF760}" srcOrd="0" destOrd="0" presId="urn:microsoft.com/office/officeart/2005/8/layout/cycle1"/>
    <dgm:cxn modelId="{9DE6E5E0-2055-4F43-AED3-71FDA14CC680}" type="presParOf" srcId="{974F300E-4386-5845-9047-D2E50BE5B9DF}" destId="{BF1A72C0-4F23-214E-B2C0-EC3432C35438}" srcOrd="0" destOrd="0" presId="urn:microsoft.com/office/officeart/2005/8/layout/cycle1"/>
    <dgm:cxn modelId="{BC91B56E-54BC-F746-ABCD-45B41A379B33}" type="presParOf" srcId="{974F300E-4386-5845-9047-D2E50BE5B9DF}" destId="{92DA8A36-05F4-4B4C-B207-6FB4CBC9688F}" srcOrd="1" destOrd="0" presId="urn:microsoft.com/office/officeart/2005/8/layout/cycle1"/>
    <dgm:cxn modelId="{7C038C83-1C73-1C46-BF79-60EB088B03E0}" type="presParOf" srcId="{974F300E-4386-5845-9047-D2E50BE5B9DF}" destId="{2990F259-A510-7044-A15A-189FB55AE5CB}" srcOrd="2" destOrd="0" presId="urn:microsoft.com/office/officeart/2005/8/layout/cycle1"/>
    <dgm:cxn modelId="{2F8E6D01-0E1B-F94A-86EB-BF20E7E1FD06}" type="presParOf" srcId="{974F300E-4386-5845-9047-D2E50BE5B9DF}" destId="{A7A1548F-03D0-7F43-8C4C-631804CE4126}" srcOrd="3" destOrd="0" presId="urn:microsoft.com/office/officeart/2005/8/layout/cycle1"/>
    <dgm:cxn modelId="{5E31CC49-3FF7-1A46-A308-55736553CD4D}" type="presParOf" srcId="{974F300E-4386-5845-9047-D2E50BE5B9DF}" destId="{EAEA7D1D-8D8A-4A4B-812D-D24179AFED27}" srcOrd="4" destOrd="0" presId="urn:microsoft.com/office/officeart/2005/8/layout/cycle1"/>
    <dgm:cxn modelId="{6B2FC36C-4CDA-8A45-BE9D-217BCDF354C1}" type="presParOf" srcId="{974F300E-4386-5845-9047-D2E50BE5B9DF}" destId="{2257407E-2335-6E46-9533-50F1A4869162}" srcOrd="5" destOrd="0" presId="urn:microsoft.com/office/officeart/2005/8/layout/cycle1"/>
    <dgm:cxn modelId="{4E515153-8AF3-2C46-A430-1D7BB0BECD2D}" type="presParOf" srcId="{974F300E-4386-5845-9047-D2E50BE5B9DF}" destId="{3467B5D4-61EB-4C46-BB87-881C0920F2D1}" srcOrd="6" destOrd="0" presId="urn:microsoft.com/office/officeart/2005/8/layout/cycle1"/>
    <dgm:cxn modelId="{FB1B1C07-53FA-DA42-B77B-081742C951FC}" type="presParOf" srcId="{974F300E-4386-5845-9047-D2E50BE5B9DF}" destId="{2467F156-8EB3-F044-8664-8B186FD19D40}" srcOrd="7" destOrd="0" presId="urn:microsoft.com/office/officeart/2005/8/layout/cycle1"/>
    <dgm:cxn modelId="{47668847-1794-6B4F-8AEA-E110987A0FEA}" type="presParOf" srcId="{974F300E-4386-5845-9047-D2E50BE5B9DF}" destId="{DC85BF06-3190-2C49-B38C-CC01414F9567}" srcOrd="8" destOrd="0" presId="urn:microsoft.com/office/officeart/2005/8/layout/cycle1"/>
    <dgm:cxn modelId="{F96AD6E4-DE15-6841-B397-91CFD23DB408}" type="presParOf" srcId="{974F300E-4386-5845-9047-D2E50BE5B9DF}" destId="{818521AB-CB19-3245-AC47-32330EC1D05A}" srcOrd="9" destOrd="0" presId="urn:microsoft.com/office/officeart/2005/8/layout/cycle1"/>
    <dgm:cxn modelId="{C4F5FFE8-3DEE-9A44-B0F9-646C773B5508}" type="presParOf" srcId="{974F300E-4386-5845-9047-D2E50BE5B9DF}" destId="{A85B6194-0CD3-0046-9C07-12EA626BEFA3}" srcOrd="10" destOrd="0" presId="urn:microsoft.com/office/officeart/2005/8/layout/cycle1"/>
    <dgm:cxn modelId="{E277168E-2532-784C-8F11-0445865DAE2C}" type="presParOf" srcId="{974F300E-4386-5845-9047-D2E50BE5B9DF}" destId="{76EDA6DC-5A32-7640-86D9-A3D1F65AC2D3}" srcOrd="11" destOrd="0" presId="urn:microsoft.com/office/officeart/2005/8/layout/cycle1"/>
    <dgm:cxn modelId="{0CC430C4-7679-214A-8413-8286693D0F0C}" type="presParOf" srcId="{974F300E-4386-5845-9047-D2E50BE5B9DF}" destId="{5FEB966B-5E78-494C-B5A1-6F18B3A362B7}" srcOrd="12" destOrd="0" presId="urn:microsoft.com/office/officeart/2005/8/layout/cycle1"/>
    <dgm:cxn modelId="{E98ADF64-5C7B-5C4D-9F1E-AD85D1A4B368}" type="presParOf" srcId="{974F300E-4386-5845-9047-D2E50BE5B9DF}" destId="{9BE0E30D-6CC1-3143-BC4A-4FF2C5039316}" srcOrd="13" destOrd="0" presId="urn:microsoft.com/office/officeart/2005/8/layout/cycle1"/>
    <dgm:cxn modelId="{82F5B845-9E73-6843-8633-07D2EC79085B}" type="presParOf" srcId="{974F300E-4386-5845-9047-D2E50BE5B9DF}" destId="{37E24780-EDFC-1D4D-B756-C90BE821441B}" srcOrd="14" destOrd="0" presId="urn:microsoft.com/office/officeart/2005/8/layout/cycle1"/>
    <dgm:cxn modelId="{2F4B48E0-0731-B340-A10E-75B91F4CA45C}" type="presParOf" srcId="{974F300E-4386-5845-9047-D2E50BE5B9DF}" destId="{788B510C-5C6F-7E4F-BD2A-4B0F37349509}" srcOrd="15" destOrd="0" presId="urn:microsoft.com/office/officeart/2005/8/layout/cycle1"/>
    <dgm:cxn modelId="{967136F1-A9FA-924C-B489-B89DAE8BAD2E}" type="presParOf" srcId="{974F300E-4386-5845-9047-D2E50BE5B9DF}" destId="{BF6C208F-01F8-574D-980A-D40F886CF760}" srcOrd="16" destOrd="0" presId="urn:microsoft.com/office/officeart/2005/8/layout/cycle1"/>
    <dgm:cxn modelId="{FBDC050E-529B-D44B-BBD7-C372CBD16CBD}" type="presParOf" srcId="{974F300E-4386-5845-9047-D2E50BE5B9DF}" destId="{DAE7F6D9-575B-6C47-9F2C-6177EB4BA541}" srcOrd="17" destOrd="0" presId="urn:microsoft.com/office/officeart/2005/8/layout/cycle1"/>
    <dgm:cxn modelId="{64C368A0-0980-5B47-8529-C90127A9067D}" type="presParOf" srcId="{974F300E-4386-5845-9047-D2E50BE5B9DF}" destId="{3AD74439-13B4-6B4C-A74C-96BE28333D49}" srcOrd="18" destOrd="0" presId="urn:microsoft.com/office/officeart/2005/8/layout/cycle1"/>
    <dgm:cxn modelId="{4124C83C-8EB7-4F49-A796-27D5221E0321}" type="presParOf" srcId="{974F300E-4386-5845-9047-D2E50BE5B9DF}" destId="{B4CE740F-E5F8-1040-9068-3C0CA6A81D60}" srcOrd="19" destOrd="0" presId="urn:microsoft.com/office/officeart/2005/8/layout/cycle1"/>
    <dgm:cxn modelId="{D6AB99E4-8D78-134C-911A-00113A38E5B1}" type="presParOf" srcId="{974F300E-4386-5845-9047-D2E50BE5B9DF}" destId="{7D368AA8-A897-6A44-B2ED-5420DBBF55CD}" srcOrd="20" destOrd="0" presId="urn:microsoft.com/office/officeart/2005/8/layout/cycle1"/>
    <dgm:cxn modelId="{2EB50081-082F-7945-B67B-8598221A866A}" type="presParOf" srcId="{974F300E-4386-5845-9047-D2E50BE5B9DF}" destId="{256A8A82-B1CB-EF43-AB66-A3D1C8A54B59}" srcOrd="21" destOrd="0" presId="urn:microsoft.com/office/officeart/2005/8/layout/cycle1"/>
    <dgm:cxn modelId="{12531DAA-C39B-BB47-99DB-CD7198D7BA6E}" type="presParOf" srcId="{974F300E-4386-5845-9047-D2E50BE5B9DF}" destId="{36444405-91CC-BC45-909E-8AE477F1EC7C}" srcOrd="22" destOrd="0" presId="urn:microsoft.com/office/officeart/2005/8/layout/cycle1"/>
    <dgm:cxn modelId="{2C005126-41F7-1A43-92D7-741F14557AE8}" type="presParOf" srcId="{974F300E-4386-5845-9047-D2E50BE5B9DF}" destId="{0EBEA1BD-8C57-A847-A4A1-BD492A397D4A}" srcOrd="23" destOrd="0" presId="urn:microsoft.com/office/officeart/2005/8/layout/cycle1"/>
    <dgm:cxn modelId="{1BAA8D2B-1614-3D43-BFE9-3D0D0102AE43}" type="presParOf" srcId="{974F300E-4386-5845-9047-D2E50BE5B9DF}" destId="{A1257670-91AA-B74E-AFCB-48382C466D43}" srcOrd="24" destOrd="0" presId="urn:microsoft.com/office/officeart/2005/8/layout/cycle1"/>
    <dgm:cxn modelId="{2A355301-59C6-CA46-B64B-7999FE10D166}" type="presParOf" srcId="{974F300E-4386-5845-9047-D2E50BE5B9DF}" destId="{19DCBC3D-EF34-4444-B52C-E59D1C44CC9D}" srcOrd="25" destOrd="0" presId="urn:microsoft.com/office/officeart/2005/8/layout/cycle1"/>
    <dgm:cxn modelId="{32D3BCA5-2E2F-DD43-8143-B19351A35A37}" type="presParOf" srcId="{974F300E-4386-5845-9047-D2E50BE5B9DF}" destId="{CDA9BE8C-41E5-BF45-BAB4-5B91BDDEFF8D}" srcOrd="26" destOrd="0" presId="urn:microsoft.com/office/officeart/2005/8/layout/cycle1"/>
    <dgm:cxn modelId="{C72DC01D-016C-0840-8E5A-A692BF60F7B7}" type="presParOf" srcId="{974F300E-4386-5845-9047-D2E50BE5B9DF}" destId="{731680F6-F070-374C-97C4-FB0156E03231}" srcOrd="27" destOrd="0" presId="urn:microsoft.com/office/officeart/2005/8/layout/cycle1"/>
    <dgm:cxn modelId="{34E24919-A29A-D940-B3FF-4484176B5723}" type="presParOf" srcId="{974F300E-4386-5845-9047-D2E50BE5B9DF}" destId="{12C576B8-5B2D-B04B-98C4-29D5E499FD83}" srcOrd="28" destOrd="0" presId="urn:microsoft.com/office/officeart/2005/8/layout/cycle1"/>
    <dgm:cxn modelId="{976FBD68-F1D1-8D41-9EC8-0895D8A4DCB4}" type="presParOf" srcId="{974F300E-4386-5845-9047-D2E50BE5B9DF}" destId="{C4FE94AE-AFAE-8743-9525-171FDA850E0F}" srcOrd="29" destOrd="0" presId="urn:microsoft.com/office/officeart/2005/8/layout/cycle1"/>
    <dgm:cxn modelId="{6A2170DC-BCCD-DF40-B7E6-C12E3D72F953}" type="presParOf" srcId="{974F300E-4386-5845-9047-D2E50BE5B9DF}" destId="{FBD4D212-3E98-9843-8795-297F9EDDD657}" srcOrd="30" destOrd="0" presId="urn:microsoft.com/office/officeart/2005/8/layout/cycle1"/>
    <dgm:cxn modelId="{0C21838D-8F2D-9246-B144-20317CB7AB9A}" type="presParOf" srcId="{974F300E-4386-5845-9047-D2E50BE5B9DF}" destId="{54CDBF4B-9D09-3242-A1D5-0506BD1712C5}" srcOrd="31" destOrd="0" presId="urn:microsoft.com/office/officeart/2005/8/layout/cycle1"/>
    <dgm:cxn modelId="{B6FF2FEC-4E86-414A-B3F5-0E78F52E10A6}" type="presParOf" srcId="{974F300E-4386-5845-9047-D2E50BE5B9DF}" destId="{49452468-AA65-834B-B75D-72A0A7810E13}" srcOrd="32" destOrd="0" presId="urn:microsoft.com/office/officeart/2005/8/layout/cycle1"/>
    <dgm:cxn modelId="{E577A359-6BDA-5144-9F43-091AE17688EB}" type="presParOf" srcId="{974F300E-4386-5845-9047-D2E50BE5B9DF}" destId="{B0C742D0-6463-FF41-BE88-36D0AF1ED5D5}" srcOrd="33" destOrd="0" presId="urn:microsoft.com/office/officeart/2005/8/layout/cycle1"/>
    <dgm:cxn modelId="{9103320A-EFC4-374A-84B7-86743233194B}" type="presParOf" srcId="{974F300E-4386-5845-9047-D2E50BE5B9DF}" destId="{CE064FAD-9527-C04A-986D-ADE7F29D4AAF}" srcOrd="34" destOrd="0" presId="urn:microsoft.com/office/officeart/2005/8/layout/cycle1"/>
    <dgm:cxn modelId="{B547F3AE-654F-6C4B-BC9D-343E3B06D7F8}"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5580001-2A6D-D849-84D8-FCF74C672A2A}" type="presOf" srcId="{D548EBB6-B1A8-4E4A-94F3-38AFF917AA13}" destId="{A85B6194-0CD3-0046-9C07-12EA626BEFA3}" srcOrd="0" destOrd="0" presId="urn:microsoft.com/office/officeart/2005/8/layout/cycle1"/>
    <dgm:cxn modelId="{8E0DA601-82D9-8343-B1BD-BFE76484A563}" type="presOf" srcId="{6533DBF9-2933-D44A-B9F0-8FC24EC06F20}" destId="{C4FE94AE-AFAE-8743-9525-171FDA850E0F}" srcOrd="0" destOrd="0" presId="urn:microsoft.com/office/officeart/2005/8/layout/cycle1"/>
    <dgm:cxn modelId="{4F5C7B0A-A602-D741-A0CA-2B8E7445452E}" type="presOf" srcId="{580AAA11-E1E4-FC4E-A546-63E521F462A7}" destId="{DAE7F6D9-575B-6C47-9F2C-6177EB4BA541}" srcOrd="0" destOrd="0" presId="urn:microsoft.com/office/officeart/2005/8/layout/cycle1"/>
    <dgm:cxn modelId="{119C4817-8DC5-AA41-9444-645E6A3FA274}" type="presOf" srcId="{0858D728-97B0-1A41-82DA-1572CE14754F}" destId="{9BE0E30D-6CC1-3143-BC4A-4FF2C5039316}" srcOrd="0" destOrd="0" presId="urn:microsoft.com/office/officeart/2005/8/layout/cycle1"/>
    <dgm:cxn modelId="{2579B718-159E-5248-ABB5-29B469E672DC}"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559F125-9169-6B43-AAB8-B461E3BA7450}" type="presOf" srcId="{63159F5F-19C4-974F-B4D9-6A8388E3A179}" destId="{DC85BF06-3190-2C49-B38C-CC01414F9567}" srcOrd="0" destOrd="0" presId="urn:microsoft.com/office/officeart/2005/8/layout/cycle1"/>
    <dgm:cxn modelId="{C065102D-DDFA-5A45-BD33-B0FF59D037D6}" type="presOf" srcId="{A9914442-2057-0542-A0EA-F935FCA28993}" destId="{B4CE740F-E5F8-1040-9068-3C0CA6A81D60}" srcOrd="0" destOrd="0" presId="urn:microsoft.com/office/officeart/2005/8/layout/cycle1"/>
    <dgm:cxn modelId="{B28E7B2D-D12D-2D4C-B374-B2CCA5863F50}"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FCA76337-4D58-564C-AD39-2EEE1B2444A2}" type="presOf" srcId="{55E743FA-081E-B447-B4F2-DEEACC6857BC}" destId="{36444405-91CC-BC45-909E-8AE477F1EC7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35E303A-E02B-5A45-8A49-D44ECC611B54}" type="presOf" srcId="{C62D126D-D94F-0A45-AAB3-A4A2804A9AA5}" destId="{49452468-AA65-834B-B75D-72A0A7810E13}" srcOrd="0" destOrd="0" presId="urn:microsoft.com/office/officeart/2005/8/layout/cycle1"/>
    <dgm:cxn modelId="{6AC2A73F-F194-8E43-9553-E497886E44EE}" type="presOf" srcId="{931AD6AD-68AD-1F4D-802F-C6CD780A0CDB}" destId="{19DCBC3D-EF34-4444-B52C-E59D1C44CC9D}" srcOrd="0" destOrd="0" presId="urn:microsoft.com/office/officeart/2005/8/layout/cycle1"/>
    <dgm:cxn modelId="{DBD70141-4931-6744-AD9C-AB7252B348A8}" type="presOf" srcId="{8E1255C9-F847-A440-83FF-7AA254CCB896}" destId="{974F300E-4386-5845-9047-D2E50BE5B9DF}" srcOrd="0" destOrd="0" presId="urn:microsoft.com/office/officeart/2005/8/layout/cycle1"/>
    <dgm:cxn modelId="{2E53A447-2CB1-C043-81EF-61E4F7D7C1C8}"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9505E55-D884-934E-95A2-93327BC735AE}" type="presOf" srcId="{81D20D5D-F15B-B844-BCE7-07FE2E88C5B6}" destId="{2467F156-8EB3-F044-8664-8B186FD19D40}" srcOrd="0" destOrd="0" presId="urn:microsoft.com/office/officeart/2005/8/layout/cycle1"/>
    <dgm:cxn modelId="{CDE3185F-47F0-3B43-B430-FC54025C2A0A}" type="presOf" srcId="{12600BCB-5734-3F4B-9543-0CB09A3EC940}" destId="{92DA8A36-05F4-4B4C-B207-6FB4CBC9688F}" srcOrd="0" destOrd="0" presId="urn:microsoft.com/office/officeart/2005/8/layout/cycle1"/>
    <dgm:cxn modelId="{E6CAEA60-6080-054F-8840-51C800834C49}" type="presOf" srcId="{B7792F1E-795A-8A40-9AF9-CBB036406804}" destId="{0EBEA1BD-8C57-A847-A4A1-BD492A397D4A}" srcOrd="0" destOrd="0" presId="urn:microsoft.com/office/officeart/2005/8/layout/cycle1"/>
    <dgm:cxn modelId="{F8A2E164-A034-B84B-A963-C672EF52BA67}"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79EECA6-7575-0647-97B1-BB3C17D4E35F}" type="presOf" srcId="{19401D75-4FA1-2642-9C39-67D34D8AB9EC}" destId="{37E24780-EDFC-1D4D-B756-C90BE821441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15E404B7-899D-4F46-8DAE-234E7319EEC4}"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05D6BEC8-232F-BC45-A208-48ACBB75948D}" type="presOf" srcId="{D7E87DE1-03EB-D748-89C5-D76845DF9F58}" destId="{12C576B8-5B2D-B04B-98C4-29D5E499FD8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5964C9D3-1604-6B41-84F5-8C787E350FBC}" type="presOf" srcId="{54471214-3ABC-B64E-8935-4F53AC7091F5}" destId="{2257407E-2335-6E46-9533-50F1A4869162}"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4B689E2-2244-5C48-932B-60ED3DEFCB57}" type="presOf" srcId="{D805A741-31F4-6D45-A082-4AD4C7B066F1}" destId="{7D368AA8-A897-6A44-B2ED-5420DBBF55CD}" srcOrd="0" destOrd="0" presId="urn:microsoft.com/office/officeart/2005/8/layout/cycle1"/>
    <dgm:cxn modelId="{486D16E7-D18E-A549-8EA5-7D7A5AC20E56}" type="presOf" srcId="{F73B3211-1799-3F44-92B6-7CEE57ECB2D3}" destId="{BF6C208F-01F8-574D-980A-D40F886CF760}" srcOrd="0" destOrd="0" presId="urn:microsoft.com/office/officeart/2005/8/layout/cycle1"/>
    <dgm:cxn modelId="{06BFBAE7-D643-3947-8DBB-1D2AB081C221}" type="presOf" srcId="{591E9484-33B2-714C-AA5D-D47E80DA12F9}" destId="{CDA9BE8C-41E5-BF45-BAB4-5B91BDDEFF8D}" srcOrd="0" destOrd="0" presId="urn:microsoft.com/office/officeart/2005/8/layout/cycle1"/>
    <dgm:cxn modelId="{7FB509F5-8235-574C-9A4B-411F0578B9F6}" type="presOf" srcId="{55B5CCF6-1B65-AC49-B1EC-CD09807E71EF}" destId="{76EDA6DC-5A32-7640-86D9-A3D1F65AC2D3}" srcOrd="0" destOrd="0" presId="urn:microsoft.com/office/officeart/2005/8/layout/cycle1"/>
    <dgm:cxn modelId="{BED1DA9B-4DC0-E741-8B19-46E13D5F247C}" type="presParOf" srcId="{974F300E-4386-5845-9047-D2E50BE5B9DF}" destId="{BF1A72C0-4F23-214E-B2C0-EC3432C35438}" srcOrd="0" destOrd="0" presId="urn:microsoft.com/office/officeart/2005/8/layout/cycle1"/>
    <dgm:cxn modelId="{745F7870-925D-8645-935E-79DA9A994732}" type="presParOf" srcId="{974F300E-4386-5845-9047-D2E50BE5B9DF}" destId="{92DA8A36-05F4-4B4C-B207-6FB4CBC9688F}" srcOrd="1" destOrd="0" presId="urn:microsoft.com/office/officeart/2005/8/layout/cycle1"/>
    <dgm:cxn modelId="{882FF9A5-224A-7C43-BBFA-440C4F059462}" type="presParOf" srcId="{974F300E-4386-5845-9047-D2E50BE5B9DF}" destId="{2990F259-A510-7044-A15A-189FB55AE5CB}" srcOrd="2" destOrd="0" presId="urn:microsoft.com/office/officeart/2005/8/layout/cycle1"/>
    <dgm:cxn modelId="{56676304-AED4-AD44-973A-67CA2F649667}" type="presParOf" srcId="{974F300E-4386-5845-9047-D2E50BE5B9DF}" destId="{A7A1548F-03D0-7F43-8C4C-631804CE4126}" srcOrd="3" destOrd="0" presId="urn:microsoft.com/office/officeart/2005/8/layout/cycle1"/>
    <dgm:cxn modelId="{355CF13E-0A7E-E34D-9AF7-03E4D7C98C7A}" type="presParOf" srcId="{974F300E-4386-5845-9047-D2E50BE5B9DF}" destId="{EAEA7D1D-8D8A-4A4B-812D-D24179AFED27}" srcOrd="4" destOrd="0" presId="urn:microsoft.com/office/officeart/2005/8/layout/cycle1"/>
    <dgm:cxn modelId="{0196A8DF-4604-CD41-AAC4-19AF95476088}" type="presParOf" srcId="{974F300E-4386-5845-9047-D2E50BE5B9DF}" destId="{2257407E-2335-6E46-9533-50F1A4869162}" srcOrd="5" destOrd="0" presId="urn:microsoft.com/office/officeart/2005/8/layout/cycle1"/>
    <dgm:cxn modelId="{E035EFAA-761E-8D44-9D23-7C59FCD97B20}" type="presParOf" srcId="{974F300E-4386-5845-9047-D2E50BE5B9DF}" destId="{3467B5D4-61EB-4C46-BB87-881C0920F2D1}" srcOrd="6" destOrd="0" presId="urn:microsoft.com/office/officeart/2005/8/layout/cycle1"/>
    <dgm:cxn modelId="{474F1F94-FC33-E047-A757-4BA36E99FC9C}" type="presParOf" srcId="{974F300E-4386-5845-9047-D2E50BE5B9DF}" destId="{2467F156-8EB3-F044-8664-8B186FD19D40}" srcOrd="7" destOrd="0" presId="urn:microsoft.com/office/officeart/2005/8/layout/cycle1"/>
    <dgm:cxn modelId="{3EB3AEE8-5F75-3045-BC46-9D4D8DE4D550}" type="presParOf" srcId="{974F300E-4386-5845-9047-D2E50BE5B9DF}" destId="{DC85BF06-3190-2C49-B38C-CC01414F9567}" srcOrd="8" destOrd="0" presId="urn:microsoft.com/office/officeart/2005/8/layout/cycle1"/>
    <dgm:cxn modelId="{54338D79-CF05-E24E-822C-3F9588018479}" type="presParOf" srcId="{974F300E-4386-5845-9047-D2E50BE5B9DF}" destId="{818521AB-CB19-3245-AC47-32330EC1D05A}" srcOrd="9" destOrd="0" presId="urn:microsoft.com/office/officeart/2005/8/layout/cycle1"/>
    <dgm:cxn modelId="{5F62D88A-AD1D-764B-8FD9-B77E754E4835}" type="presParOf" srcId="{974F300E-4386-5845-9047-D2E50BE5B9DF}" destId="{A85B6194-0CD3-0046-9C07-12EA626BEFA3}" srcOrd="10" destOrd="0" presId="urn:microsoft.com/office/officeart/2005/8/layout/cycle1"/>
    <dgm:cxn modelId="{2E609B29-C98E-B145-AAEF-66FB6A9BF8F7}" type="presParOf" srcId="{974F300E-4386-5845-9047-D2E50BE5B9DF}" destId="{76EDA6DC-5A32-7640-86D9-A3D1F65AC2D3}" srcOrd="11" destOrd="0" presId="urn:microsoft.com/office/officeart/2005/8/layout/cycle1"/>
    <dgm:cxn modelId="{8E55DD4E-F0C2-A843-8329-16AEF9ACF4C1}" type="presParOf" srcId="{974F300E-4386-5845-9047-D2E50BE5B9DF}" destId="{5FEB966B-5E78-494C-B5A1-6F18B3A362B7}" srcOrd="12" destOrd="0" presId="urn:microsoft.com/office/officeart/2005/8/layout/cycle1"/>
    <dgm:cxn modelId="{7E2C1034-9B43-FE46-A402-B359BBF737B3}" type="presParOf" srcId="{974F300E-4386-5845-9047-D2E50BE5B9DF}" destId="{9BE0E30D-6CC1-3143-BC4A-4FF2C5039316}" srcOrd="13" destOrd="0" presId="urn:microsoft.com/office/officeart/2005/8/layout/cycle1"/>
    <dgm:cxn modelId="{C59CD16B-FC6F-0F49-9EE9-03A68C7934DD}" type="presParOf" srcId="{974F300E-4386-5845-9047-D2E50BE5B9DF}" destId="{37E24780-EDFC-1D4D-B756-C90BE821441B}" srcOrd="14" destOrd="0" presId="urn:microsoft.com/office/officeart/2005/8/layout/cycle1"/>
    <dgm:cxn modelId="{9F0FA29A-07D4-1749-9A1F-D34421D81F8E}" type="presParOf" srcId="{974F300E-4386-5845-9047-D2E50BE5B9DF}" destId="{788B510C-5C6F-7E4F-BD2A-4B0F37349509}" srcOrd="15" destOrd="0" presId="urn:microsoft.com/office/officeart/2005/8/layout/cycle1"/>
    <dgm:cxn modelId="{329C4364-A7AB-5041-BAA7-19B921889A04}" type="presParOf" srcId="{974F300E-4386-5845-9047-D2E50BE5B9DF}" destId="{BF6C208F-01F8-574D-980A-D40F886CF760}" srcOrd="16" destOrd="0" presId="urn:microsoft.com/office/officeart/2005/8/layout/cycle1"/>
    <dgm:cxn modelId="{ADAEDB72-E571-594F-988F-F792CB348317}" type="presParOf" srcId="{974F300E-4386-5845-9047-D2E50BE5B9DF}" destId="{DAE7F6D9-575B-6C47-9F2C-6177EB4BA541}" srcOrd="17" destOrd="0" presId="urn:microsoft.com/office/officeart/2005/8/layout/cycle1"/>
    <dgm:cxn modelId="{1A40B52C-904E-7F4A-96DA-A8AC2AD7B590}" type="presParOf" srcId="{974F300E-4386-5845-9047-D2E50BE5B9DF}" destId="{3AD74439-13B4-6B4C-A74C-96BE28333D49}" srcOrd="18" destOrd="0" presId="urn:microsoft.com/office/officeart/2005/8/layout/cycle1"/>
    <dgm:cxn modelId="{F3AEDAF9-A98E-4A41-848D-659B997626DC}" type="presParOf" srcId="{974F300E-4386-5845-9047-D2E50BE5B9DF}" destId="{B4CE740F-E5F8-1040-9068-3C0CA6A81D60}" srcOrd="19" destOrd="0" presId="urn:microsoft.com/office/officeart/2005/8/layout/cycle1"/>
    <dgm:cxn modelId="{CCB47B4F-3B89-6540-9E0E-112F67D96DD5}" type="presParOf" srcId="{974F300E-4386-5845-9047-D2E50BE5B9DF}" destId="{7D368AA8-A897-6A44-B2ED-5420DBBF55CD}" srcOrd="20" destOrd="0" presId="urn:microsoft.com/office/officeart/2005/8/layout/cycle1"/>
    <dgm:cxn modelId="{1D6A675B-1995-B943-90BB-48897ACD40EE}" type="presParOf" srcId="{974F300E-4386-5845-9047-D2E50BE5B9DF}" destId="{256A8A82-B1CB-EF43-AB66-A3D1C8A54B59}" srcOrd="21" destOrd="0" presId="urn:microsoft.com/office/officeart/2005/8/layout/cycle1"/>
    <dgm:cxn modelId="{0AFD82D9-73A1-5F4B-AF40-7564AF7B083F}" type="presParOf" srcId="{974F300E-4386-5845-9047-D2E50BE5B9DF}" destId="{36444405-91CC-BC45-909E-8AE477F1EC7C}" srcOrd="22" destOrd="0" presId="urn:microsoft.com/office/officeart/2005/8/layout/cycle1"/>
    <dgm:cxn modelId="{CFD79EFC-A343-FA43-93F2-D820D1E1A40E}" type="presParOf" srcId="{974F300E-4386-5845-9047-D2E50BE5B9DF}" destId="{0EBEA1BD-8C57-A847-A4A1-BD492A397D4A}" srcOrd="23" destOrd="0" presId="urn:microsoft.com/office/officeart/2005/8/layout/cycle1"/>
    <dgm:cxn modelId="{F169EBDB-58DD-1F4C-A327-E38E64F6FF5A}" type="presParOf" srcId="{974F300E-4386-5845-9047-D2E50BE5B9DF}" destId="{A1257670-91AA-B74E-AFCB-48382C466D43}" srcOrd="24" destOrd="0" presId="urn:microsoft.com/office/officeart/2005/8/layout/cycle1"/>
    <dgm:cxn modelId="{0D2B6975-2526-714C-84C9-6B66855DE4A0}" type="presParOf" srcId="{974F300E-4386-5845-9047-D2E50BE5B9DF}" destId="{19DCBC3D-EF34-4444-B52C-E59D1C44CC9D}" srcOrd="25" destOrd="0" presId="urn:microsoft.com/office/officeart/2005/8/layout/cycle1"/>
    <dgm:cxn modelId="{0B6AEB8A-6FBA-1041-A02E-66BE8356D120}" type="presParOf" srcId="{974F300E-4386-5845-9047-D2E50BE5B9DF}" destId="{CDA9BE8C-41E5-BF45-BAB4-5B91BDDEFF8D}" srcOrd="26" destOrd="0" presId="urn:microsoft.com/office/officeart/2005/8/layout/cycle1"/>
    <dgm:cxn modelId="{347C05E2-DCFC-224C-8C9C-704527CCC26C}" type="presParOf" srcId="{974F300E-4386-5845-9047-D2E50BE5B9DF}" destId="{731680F6-F070-374C-97C4-FB0156E03231}" srcOrd="27" destOrd="0" presId="urn:microsoft.com/office/officeart/2005/8/layout/cycle1"/>
    <dgm:cxn modelId="{68DD3496-18B6-8945-8944-5843E3F359E3}" type="presParOf" srcId="{974F300E-4386-5845-9047-D2E50BE5B9DF}" destId="{12C576B8-5B2D-B04B-98C4-29D5E499FD83}" srcOrd="28" destOrd="0" presId="urn:microsoft.com/office/officeart/2005/8/layout/cycle1"/>
    <dgm:cxn modelId="{BAAE8E97-6E91-1A40-96ED-37A13F6D087B}" type="presParOf" srcId="{974F300E-4386-5845-9047-D2E50BE5B9DF}" destId="{C4FE94AE-AFAE-8743-9525-171FDA850E0F}" srcOrd="29" destOrd="0" presId="urn:microsoft.com/office/officeart/2005/8/layout/cycle1"/>
    <dgm:cxn modelId="{2D89D33D-A00D-D94E-8BEB-9825DE5BF5BA}" type="presParOf" srcId="{974F300E-4386-5845-9047-D2E50BE5B9DF}" destId="{FBD4D212-3E98-9843-8795-297F9EDDD657}" srcOrd="30" destOrd="0" presId="urn:microsoft.com/office/officeart/2005/8/layout/cycle1"/>
    <dgm:cxn modelId="{02D772EC-F1B0-D54A-A8F7-CD69057EF538}" type="presParOf" srcId="{974F300E-4386-5845-9047-D2E50BE5B9DF}" destId="{54CDBF4B-9D09-3242-A1D5-0506BD1712C5}" srcOrd="31" destOrd="0" presId="urn:microsoft.com/office/officeart/2005/8/layout/cycle1"/>
    <dgm:cxn modelId="{5303B5C2-FA28-6B49-9923-1A300EEBB623}" type="presParOf" srcId="{974F300E-4386-5845-9047-D2E50BE5B9DF}" destId="{49452468-AA65-834B-B75D-72A0A7810E13}" srcOrd="32" destOrd="0" presId="urn:microsoft.com/office/officeart/2005/8/layout/cycle1"/>
    <dgm:cxn modelId="{D0E72100-37F4-4143-AE39-300009959E54}" type="presParOf" srcId="{974F300E-4386-5845-9047-D2E50BE5B9DF}" destId="{B0C742D0-6463-FF41-BE88-36D0AF1ED5D5}" srcOrd="33" destOrd="0" presId="urn:microsoft.com/office/officeart/2005/8/layout/cycle1"/>
    <dgm:cxn modelId="{83B13265-0488-D144-8B16-C2A50D7F6610}" type="presParOf" srcId="{974F300E-4386-5845-9047-D2E50BE5B9DF}" destId="{CE064FAD-9527-C04A-986D-ADE7F29D4AAF}" srcOrd="34" destOrd="0" presId="urn:microsoft.com/office/officeart/2005/8/layout/cycle1"/>
    <dgm:cxn modelId="{47CBDBDF-ECF0-6D41-8CC3-94BC7DDF4C6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2D31506-9020-1F46-B8F0-A07485CC5E1B}" type="presOf" srcId="{8E1255C9-F847-A440-83FF-7AA254CCB896}" destId="{974F300E-4386-5845-9047-D2E50BE5B9DF}" srcOrd="0" destOrd="0" presId="urn:microsoft.com/office/officeart/2005/8/layout/cycle1"/>
    <dgm:cxn modelId="{4204D80A-4BEB-C143-99AA-AB79E047BB67}" type="presOf" srcId="{C62D126D-D94F-0A45-AAB3-A4A2804A9AA5}" destId="{49452468-AA65-834B-B75D-72A0A7810E13}" srcOrd="0" destOrd="0" presId="urn:microsoft.com/office/officeart/2005/8/layout/cycle1"/>
    <dgm:cxn modelId="{78CC720E-D9DF-C54D-8756-6CF5AB7A64D1}"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66348137-563F-2442-BC8A-F37A8D74DA67}" type="presOf" srcId="{D548EBB6-B1A8-4E4A-94F3-38AFF917AA13}" destId="{A85B6194-0CD3-0046-9C07-12EA626BEFA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6FEB44E-286A-BB4A-ADAC-25ACCA76ECF8}" type="presOf" srcId="{A9914442-2057-0542-A0EA-F935FCA28993}" destId="{B4CE740F-E5F8-1040-9068-3C0CA6A81D60}" srcOrd="0" destOrd="0" presId="urn:microsoft.com/office/officeart/2005/8/layout/cycle1"/>
    <dgm:cxn modelId="{30C3A752-7522-C04D-87FD-A28A815D02CD}" type="presOf" srcId="{55B5CCF6-1B65-AC49-B1EC-CD09807E71EF}" destId="{76EDA6DC-5A32-7640-86D9-A3D1F65AC2D3}" srcOrd="0" destOrd="0" presId="urn:microsoft.com/office/officeart/2005/8/layout/cycle1"/>
    <dgm:cxn modelId="{44C0DE60-5E5B-6E4E-A709-B4E640BFC77B}" type="presOf" srcId="{81D20D5D-F15B-B844-BCE7-07FE2E88C5B6}" destId="{2467F156-8EB3-F044-8664-8B186FD19D40}" srcOrd="0" destOrd="0" presId="urn:microsoft.com/office/officeart/2005/8/layout/cycle1"/>
    <dgm:cxn modelId="{41718461-958E-EC45-9224-0245233A63A6}" type="presOf" srcId="{F73B3211-1799-3F44-92B6-7CEE57ECB2D3}" destId="{BF6C208F-01F8-574D-980A-D40F886CF760}" srcOrd="0" destOrd="0" presId="urn:microsoft.com/office/officeart/2005/8/layout/cycle1"/>
    <dgm:cxn modelId="{0AFCE279-F6C1-E342-95BE-9D94EA581BED}" type="presOf" srcId="{325DB5A0-FE7A-8245-9663-7B515E4DF4C8}" destId="{EAEA7D1D-8D8A-4A4B-812D-D24179AFED27}" srcOrd="0" destOrd="0" presId="urn:microsoft.com/office/officeart/2005/8/layout/cycle1"/>
    <dgm:cxn modelId="{96196C7A-1C6A-4743-8B24-2A13AE5EF946}" type="presOf" srcId="{580AAA11-E1E4-FC4E-A546-63E521F462A7}" destId="{DAE7F6D9-575B-6C47-9F2C-6177EB4BA541}" srcOrd="0" destOrd="0" presId="urn:microsoft.com/office/officeart/2005/8/layout/cycle1"/>
    <dgm:cxn modelId="{0A8F128D-B446-7D4B-80EE-6591B070DD8E}" type="presOf" srcId="{B6065800-F57E-6842-B73C-614AFBC2DE05}" destId="{2990F259-A510-7044-A15A-189FB55AE5C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CD719F-800A-B040-8486-29076FE8C4BB}" type="presOf" srcId="{D7E87DE1-03EB-D748-89C5-D76845DF9F58}" destId="{12C576B8-5B2D-B04B-98C4-29D5E499FD83}" srcOrd="0" destOrd="0" presId="urn:microsoft.com/office/officeart/2005/8/layout/cycle1"/>
    <dgm:cxn modelId="{1772F6A5-DDB3-B546-8FDF-CC0CA9D3914E}"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9ABB4A7-4A7F-0742-B518-E51D94789205}" type="presOf" srcId="{63159F5F-19C4-974F-B4D9-6A8388E3A179}" destId="{DC85BF06-3190-2C49-B38C-CC01414F9567}" srcOrd="0" destOrd="0" presId="urn:microsoft.com/office/officeart/2005/8/layout/cycle1"/>
    <dgm:cxn modelId="{3477BEAE-6C16-1643-9AA3-679A4F139B64}" type="presOf" srcId="{591E9484-33B2-714C-AA5D-D47E80DA12F9}" destId="{CDA9BE8C-41E5-BF45-BAB4-5B91BDDEFF8D}" srcOrd="0" destOrd="0" presId="urn:microsoft.com/office/officeart/2005/8/layout/cycle1"/>
    <dgm:cxn modelId="{48E088B8-283C-144D-A1D3-C2FA3EC95CAC}" type="presOf" srcId="{D805A741-31F4-6D45-A082-4AD4C7B066F1}" destId="{7D368AA8-A897-6A44-B2ED-5420DBBF55C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49A38C9-518B-D94B-B689-53382C440354}" type="presOf" srcId="{54471214-3ABC-B64E-8935-4F53AC7091F5}" destId="{2257407E-2335-6E46-9533-50F1A486916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C6FEBFD6-5A2E-6C47-9FED-A8113A01D78D}"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DA0B6E1-4C87-BA41-BAE1-59D2AECF0C9E}" type="presOf" srcId="{6533DBF9-2933-D44A-B9F0-8FC24EC06F20}" destId="{C4FE94AE-AFAE-8743-9525-171FDA850E0F}" srcOrd="0" destOrd="0" presId="urn:microsoft.com/office/officeart/2005/8/layout/cycle1"/>
    <dgm:cxn modelId="{443AFBE3-7870-F842-B621-ED0C05F4523C}" type="presOf" srcId="{CCCC52AB-CFB4-904A-B94C-E1998826B4F9}" destId="{7C0589C6-43EC-854D-966B-B0C5FE9A8192}" srcOrd="0" destOrd="0" presId="urn:microsoft.com/office/officeart/2005/8/layout/cycle1"/>
    <dgm:cxn modelId="{DC2962E4-C2E0-9142-8A20-9BF4E272FAFF}" type="presOf" srcId="{55E743FA-081E-B447-B4F2-DEEACC6857BC}" destId="{36444405-91CC-BC45-909E-8AE477F1EC7C}" srcOrd="0" destOrd="0" presId="urn:microsoft.com/office/officeart/2005/8/layout/cycle1"/>
    <dgm:cxn modelId="{36B821E7-BEF2-0846-B127-A867A7AA5700}" type="presOf" srcId="{12600BCB-5734-3F4B-9543-0CB09A3EC940}" destId="{92DA8A36-05F4-4B4C-B207-6FB4CBC9688F}" srcOrd="0" destOrd="0" presId="urn:microsoft.com/office/officeart/2005/8/layout/cycle1"/>
    <dgm:cxn modelId="{E0A5DAE7-B06F-6247-BE75-023A30EF5904}" type="presOf" srcId="{19401D75-4FA1-2642-9C39-67D34D8AB9EC}" destId="{37E24780-EDFC-1D4D-B756-C90BE821441B}" srcOrd="0" destOrd="0" presId="urn:microsoft.com/office/officeart/2005/8/layout/cycle1"/>
    <dgm:cxn modelId="{ED8D2FFF-3711-E14D-A917-135B87B5C9AB}" type="presOf" srcId="{B7792F1E-795A-8A40-9AF9-CBB036406804}" destId="{0EBEA1BD-8C57-A847-A4A1-BD492A397D4A}" srcOrd="0" destOrd="0" presId="urn:microsoft.com/office/officeart/2005/8/layout/cycle1"/>
    <dgm:cxn modelId="{868F70FF-F11F-7B4D-A8D4-A9FEB838F64C}" type="presOf" srcId="{0858D728-97B0-1A41-82DA-1572CE14754F}" destId="{9BE0E30D-6CC1-3143-BC4A-4FF2C5039316}" srcOrd="0" destOrd="0" presId="urn:microsoft.com/office/officeart/2005/8/layout/cycle1"/>
    <dgm:cxn modelId="{B64B77F0-B62A-E346-8BE5-29336722E1B4}" type="presParOf" srcId="{974F300E-4386-5845-9047-D2E50BE5B9DF}" destId="{BF1A72C0-4F23-214E-B2C0-EC3432C35438}" srcOrd="0" destOrd="0" presId="urn:microsoft.com/office/officeart/2005/8/layout/cycle1"/>
    <dgm:cxn modelId="{217B87E3-F961-3C44-9656-1BEDECFCE31D}" type="presParOf" srcId="{974F300E-4386-5845-9047-D2E50BE5B9DF}" destId="{92DA8A36-05F4-4B4C-B207-6FB4CBC9688F}" srcOrd="1" destOrd="0" presId="urn:microsoft.com/office/officeart/2005/8/layout/cycle1"/>
    <dgm:cxn modelId="{F75BA3BB-0CFE-6F40-89AC-DEFFF7F7E1AB}" type="presParOf" srcId="{974F300E-4386-5845-9047-D2E50BE5B9DF}" destId="{2990F259-A510-7044-A15A-189FB55AE5CB}" srcOrd="2" destOrd="0" presId="urn:microsoft.com/office/officeart/2005/8/layout/cycle1"/>
    <dgm:cxn modelId="{06C1A39D-BEAF-5C4C-AEB0-E4439D960128}" type="presParOf" srcId="{974F300E-4386-5845-9047-D2E50BE5B9DF}" destId="{A7A1548F-03D0-7F43-8C4C-631804CE4126}" srcOrd="3" destOrd="0" presId="urn:microsoft.com/office/officeart/2005/8/layout/cycle1"/>
    <dgm:cxn modelId="{BA8EF4EE-FD32-9048-86B8-31F77554F4B8}" type="presParOf" srcId="{974F300E-4386-5845-9047-D2E50BE5B9DF}" destId="{EAEA7D1D-8D8A-4A4B-812D-D24179AFED27}" srcOrd="4" destOrd="0" presId="urn:microsoft.com/office/officeart/2005/8/layout/cycle1"/>
    <dgm:cxn modelId="{7EA07635-3932-A640-86BD-E10BECE34E59}" type="presParOf" srcId="{974F300E-4386-5845-9047-D2E50BE5B9DF}" destId="{2257407E-2335-6E46-9533-50F1A4869162}" srcOrd="5" destOrd="0" presId="urn:microsoft.com/office/officeart/2005/8/layout/cycle1"/>
    <dgm:cxn modelId="{6A238262-C9E3-7A4B-BD9B-617CDBCACE57}" type="presParOf" srcId="{974F300E-4386-5845-9047-D2E50BE5B9DF}" destId="{3467B5D4-61EB-4C46-BB87-881C0920F2D1}" srcOrd="6" destOrd="0" presId="urn:microsoft.com/office/officeart/2005/8/layout/cycle1"/>
    <dgm:cxn modelId="{C89AF802-CCF6-4D4A-A9E4-F4C00785A17B}" type="presParOf" srcId="{974F300E-4386-5845-9047-D2E50BE5B9DF}" destId="{2467F156-8EB3-F044-8664-8B186FD19D40}" srcOrd="7" destOrd="0" presId="urn:microsoft.com/office/officeart/2005/8/layout/cycle1"/>
    <dgm:cxn modelId="{C88BDC1F-50AE-7842-BACB-0187EB92B11C}" type="presParOf" srcId="{974F300E-4386-5845-9047-D2E50BE5B9DF}" destId="{DC85BF06-3190-2C49-B38C-CC01414F9567}" srcOrd="8" destOrd="0" presId="urn:microsoft.com/office/officeart/2005/8/layout/cycle1"/>
    <dgm:cxn modelId="{5A2DD81C-A74F-8548-9A0B-0AC0D0154DB0}" type="presParOf" srcId="{974F300E-4386-5845-9047-D2E50BE5B9DF}" destId="{818521AB-CB19-3245-AC47-32330EC1D05A}" srcOrd="9" destOrd="0" presId="urn:microsoft.com/office/officeart/2005/8/layout/cycle1"/>
    <dgm:cxn modelId="{A7F63A91-2162-FC49-95A2-4CB4E8A1F2B7}" type="presParOf" srcId="{974F300E-4386-5845-9047-D2E50BE5B9DF}" destId="{A85B6194-0CD3-0046-9C07-12EA626BEFA3}" srcOrd="10" destOrd="0" presId="urn:microsoft.com/office/officeart/2005/8/layout/cycle1"/>
    <dgm:cxn modelId="{A59AB034-109B-4C4C-870D-5F0177E982B2}" type="presParOf" srcId="{974F300E-4386-5845-9047-D2E50BE5B9DF}" destId="{76EDA6DC-5A32-7640-86D9-A3D1F65AC2D3}" srcOrd="11" destOrd="0" presId="urn:microsoft.com/office/officeart/2005/8/layout/cycle1"/>
    <dgm:cxn modelId="{14EE340F-9B51-E440-9B14-35E5CE232A88}" type="presParOf" srcId="{974F300E-4386-5845-9047-D2E50BE5B9DF}" destId="{5FEB966B-5E78-494C-B5A1-6F18B3A362B7}" srcOrd="12" destOrd="0" presId="urn:microsoft.com/office/officeart/2005/8/layout/cycle1"/>
    <dgm:cxn modelId="{ACFFE2A7-4971-9847-A926-CA9B4E8F3A0B}" type="presParOf" srcId="{974F300E-4386-5845-9047-D2E50BE5B9DF}" destId="{9BE0E30D-6CC1-3143-BC4A-4FF2C5039316}" srcOrd="13" destOrd="0" presId="urn:microsoft.com/office/officeart/2005/8/layout/cycle1"/>
    <dgm:cxn modelId="{CFCC06E8-879D-8A45-B51E-D60E3B6BDEDF}" type="presParOf" srcId="{974F300E-4386-5845-9047-D2E50BE5B9DF}" destId="{37E24780-EDFC-1D4D-B756-C90BE821441B}" srcOrd="14" destOrd="0" presId="urn:microsoft.com/office/officeart/2005/8/layout/cycle1"/>
    <dgm:cxn modelId="{1423CCF2-1F85-DE4A-89A3-1A46B244A88A}" type="presParOf" srcId="{974F300E-4386-5845-9047-D2E50BE5B9DF}" destId="{788B510C-5C6F-7E4F-BD2A-4B0F37349509}" srcOrd="15" destOrd="0" presId="urn:microsoft.com/office/officeart/2005/8/layout/cycle1"/>
    <dgm:cxn modelId="{9AB023EC-15B4-634B-8FD7-CEF5721956D2}" type="presParOf" srcId="{974F300E-4386-5845-9047-D2E50BE5B9DF}" destId="{BF6C208F-01F8-574D-980A-D40F886CF760}" srcOrd="16" destOrd="0" presId="urn:microsoft.com/office/officeart/2005/8/layout/cycle1"/>
    <dgm:cxn modelId="{6BEBAD21-E035-804D-B578-B586A04C019A}" type="presParOf" srcId="{974F300E-4386-5845-9047-D2E50BE5B9DF}" destId="{DAE7F6D9-575B-6C47-9F2C-6177EB4BA541}" srcOrd="17" destOrd="0" presId="urn:microsoft.com/office/officeart/2005/8/layout/cycle1"/>
    <dgm:cxn modelId="{DAE12D35-39ED-BA4D-976D-C67118DA8176}" type="presParOf" srcId="{974F300E-4386-5845-9047-D2E50BE5B9DF}" destId="{3AD74439-13B4-6B4C-A74C-96BE28333D49}" srcOrd="18" destOrd="0" presId="urn:microsoft.com/office/officeart/2005/8/layout/cycle1"/>
    <dgm:cxn modelId="{19D124DB-F7D5-FA4B-9DBA-427EC113A1DC}" type="presParOf" srcId="{974F300E-4386-5845-9047-D2E50BE5B9DF}" destId="{B4CE740F-E5F8-1040-9068-3C0CA6A81D60}" srcOrd="19" destOrd="0" presId="urn:microsoft.com/office/officeart/2005/8/layout/cycle1"/>
    <dgm:cxn modelId="{9CF7B4DA-D52B-5940-86D0-B357DC00D07B}" type="presParOf" srcId="{974F300E-4386-5845-9047-D2E50BE5B9DF}" destId="{7D368AA8-A897-6A44-B2ED-5420DBBF55CD}" srcOrd="20" destOrd="0" presId="urn:microsoft.com/office/officeart/2005/8/layout/cycle1"/>
    <dgm:cxn modelId="{97DE0C0E-4D15-D54F-8A0D-5549DB93DE85}" type="presParOf" srcId="{974F300E-4386-5845-9047-D2E50BE5B9DF}" destId="{256A8A82-B1CB-EF43-AB66-A3D1C8A54B59}" srcOrd="21" destOrd="0" presId="urn:microsoft.com/office/officeart/2005/8/layout/cycle1"/>
    <dgm:cxn modelId="{D009E16C-927E-FE48-8145-74229A24E8B0}" type="presParOf" srcId="{974F300E-4386-5845-9047-D2E50BE5B9DF}" destId="{36444405-91CC-BC45-909E-8AE477F1EC7C}" srcOrd="22" destOrd="0" presId="urn:microsoft.com/office/officeart/2005/8/layout/cycle1"/>
    <dgm:cxn modelId="{F5D45BF5-9BAF-F948-AB45-4FFA21F03595}" type="presParOf" srcId="{974F300E-4386-5845-9047-D2E50BE5B9DF}" destId="{0EBEA1BD-8C57-A847-A4A1-BD492A397D4A}" srcOrd="23" destOrd="0" presId="urn:microsoft.com/office/officeart/2005/8/layout/cycle1"/>
    <dgm:cxn modelId="{90BF57E9-A17A-AD43-BBC7-9605E73EA121}" type="presParOf" srcId="{974F300E-4386-5845-9047-D2E50BE5B9DF}" destId="{A1257670-91AA-B74E-AFCB-48382C466D43}" srcOrd="24" destOrd="0" presId="urn:microsoft.com/office/officeart/2005/8/layout/cycle1"/>
    <dgm:cxn modelId="{D419092D-3669-984B-8CC7-A00792194721}" type="presParOf" srcId="{974F300E-4386-5845-9047-D2E50BE5B9DF}" destId="{19DCBC3D-EF34-4444-B52C-E59D1C44CC9D}" srcOrd="25" destOrd="0" presId="urn:microsoft.com/office/officeart/2005/8/layout/cycle1"/>
    <dgm:cxn modelId="{AC1631B5-16AE-AF4D-A1CD-C282A6A17B8B}" type="presParOf" srcId="{974F300E-4386-5845-9047-D2E50BE5B9DF}" destId="{CDA9BE8C-41E5-BF45-BAB4-5B91BDDEFF8D}" srcOrd="26" destOrd="0" presId="urn:microsoft.com/office/officeart/2005/8/layout/cycle1"/>
    <dgm:cxn modelId="{1AFEA7B4-063B-FD4E-BA1F-F1AC8F51DC02}" type="presParOf" srcId="{974F300E-4386-5845-9047-D2E50BE5B9DF}" destId="{731680F6-F070-374C-97C4-FB0156E03231}" srcOrd="27" destOrd="0" presId="urn:microsoft.com/office/officeart/2005/8/layout/cycle1"/>
    <dgm:cxn modelId="{403E7B0F-8B5E-CF48-8DFD-25199A7D732E}" type="presParOf" srcId="{974F300E-4386-5845-9047-D2E50BE5B9DF}" destId="{12C576B8-5B2D-B04B-98C4-29D5E499FD83}" srcOrd="28" destOrd="0" presId="urn:microsoft.com/office/officeart/2005/8/layout/cycle1"/>
    <dgm:cxn modelId="{DB8A3507-12A3-C74B-A179-01AE81E1913C}" type="presParOf" srcId="{974F300E-4386-5845-9047-D2E50BE5B9DF}" destId="{C4FE94AE-AFAE-8743-9525-171FDA850E0F}" srcOrd="29" destOrd="0" presId="urn:microsoft.com/office/officeart/2005/8/layout/cycle1"/>
    <dgm:cxn modelId="{C9EA95FD-3FA4-FF4E-8C08-8A8E402A36CF}" type="presParOf" srcId="{974F300E-4386-5845-9047-D2E50BE5B9DF}" destId="{FBD4D212-3E98-9843-8795-297F9EDDD657}" srcOrd="30" destOrd="0" presId="urn:microsoft.com/office/officeart/2005/8/layout/cycle1"/>
    <dgm:cxn modelId="{284BE13B-AC9F-BC4B-A9C9-F0760E179EB5}" type="presParOf" srcId="{974F300E-4386-5845-9047-D2E50BE5B9DF}" destId="{54CDBF4B-9D09-3242-A1D5-0506BD1712C5}" srcOrd="31" destOrd="0" presId="urn:microsoft.com/office/officeart/2005/8/layout/cycle1"/>
    <dgm:cxn modelId="{68BA2799-18C2-344A-AD01-56D7D88D9671}" type="presParOf" srcId="{974F300E-4386-5845-9047-D2E50BE5B9DF}" destId="{49452468-AA65-834B-B75D-72A0A7810E13}" srcOrd="32" destOrd="0" presId="urn:microsoft.com/office/officeart/2005/8/layout/cycle1"/>
    <dgm:cxn modelId="{EBC69F5F-ED39-674E-891C-EF3510682518}" type="presParOf" srcId="{974F300E-4386-5845-9047-D2E50BE5B9DF}" destId="{B0C742D0-6463-FF41-BE88-36D0AF1ED5D5}" srcOrd="33" destOrd="0" presId="urn:microsoft.com/office/officeart/2005/8/layout/cycle1"/>
    <dgm:cxn modelId="{08D18F0C-6A93-8345-9E2E-A2EFA28BFF49}" type="presParOf" srcId="{974F300E-4386-5845-9047-D2E50BE5B9DF}" destId="{CE064FAD-9527-C04A-986D-ADE7F29D4AAF}" srcOrd="34" destOrd="0" presId="urn:microsoft.com/office/officeart/2005/8/layout/cycle1"/>
    <dgm:cxn modelId="{6CE997CF-406A-B94B-B8F5-EFB59DF6110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9A4D715-0BFD-E240-A1FD-FD3011F31E27}"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AF052B29-41D9-F144-807A-7C68658553DE}" type="presOf" srcId="{F73B3211-1799-3F44-92B6-7CEE57ECB2D3}" destId="{BF6C208F-01F8-574D-980A-D40F886CF760}" srcOrd="0" destOrd="0" presId="urn:microsoft.com/office/officeart/2005/8/layout/cycle1"/>
    <dgm:cxn modelId="{4E5E6732-73E8-8945-A66E-0911ED3D72E0}"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3495CB3F-A6B8-164C-8565-65FD50768FE5}" type="presOf" srcId="{D805A741-31F4-6D45-A082-4AD4C7B066F1}" destId="{7D368AA8-A897-6A44-B2ED-5420DBBF55CD}" srcOrd="0" destOrd="0" presId="urn:microsoft.com/office/officeart/2005/8/layout/cycle1"/>
    <dgm:cxn modelId="{DA8EB440-3063-FD40-B77E-2C17CDCCD240}" type="presOf" srcId="{CCCC52AB-CFB4-904A-B94C-E1998826B4F9}" destId="{7C0589C6-43EC-854D-966B-B0C5FE9A8192}" srcOrd="0" destOrd="0" presId="urn:microsoft.com/office/officeart/2005/8/layout/cycle1"/>
    <dgm:cxn modelId="{EE04DB44-E4A3-BB4E-824C-C581FD272471}"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55C2B49-14BC-184E-9DFD-25BDD4467573}" type="presOf" srcId="{6533DBF9-2933-D44A-B9F0-8FC24EC06F20}" destId="{C4FE94AE-AFAE-8743-9525-171FDA850E0F}" srcOrd="0" destOrd="0" presId="urn:microsoft.com/office/officeart/2005/8/layout/cycle1"/>
    <dgm:cxn modelId="{053DDA56-2C22-6847-AC23-BEF8CDBF7D1B}" type="presOf" srcId="{54471214-3ABC-B64E-8935-4F53AC7091F5}" destId="{2257407E-2335-6E46-9533-50F1A4869162}" srcOrd="0" destOrd="0" presId="urn:microsoft.com/office/officeart/2005/8/layout/cycle1"/>
    <dgm:cxn modelId="{85C89F60-90E5-554F-B9E9-0C2DF7338D67}" type="presOf" srcId="{C62D126D-D94F-0A45-AAB3-A4A2804A9AA5}" destId="{49452468-AA65-834B-B75D-72A0A7810E13}" srcOrd="0" destOrd="0" presId="urn:microsoft.com/office/officeart/2005/8/layout/cycle1"/>
    <dgm:cxn modelId="{530C4972-7F09-CE42-B94C-C9F69A6EB4A9}" type="presOf" srcId="{55B5CCF6-1B65-AC49-B1EC-CD09807E71EF}" destId="{76EDA6DC-5A32-7640-86D9-A3D1F65AC2D3}" srcOrd="0" destOrd="0" presId="urn:microsoft.com/office/officeart/2005/8/layout/cycle1"/>
    <dgm:cxn modelId="{A85B1B73-862B-AF4B-9511-52E967BC388D}" type="presOf" srcId="{591E9484-33B2-714C-AA5D-D47E80DA12F9}" destId="{CDA9BE8C-41E5-BF45-BAB4-5B91BDDEFF8D}" srcOrd="0" destOrd="0" presId="urn:microsoft.com/office/officeart/2005/8/layout/cycle1"/>
    <dgm:cxn modelId="{981BDA76-ACB2-A84C-A207-990A5B1E9ABE}" type="presOf" srcId="{63159F5F-19C4-974F-B4D9-6A8388E3A179}" destId="{DC85BF06-3190-2C49-B38C-CC01414F9567}" srcOrd="0" destOrd="0" presId="urn:microsoft.com/office/officeart/2005/8/layout/cycle1"/>
    <dgm:cxn modelId="{1D5F2386-A174-8549-872D-34412F0AD281}" type="presOf" srcId="{931AD6AD-68AD-1F4D-802F-C6CD780A0CDB}" destId="{19DCBC3D-EF34-4444-B52C-E59D1C44CC9D}" srcOrd="0" destOrd="0" presId="urn:microsoft.com/office/officeart/2005/8/layout/cycle1"/>
    <dgm:cxn modelId="{909C7F8B-416A-244E-8FC8-416C08FAA7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1B6697-4BB6-7541-963E-9AF35E0ACB86}" type="presOf" srcId="{81D20D5D-F15B-B844-BCE7-07FE2E88C5B6}" destId="{2467F156-8EB3-F044-8664-8B186FD19D40}" srcOrd="0" destOrd="0" presId="urn:microsoft.com/office/officeart/2005/8/layout/cycle1"/>
    <dgm:cxn modelId="{5F644899-C108-054F-BFE6-021CD3BD3898}" type="presOf" srcId="{19401D75-4FA1-2642-9C39-67D34D8AB9EC}" destId="{37E24780-EDFC-1D4D-B756-C90BE821441B}" srcOrd="0" destOrd="0" presId="urn:microsoft.com/office/officeart/2005/8/layout/cycle1"/>
    <dgm:cxn modelId="{BBF3E19E-FBDB-6743-8C8E-0B5453425B39}" type="presOf" srcId="{D7E87DE1-03EB-D748-89C5-D76845DF9F58}" destId="{12C576B8-5B2D-B04B-98C4-29D5E499FD83}" srcOrd="0" destOrd="0" presId="urn:microsoft.com/office/officeart/2005/8/layout/cycle1"/>
    <dgm:cxn modelId="{1133A1A1-3FD6-7D41-84EE-D4651EE7C7C1}" type="presOf" srcId="{610909C5-6334-264F-93E0-189A71FB6993}" destId="{54CDBF4B-9D09-3242-A1D5-0506BD1712C5}" srcOrd="0" destOrd="0" presId="urn:microsoft.com/office/officeart/2005/8/layout/cycle1"/>
    <dgm:cxn modelId="{73D0A6A2-CC6A-654B-ADF4-5123F4C21063}"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5420AF-9A42-524C-89F3-FB4EF2E81317}" type="presOf" srcId="{A9914442-2057-0542-A0EA-F935FCA28993}" destId="{B4CE740F-E5F8-1040-9068-3C0CA6A81D60}" srcOrd="0" destOrd="0" presId="urn:microsoft.com/office/officeart/2005/8/layout/cycle1"/>
    <dgm:cxn modelId="{A4E7E4B1-6960-A34E-B030-7252A49D1ABC}"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7A76DD2-732B-024D-9E60-5F459B4FB82E}" type="presOf" srcId="{B7792F1E-795A-8A40-9AF9-CBB036406804}" destId="{0EBEA1BD-8C57-A847-A4A1-BD492A397D4A}"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0AD4FD3-BDAF-6149-8AC7-C2ED5E21359E}"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FCC13EF4-493C-5E42-9CD9-A5D816EDDDA3}" type="presOf" srcId="{0858D728-97B0-1A41-82DA-1572CE14754F}" destId="{9BE0E30D-6CC1-3143-BC4A-4FF2C5039316}" srcOrd="0" destOrd="0" presId="urn:microsoft.com/office/officeart/2005/8/layout/cycle1"/>
    <dgm:cxn modelId="{A6D334F8-BCEA-BF43-B89E-CA56AFE2A1DA}" type="presOf" srcId="{D548EBB6-B1A8-4E4A-94F3-38AFF917AA13}" destId="{A85B6194-0CD3-0046-9C07-12EA626BEFA3}" srcOrd="0" destOrd="0" presId="urn:microsoft.com/office/officeart/2005/8/layout/cycle1"/>
    <dgm:cxn modelId="{77FB5F52-692A-9040-BB1B-B0D567034E2A}" type="presParOf" srcId="{974F300E-4386-5845-9047-D2E50BE5B9DF}" destId="{BF1A72C0-4F23-214E-B2C0-EC3432C35438}" srcOrd="0" destOrd="0" presId="urn:microsoft.com/office/officeart/2005/8/layout/cycle1"/>
    <dgm:cxn modelId="{0AF211C3-CD3C-E74F-A9D2-3099A271DDC9}" type="presParOf" srcId="{974F300E-4386-5845-9047-D2E50BE5B9DF}" destId="{92DA8A36-05F4-4B4C-B207-6FB4CBC9688F}" srcOrd="1" destOrd="0" presId="urn:microsoft.com/office/officeart/2005/8/layout/cycle1"/>
    <dgm:cxn modelId="{52C2E53A-0E3E-BF42-A08C-57B4832A8D77}" type="presParOf" srcId="{974F300E-4386-5845-9047-D2E50BE5B9DF}" destId="{2990F259-A510-7044-A15A-189FB55AE5CB}" srcOrd="2" destOrd="0" presId="urn:microsoft.com/office/officeart/2005/8/layout/cycle1"/>
    <dgm:cxn modelId="{4CB1D53C-4DCA-C042-8659-6DF656F040DA}" type="presParOf" srcId="{974F300E-4386-5845-9047-D2E50BE5B9DF}" destId="{A7A1548F-03D0-7F43-8C4C-631804CE4126}" srcOrd="3" destOrd="0" presId="urn:microsoft.com/office/officeart/2005/8/layout/cycle1"/>
    <dgm:cxn modelId="{66596864-0F1D-7740-A10D-EC07274739E7}" type="presParOf" srcId="{974F300E-4386-5845-9047-D2E50BE5B9DF}" destId="{EAEA7D1D-8D8A-4A4B-812D-D24179AFED27}" srcOrd="4" destOrd="0" presId="urn:microsoft.com/office/officeart/2005/8/layout/cycle1"/>
    <dgm:cxn modelId="{80497721-72F5-1B4B-8ED9-CC0785CA83A0}" type="presParOf" srcId="{974F300E-4386-5845-9047-D2E50BE5B9DF}" destId="{2257407E-2335-6E46-9533-50F1A4869162}" srcOrd="5" destOrd="0" presId="urn:microsoft.com/office/officeart/2005/8/layout/cycle1"/>
    <dgm:cxn modelId="{50B8FF4C-EB21-B54F-838B-B099299C1A7A}" type="presParOf" srcId="{974F300E-4386-5845-9047-D2E50BE5B9DF}" destId="{3467B5D4-61EB-4C46-BB87-881C0920F2D1}" srcOrd="6" destOrd="0" presId="urn:microsoft.com/office/officeart/2005/8/layout/cycle1"/>
    <dgm:cxn modelId="{9A773E72-6F8D-DE49-B7E2-60C53616757A}" type="presParOf" srcId="{974F300E-4386-5845-9047-D2E50BE5B9DF}" destId="{2467F156-8EB3-F044-8664-8B186FD19D40}" srcOrd="7" destOrd="0" presId="urn:microsoft.com/office/officeart/2005/8/layout/cycle1"/>
    <dgm:cxn modelId="{73A99B9D-B599-0F4B-887B-DA8022D1DE94}" type="presParOf" srcId="{974F300E-4386-5845-9047-D2E50BE5B9DF}" destId="{DC85BF06-3190-2C49-B38C-CC01414F9567}" srcOrd="8" destOrd="0" presId="urn:microsoft.com/office/officeart/2005/8/layout/cycle1"/>
    <dgm:cxn modelId="{F0873AA0-4BEE-024E-8073-F47CDFEB8630}" type="presParOf" srcId="{974F300E-4386-5845-9047-D2E50BE5B9DF}" destId="{818521AB-CB19-3245-AC47-32330EC1D05A}" srcOrd="9" destOrd="0" presId="urn:microsoft.com/office/officeart/2005/8/layout/cycle1"/>
    <dgm:cxn modelId="{A2BEF10D-6613-DA45-90A8-7C0736430980}" type="presParOf" srcId="{974F300E-4386-5845-9047-D2E50BE5B9DF}" destId="{A85B6194-0CD3-0046-9C07-12EA626BEFA3}" srcOrd="10" destOrd="0" presId="urn:microsoft.com/office/officeart/2005/8/layout/cycle1"/>
    <dgm:cxn modelId="{844834DE-18FD-D94F-8A0F-E74D31BDD907}" type="presParOf" srcId="{974F300E-4386-5845-9047-D2E50BE5B9DF}" destId="{76EDA6DC-5A32-7640-86D9-A3D1F65AC2D3}" srcOrd="11" destOrd="0" presId="urn:microsoft.com/office/officeart/2005/8/layout/cycle1"/>
    <dgm:cxn modelId="{1F63F9F1-48D5-234C-9F78-B5E468FE81D4}" type="presParOf" srcId="{974F300E-4386-5845-9047-D2E50BE5B9DF}" destId="{5FEB966B-5E78-494C-B5A1-6F18B3A362B7}" srcOrd="12" destOrd="0" presId="urn:microsoft.com/office/officeart/2005/8/layout/cycle1"/>
    <dgm:cxn modelId="{096345A1-6AE4-9149-A154-1651F28BF089}" type="presParOf" srcId="{974F300E-4386-5845-9047-D2E50BE5B9DF}" destId="{9BE0E30D-6CC1-3143-BC4A-4FF2C5039316}" srcOrd="13" destOrd="0" presId="urn:microsoft.com/office/officeart/2005/8/layout/cycle1"/>
    <dgm:cxn modelId="{5F10A635-9636-624C-8068-4CE3F76BEDFE}" type="presParOf" srcId="{974F300E-4386-5845-9047-D2E50BE5B9DF}" destId="{37E24780-EDFC-1D4D-B756-C90BE821441B}" srcOrd="14" destOrd="0" presId="urn:microsoft.com/office/officeart/2005/8/layout/cycle1"/>
    <dgm:cxn modelId="{15FE3B83-216A-3C4A-ABD0-0A7C682E52CD}" type="presParOf" srcId="{974F300E-4386-5845-9047-D2E50BE5B9DF}" destId="{788B510C-5C6F-7E4F-BD2A-4B0F37349509}" srcOrd="15" destOrd="0" presId="urn:microsoft.com/office/officeart/2005/8/layout/cycle1"/>
    <dgm:cxn modelId="{22AE2214-8269-D54E-A605-29D55C818042}" type="presParOf" srcId="{974F300E-4386-5845-9047-D2E50BE5B9DF}" destId="{BF6C208F-01F8-574D-980A-D40F886CF760}" srcOrd="16" destOrd="0" presId="urn:microsoft.com/office/officeart/2005/8/layout/cycle1"/>
    <dgm:cxn modelId="{23FEDE38-F98F-0842-AD7A-7C1054C87100}" type="presParOf" srcId="{974F300E-4386-5845-9047-D2E50BE5B9DF}" destId="{DAE7F6D9-575B-6C47-9F2C-6177EB4BA541}" srcOrd="17" destOrd="0" presId="urn:microsoft.com/office/officeart/2005/8/layout/cycle1"/>
    <dgm:cxn modelId="{82BA3BB7-4F37-C640-9D08-027D2B23AADF}" type="presParOf" srcId="{974F300E-4386-5845-9047-D2E50BE5B9DF}" destId="{3AD74439-13B4-6B4C-A74C-96BE28333D49}" srcOrd="18" destOrd="0" presId="urn:microsoft.com/office/officeart/2005/8/layout/cycle1"/>
    <dgm:cxn modelId="{4BEA930E-7129-A443-AC4E-0DB1AC1D971C}" type="presParOf" srcId="{974F300E-4386-5845-9047-D2E50BE5B9DF}" destId="{B4CE740F-E5F8-1040-9068-3C0CA6A81D60}" srcOrd="19" destOrd="0" presId="urn:microsoft.com/office/officeart/2005/8/layout/cycle1"/>
    <dgm:cxn modelId="{09C14CE4-53A8-1347-88F8-8D61F39F56A4}" type="presParOf" srcId="{974F300E-4386-5845-9047-D2E50BE5B9DF}" destId="{7D368AA8-A897-6A44-B2ED-5420DBBF55CD}" srcOrd="20" destOrd="0" presId="urn:microsoft.com/office/officeart/2005/8/layout/cycle1"/>
    <dgm:cxn modelId="{722B8546-B134-534A-9B71-CE9C15AB33F8}" type="presParOf" srcId="{974F300E-4386-5845-9047-D2E50BE5B9DF}" destId="{256A8A82-B1CB-EF43-AB66-A3D1C8A54B59}" srcOrd="21" destOrd="0" presId="urn:microsoft.com/office/officeart/2005/8/layout/cycle1"/>
    <dgm:cxn modelId="{33E4247C-38DE-9740-A687-4D2F8439C22B}" type="presParOf" srcId="{974F300E-4386-5845-9047-D2E50BE5B9DF}" destId="{36444405-91CC-BC45-909E-8AE477F1EC7C}" srcOrd="22" destOrd="0" presId="urn:microsoft.com/office/officeart/2005/8/layout/cycle1"/>
    <dgm:cxn modelId="{E704D6A9-D1D4-1941-9BC9-F100AB59E468}" type="presParOf" srcId="{974F300E-4386-5845-9047-D2E50BE5B9DF}" destId="{0EBEA1BD-8C57-A847-A4A1-BD492A397D4A}" srcOrd="23" destOrd="0" presId="urn:microsoft.com/office/officeart/2005/8/layout/cycle1"/>
    <dgm:cxn modelId="{BB1CE1AA-3A9C-0F43-AE76-AA03EC2EB8F0}" type="presParOf" srcId="{974F300E-4386-5845-9047-D2E50BE5B9DF}" destId="{A1257670-91AA-B74E-AFCB-48382C466D43}" srcOrd="24" destOrd="0" presId="urn:microsoft.com/office/officeart/2005/8/layout/cycle1"/>
    <dgm:cxn modelId="{35E73199-D220-214D-A300-5DA53A1DAFD5}" type="presParOf" srcId="{974F300E-4386-5845-9047-D2E50BE5B9DF}" destId="{19DCBC3D-EF34-4444-B52C-E59D1C44CC9D}" srcOrd="25" destOrd="0" presId="urn:microsoft.com/office/officeart/2005/8/layout/cycle1"/>
    <dgm:cxn modelId="{9814B60F-C324-7943-A29F-9D230C6880D4}" type="presParOf" srcId="{974F300E-4386-5845-9047-D2E50BE5B9DF}" destId="{CDA9BE8C-41E5-BF45-BAB4-5B91BDDEFF8D}" srcOrd="26" destOrd="0" presId="urn:microsoft.com/office/officeart/2005/8/layout/cycle1"/>
    <dgm:cxn modelId="{4345857C-70DC-2943-AFE7-C5440F7FE6D1}" type="presParOf" srcId="{974F300E-4386-5845-9047-D2E50BE5B9DF}" destId="{731680F6-F070-374C-97C4-FB0156E03231}" srcOrd="27" destOrd="0" presId="urn:microsoft.com/office/officeart/2005/8/layout/cycle1"/>
    <dgm:cxn modelId="{97C03B81-A2F5-1446-B122-B3CB2ACD2C5A}" type="presParOf" srcId="{974F300E-4386-5845-9047-D2E50BE5B9DF}" destId="{12C576B8-5B2D-B04B-98C4-29D5E499FD83}" srcOrd="28" destOrd="0" presId="urn:microsoft.com/office/officeart/2005/8/layout/cycle1"/>
    <dgm:cxn modelId="{82204881-A627-474E-A8F0-340D26EEA662}" type="presParOf" srcId="{974F300E-4386-5845-9047-D2E50BE5B9DF}" destId="{C4FE94AE-AFAE-8743-9525-171FDA850E0F}" srcOrd="29" destOrd="0" presId="urn:microsoft.com/office/officeart/2005/8/layout/cycle1"/>
    <dgm:cxn modelId="{A21ADE4F-53F3-EF46-94A0-DAB5728DFA48}" type="presParOf" srcId="{974F300E-4386-5845-9047-D2E50BE5B9DF}" destId="{FBD4D212-3E98-9843-8795-297F9EDDD657}" srcOrd="30" destOrd="0" presId="urn:microsoft.com/office/officeart/2005/8/layout/cycle1"/>
    <dgm:cxn modelId="{9ADBC498-18B2-DD43-8AEF-F654133D603A}" type="presParOf" srcId="{974F300E-4386-5845-9047-D2E50BE5B9DF}" destId="{54CDBF4B-9D09-3242-A1D5-0506BD1712C5}" srcOrd="31" destOrd="0" presId="urn:microsoft.com/office/officeart/2005/8/layout/cycle1"/>
    <dgm:cxn modelId="{0C310BF0-3CCC-DA4A-8B4C-EAA8D3AB8A63}" type="presParOf" srcId="{974F300E-4386-5845-9047-D2E50BE5B9DF}" destId="{49452468-AA65-834B-B75D-72A0A7810E13}" srcOrd="32" destOrd="0" presId="urn:microsoft.com/office/officeart/2005/8/layout/cycle1"/>
    <dgm:cxn modelId="{D6F72CE4-ABDA-4D46-93FF-4CE0DEFF56EE}" type="presParOf" srcId="{974F300E-4386-5845-9047-D2E50BE5B9DF}" destId="{B0C742D0-6463-FF41-BE88-36D0AF1ED5D5}" srcOrd="33" destOrd="0" presId="urn:microsoft.com/office/officeart/2005/8/layout/cycle1"/>
    <dgm:cxn modelId="{9C99C1B6-706F-3445-B0E9-BDB72922D14B}" type="presParOf" srcId="{974F300E-4386-5845-9047-D2E50BE5B9DF}" destId="{CE064FAD-9527-C04A-986D-ADE7F29D4AAF}" srcOrd="34" destOrd="0" presId="urn:microsoft.com/office/officeart/2005/8/layout/cycle1"/>
    <dgm:cxn modelId="{6DBD8DC9-E5E4-5447-B5E1-0133028B4F4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8CF2407-982E-0E48-AADF-B95EA2F82F77}" type="presOf" srcId="{931AD6AD-68AD-1F4D-802F-C6CD780A0CDB}" destId="{19DCBC3D-EF34-4444-B52C-E59D1C44CC9D}" srcOrd="0" destOrd="0" presId="urn:microsoft.com/office/officeart/2005/8/layout/cycle1"/>
    <dgm:cxn modelId="{0D03D80D-BFAB-0C41-9D55-6470694C4560}"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BFA8A27-BA0B-A54C-9979-D17737A44370}" type="presOf" srcId="{CCCC52AB-CFB4-904A-B94C-E1998826B4F9}" destId="{7C0589C6-43EC-854D-966B-B0C5FE9A8192}" srcOrd="0" destOrd="0" presId="urn:microsoft.com/office/officeart/2005/8/layout/cycle1"/>
    <dgm:cxn modelId="{A509BD27-8F96-284A-9D07-5BA941F7033E}" type="presOf" srcId="{81D20D5D-F15B-B844-BCE7-07FE2E88C5B6}" destId="{2467F156-8EB3-F044-8664-8B186FD19D40}" srcOrd="0" destOrd="0" presId="urn:microsoft.com/office/officeart/2005/8/layout/cycle1"/>
    <dgm:cxn modelId="{BA2E322B-F5D7-DF4E-B8B6-CC252DDE4AB6}" type="presOf" srcId="{54471214-3ABC-B64E-8935-4F53AC7091F5}" destId="{2257407E-2335-6E46-9533-50F1A4869162}" srcOrd="0" destOrd="0" presId="urn:microsoft.com/office/officeart/2005/8/layout/cycle1"/>
    <dgm:cxn modelId="{A4793A2D-5AFB-F64A-A896-AA4E61C1404A}" type="presOf" srcId="{12600BCB-5734-3F4B-9543-0CB09A3EC940}" destId="{92DA8A36-05F4-4B4C-B207-6FB4CBC9688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81510637-42AB-8049-ADDE-D75EEFC03801}"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FC5643B-B704-D54F-8B9C-A12C481712DF}"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1541A5C-CF37-AF47-861F-1E420CC51BE1}" type="presOf" srcId="{B6065800-F57E-6842-B73C-614AFBC2DE05}" destId="{2990F259-A510-7044-A15A-189FB55AE5CB}" srcOrd="0" destOrd="0" presId="urn:microsoft.com/office/officeart/2005/8/layout/cycle1"/>
    <dgm:cxn modelId="{36EE585D-F87F-C541-816A-08596F46B1C3}" type="presOf" srcId="{325DB5A0-FE7A-8245-9663-7B515E4DF4C8}" destId="{EAEA7D1D-8D8A-4A4B-812D-D24179AFED27}" srcOrd="0" destOrd="0" presId="urn:microsoft.com/office/officeart/2005/8/layout/cycle1"/>
    <dgm:cxn modelId="{B9CC6068-E092-AA44-9250-3D61E5A6F5ED}" type="presOf" srcId="{C62D126D-D94F-0A45-AAB3-A4A2804A9AA5}" destId="{49452468-AA65-834B-B75D-72A0A7810E13}" srcOrd="0" destOrd="0" presId="urn:microsoft.com/office/officeart/2005/8/layout/cycle1"/>
    <dgm:cxn modelId="{ED185F69-6DD3-5A42-B035-90420ADF75A2}" type="presOf" srcId="{B7792F1E-795A-8A40-9AF9-CBB036406804}" destId="{0EBEA1BD-8C57-A847-A4A1-BD492A397D4A}" srcOrd="0" destOrd="0" presId="urn:microsoft.com/office/officeart/2005/8/layout/cycle1"/>
    <dgm:cxn modelId="{EB023486-A65B-4A44-BDE3-9390D193E812}" type="presOf" srcId="{0858D728-97B0-1A41-82DA-1572CE14754F}" destId="{9BE0E30D-6CC1-3143-BC4A-4FF2C5039316}" srcOrd="0" destOrd="0" presId="urn:microsoft.com/office/officeart/2005/8/layout/cycle1"/>
    <dgm:cxn modelId="{4A749B8C-130D-B84D-99BD-F9547D4145F6}"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7B0F893-C168-BC48-82D1-8F9F062FAF8A}" type="presOf" srcId="{F73B3211-1799-3F44-92B6-7CEE57ECB2D3}" destId="{BF6C208F-01F8-574D-980A-D40F886CF760}" srcOrd="0" destOrd="0" presId="urn:microsoft.com/office/officeart/2005/8/layout/cycle1"/>
    <dgm:cxn modelId="{107B169E-3D6B-9E45-836A-996D053F2149}" type="presOf" srcId="{55E743FA-081E-B447-B4F2-DEEACC6857BC}" destId="{36444405-91CC-BC45-909E-8AE477F1EC7C}" srcOrd="0" destOrd="0" presId="urn:microsoft.com/office/officeart/2005/8/layout/cycle1"/>
    <dgm:cxn modelId="{2FDD5F9E-FE21-8842-92B4-B38BD5C941EC}" type="presOf" srcId="{63159F5F-19C4-974F-B4D9-6A8388E3A179}" destId="{DC85BF06-3190-2C49-B38C-CC01414F9567}" srcOrd="0" destOrd="0" presId="urn:microsoft.com/office/officeart/2005/8/layout/cycle1"/>
    <dgm:cxn modelId="{C3536CA3-9425-1645-AE5C-B0D2672E069F}"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3767B5-292A-8143-B65F-570D9BC15F2C}"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5C0A83C9-C3DC-724A-B268-E98A5833A06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59EBCD-0407-4745-A4BC-DE42F59CB3D6}"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CF3E4D7-DAA0-594A-A9CD-4F90CC796F61}"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A1E16DE-6A64-484E-9A04-120FBAD61879}" type="presOf" srcId="{D7E87DE1-03EB-D748-89C5-D76845DF9F58}" destId="{12C576B8-5B2D-B04B-98C4-29D5E499FD83}" srcOrd="0" destOrd="0" presId="urn:microsoft.com/office/officeart/2005/8/layout/cycle1"/>
    <dgm:cxn modelId="{73095AE8-1141-E04E-8761-7402675DC8D4}" type="presOf" srcId="{527799A3-6798-F14C-9108-A99B044124B3}" destId="{CE064FAD-9527-C04A-986D-ADE7F29D4AAF}" srcOrd="0" destOrd="0" presId="urn:microsoft.com/office/officeart/2005/8/layout/cycle1"/>
    <dgm:cxn modelId="{DE57F5FE-BBD6-754A-9985-93F86186521B}" type="presOf" srcId="{8E1255C9-F847-A440-83FF-7AA254CCB896}" destId="{974F300E-4386-5845-9047-D2E50BE5B9DF}" srcOrd="0" destOrd="0" presId="urn:microsoft.com/office/officeart/2005/8/layout/cycle1"/>
    <dgm:cxn modelId="{2C5BE75A-701D-EE4C-95AD-71B99374219F}" type="presParOf" srcId="{974F300E-4386-5845-9047-D2E50BE5B9DF}" destId="{BF1A72C0-4F23-214E-B2C0-EC3432C35438}" srcOrd="0" destOrd="0" presId="urn:microsoft.com/office/officeart/2005/8/layout/cycle1"/>
    <dgm:cxn modelId="{EB5F9370-85C3-8F48-8A0E-E474DB0980BA}" type="presParOf" srcId="{974F300E-4386-5845-9047-D2E50BE5B9DF}" destId="{92DA8A36-05F4-4B4C-B207-6FB4CBC9688F}" srcOrd="1" destOrd="0" presId="urn:microsoft.com/office/officeart/2005/8/layout/cycle1"/>
    <dgm:cxn modelId="{1093AB06-24AE-004B-97DF-A541285962EA}" type="presParOf" srcId="{974F300E-4386-5845-9047-D2E50BE5B9DF}" destId="{2990F259-A510-7044-A15A-189FB55AE5CB}" srcOrd="2" destOrd="0" presId="urn:microsoft.com/office/officeart/2005/8/layout/cycle1"/>
    <dgm:cxn modelId="{7CF6E8DF-4BAC-674D-80BE-06623A41443A}" type="presParOf" srcId="{974F300E-4386-5845-9047-D2E50BE5B9DF}" destId="{A7A1548F-03D0-7F43-8C4C-631804CE4126}" srcOrd="3" destOrd="0" presId="urn:microsoft.com/office/officeart/2005/8/layout/cycle1"/>
    <dgm:cxn modelId="{AF0A6C5E-798E-9A4A-A5FA-3679EC45C698}" type="presParOf" srcId="{974F300E-4386-5845-9047-D2E50BE5B9DF}" destId="{EAEA7D1D-8D8A-4A4B-812D-D24179AFED27}" srcOrd="4" destOrd="0" presId="urn:microsoft.com/office/officeart/2005/8/layout/cycle1"/>
    <dgm:cxn modelId="{CF75A7D4-C68C-AE43-9CEE-F6C9853E0379}" type="presParOf" srcId="{974F300E-4386-5845-9047-D2E50BE5B9DF}" destId="{2257407E-2335-6E46-9533-50F1A4869162}" srcOrd="5" destOrd="0" presId="urn:microsoft.com/office/officeart/2005/8/layout/cycle1"/>
    <dgm:cxn modelId="{93A00D7A-4CB2-B04A-8851-72063C02807C}" type="presParOf" srcId="{974F300E-4386-5845-9047-D2E50BE5B9DF}" destId="{3467B5D4-61EB-4C46-BB87-881C0920F2D1}" srcOrd="6" destOrd="0" presId="urn:microsoft.com/office/officeart/2005/8/layout/cycle1"/>
    <dgm:cxn modelId="{B35F7C11-5672-8E42-AA49-5C7A2E234C08}" type="presParOf" srcId="{974F300E-4386-5845-9047-D2E50BE5B9DF}" destId="{2467F156-8EB3-F044-8664-8B186FD19D40}" srcOrd="7" destOrd="0" presId="urn:microsoft.com/office/officeart/2005/8/layout/cycle1"/>
    <dgm:cxn modelId="{5F6DBAC9-184B-C74A-A74F-3D3246014E21}" type="presParOf" srcId="{974F300E-4386-5845-9047-D2E50BE5B9DF}" destId="{DC85BF06-3190-2C49-B38C-CC01414F9567}" srcOrd="8" destOrd="0" presId="urn:microsoft.com/office/officeart/2005/8/layout/cycle1"/>
    <dgm:cxn modelId="{E16048B2-6501-1E4B-899D-28C3D59D8C63}" type="presParOf" srcId="{974F300E-4386-5845-9047-D2E50BE5B9DF}" destId="{818521AB-CB19-3245-AC47-32330EC1D05A}" srcOrd="9" destOrd="0" presId="urn:microsoft.com/office/officeart/2005/8/layout/cycle1"/>
    <dgm:cxn modelId="{7845E696-DDAE-7A4F-944D-AADD8ACE0BDF}" type="presParOf" srcId="{974F300E-4386-5845-9047-D2E50BE5B9DF}" destId="{A85B6194-0CD3-0046-9C07-12EA626BEFA3}" srcOrd="10" destOrd="0" presId="urn:microsoft.com/office/officeart/2005/8/layout/cycle1"/>
    <dgm:cxn modelId="{EB384C38-E96C-3749-84FF-DF59D9B7F1FC}" type="presParOf" srcId="{974F300E-4386-5845-9047-D2E50BE5B9DF}" destId="{76EDA6DC-5A32-7640-86D9-A3D1F65AC2D3}" srcOrd="11" destOrd="0" presId="urn:microsoft.com/office/officeart/2005/8/layout/cycle1"/>
    <dgm:cxn modelId="{1184AC67-456B-DA4D-81BF-46956779A457}" type="presParOf" srcId="{974F300E-4386-5845-9047-D2E50BE5B9DF}" destId="{5FEB966B-5E78-494C-B5A1-6F18B3A362B7}" srcOrd="12" destOrd="0" presId="urn:microsoft.com/office/officeart/2005/8/layout/cycle1"/>
    <dgm:cxn modelId="{BE014C6A-53AB-9C46-A5E0-C44DFC4F2B7E}" type="presParOf" srcId="{974F300E-4386-5845-9047-D2E50BE5B9DF}" destId="{9BE0E30D-6CC1-3143-BC4A-4FF2C5039316}" srcOrd="13" destOrd="0" presId="urn:microsoft.com/office/officeart/2005/8/layout/cycle1"/>
    <dgm:cxn modelId="{E29EACCA-0F70-7946-91B2-1156BD171E4D}" type="presParOf" srcId="{974F300E-4386-5845-9047-D2E50BE5B9DF}" destId="{37E24780-EDFC-1D4D-B756-C90BE821441B}" srcOrd="14" destOrd="0" presId="urn:microsoft.com/office/officeart/2005/8/layout/cycle1"/>
    <dgm:cxn modelId="{72656C0F-3CD1-3B45-9AE0-975C7F020EBE}" type="presParOf" srcId="{974F300E-4386-5845-9047-D2E50BE5B9DF}" destId="{788B510C-5C6F-7E4F-BD2A-4B0F37349509}" srcOrd="15" destOrd="0" presId="urn:microsoft.com/office/officeart/2005/8/layout/cycle1"/>
    <dgm:cxn modelId="{C29911A9-48BE-114A-AB35-F64E9429898E}" type="presParOf" srcId="{974F300E-4386-5845-9047-D2E50BE5B9DF}" destId="{BF6C208F-01F8-574D-980A-D40F886CF760}" srcOrd="16" destOrd="0" presId="urn:microsoft.com/office/officeart/2005/8/layout/cycle1"/>
    <dgm:cxn modelId="{AC9E0A9D-5275-8F4B-AFA9-710394417037}" type="presParOf" srcId="{974F300E-4386-5845-9047-D2E50BE5B9DF}" destId="{DAE7F6D9-575B-6C47-9F2C-6177EB4BA541}" srcOrd="17" destOrd="0" presId="urn:microsoft.com/office/officeart/2005/8/layout/cycle1"/>
    <dgm:cxn modelId="{93CEE75B-8FF4-2244-9C07-E23516F70298}" type="presParOf" srcId="{974F300E-4386-5845-9047-D2E50BE5B9DF}" destId="{3AD74439-13B4-6B4C-A74C-96BE28333D49}" srcOrd="18" destOrd="0" presId="urn:microsoft.com/office/officeart/2005/8/layout/cycle1"/>
    <dgm:cxn modelId="{C7D6BBBB-1890-9247-889A-6210F1F46592}" type="presParOf" srcId="{974F300E-4386-5845-9047-D2E50BE5B9DF}" destId="{B4CE740F-E5F8-1040-9068-3C0CA6A81D60}" srcOrd="19" destOrd="0" presId="urn:microsoft.com/office/officeart/2005/8/layout/cycle1"/>
    <dgm:cxn modelId="{8D06A95C-552E-E246-A4FD-085D4BA9E46D}" type="presParOf" srcId="{974F300E-4386-5845-9047-D2E50BE5B9DF}" destId="{7D368AA8-A897-6A44-B2ED-5420DBBF55CD}" srcOrd="20" destOrd="0" presId="urn:microsoft.com/office/officeart/2005/8/layout/cycle1"/>
    <dgm:cxn modelId="{0DFD3759-F6B9-0C43-9544-A6D8179125E7}" type="presParOf" srcId="{974F300E-4386-5845-9047-D2E50BE5B9DF}" destId="{256A8A82-B1CB-EF43-AB66-A3D1C8A54B59}" srcOrd="21" destOrd="0" presId="urn:microsoft.com/office/officeart/2005/8/layout/cycle1"/>
    <dgm:cxn modelId="{D9920AAB-894C-7546-B6EC-CEF78D24813E}" type="presParOf" srcId="{974F300E-4386-5845-9047-D2E50BE5B9DF}" destId="{36444405-91CC-BC45-909E-8AE477F1EC7C}" srcOrd="22" destOrd="0" presId="urn:microsoft.com/office/officeart/2005/8/layout/cycle1"/>
    <dgm:cxn modelId="{4C9BBB10-CA01-3C40-B83A-F49F4438E12E}" type="presParOf" srcId="{974F300E-4386-5845-9047-D2E50BE5B9DF}" destId="{0EBEA1BD-8C57-A847-A4A1-BD492A397D4A}" srcOrd="23" destOrd="0" presId="urn:microsoft.com/office/officeart/2005/8/layout/cycle1"/>
    <dgm:cxn modelId="{272CD7E9-15A9-E646-8E6A-BEE1B9322586}" type="presParOf" srcId="{974F300E-4386-5845-9047-D2E50BE5B9DF}" destId="{A1257670-91AA-B74E-AFCB-48382C466D43}" srcOrd="24" destOrd="0" presId="urn:microsoft.com/office/officeart/2005/8/layout/cycle1"/>
    <dgm:cxn modelId="{073E7AE7-4BA9-8A45-933F-1AA5AE1C5902}" type="presParOf" srcId="{974F300E-4386-5845-9047-D2E50BE5B9DF}" destId="{19DCBC3D-EF34-4444-B52C-E59D1C44CC9D}" srcOrd="25" destOrd="0" presId="urn:microsoft.com/office/officeart/2005/8/layout/cycle1"/>
    <dgm:cxn modelId="{B12AAB1A-FFD1-134B-B179-3D34919E337C}" type="presParOf" srcId="{974F300E-4386-5845-9047-D2E50BE5B9DF}" destId="{CDA9BE8C-41E5-BF45-BAB4-5B91BDDEFF8D}" srcOrd="26" destOrd="0" presId="urn:microsoft.com/office/officeart/2005/8/layout/cycle1"/>
    <dgm:cxn modelId="{0850C3AD-869E-E241-979F-1641F6C57E2A}" type="presParOf" srcId="{974F300E-4386-5845-9047-D2E50BE5B9DF}" destId="{731680F6-F070-374C-97C4-FB0156E03231}" srcOrd="27" destOrd="0" presId="urn:microsoft.com/office/officeart/2005/8/layout/cycle1"/>
    <dgm:cxn modelId="{55E54371-2CF5-EE41-841F-1E9FE440A246}" type="presParOf" srcId="{974F300E-4386-5845-9047-D2E50BE5B9DF}" destId="{12C576B8-5B2D-B04B-98C4-29D5E499FD83}" srcOrd="28" destOrd="0" presId="urn:microsoft.com/office/officeart/2005/8/layout/cycle1"/>
    <dgm:cxn modelId="{08A501DD-C7B3-5849-AA26-C7D448370589}" type="presParOf" srcId="{974F300E-4386-5845-9047-D2E50BE5B9DF}" destId="{C4FE94AE-AFAE-8743-9525-171FDA850E0F}" srcOrd="29" destOrd="0" presId="urn:microsoft.com/office/officeart/2005/8/layout/cycle1"/>
    <dgm:cxn modelId="{73385CA0-441C-CC4E-9BD2-EECB6E6AE5B2}" type="presParOf" srcId="{974F300E-4386-5845-9047-D2E50BE5B9DF}" destId="{FBD4D212-3E98-9843-8795-297F9EDDD657}" srcOrd="30" destOrd="0" presId="urn:microsoft.com/office/officeart/2005/8/layout/cycle1"/>
    <dgm:cxn modelId="{842B7BC4-D24A-0842-8EBA-2E1D9999F82D}" type="presParOf" srcId="{974F300E-4386-5845-9047-D2E50BE5B9DF}" destId="{54CDBF4B-9D09-3242-A1D5-0506BD1712C5}" srcOrd="31" destOrd="0" presId="urn:microsoft.com/office/officeart/2005/8/layout/cycle1"/>
    <dgm:cxn modelId="{DB9B60F4-1BBA-A240-93AD-D62E0CC50669}" type="presParOf" srcId="{974F300E-4386-5845-9047-D2E50BE5B9DF}" destId="{49452468-AA65-834B-B75D-72A0A7810E13}" srcOrd="32" destOrd="0" presId="urn:microsoft.com/office/officeart/2005/8/layout/cycle1"/>
    <dgm:cxn modelId="{740B9172-FDA2-3349-BD7B-9AF33CE1F138}" type="presParOf" srcId="{974F300E-4386-5845-9047-D2E50BE5B9DF}" destId="{B0C742D0-6463-FF41-BE88-36D0AF1ED5D5}" srcOrd="33" destOrd="0" presId="urn:microsoft.com/office/officeart/2005/8/layout/cycle1"/>
    <dgm:cxn modelId="{1960E652-F3C7-5C43-811B-2D9039EAB6C0}" type="presParOf" srcId="{974F300E-4386-5845-9047-D2E50BE5B9DF}" destId="{CE064FAD-9527-C04A-986D-ADE7F29D4AAF}" srcOrd="34" destOrd="0" presId="urn:microsoft.com/office/officeart/2005/8/layout/cycle1"/>
    <dgm:cxn modelId="{D8CF938D-70E4-244F-AC4E-909A0B9EBDA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4D33610-A8A4-8D47-83F3-95DD8EC9BB9F}"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3B04D3C-AF07-8E46-B615-70F5E2320F4A}" type="presOf" srcId="{F73B3211-1799-3F44-92B6-7CEE57ECB2D3}" destId="{BF6C208F-01F8-574D-980A-D40F886CF76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C5D4048-11E0-DA4C-97F3-9006A7267A21}" type="presOf" srcId="{D548EBB6-B1A8-4E4A-94F3-38AFF917AA13}" destId="{A85B6194-0CD3-0046-9C07-12EA626BEFA3}" srcOrd="0" destOrd="0" presId="urn:microsoft.com/office/officeart/2005/8/layout/cycle1"/>
    <dgm:cxn modelId="{8F5A4248-4851-2E44-908B-1750AFD7EC78}" type="presOf" srcId="{54471214-3ABC-B64E-8935-4F53AC7091F5}" destId="{2257407E-2335-6E46-9533-50F1A4869162}" srcOrd="0" destOrd="0" presId="urn:microsoft.com/office/officeart/2005/8/layout/cycle1"/>
    <dgm:cxn modelId="{B880C74F-8D5C-CB40-B5CA-B6AD8B0E7D47}" type="presOf" srcId="{610909C5-6334-264F-93E0-189A71FB6993}" destId="{54CDBF4B-9D09-3242-A1D5-0506BD1712C5}" srcOrd="0" destOrd="0" presId="urn:microsoft.com/office/officeart/2005/8/layout/cycle1"/>
    <dgm:cxn modelId="{4B7B2654-09CA-E743-A298-1AFE003CB960}" type="presOf" srcId="{55B5CCF6-1B65-AC49-B1EC-CD09807E71EF}" destId="{76EDA6DC-5A32-7640-86D9-A3D1F65AC2D3}" srcOrd="0" destOrd="0" presId="urn:microsoft.com/office/officeart/2005/8/layout/cycle1"/>
    <dgm:cxn modelId="{05BF1156-EEAB-C940-AE86-A13AF55E637E}" type="presOf" srcId="{81D20D5D-F15B-B844-BCE7-07FE2E88C5B6}" destId="{2467F156-8EB3-F044-8664-8B186FD19D40}" srcOrd="0" destOrd="0" presId="urn:microsoft.com/office/officeart/2005/8/layout/cycle1"/>
    <dgm:cxn modelId="{BF9EB25D-9219-DB44-A279-703D87CF656F}" type="presOf" srcId="{527799A3-6798-F14C-9108-A99B044124B3}" destId="{CE064FAD-9527-C04A-986D-ADE7F29D4AAF}" srcOrd="0" destOrd="0" presId="urn:microsoft.com/office/officeart/2005/8/layout/cycle1"/>
    <dgm:cxn modelId="{FF78CA61-2DA0-8E45-BF7E-D93D6FD5632C}" type="presOf" srcId="{63159F5F-19C4-974F-B4D9-6A8388E3A179}" destId="{DC85BF06-3190-2C49-B38C-CC01414F9567}" srcOrd="0" destOrd="0" presId="urn:microsoft.com/office/officeart/2005/8/layout/cycle1"/>
    <dgm:cxn modelId="{A316E26A-3A8D-BF43-9EAC-DB87A430E9F2}" type="presOf" srcId="{325DB5A0-FE7A-8245-9663-7B515E4DF4C8}" destId="{EAEA7D1D-8D8A-4A4B-812D-D24179AFED27}" srcOrd="0" destOrd="0" presId="urn:microsoft.com/office/officeart/2005/8/layout/cycle1"/>
    <dgm:cxn modelId="{3C46E375-CC27-9840-B942-7BCE9DA05B34}" type="presOf" srcId="{19401D75-4FA1-2642-9C39-67D34D8AB9EC}" destId="{37E24780-EDFC-1D4D-B756-C90BE821441B}" srcOrd="0" destOrd="0" presId="urn:microsoft.com/office/officeart/2005/8/layout/cycle1"/>
    <dgm:cxn modelId="{A8EDF978-EE0D-4444-83BF-71164F7895BD}" type="presOf" srcId="{591E9484-33B2-714C-AA5D-D47E80DA12F9}" destId="{CDA9BE8C-41E5-BF45-BAB4-5B91BDDEFF8D}" srcOrd="0" destOrd="0" presId="urn:microsoft.com/office/officeart/2005/8/layout/cycle1"/>
    <dgm:cxn modelId="{8781027D-BBEC-D34F-877C-7C4CACA631FE}" type="presOf" srcId="{580AAA11-E1E4-FC4E-A546-63E521F462A7}" destId="{DAE7F6D9-575B-6C47-9F2C-6177EB4BA541}" srcOrd="0" destOrd="0" presId="urn:microsoft.com/office/officeart/2005/8/layout/cycle1"/>
    <dgm:cxn modelId="{C28AD786-56EC-C842-BF81-7EC0DBEE0D89}" type="presOf" srcId="{A9914442-2057-0542-A0EA-F935FCA28993}" destId="{B4CE740F-E5F8-1040-9068-3C0CA6A81D60}" srcOrd="0" destOrd="0" presId="urn:microsoft.com/office/officeart/2005/8/layout/cycle1"/>
    <dgm:cxn modelId="{E12FE98B-6393-BE4A-82D9-72D2A3D26E6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340A2590-6370-1E4D-A0CC-6EEA6242708E}" type="presOf" srcId="{6533DBF9-2933-D44A-B9F0-8FC24EC06F20}" destId="{C4FE94AE-AFAE-8743-9525-171FDA850E0F}"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2E123BA3-E93D-134E-8CFA-AF1DB2B5257C}"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139DAAC-3A54-6540-9F31-60C6A5D47BCA}" type="presOf" srcId="{C62D126D-D94F-0A45-AAB3-A4A2804A9AA5}" destId="{49452468-AA65-834B-B75D-72A0A7810E13}" srcOrd="0" destOrd="0" presId="urn:microsoft.com/office/officeart/2005/8/layout/cycle1"/>
    <dgm:cxn modelId="{46F5BCAE-8B23-E347-9D55-57383BE7D295}" type="presOf" srcId="{CCCC52AB-CFB4-904A-B94C-E1998826B4F9}" destId="{7C0589C6-43EC-854D-966B-B0C5FE9A8192}" srcOrd="0" destOrd="0" presId="urn:microsoft.com/office/officeart/2005/8/layout/cycle1"/>
    <dgm:cxn modelId="{99F9E8AE-200C-9643-B392-FB25523A342B}" type="presOf" srcId="{B7792F1E-795A-8A40-9AF9-CBB036406804}" destId="{0EBEA1BD-8C57-A847-A4A1-BD492A397D4A}" srcOrd="0" destOrd="0" presId="urn:microsoft.com/office/officeart/2005/8/layout/cycle1"/>
    <dgm:cxn modelId="{21641FAF-6155-AE49-B875-AEBD8338F628}" type="presOf" srcId="{0858D728-97B0-1A41-82DA-1572CE14754F}" destId="{9BE0E30D-6CC1-3143-BC4A-4FF2C5039316}"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FBE33BF-026C-1343-80E8-5113220F0D69}" type="presOf" srcId="{8E1255C9-F847-A440-83FF-7AA254CCB896}" destId="{974F300E-4386-5845-9047-D2E50BE5B9D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256FE4E7-F91F-AA45-8DB6-941218630833}" type="presOf" srcId="{12600BCB-5734-3F4B-9543-0CB09A3EC940}" destId="{92DA8A36-05F4-4B4C-B207-6FB4CBC9688F}" srcOrd="0" destOrd="0" presId="urn:microsoft.com/office/officeart/2005/8/layout/cycle1"/>
    <dgm:cxn modelId="{128D4BF3-1861-9746-A6B7-D4E9FEDF0D7C}" type="presOf" srcId="{D7E87DE1-03EB-D748-89C5-D76845DF9F58}" destId="{12C576B8-5B2D-B04B-98C4-29D5E499FD83}" srcOrd="0" destOrd="0" presId="urn:microsoft.com/office/officeart/2005/8/layout/cycle1"/>
    <dgm:cxn modelId="{AAB467F7-6346-0D46-A0B3-89466AC42D5E}" type="presOf" srcId="{B6065800-F57E-6842-B73C-614AFBC2DE05}" destId="{2990F259-A510-7044-A15A-189FB55AE5CB}" srcOrd="0" destOrd="0" presId="urn:microsoft.com/office/officeart/2005/8/layout/cycle1"/>
    <dgm:cxn modelId="{FCF32C17-F959-1F47-BAC5-1CD9C7FB8BC0}" type="presParOf" srcId="{974F300E-4386-5845-9047-D2E50BE5B9DF}" destId="{BF1A72C0-4F23-214E-B2C0-EC3432C35438}" srcOrd="0" destOrd="0" presId="urn:microsoft.com/office/officeart/2005/8/layout/cycle1"/>
    <dgm:cxn modelId="{26BC8CC0-1C45-4240-AFA6-D7B0942C288A}" type="presParOf" srcId="{974F300E-4386-5845-9047-D2E50BE5B9DF}" destId="{92DA8A36-05F4-4B4C-B207-6FB4CBC9688F}" srcOrd="1" destOrd="0" presId="urn:microsoft.com/office/officeart/2005/8/layout/cycle1"/>
    <dgm:cxn modelId="{5FCC0E19-9FEB-6448-AB80-A425243F2A6E}" type="presParOf" srcId="{974F300E-4386-5845-9047-D2E50BE5B9DF}" destId="{2990F259-A510-7044-A15A-189FB55AE5CB}" srcOrd="2" destOrd="0" presId="urn:microsoft.com/office/officeart/2005/8/layout/cycle1"/>
    <dgm:cxn modelId="{1CBBEB90-D689-B445-9F38-3FA8EFA8942E}" type="presParOf" srcId="{974F300E-4386-5845-9047-D2E50BE5B9DF}" destId="{A7A1548F-03D0-7F43-8C4C-631804CE4126}" srcOrd="3" destOrd="0" presId="urn:microsoft.com/office/officeart/2005/8/layout/cycle1"/>
    <dgm:cxn modelId="{D73FF385-9E16-4A4D-8508-F85093D38656}" type="presParOf" srcId="{974F300E-4386-5845-9047-D2E50BE5B9DF}" destId="{EAEA7D1D-8D8A-4A4B-812D-D24179AFED27}" srcOrd="4" destOrd="0" presId="urn:microsoft.com/office/officeart/2005/8/layout/cycle1"/>
    <dgm:cxn modelId="{791C9461-4A54-0542-A125-CAD299092FFC}" type="presParOf" srcId="{974F300E-4386-5845-9047-D2E50BE5B9DF}" destId="{2257407E-2335-6E46-9533-50F1A4869162}" srcOrd="5" destOrd="0" presId="urn:microsoft.com/office/officeart/2005/8/layout/cycle1"/>
    <dgm:cxn modelId="{C076C876-D519-1C42-83D7-0762A57420D9}" type="presParOf" srcId="{974F300E-4386-5845-9047-D2E50BE5B9DF}" destId="{3467B5D4-61EB-4C46-BB87-881C0920F2D1}" srcOrd="6" destOrd="0" presId="urn:microsoft.com/office/officeart/2005/8/layout/cycle1"/>
    <dgm:cxn modelId="{8F97015E-A910-044B-8EF6-79BCDFB8D9D9}" type="presParOf" srcId="{974F300E-4386-5845-9047-D2E50BE5B9DF}" destId="{2467F156-8EB3-F044-8664-8B186FD19D40}" srcOrd="7" destOrd="0" presId="urn:microsoft.com/office/officeart/2005/8/layout/cycle1"/>
    <dgm:cxn modelId="{428BF724-59E1-7C49-9D51-ACA69C8C7960}" type="presParOf" srcId="{974F300E-4386-5845-9047-D2E50BE5B9DF}" destId="{DC85BF06-3190-2C49-B38C-CC01414F9567}" srcOrd="8" destOrd="0" presId="urn:microsoft.com/office/officeart/2005/8/layout/cycle1"/>
    <dgm:cxn modelId="{41A10AF0-45E9-F74F-9DC8-C8D3CD5074B5}" type="presParOf" srcId="{974F300E-4386-5845-9047-D2E50BE5B9DF}" destId="{818521AB-CB19-3245-AC47-32330EC1D05A}" srcOrd="9" destOrd="0" presId="urn:microsoft.com/office/officeart/2005/8/layout/cycle1"/>
    <dgm:cxn modelId="{5F742A33-9543-EE49-8149-FE82FC0AB4E9}" type="presParOf" srcId="{974F300E-4386-5845-9047-D2E50BE5B9DF}" destId="{A85B6194-0CD3-0046-9C07-12EA626BEFA3}" srcOrd="10" destOrd="0" presId="urn:microsoft.com/office/officeart/2005/8/layout/cycle1"/>
    <dgm:cxn modelId="{60ADD09F-FC78-764F-860D-0347324FF00A}" type="presParOf" srcId="{974F300E-4386-5845-9047-D2E50BE5B9DF}" destId="{76EDA6DC-5A32-7640-86D9-A3D1F65AC2D3}" srcOrd="11" destOrd="0" presId="urn:microsoft.com/office/officeart/2005/8/layout/cycle1"/>
    <dgm:cxn modelId="{2FA80B5A-AADD-1041-BAE6-8E83E80C3B5E}" type="presParOf" srcId="{974F300E-4386-5845-9047-D2E50BE5B9DF}" destId="{5FEB966B-5E78-494C-B5A1-6F18B3A362B7}" srcOrd="12" destOrd="0" presId="urn:microsoft.com/office/officeart/2005/8/layout/cycle1"/>
    <dgm:cxn modelId="{057F4D0D-C388-714D-84EB-0DEBEC572577}" type="presParOf" srcId="{974F300E-4386-5845-9047-D2E50BE5B9DF}" destId="{9BE0E30D-6CC1-3143-BC4A-4FF2C5039316}" srcOrd="13" destOrd="0" presId="urn:microsoft.com/office/officeart/2005/8/layout/cycle1"/>
    <dgm:cxn modelId="{CC93A1AA-A12E-5141-9CCB-6924F24DA6F3}" type="presParOf" srcId="{974F300E-4386-5845-9047-D2E50BE5B9DF}" destId="{37E24780-EDFC-1D4D-B756-C90BE821441B}" srcOrd="14" destOrd="0" presId="urn:microsoft.com/office/officeart/2005/8/layout/cycle1"/>
    <dgm:cxn modelId="{AF2957E8-210F-274B-9EED-818EB595F014}" type="presParOf" srcId="{974F300E-4386-5845-9047-D2E50BE5B9DF}" destId="{788B510C-5C6F-7E4F-BD2A-4B0F37349509}" srcOrd="15" destOrd="0" presId="urn:microsoft.com/office/officeart/2005/8/layout/cycle1"/>
    <dgm:cxn modelId="{037EA8F1-C34B-5B4D-891A-C9D60AE85D85}" type="presParOf" srcId="{974F300E-4386-5845-9047-D2E50BE5B9DF}" destId="{BF6C208F-01F8-574D-980A-D40F886CF760}" srcOrd="16" destOrd="0" presId="urn:microsoft.com/office/officeart/2005/8/layout/cycle1"/>
    <dgm:cxn modelId="{162EAE0E-498C-0C42-860E-B1F1B8C5BC87}" type="presParOf" srcId="{974F300E-4386-5845-9047-D2E50BE5B9DF}" destId="{DAE7F6D9-575B-6C47-9F2C-6177EB4BA541}" srcOrd="17" destOrd="0" presId="urn:microsoft.com/office/officeart/2005/8/layout/cycle1"/>
    <dgm:cxn modelId="{D8A9AA0D-1EF1-6A45-A21C-B1CB665E705E}" type="presParOf" srcId="{974F300E-4386-5845-9047-D2E50BE5B9DF}" destId="{3AD74439-13B4-6B4C-A74C-96BE28333D49}" srcOrd="18" destOrd="0" presId="urn:microsoft.com/office/officeart/2005/8/layout/cycle1"/>
    <dgm:cxn modelId="{83F53B7F-4865-8844-80F5-C1C2EC3FB515}" type="presParOf" srcId="{974F300E-4386-5845-9047-D2E50BE5B9DF}" destId="{B4CE740F-E5F8-1040-9068-3C0CA6A81D60}" srcOrd="19" destOrd="0" presId="urn:microsoft.com/office/officeart/2005/8/layout/cycle1"/>
    <dgm:cxn modelId="{9694F10B-60DE-0945-B686-6322A9B58ED4}" type="presParOf" srcId="{974F300E-4386-5845-9047-D2E50BE5B9DF}" destId="{7D368AA8-A897-6A44-B2ED-5420DBBF55CD}" srcOrd="20" destOrd="0" presId="urn:microsoft.com/office/officeart/2005/8/layout/cycle1"/>
    <dgm:cxn modelId="{A6B3A8FF-757F-B64B-BE42-2DCBDE09DA9E}" type="presParOf" srcId="{974F300E-4386-5845-9047-D2E50BE5B9DF}" destId="{256A8A82-B1CB-EF43-AB66-A3D1C8A54B59}" srcOrd="21" destOrd="0" presId="urn:microsoft.com/office/officeart/2005/8/layout/cycle1"/>
    <dgm:cxn modelId="{F277AB03-D03D-D649-AD68-FFB8C7879668}" type="presParOf" srcId="{974F300E-4386-5845-9047-D2E50BE5B9DF}" destId="{36444405-91CC-BC45-909E-8AE477F1EC7C}" srcOrd="22" destOrd="0" presId="urn:microsoft.com/office/officeart/2005/8/layout/cycle1"/>
    <dgm:cxn modelId="{EE614D32-04E4-F148-9488-A9305D07EB91}" type="presParOf" srcId="{974F300E-4386-5845-9047-D2E50BE5B9DF}" destId="{0EBEA1BD-8C57-A847-A4A1-BD492A397D4A}" srcOrd="23" destOrd="0" presId="urn:microsoft.com/office/officeart/2005/8/layout/cycle1"/>
    <dgm:cxn modelId="{1D65C1AB-8617-DC47-A22C-C9D0878A4849}" type="presParOf" srcId="{974F300E-4386-5845-9047-D2E50BE5B9DF}" destId="{A1257670-91AA-B74E-AFCB-48382C466D43}" srcOrd="24" destOrd="0" presId="urn:microsoft.com/office/officeart/2005/8/layout/cycle1"/>
    <dgm:cxn modelId="{8FD1CFAB-CFB9-8C43-B5FD-70E08D7642CF}" type="presParOf" srcId="{974F300E-4386-5845-9047-D2E50BE5B9DF}" destId="{19DCBC3D-EF34-4444-B52C-E59D1C44CC9D}" srcOrd="25" destOrd="0" presId="urn:microsoft.com/office/officeart/2005/8/layout/cycle1"/>
    <dgm:cxn modelId="{F9A12BFD-04FC-8444-B7C9-7A7A6E73CB58}" type="presParOf" srcId="{974F300E-4386-5845-9047-D2E50BE5B9DF}" destId="{CDA9BE8C-41E5-BF45-BAB4-5B91BDDEFF8D}" srcOrd="26" destOrd="0" presId="urn:microsoft.com/office/officeart/2005/8/layout/cycle1"/>
    <dgm:cxn modelId="{E3F8F4FB-FDB6-8946-AE1A-41719868D942}" type="presParOf" srcId="{974F300E-4386-5845-9047-D2E50BE5B9DF}" destId="{731680F6-F070-374C-97C4-FB0156E03231}" srcOrd="27" destOrd="0" presId="urn:microsoft.com/office/officeart/2005/8/layout/cycle1"/>
    <dgm:cxn modelId="{403399E3-FB35-984A-B2A9-B3DA27B6E8D7}" type="presParOf" srcId="{974F300E-4386-5845-9047-D2E50BE5B9DF}" destId="{12C576B8-5B2D-B04B-98C4-29D5E499FD83}" srcOrd="28" destOrd="0" presId="urn:microsoft.com/office/officeart/2005/8/layout/cycle1"/>
    <dgm:cxn modelId="{E4C430F5-2D9F-A149-BD30-54CD62A380BC}" type="presParOf" srcId="{974F300E-4386-5845-9047-D2E50BE5B9DF}" destId="{C4FE94AE-AFAE-8743-9525-171FDA850E0F}" srcOrd="29" destOrd="0" presId="urn:microsoft.com/office/officeart/2005/8/layout/cycle1"/>
    <dgm:cxn modelId="{F75D660C-4FC7-2647-AFB6-49D0C04F3DA8}" type="presParOf" srcId="{974F300E-4386-5845-9047-D2E50BE5B9DF}" destId="{FBD4D212-3E98-9843-8795-297F9EDDD657}" srcOrd="30" destOrd="0" presId="urn:microsoft.com/office/officeart/2005/8/layout/cycle1"/>
    <dgm:cxn modelId="{9825A1A1-BE04-3B4B-80A9-44A3701DE9FC}" type="presParOf" srcId="{974F300E-4386-5845-9047-D2E50BE5B9DF}" destId="{54CDBF4B-9D09-3242-A1D5-0506BD1712C5}" srcOrd="31" destOrd="0" presId="urn:microsoft.com/office/officeart/2005/8/layout/cycle1"/>
    <dgm:cxn modelId="{83FC00D9-4A3C-B54A-AFFC-25E381C60200}" type="presParOf" srcId="{974F300E-4386-5845-9047-D2E50BE5B9DF}" destId="{49452468-AA65-834B-B75D-72A0A7810E13}" srcOrd="32" destOrd="0" presId="urn:microsoft.com/office/officeart/2005/8/layout/cycle1"/>
    <dgm:cxn modelId="{B1CD2609-7013-004B-9D0A-09A86FC4DB24}" type="presParOf" srcId="{974F300E-4386-5845-9047-D2E50BE5B9DF}" destId="{B0C742D0-6463-FF41-BE88-36D0AF1ED5D5}" srcOrd="33" destOrd="0" presId="urn:microsoft.com/office/officeart/2005/8/layout/cycle1"/>
    <dgm:cxn modelId="{434C70EF-5A0F-174C-A0AB-112BED8F5FC3}" type="presParOf" srcId="{974F300E-4386-5845-9047-D2E50BE5B9DF}" destId="{CE064FAD-9527-C04A-986D-ADE7F29D4AAF}" srcOrd="34" destOrd="0" presId="urn:microsoft.com/office/officeart/2005/8/layout/cycle1"/>
    <dgm:cxn modelId="{C6B27A93-568F-3F42-A0AA-FE46773332E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FAE9D12-EC9D-A245-AA62-96F547F9324B}" type="presOf" srcId="{6533DBF9-2933-D44A-B9F0-8FC24EC06F20}" destId="{C4FE94AE-AFAE-8743-9525-171FDA850E0F}" srcOrd="0" destOrd="0" presId="urn:microsoft.com/office/officeart/2005/8/layout/cycle1"/>
    <dgm:cxn modelId="{C7060815-F14E-0F45-ABB5-552DFDD84785}" type="presOf" srcId="{8E1255C9-F847-A440-83FF-7AA254CCB896}" destId="{974F300E-4386-5845-9047-D2E50BE5B9DF}" srcOrd="0" destOrd="0" presId="urn:microsoft.com/office/officeart/2005/8/layout/cycle1"/>
    <dgm:cxn modelId="{21370F1A-EAC0-0B4B-BECB-DFC64C41D800}"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EFD562A-2709-7F46-BC0F-AC1296E73556}" type="presOf" srcId="{D7E87DE1-03EB-D748-89C5-D76845DF9F58}" destId="{12C576B8-5B2D-B04B-98C4-29D5E499FD83}" srcOrd="0" destOrd="0" presId="urn:microsoft.com/office/officeart/2005/8/layout/cycle1"/>
    <dgm:cxn modelId="{2C2D412C-6054-4E4D-95A1-736EBA265CFF}"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68E85241-D82D-2D41-AA4E-BD534EFB8B9A}" type="presOf" srcId="{0858D728-97B0-1A41-82DA-1572CE14754F}" destId="{9BE0E30D-6CC1-3143-BC4A-4FF2C5039316}"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B795352-560D-F142-AC05-D6E66797B1F6}" type="presOf" srcId="{19401D75-4FA1-2642-9C39-67D34D8AB9EC}" destId="{37E24780-EDFC-1D4D-B756-C90BE821441B}" srcOrd="0" destOrd="0" presId="urn:microsoft.com/office/officeart/2005/8/layout/cycle1"/>
    <dgm:cxn modelId="{04491B53-92A4-FA4F-AA96-C367F6BC055D}" type="presOf" srcId="{610909C5-6334-264F-93E0-189A71FB6993}" destId="{54CDBF4B-9D09-3242-A1D5-0506BD1712C5}" srcOrd="0" destOrd="0" presId="urn:microsoft.com/office/officeart/2005/8/layout/cycle1"/>
    <dgm:cxn modelId="{1480A668-3449-EF4C-9860-782BEB69F818}" type="presOf" srcId="{B6065800-F57E-6842-B73C-614AFBC2DE05}" destId="{2990F259-A510-7044-A15A-189FB55AE5CB}" srcOrd="0" destOrd="0" presId="urn:microsoft.com/office/officeart/2005/8/layout/cycle1"/>
    <dgm:cxn modelId="{8B2F3971-F114-884C-BF33-8D7C9F77E13B}" type="presOf" srcId="{F73B3211-1799-3F44-92B6-7CEE57ECB2D3}" destId="{BF6C208F-01F8-574D-980A-D40F886CF760}" srcOrd="0" destOrd="0" presId="urn:microsoft.com/office/officeart/2005/8/layout/cycle1"/>
    <dgm:cxn modelId="{7C47EF79-5964-914D-98A6-AFA022B038D5}" type="presOf" srcId="{931AD6AD-68AD-1F4D-802F-C6CD780A0CDB}" destId="{19DCBC3D-EF34-4444-B52C-E59D1C44CC9D}" srcOrd="0" destOrd="0" presId="urn:microsoft.com/office/officeart/2005/8/layout/cycle1"/>
    <dgm:cxn modelId="{D0249689-B0B6-8D4E-A88C-66EFFB80295F}"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71D29A-7005-1A40-9BD4-B4E9641ACE72}" type="presOf" srcId="{C62D126D-D94F-0A45-AAB3-A4A2804A9AA5}" destId="{49452468-AA65-834B-B75D-72A0A7810E13}" srcOrd="0" destOrd="0" presId="urn:microsoft.com/office/officeart/2005/8/layout/cycle1"/>
    <dgm:cxn modelId="{37A250A0-F6F9-3F48-8AC7-7B4C8AFE8F9E}" type="presOf" srcId="{591E9484-33B2-714C-AA5D-D47E80DA12F9}" destId="{CDA9BE8C-41E5-BF45-BAB4-5B91BDDEFF8D}" srcOrd="0" destOrd="0" presId="urn:microsoft.com/office/officeart/2005/8/layout/cycle1"/>
    <dgm:cxn modelId="{768C68A3-C87C-7745-BCAA-24D97E408C32}" type="presOf" srcId="{580AAA11-E1E4-FC4E-A546-63E521F462A7}" destId="{DAE7F6D9-575B-6C47-9F2C-6177EB4BA541}" srcOrd="0" destOrd="0" presId="urn:microsoft.com/office/officeart/2005/8/layout/cycle1"/>
    <dgm:cxn modelId="{F7C43AA5-E241-4646-931B-939320F25D59}" type="presOf" srcId="{81D20D5D-F15B-B844-BCE7-07FE2E88C5B6}" destId="{2467F156-8EB3-F044-8664-8B186FD19D40}" srcOrd="0" destOrd="0" presId="urn:microsoft.com/office/officeart/2005/8/layout/cycle1"/>
    <dgm:cxn modelId="{E7581BA6-0123-7D49-94C2-385D05A9798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8131DAD-5548-3842-BB02-BCB793DADAF9}" type="presOf" srcId="{B7792F1E-795A-8A40-9AF9-CBB036406804}" destId="{0EBEA1BD-8C57-A847-A4A1-BD492A397D4A}" srcOrd="0" destOrd="0" presId="urn:microsoft.com/office/officeart/2005/8/layout/cycle1"/>
    <dgm:cxn modelId="{A0483AAD-493F-1E4F-8B69-A116E8A9F24D}" type="presOf" srcId="{A9914442-2057-0542-A0EA-F935FCA28993}" destId="{B4CE740F-E5F8-1040-9068-3C0CA6A81D60}" srcOrd="0" destOrd="0" presId="urn:microsoft.com/office/officeart/2005/8/layout/cycle1"/>
    <dgm:cxn modelId="{07EEF4B5-097B-C643-A4FC-379CD8024CC2}"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0D8B8CA-9AF5-8D47-B144-8F3F5CC794FA}"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B1026D9-3F03-1248-BC0F-E5B4A4CE5970}"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77BE4F4-B120-5440-8C01-FC1A3A6FBA64}" type="presOf" srcId="{D548EBB6-B1A8-4E4A-94F3-38AFF917AA13}" destId="{A85B6194-0CD3-0046-9C07-12EA626BEFA3}" srcOrd="0" destOrd="0" presId="urn:microsoft.com/office/officeart/2005/8/layout/cycle1"/>
    <dgm:cxn modelId="{089C36FD-798D-AC4A-8B83-4CFF8433858C}" type="presOf" srcId="{325DB5A0-FE7A-8245-9663-7B515E4DF4C8}" destId="{EAEA7D1D-8D8A-4A4B-812D-D24179AFED27}" srcOrd="0" destOrd="0" presId="urn:microsoft.com/office/officeart/2005/8/layout/cycle1"/>
    <dgm:cxn modelId="{F9F8D1FE-A688-1C4E-974E-F4038481B71D}" type="presOf" srcId="{12600BCB-5734-3F4B-9543-0CB09A3EC940}" destId="{92DA8A36-05F4-4B4C-B207-6FB4CBC9688F}" srcOrd="0" destOrd="0" presId="urn:microsoft.com/office/officeart/2005/8/layout/cycle1"/>
    <dgm:cxn modelId="{E688DF27-B69F-8A48-B437-E39E3139A9AB}" type="presParOf" srcId="{974F300E-4386-5845-9047-D2E50BE5B9DF}" destId="{BF1A72C0-4F23-214E-B2C0-EC3432C35438}" srcOrd="0" destOrd="0" presId="urn:microsoft.com/office/officeart/2005/8/layout/cycle1"/>
    <dgm:cxn modelId="{11EE0FAA-EE5E-BC48-95AB-C47EF0284589}" type="presParOf" srcId="{974F300E-4386-5845-9047-D2E50BE5B9DF}" destId="{92DA8A36-05F4-4B4C-B207-6FB4CBC9688F}" srcOrd="1" destOrd="0" presId="urn:microsoft.com/office/officeart/2005/8/layout/cycle1"/>
    <dgm:cxn modelId="{DBE832FD-A72A-E045-A41F-44C00A21F103}" type="presParOf" srcId="{974F300E-4386-5845-9047-D2E50BE5B9DF}" destId="{2990F259-A510-7044-A15A-189FB55AE5CB}" srcOrd="2" destOrd="0" presId="urn:microsoft.com/office/officeart/2005/8/layout/cycle1"/>
    <dgm:cxn modelId="{396803EC-474F-6243-A4CB-C991AADFDCD6}" type="presParOf" srcId="{974F300E-4386-5845-9047-D2E50BE5B9DF}" destId="{A7A1548F-03D0-7F43-8C4C-631804CE4126}" srcOrd="3" destOrd="0" presId="urn:microsoft.com/office/officeart/2005/8/layout/cycle1"/>
    <dgm:cxn modelId="{3B364611-E790-0D46-9B53-8AFFAB90A96A}" type="presParOf" srcId="{974F300E-4386-5845-9047-D2E50BE5B9DF}" destId="{EAEA7D1D-8D8A-4A4B-812D-D24179AFED27}" srcOrd="4" destOrd="0" presId="urn:microsoft.com/office/officeart/2005/8/layout/cycle1"/>
    <dgm:cxn modelId="{11417FF7-FC26-474C-9DA0-2F524C946890}" type="presParOf" srcId="{974F300E-4386-5845-9047-D2E50BE5B9DF}" destId="{2257407E-2335-6E46-9533-50F1A4869162}" srcOrd="5" destOrd="0" presId="urn:microsoft.com/office/officeart/2005/8/layout/cycle1"/>
    <dgm:cxn modelId="{C5180B0D-CCF1-D347-9B1C-E546A2276D90}" type="presParOf" srcId="{974F300E-4386-5845-9047-D2E50BE5B9DF}" destId="{3467B5D4-61EB-4C46-BB87-881C0920F2D1}" srcOrd="6" destOrd="0" presId="urn:microsoft.com/office/officeart/2005/8/layout/cycle1"/>
    <dgm:cxn modelId="{0A3503EE-6B0F-714F-9015-4DDD73F6A06D}" type="presParOf" srcId="{974F300E-4386-5845-9047-D2E50BE5B9DF}" destId="{2467F156-8EB3-F044-8664-8B186FD19D40}" srcOrd="7" destOrd="0" presId="urn:microsoft.com/office/officeart/2005/8/layout/cycle1"/>
    <dgm:cxn modelId="{B8B4A44D-246E-A246-891E-BA9CFADD0693}" type="presParOf" srcId="{974F300E-4386-5845-9047-D2E50BE5B9DF}" destId="{DC85BF06-3190-2C49-B38C-CC01414F9567}" srcOrd="8" destOrd="0" presId="urn:microsoft.com/office/officeart/2005/8/layout/cycle1"/>
    <dgm:cxn modelId="{200DE7BD-9681-6A46-8A1B-9F06CF95E6B8}" type="presParOf" srcId="{974F300E-4386-5845-9047-D2E50BE5B9DF}" destId="{818521AB-CB19-3245-AC47-32330EC1D05A}" srcOrd="9" destOrd="0" presId="urn:microsoft.com/office/officeart/2005/8/layout/cycle1"/>
    <dgm:cxn modelId="{3D74C46A-E48D-A84E-A644-863725A6EB5E}" type="presParOf" srcId="{974F300E-4386-5845-9047-D2E50BE5B9DF}" destId="{A85B6194-0CD3-0046-9C07-12EA626BEFA3}" srcOrd="10" destOrd="0" presId="urn:microsoft.com/office/officeart/2005/8/layout/cycle1"/>
    <dgm:cxn modelId="{315612AF-B0DD-9348-BE5B-231D676B4C58}" type="presParOf" srcId="{974F300E-4386-5845-9047-D2E50BE5B9DF}" destId="{76EDA6DC-5A32-7640-86D9-A3D1F65AC2D3}" srcOrd="11" destOrd="0" presId="urn:microsoft.com/office/officeart/2005/8/layout/cycle1"/>
    <dgm:cxn modelId="{7E1F5FE6-356C-DA49-9291-46A002C64046}" type="presParOf" srcId="{974F300E-4386-5845-9047-D2E50BE5B9DF}" destId="{5FEB966B-5E78-494C-B5A1-6F18B3A362B7}" srcOrd="12" destOrd="0" presId="urn:microsoft.com/office/officeart/2005/8/layout/cycle1"/>
    <dgm:cxn modelId="{FA4F8872-ECEB-0E41-96F1-17BF23C46BFE}" type="presParOf" srcId="{974F300E-4386-5845-9047-D2E50BE5B9DF}" destId="{9BE0E30D-6CC1-3143-BC4A-4FF2C5039316}" srcOrd="13" destOrd="0" presId="urn:microsoft.com/office/officeart/2005/8/layout/cycle1"/>
    <dgm:cxn modelId="{1A87B33E-F712-DF4D-8CB7-B779A93B21D6}" type="presParOf" srcId="{974F300E-4386-5845-9047-D2E50BE5B9DF}" destId="{37E24780-EDFC-1D4D-B756-C90BE821441B}" srcOrd="14" destOrd="0" presId="urn:microsoft.com/office/officeart/2005/8/layout/cycle1"/>
    <dgm:cxn modelId="{0B9D1931-CCE8-2E47-B297-7DF3E7C05D3C}" type="presParOf" srcId="{974F300E-4386-5845-9047-D2E50BE5B9DF}" destId="{788B510C-5C6F-7E4F-BD2A-4B0F37349509}" srcOrd="15" destOrd="0" presId="urn:microsoft.com/office/officeart/2005/8/layout/cycle1"/>
    <dgm:cxn modelId="{A6978ECE-7CFE-BF4B-952F-80DAE1AA111E}" type="presParOf" srcId="{974F300E-4386-5845-9047-D2E50BE5B9DF}" destId="{BF6C208F-01F8-574D-980A-D40F886CF760}" srcOrd="16" destOrd="0" presId="urn:microsoft.com/office/officeart/2005/8/layout/cycle1"/>
    <dgm:cxn modelId="{CE9CD96B-882C-F645-8BAF-6C11A2F05A76}" type="presParOf" srcId="{974F300E-4386-5845-9047-D2E50BE5B9DF}" destId="{DAE7F6D9-575B-6C47-9F2C-6177EB4BA541}" srcOrd="17" destOrd="0" presId="urn:microsoft.com/office/officeart/2005/8/layout/cycle1"/>
    <dgm:cxn modelId="{D890AF7D-D665-074E-B771-3F04A8437DFE}" type="presParOf" srcId="{974F300E-4386-5845-9047-D2E50BE5B9DF}" destId="{3AD74439-13B4-6B4C-A74C-96BE28333D49}" srcOrd="18" destOrd="0" presId="urn:microsoft.com/office/officeart/2005/8/layout/cycle1"/>
    <dgm:cxn modelId="{E8657E1F-9F55-8E4F-8850-FD9AC5539D16}" type="presParOf" srcId="{974F300E-4386-5845-9047-D2E50BE5B9DF}" destId="{B4CE740F-E5F8-1040-9068-3C0CA6A81D60}" srcOrd="19" destOrd="0" presId="urn:microsoft.com/office/officeart/2005/8/layout/cycle1"/>
    <dgm:cxn modelId="{4DD27B77-CDE0-C643-903C-F020233D768C}" type="presParOf" srcId="{974F300E-4386-5845-9047-D2E50BE5B9DF}" destId="{7D368AA8-A897-6A44-B2ED-5420DBBF55CD}" srcOrd="20" destOrd="0" presId="urn:microsoft.com/office/officeart/2005/8/layout/cycle1"/>
    <dgm:cxn modelId="{7C75A036-DAE8-6C48-B9D8-000642279C92}" type="presParOf" srcId="{974F300E-4386-5845-9047-D2E50BE5B9DF}" destId="{256A8A82-B1CB-EF43-AB66-A3D1C8A54B59}" srcOrd="21" destOrd="0" presId="urn:microsoft.com/office/officeart/2005/8/layout/cycle1"/>
    <dgm:cxn modelId="{3E28A555-6F8C-164A-AA8E-58B131D742CE}" type="presParOf" srcId="{974F300E-4386-5845-9047-D2E50BE5B9DF}" destId="{36444405-91CC-BC45-909E-8AE477F1EC7C}" srcOrd="22" destOrd="0" presId="urn:microsoft.com/office/officeart/2005/8/layout/cycle1"/>
    <dgm:cxn modelId="{0474522D-0B9D-CC43-9153-28E2078B2BCA}" type="presParOf" srcId="{974F300E-4386-5845-9047-D2E50BE5B9DF}" destId="{0EBEA1BD-8C57-A847-A4A1-BD492A397D4A}" srcOrd="23" destOrd="0" presId="urn:microsoft.com/office/officeart/2005/8/layout/cycle1"/>
    <dgm:cxn modelId="{0043F2BB-3444-9141-960F-41F79AFE92DE}" type="presParOf" srcId="{974F300E-4386-5845-9047-D2E50BE5B9DF}" destId="{A1257670-91AA-B74E-AFCB-48382C466D43}" srcOrd="24" destOrd="0" presId="urn:microsoft.com/office/officeart/2005/8/layout/cycle1"/>
    <dgm:cxn modelId="{2539208B-4566-9640-A87E-B5FACF19C81B}" type="presParOf" srcId="{974F300E-4386-5845-9047-D2E50BE5B9DF}" destId="{19DCBC3D-EF34-4444-B52C-E59D1C44CC9D}" srcOrd="25" destOrd="0" presId="urn:microsoft.com/office/officeart/2005/8/layout/cycle1"/>
    <dgm:cxn modelId="{89CA0113-F966-E148-BCA0-BB04D24C9FD3}" type="presParOf" srcId="{974F300E-4386-5845-9047-D2E50BE5B9DF}" destId="{CDA9BE8C-41E5-BF45-BAB4-5B91BDDEFF8D}" srcOrd="26" destOrd="0" presId="urn:microsoft.com/office/officeart/2005/8/layout/cycle1"/>
    <dgm:cxn modelId="{40325F98-ABD9-574B-A9E8-D1192209C4BA}" type="presParOf" srcId="{974F300E-4386-5845-9047-D2E50BE5B9DF}" destId="{731680F6-F070-374C-97C4-FB0156E03231}" srcOrd="27" destOrd="0" presId="urn:microsoft.com/office/officeart/2005/8/layout/cycle1"/>
    <dgm:cxn modelId="{41704933-1FD9-1744-8C0B-07BCCB0A9E17}" type="presParOf" srcId="{974F300E-4386-5845-9047-D2E50BE5B9DF}" destId="{12C576B8-5B2D-B04B-98C4-29D5E499FD83}" srcOrd="28" destOrd="0" presId="urn:microsoft.com/office/officeart/2005/8/layout/cycle1"/>
    <dgm:cxn modelId="{60EEAF57-D20B-E74D-A6F4-C8AA5D3D665C}" type="presParOf" srcId="{974F300E-4386-5845-9047-D2E50BE5B9DF}" destId="{C4FE94AE-AFAE-8743-9525-171FDA850E0F}" srcOrd="29" destOrd="0" presId="urn:microsoft.com/office/officeart/2005/8/layout/cycle1"/>
    <dgm:cxn modelId="{AE3F4FDE-3C4E-504D-8E20-E7A52D44B9E1}" type="presParOf" srcId="{974F300E-4386-5845-9047-D2E50BE5B9DF}" destId="{FBD4D212-3E98-9843-8795-297F9EDDD657}" srcOrd="30" destOrd="0" presId="urn:microsoft.com/office/officeart/2005/8/layout/cycle1"/>
    <dgm:cxn modelId="{698AEECA-40C3-8840-990C-2F19437040E8}" type="presParOf" srcId="{974F300E-4386-5845-9047-D2E50BE5B9DF}" destId="{54CDBF4B-9D09-3242-A1D5-0506BD1712C5}" srcOrd="31" destOrd="0" presId="urn:microsoft.com/office/officeart/2005/8/layout/cycle1"/>
    <dgm:cxn modelId="{42473BA7-989E-0747-9336-E357EDFC9919}" type="presParOf" srcId="{974F300E-4386-5845-9047-D2E50BE5B9DF}" destId="{49452468-AA65-834B-B75D-72A0A7810E13}" srcOrd="32" destOrd="0" presId="urn:microsoft.com/office/officeart/2005/8/layout/cycle1"/>
    <dgm:cxn modelId="{EC11506C-FD8E-3C43-B0DA-62AED7FF0A77}" type="presParOf" srcId="{974F300E-4386-5845-9047-D2E50BE5B9DF}" destId="{B0C742D0-6463-FF41-BE88-36D0AF1ED5D5}" srcOrd="33" destOrd="0" presId="urn:microsoft.com/office/officeart/2005/8/layout/cycle1"/>
    <dgm:cxn modelId="{5403EEFE-651D-7C4A-A32E-F3D74559D3A3}" type="presParOf" srcId="{974F300E-4386-5845-9047-D2E50BE5B9DF}" destId="{CE064FAD-9527-C04A-986D-ADE7F29D4AAF}" srcOrd="34" destOrd="0" presId="urn:microsoft.com/office/officeart/2005/8/layout/cycle1"/>
    <dgm:cxn modelId="{9E9A32F6-ADA0-8146-B3B2-B213D1F11C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4322301-A5FC-BA4D-AE3A-3B043C575B6B}" type="presOf" srcId="{55E743FA-081E-B447-B4F2-DEEACC6857BC}" destId="{36444405-91CC-BC45-909E-8AE477F1EC7C}" srcOrd="0" destOrd="0" presId="urn:microsoft.com/office/officeart/2005/8/layout/cycle1"/>
    <dgm:cxn modelId="{6968BE13-67BA-3B40-95FE-20E6C213B997}"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BB4F824-2878-2447-B7A3-D280B131D945}" type="presOf" srcId="{0858D728-97B0-1A41-82DA-1572CE14754F}" destId="{9BE0E30D-6CC1-3143-BC4A-4FF2C5039316}" srcOrd="0" destOrd="0" presId="urn:microsoft.com/office/officeart/2005/8/layout/cycle1"/>
    <dgm:cxn modelId="{8F736227-6565-5540-9261-B35F6B9D9DE6}" type="presOf" srcId="{610909C5-6334-264F-93E0-189A71FB6993}" destId="{54CDBF4B-9D09-3242-A1D5-0506BD1712C5}" srcOrd="0" destOrd="0" presId="urn:microsoft.com/office/officeart/2005/8/layout/cycle1"/>
    <dgm:cxn modelId="{BB7C862C-2853-7148-9F1C-5F2E0C5CDB57}" type="presOf" srcId="{81D20D5D-F15B-B844-BCE7-07FE2E88C5B6}" destId="{2467F156-8EB3-F044-8664-8B186FD19D40}" srcOrd="0" destOrd="0" presId="urn:microsoft.com/office/officeart/2005/8/layout/cycle1"/>
    <dgm:cxn modelId="{38C30B2D-690B-5541-99D9-A82AEB198B8F}" type="presOf" srcId="{54471214-3ABC-B64E-8935-4F53AC7091F5}" destId="{2257407E-2335-6E46-9533-50F1A4869162}" srcOrd="0" destOrd="0" presId="urn:microsoft.com/office/officeart/2005/8/layout/cycle1"/>
    <dgm:cxn modelId="{496DC131-C411-FB4E-A832-D9CFCC97E73D}"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9C95EC4B-B4E2-6C49-9211-99CE9CFE753E}" type="presOf" srcId="{D7E87DE1-03EB-D748-89C5-D76845DF9F58}" destId="{12C576B8-5B2D-B04B-98C4-29D5E499FD83}" srcOrd="0" destOrd="0" presId="urn:microsoft.com/office/officeart/2005/8/layout/cycle1"/>
    <dgm:cxn modelId="{3E0D8252-718B-DA46-BE28-63F3079AE6BB}" type="presOf" srcId="{12600BCB-5734-3F4B-9543-0CB09A3EC940}" destId="{92DA8A36-05F4-4B4C-B207-6FB4CBC9688F}" srcOrd="0" destOrd="0" presId="urn:microsoft.com/office/officeart/2005/8/layout/cycle1"/>
    <dgm:cxn modelId="{F5F15255-D6FE-1647-99C8-319301780FC5}" type="presOf" srcId="{19401D75-4FA1-2642-9C39-67D34D8AB9EC}" destId="{37E24780-EDFC-1D4D-B756-C90BE821441B}" srcOrd="0" destOrd="0" presId="urn:microsoft.com/office/officeart/2005/8/layout/cycle1"/>
    <dgm:cxn modelId="{02590264-0354-0749-A374-CE3AC8D2B741}" type="presOf" srcId="{B7792F1E-795A-8A40-9AF9-CBB036406804}" destId="{0EBEA1BD-8C57-A847-A4A1-BD492A397D4A}" srcOrd="0" destOrd="0" presId="urn:microsoft.com/office/officeart/2005/8/layout/cycle1"/>
    <dgm:cxn modelId="{9ACF268D-676E-AA4B-B905-EB98B6BB2669}" type="presOf" srcId="{A9914442-2057-0542-A0EA-F935FCA28993}" destId="{B4CE740F-E5F8-1040-9068-3C0CA6A81D60}" srcOrd="0" destOrd="0" presId="urn:microsoft.com/office/officeart/2005/8/layout/cycle1"/>
    <dgm:cxn modelId="{09FA658E-547B-6F40-BCAC-F478F15C126C}" type="presOf" srcId="{591E9484-33B2-714C-AA5D-D47E80DA12F9}" destId="{CDA9BE8C-41E5-BF45-BAB4-5B91BDDEFF8D}" srcOrd="0" destOrd="0" presId="urn:microsoft.com/office/officeart/2005/8/layout/cycle1"/>
    <dgm:cxn modelId="{4A292A8F-890F-F84D-9237-A0A665B380D7}" type="presOf" srcId="{931AD6AD-68AD-1F4D-802F-C6CD780A0CDB}" destId="{19DCBC3D-EF34-4444-B52C-E59D1C44CC9D}" srcOrd="0" destOrd="0" presId="urn:microsoft.com/office/officeart/2005/8/layout/cycle1"/>
    <dgm:cxn modelId="{D6834C8F-237E-2F42-80C0-69E7DD449C05}"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C18A295-9332-D544-BDBB-96219A57575F}"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37EE9AA-BFA6-3A42-BB63-9F0F74F57AB6}" type="presOf" srcId="{C62D126D-D94F-0A45-AAB3-A4A2804A9AA5}" destId="{49452468-AA65-834B-B75D-72A0A7810E13}" srcOrd="0" destOrd="0" presId="urn:microsoft.com/office/officeart/2005/8/layout/cycle1"/>
    <dgm:cxn modelId="{644834AB-5F38-0042-BE29-277C55F2CFE1}" type="presOf" srcId="{325DB5A0-FE7A-8245-9663-7B515E4DF4C8}" destId="{EAEA7D1D-8D8A-4A4B-812D-D24179AFED2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6568AC7-5596-2E46-88F9-9E5EB870AA96}" type="presOf" srcId="{F73B3211-1799-3F44-92B6-7CEE57ECB2D3}" destId="{BF6C208F-01F8-574D-980A-D40F886CF760}" srcOrd="0" destOrd="0" presId="urn:microsoft.com/office/officeart/2005/8/layout/cycle1"/>
    <dgm:cxn modelId="{145672C8-08A4-E249-84E7-8D887B4DE1C3}" type="presOf" srcId="{B6065800-F57E-6842-B73C-614AFBC2DE05}" destId="{2990F259-A510-7044-A15A-189FB55AE5CB}" srcOrd="0" destOrd="0" presId="urn:microsoft.com/office/officeart/2005/8/layout/cycle1"/>
    <dgm:cxn modelId="{717C07C9-2732-FF43-973E-92FDCDDB1EBF}" type="presOf" srcId="{CCCC52AB-CFB4-904A-B94C-E1998826B4F9}" destId="{7C0589C6-43EC-854D-966B-B0C5FE9A819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62281CC-CE54-6246-B771-411F429A264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48534D6-A5BB-FB40-A0BC-90F2C30C7222}"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4304AF1-6769-894F-BCD6-F265DC9BAEE8}" type="presOf" srcId="{55B5CCF6-1B65-AC49-B1EC-CD09807E71EF}" destId="{76EDA6DC-5A32-7640-86D9-A3D1F65AC2D3}" srcOrd="0" destOrd="0" presId="urn:microsoft.com/office/officeart/2005/8/layout/cycle1"/>
    <dgm:cxn modelId="{273C3AF5-C78A-854A-8B93-5A7C79D3D006}" type="presOf" srcId="{D805A741-31F4-6D45-A082-4AD4C7B066F1}" destId="{7D368AA8-A897-6A44-B2ED-5420DBBF55CD}" srcOrd="0" destOrd="0" presId="urn:microsoft.com/office/officeart/2005/8/layout/cycle1"/>
    <dgm:cxn modelId="{54F6AE49-77A0-6649-9A33-E1CB2AA8B654}" type="presParOf" srcId="{974F300E-4386-5845-9047-D2E50BE5B9DF}" destId="{BF1A72C0-4F23-214E-B2C0-EC3432C35438}" srcOrd="0" destOrd="0" presId="urn:microsoft.com/office/officeart/2005/8/layout/cycle1"/>
    <dgm:cxn modelId="{08F1B31C-3AF2-5C48-8B05-A2039FAA6AD9}" type="presParOf" srcId="{974F300E-4386-5845-9047-D2E50BE5B9DF}" destId="{92DA8A36-05F4-4B4C-B207-6FB4CBC9688F}" srcOrd="1" destOrd="0" presId="urn:microsoft.com/office/officeart/2005/8/layout/cycle1"/>
    <dgm:cxn modelId="{A9674282-B1F0-9D40-854C-84F1AC84DD1D}" type="presParOf" srcId="{974F300E-4386-5845-9047-D2E50BE5B9DF}" destId="{2990F259-A510-7044-A15A-189FB55AE5CB}" srcOrd="2" destOrd="0" presId="urn:microsoft.com/office/officeart/2005/8/layout/cycle1"/>
    <dgm:cxn modelId="{5248E4DB-7566-4C47-AAB4-372E76639441}" type="presParOf" srcId="{974F300E-4386-5845-9047-D2E50BE5B9DF}" destId="{A7A1548F-03D0-7F43-8C4C-631804CE4126}" srcOrd="3" destOrd="0" presId="urn:microsoft.com/office/officeart/2005/8/layout/cycle1"/>
    <dgm:cxn modelId="{D1717CDD-AAD7-D24F-8F2F-2EF6F893D260}" type="presParOf" srcId="{974F300E-4386-5845-9047-D2E50BE5B9DF}" destId="{EAEA7D1D-8D8A-4A4B-812D-D24179AFED27}" srcOrd="4" destOrd="0" presId="urn:microsoft.com/office/officeart/2005/8/layout/cycle1"/>
    <dgm:cxn modelId="{B25ADEF3-37C7-AD4E-8E3F-BBB035855B66}" type="presParOf" srcId="{974F300E-4386-5845-9047-D2E50BE5B9DF}" destId="{2257407E-2335-6E46-9533-50F1A4869162}" srcOrd="5" destOrd="0" presId="urn:microsoft.com/office/officeart/2005/8/layout/cycle1"/>
    <dgm:cxn modelId="{BAD13F27-993F-DD4E-83E2-60FE43FE4723}" type="presParOf" srcId="{974F300E-4386-5845-9047-D2E50BE5B9DF}" destId="{3467B5D4-61EB-4C46-BB87-881C0920F2D1}" srcOrd="6" destOrd="0" presId="urn:microsoft.com/office/officeart/2005/8/layout/cycle1"/>
    <dgm:cxn modelId="{32305C24-B477-914E-BB14-5918D8C2FB64}" type="presParOf" srcId="{974F300E-4386-5845-9047-D2E50BE5B9DF}" destId="{2467F156-8EB3-F044-8664-8B186FD19D40}" srcOrd="7" destOrd="0" presId="urn:microsoft.com/office/officeart/2005/8/layout/cycle1"/>
    <dgm:cxn modelId="{E7BDB35F-D028-8E48-B4FD-457585EFA980}" type="presParOf" srcId="{974F300E-4386-5845-9047-D2E50BE5B9DF}" destId="{DC85BF06-3190-2C49-B38C-CC01414F9567}" srcOrd="8" destOrd="0" presId="urn:microsoft.com/office/officeart/2005/8/layout/cycle1"/>
    <dgm:cxn modelId="{AA48506A-512F-BF4F-ADFE-156F15068399}" type="presParOf" srcId="{974F300E-4386-5845-9047-D2E50BE5B9DF}" destId="{818521AB-CB19-3245-AC47-32330EC1D05A}" srcOrd="9" destOrd="0" presId="urn:microsoft.com/office/officeart/2005/8/layout/cycle1"/>
    <dgm:cxn modelId="{10AD7A63-355A-5749-BBA7-3C55BED4F7F6}" type="presParOf" srcId="{974F300E-4386-5845-9047-D2E50BE5B9DF}" destId="{A85B6194-0CD3-0046-9C07-12EA626BEFA3}" srcOrd="10" destOrd="0" presId="urn:microsoft.com/office/officeart/2005/8/layout/cycle1"/>
    <dgm:cxn modelId="{50A24E9A-EF5A-6546-95EC-CC5B9553D0E3}" type="presParOf" srcId="{974F300E-4386-5845-9047-D2E50BE5B9DF}" destId="{76EDA6DC-5A32-7640-86D9-A3D1F65AC2D3}" srcOrd="11" destOrd="0" presId="urn:microsoft.com/office/officeart/2005/8/layout/cycle1"/>
    <dgm:cxn modelId="{5E6354BC-9C09-A74F-81D0-CBB115B66B26}" type="presParOf" srcId="{974F300E-4386-5845-9047-D2E50BE5B9DF}" destId="{5FEB966B-5E78-494C-B5A1-6F18B3A362B7}" srcOrd="12" destOrd="0" presId="urn:microsoft.com/office/officeart/2005/8/layout/cycle1"/>
    <dgm:cxn modelId="{4C9D9337-85F1-A946-B580-9C0010C860F1}" type="presParOf" srcId="{974F300E-4386-5845-9047-D2E50BE5B9DF}" destId="{9BE0E30D-6CC1-3143-BC4A-4FF2C5039316}" srcOrd="13" destOrd="0" presId="urn:microsoft.com/office/officeart/2005/8/layout/cycle1"/>
    <dgm:cxn modelId="{B52AE038-E602-0644-A384-B5763AF2E013}" type="presParOf" srcId="{974F300E-4386-5845-9047-D2E50BE5B9DF}" destId="{37E24780-EDFC-1D4D-B756-C90BE821441B}" srcOrd="14" destOrd="0" presId="urn:microsoft.com/office/officeart/2005/8/layout/cycle1"/>
    <dgm:cxn modelId="{00117AAE-F9FB-9348-8AA9-DE33B471E59F}" type="presParOf" srcId="{974F300E-4386-5845-9047-D2E50BE5B9DF}" destId="{788B510C-5C6F-7E4F-BD2A-4B0F37349509}" srcOrd="15" destOrd="0" presId="urn:microsoft.com/office/officeart/2005/8/layout/cycle1"/>
    <dgm:cxn modelId="{8EBB5B5A-311E-CD45-A3B5-1B4F0F9E0D8B}" type="presParOf" srcId="{974F300E-4386-5845-9047-D2E50BE5B9DF}" destId="{BF6C208F-01F8-574D-980A-D40F886CF760}" srcOrd="16" destOrd="0" presId="urn:microsoft.com/office/officeart/2005/8/layout/cycle1"/>
    <dgm:cxn modelId="{4DFA4EFF-D049-A54D-BBCF-7CFD32AE17C3}" type="presParOf" srcId="{974F300E-4386-5845-9047-D2E50BE5B9DF}" destId="{DAE7F6D9-575B-6C47-9F2C-6177EB4BA541}" srcOrd="17" destOrd="0" presId="urn:microsoft.com/office/officeart/2005/8/layout/cycle1"/>
    <dgm:cxn modelId="{F4A3833D-46CA-114F-89F8-02B6C10EEDF0}" type="presParOf" srcId="{974F300E-4386-5845-9047-D2E50BE5B9DF}" destId="{3AD74439-13B4-6B4C-A74C-96BE28333D49}" srcOrd="18" destOrd="0" presId="urn:microsoft.com/office/officeart/2005/8/layout/cycle1"/>
    <dgm:cxn modelId="{9A12BC10-7980-BB4C-BBED-CBDAB684003A}" type="presParOf" srcId="{974F300E-4386-5845-9047-D2E50BE5B9DF}" destId="{B4CE740F-E5F8-1040-9068-3C0CA6A81D60}" srcOrd="19" destOrd="0" presId="urn:microsoft.com/office/officeart/2005/8/layout/cycle1"/>
    <dgm:cxn modelId="{05DB1B96-5131-724B-8F89-CA3EFA34D24A}" type="presParOf" srcId="{974F300E-4386-5845-9047-D2E50BE5B9DF}" destId="{7D368AA8-A897-6A44-B2ED-5420DBBF55CD}" srcOrd="20" destOrd="0" presId="urn:microsoft.com/office/officeart/2005/8/layout/cycle1"/>
    <dgm:cxn modelId="{C1C4D870-F196-8946-8ADF-4A02A7B3054A}" type="presParOf" srcId="{974F300E-4386-5845-9047-D2E50BE5B9DF}" destId="{256A8A82-B1CB-EF43-AB66-A3D1C8A54B59}" srcOrd="21" destOrd="0" presId="urn:microsoft.com/office/officeart/2005/8/layout/cycle1"/>
    <dgm:cxn modelId="{B4E00DBC-B8DA-3E4F-9AC1-795E4A06E61C}" type="presParOf" srcId="{974F300E-4386-5845-9047-D2E50BE5B9DF}" destId="{36444405-91CC-BC45-909E-8AE477F1EC7C}" srcOrd="22" destOrd="0" presId="urn:microsoft.com/office/officeart/2005/8/layout/cycle1"/>
    <dgm:cxn modelId="{77A5D39C-8604-E040-922C-14577194BBCA}" type="presParOf" srcId="{974F300E-4386-5845-9047-D2E50BE5B9DF}" destId="{0EBEA1BD-8C57-A847-A4A1-BD492A397D4A}" srcOrd="23" destOrd="0" presId="urn:microsoft.com/office/officeart/2005/8/layout/cycle1"/>
    <dgm:cxn modelId="{39449D15-2BF5-234F-A1C4-C5A0A88132A9}" type="presParOf" srcId="{974F300E-4386-5845-9047-D2E50BE5B9DF}" destId="{A1257670-91AA-B74E-AFCB-48382C466D43}" srcOrd="24" destOrd="0" presId="urn:microsoft.com/office/officeart/2005/8/layout/cycle1"/>
    <dgm:cxn modelId="{9A5DAEE8-D3CC-5647-B558-452AC0DA0B50}" type="presParOf" srcId="{974F300E-4386-5845-9047-D2E50BE5B9DF}" destId="{19DCBC3D-EF34-4444-B52C-E59D1C44CC9D}" srcOrd="25" destOrd="0" presId="urn:microsoft.com/office/officeart/2005/8/layout/cycle1"/>
    <dgm:cxn modelId="{D1007989-1D21-994A-B7B8-149D4A25A318}" type="presParOf" srcId="{974F300E-4386-5845-9047-D2E50BE5B9DF}" destId="{CDA9BE8C-41E5-BF45-BAB4-5B91BDDEFF8D}" srcOrd="26" destOrd="0" presId="urn:microsoft.com/office/officeart/2005/8/layout/cycle1"/>
    <dgm:cxn modelId="{00F5948C-F09F-4F44-9D24-37168A2BE584}" type="presParOf" srcId="{974F300E-4386-5845-9047-D2E50BE5B9DF}" destId="{731680F6-F070-374C-97C4-FB0156E03231}" srcOrd="27" destOrd="0" presId="urn:microsoft.com/office/officeart/2005/8/layout/cycle1"/>
    <dgm:cxn modelId="{5EECE926-86F0-DD43-8F31-7087CBE29675}" type="presParOf" srcId="{974F300E-4386-5845-9047-D2E50BE5B9DF}" destId="{12C576B8-5B2D-B04B-98C4-29D5E499FD83}" srcOrd="28" destOrd="0" presId="urn:microsoft.com/office/officeart/2005/8/layout/cycle1"/>
    <dgm:cxn modelId="{309C5121-7600-1B4A-9061-04ED9AA780F1}" type="presParOf" srcId="{974F300E-4386-5845-9047-D2E50BE5B9DF}" destId="{C4FE94AE-AFAE-8743-9525-171FDA850E0F}" srcOrd="29" destOrd="0" presId="urn:microsoft.com/office/officeart/2005/8/layout/cycle1"/>
    <dgm:cxn modelId="{90D985F5-E580-8A43-9980-463AB4A2921E}" type="presParOf" srcId="{974F300E-4386-5845-9047-D2E50BE5B9DF}" destId="{FBD4D212-3E98-9843-8795-297F9EDDD657}" srcOrd="30" destOrd="0" presId="urn:microsoft.com/office/officeart/2005/8/layout/cycle1"/>
    <dgm:cxn modelId="{9B704F7C-0209-7441-8F91-BA310DF6F70A}" type="presParOf" srcId="{974F300E-4386-5845-9047-D2E50BE5B9DF}" destId="{54CDBF4B-9D09-3242-A1D5-0506BD1712C5}" srcOrd="31" destOrd="0" presId="urn:microsoft.com/office/officeart/2005/8/layout/cycle1"/>
    <dgm:cxn modelId="{6273013F-DEE8-B04E-B54B-96883100521D}" type="presParOf" srcId="{974F300E-4386-5845-9047-D2E50BE5B9DF}" destId="{49452468-AA65-834B-B75D-72A0A7810E13}" srcOrd="32" destOrd="0" presId="urn:microsoft.com/office/officeart/2005/8/layout/cycle1"/>
    <dgm:cxn modelId="{CB21EEDC-F582-EF42-9DF6-87BEA7AC0387}" type="presParOf" srcId="{974F300E-4386-5845-9047-D2E50BE5B9DF}" destId="{B0C742D0-6463-FF41-BE88-36D0AF1ED5D5}" srcOrd="33" destOrd="0" presId="urn:microsoft.com/office/officeart/2005/8/layout/cycle1"/>
    <dgm:cxn modelId="{B74B74A5-C75D-BD44-A364-5CB480E930BE}" type="presParOf" srcId="{974F300E-4386-5845-9047-D2E50BE5B9DF}" destId="{CE064FAD-9527-C04A-986D-ADE7F29D4AAF}" srcOrd="34" destOrd="0" presId="urn:microsoft.com/office/officeart/2005/8/layout/cycle1"/>
    <dgm:cxn modelId="{6A5FF4D8-45B7-3C41-A9DD-ABB54FC0EA4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0D0B509-68D4-6D4C-AFE8-A1DB92DC3BF7}" type="presOf" srcId="{D805A741-31F4-6D45-A082-4AD4C7B066F1}" destId="{7D368AA8-A897-6A44-B2ED-5420DBBF55CD}" srcOrd="0" destOrd="0" presId="urn:microsoft.com/office/officeart/2005/8/layout/cycle1"/>
    <dgm:cxn modelId="{96E63416-328F-FE4F-94B7-ABC6C0D99CCE}" type="presOf" srcId="{B7792F1E-795A-8A40-9AF9-CBB036406804}" destId="{0EBEA1BD-8C57-A847-A4A1-BD492A397D4A}" srcOrd="0" destOrd="0" presId="urn:microsoft.com/office/officeart/2005/8/layout/cycle1"/>
    <dgm:cxn modelId="{AC113718-AF5D-D844-9542-522D2454A6C3}" type="presOf" srcId="{A9914442-2057-0542-A0EA-F935FCA28993}" destId="{B4CE740F-E5F8-1040-9068-3C0CA6A81D60}" srcOrd="0" destOrd="0" presId="urn:microsoft.com/office/officeart/2005/8/layout/cycle1"/>
    <dgm:cxn modelId="{DBB9D118-4099-2A40-8186-267C15FF1845}"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6FB682A-50A2-BD43-B634-270D7AFB3DF6}" type="presOf" srcId="{591E9484-33B2-714C-AA5D-D47E80DA12F9}" destId="{CDA9BE8C-41E5-BF45-BAB4-5B91BDDEFF8D}" srcOrd="0" destOrd="0" presId="urn:microsoft.com/office/officeart/2005/8/layout/cycle1"/>
    <dgm:cxn modelId="{C216962D-2A2F-E542-8697-330DB7380367}"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3521637-A7BD-7C47-BD47-BFD593ABC29C}" type="presOf" srcId="{12600BCB-5734-3F4B-9543-0CB09A3EC940}" destId="{92DA8A36-05F4-4B4C-B207-6FB4CBC9688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008A252-1B34-1240-9043-3589FDAD1189}" type="presOf" srcId="{0858D728-97B0-1A41-82DA-1572CE14754F}" destId="{9BE0E30D-6CC1-3143-BC4A-4FF2C5039316}" srcOrd="0" destOrd="0" presId="urn:microsoft.com/office/officeart/2005/8/layout/cycle1"/>
    <dgm:cxn modelId="{AB3B1659-186C-FF41-A309-8942BA3E8994}" type="presOf" srcId="{F73B3211-1799-3F44-92B6-7CEE57ECB2D3}" destId="{BF6C208F-01F8-574D-980A-D40F886CF760}" srcOrd="0" destOrd="0" presId="urn:microsoft.com/office/officeart/2005/8/layout/cycle1"/>
    <dgm:cxn modelId="{20533E5D-60C3-0E48-B889-41026565C2C1}" type="presOf" srcId="{325DB5A0-FE7A-8245-9663-7B515E4DF4C8}" destId="{EAEA7D1D-8D8A-4A4B-812D-D24179AFED27}" srcOrd="0" destOrd="0" presId="urn:microsoft.com/office/officeart/2005/8/layout/cycle1"/>
    <dgm:cxn modelId="{103A0661-A4EF-B84C-8262-9EEB1D01D3C8}" type="presOf" srcId="{931AD6AD-68AD-1F4D-802F-C6CD780A0CDB}" destId="{19DCBC3D-EF34-4444-B52C-E59D1C44CC9D}" srcOrd="0" destOrd="0" presId="urn:microsoft.com/office/officeart/2005/8/layout/cycle1"/>
    <dgm:cxn modelId="{F41D566A-F8E9-E043-AC71-F1053377AE28}" type="presOf" srcId="{81D20D5D-F15B-B844-BCE7-07FE2E88C5B6}" destId="{2467F156-8EB3-F044-8664-8B186FD19D40}" srcOrd="0" destOrd="0" presId="urn:microsoft.com/office/officeart/2005/8/layout/cycle1"/>
    <dgm:cxn modelId="{3F90BD6E-4BDD-5844-8828-057E73A9406C}" type="presOf" srcId="{63159F5F-19C4-974F-B4D9-6A8388E3A179}" destId="{DC85BF06-3190-2C49-B38C-CC01414F9567}" srcOrd="0" destOrd="0" presId="urn:microsoft.com/office/officeart/2005/8/layout/cycle1"/>
    <dgm:cxn modelId="{9C2FBE76-41C7-3340-B36C-0D138EEF130B}" type="presOf" srcId="{580AAA11-E1E4-FC4E-A546-63E521F462A7}" destId="{DAE7F6D9-575B-6C47-9F2C-6177EB4BA541}" srcOrd="0" destOrd="0" presId="urn:microsoft.com/office/officeart/2005/8/layout/cycle1"/>
    <dgm:cxn modelId="{3009AD80-FFA5-7244-A5B4-B4127D559149}"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FBA21F90-D633-3A4D-8961-EB84DD7936E8}" type="presOf" srcId="{D7E87DE1-03EB-D748-89C5-D76845DF9F58}" destId="{12C576B8-5B2D-B04B-98C4-29D5E499FD83}" srcOrd="0" destOrd="0" presId="urn:microsoft.com/office/officeart/2005/8/layout/cycle1"/>
    <dgm:cxn modelId="{8BC02790-30A7-8E4F-A35E-2380CA591837}" srcId="{8E1255C9-F847-A440-83FF-7AA254CCB896}" destId="{F73B3211-1799-3F44-92B6-7CEE57ECB2D3}" srcOrd="5" destOrd="0" parTransId="{3185974B-797D-B74A-90E5-50DD4F820E03}" sibTransId="{580AAA11-E1E4-FC4E-A546-63E521F462A7}"/>
    <dgm:cxn modelId="{C35FAE9B-DDC4-CC4D-AFB3-6B525B122D20}" type="presOf" srcId="{19401D75-4FA1-2642-9C39-67D34D8AB9EC}" destId="{37E24780-EDFC-1D4D-B756-C90BE821441B}" srcOrd="0" destOrd="0" presId="urn:microsoft.com/office/officeart/2005/8/layout/cycle1"/>
    <dgm:cxn modelId="{D58F6DA4-76AB-3340-94DA-11F79F9E31CF}" type="presOf" srcId="{6533DBF9-2933-D44A-B9F0-8FC24EC06F20}" destId="{C4FE94AE-AFAE-8743-9525-171FDA850E0F}" srcOrd="0" destOrd="0" presId="urn:microsoft.com/office/officeart/2005/8/layout/cycle1"/>
    <dgm:cxn modelId="{7AE51DA5-8D50-A143-8065-665B3354A30C}" type="presOf" srcId="{B6065800-F57E-6842-B73C-614AFBC2DE05}" destId="{2990F259-A510-7044-A15A-189FB55AE5CB}" srcOrd="0" destOrd="0" presId="urn:microsoft.com/office/officeart/2005/8/layout/cycle1"/>
    <dgm:cxn modelId="{9B082CA5-DDAD-7040-98A5-919A67638EBD}" type="presOf" srcId="{54471214-3ABC-B64E-8935-4F53AC7091F5}" destId="{2257407E-2335-6E46-9533-50F1A4869162}"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E4FED5BD-FBC5-5E4F-8A9B-4C2F0953607B}" type="presOf" srcId="{610909C5-6334-264F-93E0-189A71FB6993}" destId="{54CDBF4B-9D09-3242-A1D5-0506BD1712C5}"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4F98CE2-742C-C744-B1F7-911D1BD5CD36}" type="presOf" srcId="{55B5CCF6-1B65-AC49-B1EC-CD09807E71EF}" destId="{76EDA6DC-5A32-7640-86D9-A3D1F65AC2D3}" srcOrd="0" destOrd="0" presId="urn:microsoft.com/office/officeart/2005/8/layout/cycle1"/>
    <dgm:cxn modelId="{4F6C94ED-99B4-7E41-B612-2EA71687BC88}" type="presOf" srcId="{C62D126D-D94F-0A45-AAB3-A4A2804A9AA5}" destId="{49452468-AA65-834B-B75D-72A0A7810E13}" srcOrd="0" destOrd="0" presId="urn:microsoft.com/office/officeart/2005/8/layout/cycle1"/>
    <dgm:cxn modelId="{7A65A2EF-0433-ED4D-9E08-29609BD99D3D}" type="presOf" srcId="{D548EBB6-B1A8-4E4A-94F3-38AFF917AA13}" destId="{A85B6194-0CD3-0046-9C07-12EA626BEFA3}" srcOrd="0" destOrd="0" presId="urn:microsoft.com/office/officeart/2005/8/layout/cycle1"/>
    <dgm:cxn modelId="{60F3CAF6-1EED-1642-B17B-D5755821848F}" type="presOf" srcId="{8E1255C9-F847-A440-83FF-7AA254CCB896}" destId="{974F300E-4386-5845-9047-D2E50BE5B9DF}" srcOrd="0" destOrd="0" presId="urn:microsoft.com/office/officeart/2005/8/layout/cycle1"/>
    <dgm:cxn modelId="{440DBC02-80C0-2343-BA66-985A109E94E4}" type="presParOf" srcId="{974F300E-4386-5845-9047-D2E50BE5B9DF}" destId="{BF1A72C0-4F23-214E-B2C0-EC3432C35438}" srcOrd="0" destOrd="0" presId="urn:microsoft.com/office/officeart/2005/8/layout/cycle1"/>
    <dgm:cxn modelId="{29A0ABD5-974A-1440-9436-AC76E4301711}" type="presParOf" srcId="{974F300E-4386-5845-9047-D2E50BE5B9DF}" destId="{92DA8A36-05F4-4B4C-B207-6FB4CBC9688F}" srcOrd="1" destOrd="0" presId="urn:microsoft.com/office/officeart/2005/8/layout/cycle1"/>
    <dgm:cxn modelId="{90D617A9-A3E9-B143-B635-04FE78733F23}" type="presParOf" srcId="{974F300E-4386-5845-9047-D2E50BE5B9DF}" destId="{2990F259-A510-7044-A15A-189FB55AE5CB}" srcOrd="2" destOrd="0" presId="urn:microsoft.com/office/officeart/2005/8/layout/cycle1"/>
    <dgm:cxn modelId="{08FFBD13-7D6C-D446-BB01-281904ED2598}" type="presParOf" srcId="{974F300E-4386-5845-9047-D2E50BE5B9DF}" destId="{A7A1548F-03D0-7F43-8C4C-631804CE4126}" srcOrd="3" destOrd="0" presId="urn:microsoft.com/office/officeart/2005/8/layout/cycle1"/>
    <dgm:cxn modelId="{AEE55F76-E9B4-F344-A38E-40537C260469}" type="presParOf" srcId="{974F300E-4386-5845-9047-D2E50BE5B9DF}" destId="{EAEA7D1D-8D8A-4A4B-812D-D24179AFED27}" srcOrd="4" destOrd="0" presId="urn:microsoft.com/office/officeart/2005/8/layout/cycle1"/>
    <dgm:cxn modelId="{C5CC517B-3DBF-0F4E-808A-CFDDBF77CD71}" type="presParOf" srcId="{974F300E-4386-5845-9047-D2E50BE5B9DF}" destId="{2257407E-2335-6E46-9533-50F1A4869162}" srcOrd="5" destOrd="0" presId="urn:microsoft.com/office/officeart/2005/8/layout/cycle1"/>
    <dgm:cxn modelId="{04D7C0AD-4FAE-2C44-81A8-95252646C34C}" type="presParOf" srcId="{974F300E-4386-5845-9047-D2E50BE5B9DF}" destId="{3467B5D4-61EB-4C46-BB87-881C0920F2D1}" srcOrd="6" destOrd="0" presId="urn:microsoft.com/office/officeart/2005/8/layout/cycle1"/>
    <dgm:cxn modelId="{D399D0CB-CF3C-C345-B754-D5388BE9BBA6}" type="presParOf" srcId="{974F300E-4386-5845-9047-D2E50BE5B9DF}" destId="{2467F156-8EB3-F044-8664-8B186FD19D40}" srcOrd="7" destOrd="0" presId="urn:microsoft.com/office/officeart/2005/8/layout/cycle1"/>
    <dgm:cxn modelId="{D8D1ED4C-7ED8-9A4B-998C-567E70E49F75}" type="presParOf" srcId="{974F300E-4386-5845-9047-D2E50BE5B9DF}" destId="{DC85BF06-3190-2C49-B38C-CC01414F9567}" srcOrd="8" destOrd="0" presId="urn:microsoft.com/office/officeart/2005/8/layout/cycle1"/>
    <dgm:cxn modelId="{13430D16-73A9-1D45-BEF0-2BCFC3E43B45}" type="presParOf" srcId="{974F300E-4386-5845-9047-D2E50BE5B9DF}" destId="{818521AB-CB19-3245-AC47-32330EC1D05A}" srcOrd="9" destOrd="0" presId="urn:microsoft.com/office/officeart/2005/8/layout/cycle1"/>
    <dgm:cxn modelId="{92F4CC03-0494-E147-94E7-BFCBC9E10B62}" type="presParOf" srcId="{974F300E-4386-5845-9047-D2E50BE5B9DF}" destId="{A85B6194-0CD3-0046-9C07-12EA626BEFA3}" srcOrd="10" destOrd="0" presId="urn:microsoft.com/office/officeart/2005/8/layout/cycle1"/>
    <dgm:cxn modelId="{46D4BF84-128B-FA40-9446-6ACF54C915F6}" type="presParOf" srcId="{974F300E-4386-5845-9047-D2E50BE5B9DF}" destId="{76EDA6DC-5A32-7640-86D9-A3D1F65AC2D3}" srcOrd="11" destOrd="0" presId="urn:microsoft.com/office/officeart/2005/8/layout/cycle1"/>
    <dgm:cxn modelId="{8DA362D1-7D30-AD41-9626-32B3BF53C92D}" type="presParOf" srcId="{974F300E-4386-5845-9047-D2E50BE5B9DF}" destId="{5FEB966B-5E78-494C-B5A1-6F18B3A362B7}" srcOrd="12" destOrd="0" presId="urn:microsoft.com/office/officeart/2005/8/layout/cycle1"/>
    <dgm:cxn modelId="{304C10AE-0147-864F-BBEE-643694755B87}" type="presParOf" srcId="{974F300E-4386-5845-9047-D2E50BE5B9DF}" destId="{9BE0E30D-6CC1-3143-BC4A-4FF2C5039316}" srcOrd="13" destOrd="0" presId="urn:microsoft.com/office/officeart/2005/8/layout/cycle1"/>
    <dgm:cxn modelId="{BC719C65-C546-8E42-8A76-8E56BBBE4CCD}" type="presParOf" srcId="{974F300E-4386-5845-9047-D2E50BE5B9DF}" destId="{37E24780-EDFC-1D4D-B756-C90BE821441B}" srcOrd="14" destOrd="0" presId="urn:microsoft.com/office/officeart/2005/8/layout/cycle1"/>
    <dgm:cxn modelId="{10DAC789-5BBD-7447-B1A4-F50307253B79}" type="presParOf" srcId="{974F300E-4386-5845-9047-D2E50BE5B9DF}" destId="{788B510C-5C6F-7E4F-BD2A-4B0F37349509}" srcOrd="15" destOrd="0" presId="urn:microsoft.com/office/officeart/2005/8/layout/cycle1"/>
    <dgm:cxn modelId="{FF7BC792-9380-2241-B508-DA4763FAB047}" type="presParOf" srcId="{974F300E-4386-5845-9047-D2E50BE5B9DF}" destId="{BF6C208F-01F8-574D-980A-D40F886CF760}" srcOrd="16" destOrd="0" presId="urn:microsoft.com/office/officeart/2005/8/layout/cycle1"/>
    <dgm:cxn modelId="{B7518968-A9BE-CC47-962D-1A351125F521}" type="presParOf" srcId="{974F300E-4386-5845-9047-D2E50BE5B9DF}" destId="{DAE7F6D9-575B-6C47-9F2C-6177EB4BA541}" srcOrd="17" destOrd="0" presId="urn:microsoft.com/office/officeart/2005/8/layout/cycle1"/>
    <dgm:cxn modelId="{FD8C1F79-9AA7-9143-80E0-D0BA66FC183F}" type="presParOf" srcId="{974F300E-4386-5845-9047-D2E50BE5B9DF}" destId="{3AD74439-13B4-6B4C-A74C-96BE28333D49}" srcOrd="18" destOrd="0" presId="urn:microsoft.com/office/officeart/2005/8/layout/cycle1"/>
    <dgm:cxn modelId="{E741D3A6-2555-1F4F-82E4-46D07A9C35C7}" type="presParOf" srcId="{974F300E-4386-5845-9047-D2E50BE5B9DF}" destId="{B4CE740F-E5F8-1040-9068-3C0CA6A81D60}" srcOrd="19" destOrd="0" presId="urn:microsoft.com/office/officeart/2005/8/layout/cycle1"/>
    <dgm:cxn modelId="{B77E458F-74F8-924E-A3BC-87B8D2EA5B24}" type="presParOf" srcId="{974F300E-4386-5845-9047-D2E50BE5B9DF}" destId="{7D368AA8-A897-6A44-B2ED-5420DBBF55CD}" srcOrd="20" destOrd="0" presId="urn:microsoft.com/office/officeart/2005/8/layout/cycle1"/>
    <dgm:cxn modelId="{3D2603BC-1125-D54B-B19B-FAA727C8098F}" type="presParOf" srcId="{974F300E-4386-5845-9047-D2E50BE5B9DF}" destId="{256A8A82-B1CB-EF43-AB66-A3D1C8A54B59}" srcOrd="21" destOrd="0" presId="urn:microsoft.com/office/officeart/2005/8/layout/cycle1"/>
    <dgm:cxn modelId="{109A51F7-F37F-094B-8C89-E68C7E817862}" type="presParOf" srcId="{974F300E-4386-5845-9047-D2E50BE5B9DF}" destId="{36444405-91CC-BC45-909E-8AE477F1EC7C}" srcOrd="22" destOrd="0" presId="urn:microsoft.com/office/officeart/2005/8/layout/cycle1"/>
    <dgm:cxn modelId="{D3A81068-EDDB-AF4C-B407-AAE91252A2BB}" type="presParOf" srcId="{974F300E-4386-5845-9047-D2E50BE5B9DF}" destId="{0EBEA1BD-8C57-A847-A4A1-BD492A397D4A}" srcOrd="23" destOrd="0" presId="urn:microsoft.com/office/officeart/2005/8/layout/cycle1"/>
    <dgm:cxn modelId="{55F71192-92B7-9A45-837F-5320C6E1B161}" type="presParOf" srcId="{974F300E-4386-5845-9047-D2E50BE5B9DF}" destId="{A1257670-91AA-B74E-AFCB-48382C466D43}" srcOrd="24" destOrd="0" presId="urn:microsoft.com/office/officeart/2005/8/layout/cycle1"/>
    <dgm:cxn modelId="{DED77862-E5E8-F64C-BF84-E5EBA24086D9}" type="presParOf" srcId="{974F300E-4386-5845-9047-D2E50BE5B9DF}" destId="{19DCBC3D-EF34-4444-B52C-E59D1C44CC9D}" srcOrd="25" destOrd="0" presId="urn:microsoft.com/office/officeart/2005/8/layout/cycle1"/>
    <dgm:cxn modelId="{42C337D8-C7F3-964D-A508-F75B857110E1}" type="presParOf" srcId="{974F300E-4386-5845-9047-D2E50BE5B9DF}" destId="{CDA9BE8C-41E5-BF45-BAB4-5B91BDDEFF8D}" srcOrd="26" destOrd="0" presId="urn:microsoft.com/office/officeart/2005/8/layout/cycle1"/>
    <dgm:cxn modelId="{F03A4B22-BCFE-8047-B2F3-6D29278DE096}" type="presParOf" srcId="{974F300E-4386-5845-9047-D2E50BE5B9DF}" destId="{731680F6-F070-374C-97C4-FB0156E03231}" srcOrd="27" destOrd="0" presId="urn:microsoft.com/office/officeart/2005/8/layout/cycle1"/>
    <dgm:cxn modelId="{5EC1C06C-05A7-E342-ACAC-18C083DE38AF}" type="presParOf" srcId="{974F300E-4386-5845-9047-D2E50BE5B9DF}" destId="{12C576B8-5B2D-B04B-98C4-29D5E499FD83}" srcOrd="28" destOrd="0" presId="urn:microsoft.com/office/officeart/2005/8/layout/cycle1"/>
    <dgm:cxn modelId="{B58E991F-3C8D-C54F-8338-B98DA3CE40C1}" type="presParOf" srcId="{974F300E-4386-5845-9047-D2E50BE5B9DF}" destId="{C4FE94AE-AFAE-8743-9525-171FDA850E0F}" srcOrd="29" destOrd="0" presId="urn:microsoft.com/office/officeart/2005/8/layout/cycle1"/>
    <dgm:cxn modelId="{FC7BFF8F-8CC9-3C45-AC60-1E089528E79C}" type="presParOf" srcId="{974F300E-4386-5845-9047-D2E50BE5B9DF}" destId="{FBD4D212-3E98-9843-8795-297F9EDDD657}" srcOrd="30" destOrd="0" presId="urn:microsoft.com/office/officeart/2005/8/layout/cycle1"/>
    <dgm:cxn modelId="{98CAD871-84AA-AE4F-98AB-24B15274D224}" type="presParOf" srcId="{974F300E-4386-5845-9047-D2E50BE5B9DF}" destId="{54CDBF4B-9D09-3242-A1D5-0506BD1712C5}" srcOrd="31" destOrd="0" presId="urn:microsoft.com/office/officeart/2005/8/layout/cycle1"/>
    <dgm:cxn modelId="{50F9856D-5BD9-6042-AF00-6ED82038A819}" type="presParOf" srcId="{974F300E-4386-5845-9047-D2E50BE5B9DF}" destId="{49452468-AA65-834B-B75D-72A0A7810E13}" srcOrd="32" destOrd="0" presId="urn:microsoft.com/office/officeart/2005/8/layout/cycle1"/>
    <dgm:cxn modelId="{8FDA44F4-B274-C549-911A-EC7DFA3A5325}" type="presParOf" srcId="{974F300E-4386-5845-9047-D2E50BE5B9DF}" destId="{B0C742D0-6463-FF41-BE88-36D0AF1ED5D5}" srcOrd="33" destOrd="0" presId="urn:microsoft.com/office/officeart/2005/8/layout/cycle1"/>
    <dgm:cxn modelId="{BD45415C-A4BF-CF45-93DD-09BFF6ED888E}" type="presParOf" srcId="{974F300E-4386-5845-9047-D2E50BE5B9DF}" destId="{CE064FAD-9527-C04A-986D-ADE7F29D4AAF}" srcOrd="34" destOrd="0" presId="urn:microsoft.com/office/officeart/2005/8/layout/cycle1"/>
    <dgm:cxn modelId="{095421CF-57AC-1642-B09D-D7F8EC5D6F8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661C300-1957-A34C-B167-03DCCE8549BA}" type="presOf" srcId="{D7E87DE1-03EB-D748-89C5-D76845DF9F58}" destId="{12C576B8-5B2D-B04B-98C4-29D5E499FD83}" srcOrd="0" destOrd="0" presId="urn:microsoft.com/office/officeart/2005/8/layout/cycle1"/>
    <dgm:cxn modelId="{09880F0F-FD0A-8A4E-A089-7CB57CF4B77C}" type="presOf" srcId="{12600BCB-5734-3F4B-9543-0CB09A3EC940}" destId="{92DA8A36-05F4-4B4C-B207-6FB4CBC9688F}" srcOrd="0" destOrd="0" presId="urn:microsoft.com/office/officeart/2005/8/layout/cycle1"/>
    <dgm:cxn modelId="{9F6AA111-1489-914E-A374-6A4099619728}" type="presOf" srcId="{591E9484-33B2-714C-AA5D-D47E80DA12F9}" destId="{CDA9BE8C-41E5-BF45-BAB4-5B91BDDEFF8D}" srcOrd="0" destOrd="0" presId="urn:microsoft.com/office/officeart/2005/8/layout/cycle1"/>
    <dgm:cxn modelId="{0B1BA720-2193-3E4C-AD65-D27D35EC31C5}"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BC20229-75C8-7541-BBF4-FF3D92A0CBF7}" type="presOf" srcId="{D548EBB6-B1A8-4E4A-94F3-38AFF917AA13}" destId="{A85B6194-0CD3-0046-9C07-12EA626BEFA3}" srcOrd="0" destOrd="0" presId="urn:microsoft.com/office/officeart/2005/8/layout/cycle1"/>
    <dgm:cxn modelId="{F8C82330-E955-544C-B018-78AA021D9098}"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F691345-3683-1B49-B125-9054F01D8DB0}" type="presOf" srcId="{D805A741-31F4-6D45-A082-4AD4C7B066F1}" destId="{7D368AA8-A897-6A44-B2ED-5420DBBF55CD}" srcOrd="0" destOrd="0" presId="urn:microsoft.com/office/officeart/2005/8/layout/cycle1"/>
    <dgm:cxn modelId="{EAA24547-71EC-4D4B-8B41-B1B15127A9EC}" type="presOf" srcId="{B6065800-F57E-6842-B73C-614AFBC2DE05}" destId="{2990F259-A510-7044-A15A-189FB55AE5CB}"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5D875A-0A60-504A-A058-EAA99DFFD5A4}" type="presOf" srcId="{B7792F1E-795A-8A40-9AF9-CBB036406804}" destId="{0EBEA1BD-8C57-A847-A4A1-BD492A397D4A}" srcOrd="0" destOrd="0" presId="urn:microsoft.com/office/officeart/2005/8/layout/cycle1"/>
    <dgm:cxn modelId="{685A2166-E2DE-9B4C-AA3B-E2D2B0EDDBAA}" type="presOf" srcId="{8E1255C9-F847-A440-83FF-7AA254CCB896}" destId="{974F300E-4386-5845-9047-D2E50BE5B9DF}" srcOrd="0" destOrd="0" presId="urn:microsoft.com/office/officeart/2005/8/layout/cycle1"/>
    <dgm:cxn modelId="{0207C87C-CAC7-C84E-836A-0A0F4BE8C96E}" type="presOf" srcId="{55B5CCF6-1B65-AC49-B1EC-CD09807E71EF}" destId="{76EDA6DC-5A32-7640-86D9-A3D1F65AC2D3}" srcOrd="0" destOrd="0" presId="urn:microsoft.com/office/officeart/2005/8/layout/cycle1"/>
    <dgm:cxn modelId="{848A1080-E1A8-AA46-AAEA-C016FF430761}" type="presOf" srcId="{0858D728-97B0-1A41-82DA-1572CE14754F}" destId="{9BE0E30D-6CC1-3143-BC4A-4FF2C5039316}" srcOrd="0" destOrd="0" presId="urn:microsoft.com/office/officeart/2005/8/layout/cycle1"/>
    <dgm:cxn modelId="{BA903482-7559-3441-B1C6-614E1CD193BE}" type="presOf" srcId="{CCCC52AB-CFB4-904A-B94C-E1998826B4F9}" destId="{7C0589C6-43EC-854D-966B-B0C5FE9A8192}" srcOrd="0" destOrd="0" presId="urn:microsoft.com/office/officeart/2005/8/layout/cycle1"/>
    <dgm:cxn modelId="{589FD887-ED36-DD4C-91BB-F0670E11FD0A}"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69E395-2FE7-F847-A9AF-09F56270B724}" type="presOf" srcId="{610909C5-6334-264F-93E0-189A71FB6993}" destId="{54CDBF4B-9D09-3242-A1D5-0506BD1712C5}" srcOrd="0" destOrd="0" presId="urn:microsoft.com/office/officeart/2005/8/layout/cycle1"/>
    <dgm:cxn modelId="{1901099A-269A-C645-A401-C89A2488557B}" type="presOf" srcId="{6533DBF9-2933-D44A-B9F0-8FC24EC06F20}" destId="{C4FE94AE-AFAE-8743-9525-171FDA850E0F}" srcOrd="0" destOrd="0" presId="urn:microsoft.com/office/officeart/2005/8/layout/cycle1"/>
    <dgm:cxn modelId="{4EB660A4-124E-F546-B9B8-8882F40B846A}"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CE96FA8-CF59-BF4C-8322-43AFDDA15162}"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BC26C2-EAE3-1A40-BF44-7BFCECCE4B30}" type="presOf" srcId="{81D20D5D-F15B-B844-BCE7-07FE2E88C5B6}" destId="{2467F156-8EB3-F044-8664-8B186FD19D4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B9569EDD-6833-C74B-B980-7FE2F88B929A}" type="presOf" srcId="{580AAA11-E1E4-FC4E-A546-63E521F462A7}" destId="{DAE7F6D9-575B-6C47-9F2C-6177EB4BA541}" srcOrd="0" destOrd="0" presId="urn:microsoft.com/office/officeart/2005/8/layout/cycle1"/>
    <dgm:cxn modelId="{16E7B5E4-D25C-C244-BEAE-F43A4E5EDF1D}" type="presOf" srcId="{325DB5A0-FE7A-8245-9663-7B515E4DF4C8}" destId="{EAEA7D1D-8D8A-4A4B-812D-D24179AFED27}" srcOrd="0" destOrd="0" presId="urn:microsoft.com/office/officeart/2005/8/layout/cycle1"/>
    <dgm:cxn modelId="{367150E8-36A0-4641-A9E2-A84F7F4CEC94}" type="presOf" srcId="{C62D126D-D94F-0A45-AAB3-A4A2804A9AA5}" destId="{49452468-AA65-834B-B75D-72A0A7810E13}" srcOrd="0" destOrd="0" presId="urn:microsoft.com/office/officeart/2005/8/layout/cycle1"/>
    <dgm:cxn modelId="{CC2148EA-A4CB-9B46-9DDD-B5FB41E2FCEF}" type="presOf" srcId="{A9914442-2057-0542-A0EA-F935FCA28993}" destId="{B4CE740F-E5F8-1040-9068-3C0CA6A81D60}" srcOrd="0" destOrd="0" presId="urn:microsoft.com/office/officeart/2005/8/layout/cycle1"/>
    <dgm:cxn modelId="{88679FEE-FBEA-3F42-885A-9F4F27EEE0E6}" type="presOf" srcId="{19401D75-4FA1-2642-9C39-67D34D8AB9EC}" destId="{37E24780-EDFC-1D4D-B756-C90BE821441B}" srcOrd="0" destOrd="0" presId="urn:microsoft.com/office/officeart/2005/8/layout/cycle1"/>
    <dgm:cxn modelId="{0B7F56FD-FEDD-0942-B44B-77DEEEF5BD5D}" type="presOf" srcId="{F73B3211-1799-3F44-92B6-7CEE57ECB2D3}" destId="{BF6C208F-01F8-574D-980A-D40F886CF760}" srcOrd="0" destOrd="0" presId="urn:microsoft.com/office/officeart/2005/8/layout/cycle1"/>
    <dgm:cxn modelId="{780FCF8C-DF4F-7640-B2DC-874B01A9B726}" type="presParOf" srcId="{974F300E-4386-5845-9047-D2E50BE5B9DF}" destId="{BF1A72C0-4F23-214E-B2C0-EC3432C35438}" srcOrd="0" destOrd="0" presId="urn:microsoft.com/office/officeart/2005/8/layout/cycle1"/>
    <dgm:cxn modelId="{1EA8B9B2-0760-304B-84C3-F3DAA74769BC}" type="presParOf" srcId="{974F300E-4386-5845-9047-D2E50BE5B9DF}" destId="{92DA8A36-05F4-4B4C-B207-6FB4CBC9688F}" srcOrd="1" destOrd="0" presId="urn:microsoft.com/office/officeart/2005/8/layout/cycle1"/>
    <dgm:cxn modelId="{0D31F693-00FB-9146-A101-860B2EE1601F}" type="presParOf" srcId="{974F300E-4386-5845-9047-D2E50BE5B9DF}" destId="{2990F259-A510-7044-A15A-189FB55AE5CB}" srcOrd="2" destOrd="0" presId="urn:microsoft.com/office/officeart/2005/8/layout/cycle1"/>
    <dgm:cxn modelId="{D3083519-9305-0040-A809-6B03F2808073}" type="presParOf" srcId="{974F300E-4386-5845-9047-D2E50BE5B9DF}" destId="{A7A1548F-03D0-7F43-8C4C-631804CE4126}" srcOrd="3" destOrd="0" presId="urn:microsoft.com/office/officeart/2005/8/layout/cycle1"/>
    <dgm:cxn modelId="{E2F2D7CA-FAAD-9A4B-AA56-A81F6A04BCD1}" type="presParOf" srcId="{974F300E-4386-5845-9047-D2E50BE5B9DF}" destId="{EAEA7D1D-8D8A-4A4B-812D-D24179AFED27}" srcOrd="4" destOrd="0" presId="urn:microsoft.com/office/officeart/2005/8/layout/cycle1"/>
    <dgm:cxn modelId="{FFECD999-0EBA-1841-BB20-0377B2CA02F1}" type="presParOf" srcId="{974F300E-4386-5845-9047-D2E50BE5B9DF}" destId="{2257407E-2335-6E46-9533-50F1A4869162}" srcOrd="5" destOrd="0" presId="urn:microsoft.com/office/officeart/2005/8/layout/cycle1"/>
    <dgm:cxn modelId="{18E51320-90E2-8D44-8DBE-322ED4401E6C}" type="presParOf" srcId="{974F300E-4386-5845-9047-D2E50BE5B9DF}" destId="{3467B5D4-61EB-4C46-BB87-881C0920F2D1}" srcOrd="6" destOrd="0" presId="urn:microsoft.com/office/officeart/2005/8/layout/cycle1"/>
    <dgm:cxn modelId="{F1D57BEE-82FA-DE46-93EF-E132D06E4784}" type="presParOf" srcId="{974F300E-4386-5845-9047-D2E50BE5B9DF}" destId="{2467F156-8EB3-F044-8664-8B186FD19D40}" srcOrd="7" destOrd="0" presId="urn:microsoft.com/office/officeart/2005/8/layout/cycle1"/>
    <dgm:cxn modelId="{CED944F1-4E60-3C4B-B8E4-ED407E663967}" type="presParOf" srcId="{974F300E-4386-5845-9047-D2E50BE5B9DF}" destId="{DC85BF06-3190-2C49-B38C-CC01414F9567}" srcOrd="8" destOrd="0" presId="urn:microsoft.com/office/officeart/2005/8/layout/cycle1"/>
    <dgm:cxn modelId="{D125C8C0-8CA1-E64D-8E98-04E828EEA2E7}" type="presParOf" srcId="{974F300E-4386-5845-9047-D2E50BE5B9DF}" destId="{818521AB-CB19-3245-AC47-32330EC1D05A}" srcOrd="9" destOrd="0" presId="urn:microsoft.com/office/officeart/2005/8/layout/cycle1"/>
    <dgm:cxn modelId="{C9D97DAC-4E4D-0245-88EA-119B3E9C063D}" type="presParOf" srcId="{974F300E-4386-5845-9047-D2E50BE5B9DF}" destId="{A85B6194-0CD3-0046-9C07-12EA626BEFA3}" srcOrd="10" destOrd="0" presId="urn:microsoft.com/office/officeart/2005/8/layout/cycle1"/>
    <dgm:cxn modelId="{89D9FA38-8B90-5141-B87A-96FAD96C3E40}" type="presParOf" srcId="{974F300E-4386-5845-9047-D2E50BE5B9DF}" destId="{76EDA6DC-5A32-7640-86D9-A3D1F65AC2D3}" srcOrd="11" destOrd="0" presId="urn:microsoft.com/office/officeart/2005/8/layout/cycle1"/>
    <dgm:cxn modelId="{E4099A23-ACB1-4549-84EA-7499FEA13D69}" type="presParOf" srcId="{974F300E-4386-5845-9047-D2E50BE5B9DF}" destId="{5FEB966B-5E78-494C-B5A1-6F18B3A362B7}" srcOrd="12" destOrd="0" presId="urn:microsoft.com/office/officeart/2005/8/layout/cycle1"/>
    <dgm:cxn modelId="{1376C22B-297E-5848-9D91-F782A311D880}" type="presParOf" srcId="{974F300E-4386-5845-9047-D2E50BE5B9DF}" destId="{9BE0E30D-6CC1-3143-BC4A-4FF2C5039316}" srcOrd="13" destOrd="0" presId="urn:microsoft.com/office/officeart/2005/8/layout/cycle1"/>
    <dgm:cxn modelId="{AF0A2F2F-60E7-C64F-9715-DB81955990C1}" type="presParOf" srcId="{974F300E-4386-5845-9047-D2E50BE5B9DF}" destId="{37E24780-EDFC-1D4D-B756-C90BE821441B}" srcOrd="14" destOrd="0" presId="urn:microsoft.com/office/officeart/2005/8/layout/cycle1"/>
    <dgm:cxn modelId="{435DCBF3-5A53-964D-84B2-2F7BA089D537}" type="presParOf" srcId="{974F300E-4386-5845-9047-D2E50BE5B9DF}" destId="{788B510C-5C6F-7E4F-BD2A-4B0F37349509}" srcOrd="15" destOrd="0" presId="urn:microsoft.com/office/officeart/2005/8/layout/cycle1"/>
    <dgm:cxn modelId="{2E809035-0E2B-1643-BAD5-F0AF6C2FABE8}" type="presParOf" srcId="{974F300E-4386-5845-9047-D2E50BE5B9DF}" destId="{BF6C208F-01F8-574D-980A-D40F886CF760}" srcOrd="16" destOrd="0" presId="urn:microsoft.com/office/officeart/2005/8/layout/cycle1"/>
    <dgm:cxn modelId="{2F851326-70F0-914B-9BF8-77341E13B952}" type="presParOf" srcId="{974F300E-4386-5845-9047-D2E50BE5B9DF}" destId="{DAE7F6D9-575B-6C47-9F2C-6177EB4BA541}" srcOrd="17" destOrd="0" presId="urn:microsoft.com/office/officeart/2005/8/layout/cycle1"/>
    <dgm:cxn modelId="{D0D26465-C880-9241-8D61-268EBA94D69D}" type="presParOf" srcId="{974F300E-4386-5845-9047-D2E50BE5B9DF}" destId="{3AD74439-13B4-6B4C-A74C-96BE28333D49}" srcOrd="18" destOrd="0" presId="urn:microsoft.com/office/officeart/2005/8/layout/cycle1"/>
    <dgm:cxn modelId="{6BBA4630-CB15-5047-95E0-0612EB1206E7}" type="presParOf" srcId="{974F300E-4386-5845-9047-D2E50BE5B9DF}" destId="{B4CE740F-E5F8-1040-9068-3C0CA6A81D60}" srcOrd="19" destOrd="0" presId="urn:microsoft.com/office/officeart/2005/8/layout/cycle1"/>
    <dgm:cxn modelId="{3DA1CB7D-8307-E141-ADC7-0641DA775F94}" type="presParOf" srcId="{974F300E-4386-5845-9047-D2E50BE5B9DF}" destId="{7D368AA8-A897-6A44-B2ED-5420DBBF55CD}" srcOrd="20" destOrd="0" presId="urn:microsoft.com/office/officeart/2005/8/layout/cycle1"/>
    <dgm:cxn modelId="{E4EBEBC4-323C-534C-B9D7-A95CF844F97E}" type="presParOf" srcId="{974F300E-4386-5845-9047-D2E50BE5B9DF}" destId="{256A8A82-B1CB-EF43-AB66-A3D1C8A54B59}" srcOrd="21" destOrd="0" presId="urn:microsoft.com/office/officeart/2005/8/layout/cycle1"/>
    <dgm:cxn modelId="{F1615B71-0917-094F-BDE5-45C25EF0E58C}" type="presParOf" srcId="{974F300E-4386-5845-9047-D2E50BE5B9DF}" destId="{36444405-91CC-BC45-909E-8AE477F1EC7C}" srcOrd="22" destOrd="0" presId="urn:microsoft.com/office/officeart/2005/8/layout/cycle1"/>
    <dgm:cxn modelId="{853878D3-2418-0444-9F5D-D2754ED18646}" type="presParOf" srcId="{974F300E-4386-5845-9047-D2E50BE5B9DF}" destId="{0EBEA1BD-8C57-A847-A4A1-BD492A397D4A}" srcOrd="23" destOrd="0" presId="urn:microsoft.com/office/officeart/2005/8/layout/cycle1"/>
    <dgm:cxn modelId="{A441D073-4444-204D-BACE-F2193101161B}" type="presParOf" srcId="{974F300E-4386-5845-9047-D2E50BE5B9DF}" destId="{A1257670-91AA-B74E-AFCB-48382C466D43}" srcOrd="24" destOrd="0" presId="urn:microsoft.com/office/officeart/2005/8/layout/cycle1"/>
    <dgm:cxn modelId="{11CA9C71-A679-904D-9CBF-7F776788F0E7}" type="presParOf" srcId="{974F300E-4386-5845-9047-D2E50BE5B9DF}" destId="{19DCBC3D-EF34-4444-B52C-E59D1C44CC9D}" srcOrd="25" destOrd="0" presId="urn:microsoft.com/office/officeart/2005/8/layout/cycle1"/>
    <dgm:cxn modelId="{145A3B57-18B8-3E48-8071-7B8E256A37A5}" type="presParOf" srcId="{974F300E-4386-5845-9047-D2E50BE5B9DF}" destId="{CDA9BE8C-41E5-BF45-BAB4-5B91BDDEFF8D}" srcOrd="26" destOrd="0" presId="urn:microsoft.com/office/officeart/2005/8/layout/cycle1"/>
    <dgm:cxn modelId="{A2F221D9-4838-BC4E-8789-2D507C2DE447}" type="presParOf" srcId="{974F300E-4386-5845-9047-D2E50BE5B9DF}" destId="{731680F6-F070-374C-97C4-FB0156E03231}" srcOrd="27" destOrd="0" presId="urn:microsoft.com/office/officeart/2005/8/layout/cycle1"/>
    <dgm:cxn modelId="{89FA9399-D601-264A-8297-7B9AE49337BF}" type="presParOf" srcId="{974F300E-4386-5845-9047-D2E50BE5B9DF}" destId="{12C576B8-5B2D-B04B-98C4-29D5E499FD83}" srcOrd="28" destOrd="0" presId="urn:microsoft.com/office/officeart/2005/8/layout/cycle1"/>
    <dgm:cxn modelId="{1FDF6D32-5254-B546-B0EF-A731EC6B2AAB}" type="presParOf" srcId="{974F300E-4386-5845-9047-D2E50BE5B9DF}" destId="{C4FE94AE-AFAE-8743-9525-171FDA850E0F}" srcOrd="29" destOrd="0" presId="urn:microsoft.com/office/officeart/2005/8/layout/cycle1"/>
    <dgm:cxn modelId="{34EBDE61-1031-0E42-B4E7-845C1BA3349C}" type="presParOf" srcId="{974F300E-4386-5845-9047-D2E50BE5B9DF}" destId="{FBD4D212-3E98-9843-8795-297F9EDDD657}" srcOrd="30" destOrd="0" presId="urn:microsoft.com/office/officeart/2005/8/layout/cycle1"/>
    <dgm:cxn modelId="{0BDFAC9C-4B6F-4D49-B5A4-E74025A403EA}" type="presParOf" srcId="{974F300E-4386-5845-9047-D2E50BE5B9DF}" destId="{54CDBF4B-9D09-3242-A1D5-0506BD1712C5}" srcOrd="31" destOrd="0" presId="urn:microsoft.com/office/officeart/2005/8/layout/cycle1"/>
    <dgm:cxn modelId="{20B13DF2-9A7B-B548-B597-059629E8CF33}" type="presParOf" srcId="{974F300E-4386-5845-9047-D2E50BE5B9DF}" destId="{49452468-AA65-834B-B75D-72A0A7810E13}" srcOrd="32" destOrd="0" presId="urn:microsoft.com/office/officeart/2005/8/layout/cycle1"/>
    <dgm:cxn modelId="{6DD78C23-9814-9947-A424-60D8D6233FB2}" type="presParOf" srcId="{974F300E-4386-5845-9047-D2E50BE5B9DF}" destId="{B0C742D0-6463-FF41-BE88-36D0AF1ED5D5}" srcOrd="33" destOrd="0" presId="urn:microsoft.com/office/officeart/2005/8/layout/cycle1"/>
    <dgm:cxn modelId="{790D8987-C5CC-5443-BEA6-763805009E7C}" type="presParOf" srcId="{974F300E-4386-5845-9047-D2E50BE5B9DF}" destId="{CE064FAD-9527-C04A-986D-ADE7F29D4AAF}" srcOrd="34" destOrd="0" presId="urn:microsoft.com/office/officeart/2005/8/layout/cycle1"/>
    <dgm:cxn modelId="{357E8831-E062-804F-BC67-06E5E0DFF27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F8A6003-BA3F-224C-AA59-5B04C8CD1740}" type="presOf" srcId="{19401D75-4FA1-2642-9C39-67D34D8AB9EC}" destId="{37E24780-EDFC-1D4D-B756-C90BE821441B}" srcOrd="0" destOrd="0" presId="urn:microsoft.com/office/officeart/2005/8/layout/cycle1"/>
    <dgm:cxn modelId="{DB84E009-65DA-BE4F-9BC3-C3E428F4F955}"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4300625-D535-264D-8753-2FD55225737F}" type="presOf" srcId="{8E1255C9-F847-A440-83FF-7AA254CCB896}" destId="{974F300E-4386-5845-9047-D2E50BE5B9DF}" srcOrd="0" destOrd="0" presId="urn:microsoft.com/office/officeart/2005/8/layout/cycle1"/>
    <dgm:cxn modelId="{C9E6B725-DAFC-924A-B18D-CF24DFEFB6EC}"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E1BDA38-0A82-2A49-8CEC-8D23FE509925}" type="presOf" srcId="{54471214-3ABC-B64E-8935-4F53AC7091F5}" destId="{2257407E-2335-6E46-9533-50F1A4869162}"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9A412E41-2E00-E849-B47B-769D3C468787}" type="presOf" srcId="{580AAA11-E1E4-FC4E-A546-63E521F462A7}" destId="{DAE7F6D9-575B-6C47-9F2C-6177EB4BA541}" srcOrd="0" destOrd="0" presId="urn:microsoft.com/office/officeart/2005/8/layout/cycle1"/>
    <dgm:cxn modelId="{61291243-1EC0-7A43-AD9C-CFF976E416C8}" type="presOf" srcId="{325DB5A0-FE7A-8245-9663-7B515E4DF4C8}" destId="{EAEA7D1D-8D8A-4A4B-812D-D24179AFED27}" srcOrd="0" destOrd="0" presId="urn:microsoft.com/office/officeart/2005/8/layout/cycle1"/>
    <dgm:cxn modelId="{A91F3046-1B5C-C44A-B0F8-E0E65B2C49A4}"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6C2B4953-010D-CF48-A63D-DC6C5670BD47}" type="presOf" srcId="{A9914442-2057-0542-A0EA-F935FCA28993}" destId="{B4CE740F-E5F8-1040-9068-3C0CA6A81D60}" srcOrd="0" destOrd="0" presId="urn:microsoft.com/office/officeart/2005/8/layout/cycle1"/>
    <dgm:cxn modelId="{F7471960-DAFE-AF4B-9BB4-94CD6CC68C8C}" type="presOf" srcId="{0858D728-97B0-1A41-82DA-1572CE14754F}" destId="{9BE0E30D-6CC1-3143-BC4A-4FF2C5039316}" srcOrd="0" destOrd="0" presId="urn:microsoft.com/office/officeart/2005/8/layout/cycle1"/>
    <dgm:cxn modelId="{839CB868-C6D4-3F4B-8E51-79DED3C45CC9}" type="presOf" srcId="{6533DBF9-2933-D44A-B9F0-8FC24EC06F20}" destId="{C4FE94AE-AFAE-8743-9525-171FDA850E0F}" srcOrd="0" destOrd="0" presId="urn:microsoft.com/office/officeart/2005/8/layout/cycle1"/>
    <dgm:cxn modelId="{B43D5D6A-E6E3-A245-8490-1B534A0E35E0}" type="presOf" srcId="{C62D126D-D94F-0A45-AAB3-A4A2804A9AA5}" destId="{49452468-AA65-834B-B75D-72A0A7810E13}" srcOrd="0" destOrd="0" presId="urn:microsoft.com/office/officeart/2005/8/layout/cycle1"/>
    <dgm:cxn modelId="{F9DCB871-D635-F641-B72C-7E23119C6BD9}" type="presOf" srcId="{CCCC52AB-CFB4-904A-B94C-E1998826B4F9}" destId="{7C0589C6-43EC-854D-966B-B0C5FE9A8192}" srcOrd="0" destOrd="0" presId="urn:microsoft.com/office/officeart/2005/8/layout/cycle1"/>
    <dgm:cxn modelId="{E21E688B-64C2-B740-86FF-B3BBDC57E766}"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4539292-CEA6-D24C-B541-44DB3375F379}" type="presOf" srcId="{D805A741-31F4-6D45-A082-4AD4C7B066F1}" destId="{7D368AA8-A897-6A44-B2ED-5420DBBF55CD}" srcOrd="0" destOrd="0" presId="urn:microsoft.com/office/officeart/2005/8/layout/cycle1"/>
    <dgm:cxn modelId="{830B3C94-E3C3-EB4F-BDE0-BF789E1A0653}" type="presOf" srcId="{591E9484-33B2-714C-AA5D-D47E80DA12F9}" destId="{CDA9BE8C-41E5-BF45-BAB4-5B91BDDEFF8D}" srcOrd="0" destOrd="0" presId="urn:microsoft.com/office/officeart/2005/8/layout/cycle1"/>
    <dgm:cxn modelId="{28DC50A3-A41D-C34B-B3D5-42A726B53FCF}"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46285B1-0303-1A4A-AE1C-21EA0BD4A165}"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853F68C2-CFE0-D940-AE4A-2F2276CD196A}" type="presOf" srcId="{55E743FA-081E-B447-B4F2-DEEACC6857BC}" destId="{36444405-91CC-BC45-909E-8AE477F1EC7C}"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B4A9C7C6-D658-304F-8D08-8E00CDBE6FF6}"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59B35ED0-60E0-BF40-9107-CD508CC91C1C}" type="presOf" srcId="{527799A3-6798-F14C-9108-A99B044124B3}" destId="{CE064FAD-9527-C04A-986D-ADE7F29D4AA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930648D5-53E0-2246-9A02-6F6FDE1A5FB8}"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045B9F6-B50F-0C4C-B051-16003979D9B3}" type="presOf" srcId="{B6065800-F57E-6842-B73C-614AFBC2DE05}" destId="{2990F259-A510-7044-A15A-189FB55AE5CB}" srcOrd="0" destOrd="0" presId="urn:microsoft.com/office/officeart/2005/8/layout/cycle1"/>
    <dgm:cxn modelId="{D6E5CAF8-86D1-3146-AE3E-B15FE9CC239B}" type="presOf" srcId="{55B5CCF6-1B65-AC49-B1EC-CD09807E71EF}" destId="{76EDA6DC-5A32-7640-86D9-A3D1F65AC2D3}" srcOrd="0" destOrd="0" presId="urn:microsoft.com/office/officeart/2005/8/layout/cycle1"/>
    <dgm:cxn modelId="{6D2617FB-6CAF-DC41-9F3F-2CA2C89B3F46}" type="presOf" srcId="{D7E87DE1-03EB-D748-89C5-D76845DF9F58}" destId="{12C576B8-5B2D-B04B-98C4-29D5E499FD83}" srcOrd="0" destOrd="0" presId="urn:microsoft.com/office/officeart/2005/8/layout/cycle1"/>
    <dgm:cxn modelId="{C4A51F85-1259-994D-89A1-48D1B8925395}" type="presParOf" srcId="{974F300E-4386-5845-9047-D2E50BE5B9DF}" destId="{BF1A72C0-4F23-214E-B2C0-EC3432C35438}" srcOrd="0" destOrd="0" presId="urn:microsoft.com/office/officeart/2005/8/layout/cycle1"/>
    <dgm:cxn modelId="{879C4766-E3E3-964D-9FDC-070B7E11BBCE}" type="presParOf" srcId="{974F300E-4386-5845-9047-D2E50BE5B9DF}" destId="{92DA8A36-05F4-4B4C-B207-6FB4CBC9688F}" srcOrd="1" destOrd="0" presId="urn:microsoft.com/office/officeart/2005/8/layout/cycle1"/>
    <dgm:cxn modelId="{A541F4EC-6110-014C-82C5-A430252028AF}" type="presParOf" srcId="{974F300E-4386-5845-9047-D2E50BE5B9DF}" destId="{2990F259-A510-7044-A15A-189FB55AE5CB}" srcOrd="2" destOrd="0" presId="urn:microsoft.com/office/officeart/2005/8/layout/cycle1"/>
    <dgm:cxn modelId="{FAB5B3C2-86EA-2843-B4E3-E2FC9736E222}" type="presParOf" srcId="{974F300E-4386-5845-9047-D2E50BE5B9DF}" destId="{A7A1548F-03D0-7F43-8C4C-631804CE4126}" srcOrd="3" destOrd="0" presId="urn:microsoft.com/office/officeart/2005/8/layout/cycle1"/>
    <dgm:cxn modelId="{03D12707-3817-D74E-8E93-63150DC48434}" type="presParOf" srcId="{974F300E-4386-5845-9047-D2E50BE5B9DF}" destId="{EAEA7D1D-8D8A-4A4B-812D-D24179AFED27}" srcOrd="4" destOrd="0" presId="urn:microsoft.com/office/officeart/2005/8/layout/cycle1"/>
    <dgm:cxn modelId="{F0F83B3B-67B5-1347-B3C4-3AE36845097D}" type="presParOf" srcId="{974F300E-4386-5845-9047-D2E50BE5B9DF}" destId="{2257407E-2335-6E46-9533-50F1A4869162}" srcOrd="5" destOrd="0" presId="urn:microsoft.com/office/officeart/2005/8/layout/cycle1"/>
    <dgm:cxn modelId="{FD79EE2A-5120-B540-94A4-4BC7892CB73D}" type="presParOf" srcId="{974F300E-4386-5845-9047-D2E50BE5B9DF}" destId="{3467B5D4-61EB-4C46-BB87-881C0920F2D1}" srcOrd="6" destOrd="0" presId="urn:microsoft.com/office/officeart/2005/8/layout/cycle1"/>
    <dgm:cxn modelId="{3CD15784-94EE-714A-A562-E68C19423D57}" type="presParOf" srcId="{974F300E-4386-5845-9047-D2E50BE5B9DF}" destId="{2467F156-8EB3-F044-8664-8B186FD19D40}" srcOrd="7" destOrd="0" presId="urn:microsoft.com/office/officeart/2005/8/layout/cycle1"/>
    <dgm:cxn modelId="{017EC12A-B33D-AC42-850D-32C1987F9259}" type="presParOf" srcId="{974F300E-4386-5845-9047-D2E50BE5B9DF}" destId="{DC85BF06-3190-2C49-B38C-CC01414F9567}" srcOrd="8" destOrd="0" presId="urn:microsoft.com/office/officeart/2005/8/layout/cycle1"/>
    <dgm:cxn modelId="{FF0FB95A-2D0E-0E45-8073-DE4FC96FBE8C}" type="presParOf" srcId="{974F300E-4386-5845-9047-D2E50BE5B9DF}" destId="{818521AB-CB19-3245-AC47-32330EC1D05A}" srcOrd="9" destOrd="0" presId="urn:microsoft.com/office/officeart/2005/8/layout/cycle1"/>
    <dgm:cxn modelId="{7F23CA83-A391-A74A-930E-39D8E3A67D45}" type="presParOf" srcId="{974F300E-4386-5845-9047-D2E50BE5B9DF}" destId="{A85B6194-0CD3-0046-9C07-12EA626BEFA3}" srcOrd="10" destOrd="0" presId="urn:microsoft.com/office/officeart/2005/8/layout/cycle1"/>
    <dgm:cxn modelId="{CE3C2CAC-892E-A04E-94EA-7BB0986C6986}" type="presParOf" srcId="{974F300E-4386-5845-9047-D2E50BE5B9DF}" destId="{76EDA6DC-5A32-7640-86D9-A3D1F65AC2D3}" srcOrd="11" destOrd="0" presId="urn:microsoft.com/office/officeart/2005/8/layout/cycle1"/>
    <dgm:cxn modelId="{79E0D4A7-90FE-794B-9291-AC5AA755313F}" type="presParOf" srcId="{974F300E-4386-5845-9047-D2E50BE5B9DF}" destId="{5FEB966B-5E78-494C-B5A1-6F18B3A362B7}" srcOrd="12" destOrd="0" presId="urn:microsoft.com/office/officeart/2005/8/layout/cycle1"/>
    <dgm:cxn modelId="{8AAFFCA8-D1FD-1740-AB6F-E4092CDB4CDC}" type="presParOf" srcId="{974F300E-4386-5845-9047-D2E50BE5B9DF}" destId="{9BE0E30D-6CC1-3143-BC4A-4FF2C5039316}" srcOrd="13" destOrd="0" presId="urn:microsoft.com/office/officeart/2005/8/layout/cycle1"/>
    <dgm:cxn modelId="{23F458B5-A900-A14E-B9C0-21AA7B7465D8}" type="presParOf" srcId="{974F300E-4386-5845-9047-D2E50BE5B9DF}" destId="{37E24780-EDFC-1D4D-B756-C90BE821441B}" srcOrd="14" destOrd="0" presId="urn:microsoft.com/office/officeart/2005/8/layout/cycle1"/>
    <dgm:cxn modelId="{ED129A25-23DB-9948-B362-2C247DC611A8}" type="presParOf" srcId="{974F300E-4386-5845-9047-D2E50BE5B9DF}" destId="{788B510C-5C6F-7E4F-BD2A-4B0F37349509}" srcOrd="15" destOrd="0" presId="urn:microsoft.com/office/officeart/2005/8/layout/cycle1"/>
    <dgm:cxn modelId="{30359333-39CE-8741-867B-56CA5178DDA9}" type="presParOf" srcId="{974F300E-4386-5845-9047-D2E50BE5B9DF}" destId="{BF6C208F-01F8-574D-980A-D40F886CF760}" srcOrd="16" destOrd="0" presId="urn:microsoft.com/office/officeart/2005/8/layout/cycle1"/>
    <dgm:cxn modelId="{AB2DA0B4-F86A-7741-97F0-0863CFEC0FA5}" type="presParOf" srcId="{974F300E-4386-5845-9047-D2E50BE5B9DF}" destId="{DAE7F6D9-575B-6C47-9F2C-6177EB4BA541}" srcOrd="17" destOrd="0" presId="urn:microsoft.com/office/officeart/2005/8/layout/cycle1"/>
    <dgm:cxn modelId="{7B0B9AF3-5BD0-7C41-A8B0-FBFFB19BE548}" type="presParOf" srcId="{974F300E-4386-5845-9047-D2E50BE5B9DF}" destId="{3AD74439-13B4-6B4C-A74C-96BE28333D49}" srcOrd="18" destOrd="0" presId="urn:microsoft.com/office/officeart/2005/8/layout/cycle1"/>
    <dgm:cxn modelId="{F7CF2F18-49F8-D045-B02F-409CCE414CE9}" type="presParOf" srcId="{974F300E-4386-5845-9047-D2E50BE5B9DF}" destId="{B4CE740F-E5F8-1040-9068-3C0CA6A81D60}" srcOrd="19" destOrd="0" presId="urn:microsoft.com/office/officeart/2005/8/layout/cycle1"/>
    <dgm:cxn modelId="{3BDD32DB-9D75-2643-B8CF-F4D8C675A029}" type="presParOf" srcId="{974F300E-4386-5845-9047-D2E50BE5B9DF}" destId="{7D368AA8-A897-6A44-B2ED-5420DBBF55CD}" srcOrd="20" destOrd="0" presId="urn:microsoft.com/office/officeart/2005/8/layout/cycle1"/>
    <dgm:cxn modelId="{6EE01549-8C05-3B48-BDDE-F7478FDFE90C}" type="presParOf" srcId="{974F300E-4386-5845-9047-D2E50BE5B9DF}" destId="{256A8A82-B1CB-EF43-AB66-A3D1C8A54B59}" srcOrd="21" destOrd="0" presId="urn:microsoft.com/office/officeart/2005/8/layout/cycle1"/>
    <dgm:cxn modelId="{3D54ADD4-D324-5048-8219-C3ED8ED5B73A}" type="presParOf" srcId="{974F300E-4386-5845-9047-D2E50BE5B9DF}" destId="{36444405-91CC-BC45-909E-8AE477F1EC7C}" srcOrd="22" destOrd="0" presId="urn:microsoft.com/office/officeart/2005/8/layout/cycle1"/>
    <dgm:cxn modelId="{1DFA3CDD-DB5B-E348-8A03-8CDDEA653E8A}" type="presParOf" srcId="{974F300E-4386-5845-9047-D2E50BE5B9DF}" destId="{0EBEA1BD-8C57-A847-A4A1-BD492A397D4A}" srcOrd="23" destOrd="0" presId="urn:microsoft.com/office/officeart/2005/8/layout/cycle1"/>
    <dgm:cxn modelId="{40D52422-6204-4548-942A-031B7AFFAFDE}" type="presParOf" srcId="{974F300E-4386-5845-9047-D2E50BE5B9DF}" destId="{A1257670-91AA-B74E-AFCB-48382C466D43}" srcOrd="24" destOrd="0" presId="urn:microsoft.com/office/officeart/2005/8/layout/cycle1"/>
    <dgm:cxn modelId="{76F705C1-8CE7-CA46-93EE-3E389D953067}" type="presParOf" srcId="{974F300E-4386-5845-9047-D2E50BE5B9DF}" destId="{19DCBC3D-EF34-4444-B52C-E59D1C44CC9D}" srcOrd="25" destOrd="0" presId="urn:microsoft.com/office/officeart/2005/8/layout/cycle1"/>
    <dgm:cxn modelId="{21DC8CA8-E0CF-464A-90A1-BF2F6AE37030}" type="presParOf" srcId="{974F300E-4386-5845-9047-D2E50BE5B9DF}" destId="{CDA9BE8C-41E5-BF45-BAB4-5B91BDDEFF8D}" srcOrd="26" destOrd="0" presId="urn:microsoft.com/office/officeart/2005/8/layout/cycle1"/>
    <dgm:cxn modelId="{D67EA230-85D8-5B47-94D3-A1A02892136D}" type="presParOf" srcId="{974F300E-4386-5845-9047-D2E50BE5B9DF}" destId="{731680F6-F070-374C-97C4-FB0156E03231}" srcOrd="27" destOrd="0" presId="urn:microsoft.com/office/officeart/2005/8/layout/cycle1"/>
    <dgm:cxn modelId="{5C81CAA6-B0B4-0E48-88C3-E6CEAC84B144}" type="presParOf" srcId="{974F300E-4386-5845-9047-D2E50BE5B9DF}" destId="{12C576B8-5B2D-B04B-98C4-29D5E499FD83}" srcOrd="28" destOrd="0" presId="urn:microsoft.com/office/officeart/2005/8/layout/cycle1"/>
    <dgm:cxn modelId="{5C21CB53-4FC1-BC40-8500-7F622530E3E7}" type="presParOf" srcId="{974F300E-4386-5845-9047-D2E50BE5B9DF}" destId="{C4FE94AE-AFAE-8743-9525-171FDA850E0F}" srcOrd="29" destOrd="0" presId="urn:microsoft.com/office/officeart/2005/8/layout/cycle1"/>
    <dgm:cxn modelId="{7F21EDA4-B2B6-EE47-8BE1-F8775B7C6843}" type="presParOf" srcId="{974F300E-4386-5845-9047-D2E50BE5B9DF}" destId="{FBD4D212-3E98-9843-8795-297F9EDDD657}" srcOrd="30" destOrd="0" presId="urn:microsoft.com/office/officeart/2005/8/layout/cycle1"/>
    <dgm:cxn modelId="{BC6E8187-3944-054E-9752-1BD85B6DE557}" type="presParOf" srcId="{974F300E-4386-5845-9047-D2E50BE5B9DF}" destId="{54CDBF4B-9D09-3242-A1D5-0506BD1712C5}" srcOrd="31" destOrd="0" presId="urn:microsoft.com/office/officeart/2005/8/layout/cycle1"/>
    <dgm:cxn modelId="{80B2FFED-CE86-C14C-8C82-3FB99CD602EB}" type="presParOf" srcId="{974F300E-4386-5845-9047-D2E50BE5B9DF}" destId="{49452468-AA65-834B-B75D-72A0A7810E13}" srcOrd="32" destOrd="0" presId="urn:microsoft.com/office/officeart/2005/8/layout/cycle1"/>
    <dgm:cxn modelId="{2CECF024-2967-534A-AFED-A67EAB0706F4}" type="presParOf" srcId="{974F300E-4386-5845-9047-D2E50BE5B9DF}" destId="{B0C742D0-6463-FF41-BE88-36D0AF1ED5D5}" srcOrd="33" destOrd="0" presId="urn:microsoft.com/office/officeart/2005/8/layout/cycle1"/>
    <dgm:cxn modelId="{27FED649-1C09-6E47-912C-E56E2AF753EF}" type="presParOf" srcId="{974F300E-4386-5845-9047-D2E50BE5B9DF}" destId="{CE064FAD-9527-C04A-986D-ADE7F29D4AAF}" srcOrd="34" destOrd="0" presId="urn:microsoft.com/office/officeart/2005/8/layout/cycle1"/>
    <dgm:cxn modelId="{FE626B69-032D-DE45-8EE0-DBC64F26D755}"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F40348-BE3E-4F01-BE08-361589C05C32}" type="slidenum">
              <a:rPr lang="en-US" altLang="en-US" sz="1200">
                <a:latin typeface="Arial" pitchFamily="34" charset="0"/>
              </a:rPr>
              <a:pPr/>
              <a:t>1</a:t>
            </a:fld>
            <a:endParaRPr lang="en-US" altLang="en-US" sz="1200">
              <a:latin typeface="Arial" pitchFamily="34" charset="0"/>
            </a:endParaRPr>
          </a:p>
        </p:txBody>
      </p:sp>
      <p:sp>
        <p:nvSpPr>
          <p:cNvPr id="197634" name="Rectangle 1026"/>
          <p:cNvSpPr>
            <a:spLocks noGrp="1" noRot="1" noChangeAspect="1" noChangeArrowheads="1" noTextEdit="1"/>
          </p:cNvSpPr>
          <p:nvPr>
            <p:ph type="sldImg"/>
          </p:nvPr>
        </p:nvSpPr>
        <p:spPr>
          <a:ln/>
        </p:spPr>
      </p:sp>
      <p:sp>
        <p:nvSpPr>
          <p:cNvPr id="1976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BA27EC-5CCA-BA49-92C4-48F60889998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230999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BFC00C-4959-B347-86B1-8259AE79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#83 in original file</a:t>
            </a:r>
          </a:p>
        </p:txBody>
      </p:sp>
    </p:spTree>
    <p:extLst>
      <p:ext uri="{BB962C8B-B14F-4D97-AF65-F5344CB8AC3E}">
        <p14:creationId xmlns:p14="http://schemas.microsoft.com/office/powerpoint/2010/main" val="2156313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D82E0-60C4-0142-8419-D58370D0BBE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#84 in original file</a:t>
            </a:r>
          </a:p>
        </p:txBody>
      </p:sp>
    </p:spTree>
    <p:extLst>
      <p:ext uri="{BB962C8B-B14F-4D97-AF65-F5344CB8AC3E}">
        <p14:creationId xmlns:p14="http://schemas.microsoft.com/office/powerpoint/2010/main" val="77530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4B30BB-8300-8B4D-9F47-32F76D1251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#85 in original file</a:t>
            </a:r>
          </a:p>
        </p:txBody>
      </p:sp>
    </p:spTree>
    <p:extLst>
      <p:ext uri="{BB962C8B-B14F-4D97-AF65-F5344CB8AC3E}">
        <p14:creationId xmlns:p14="http://schemas.microsoft.com/office/powerpoint/2010/main" val="407086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10317D-9744-9445-80E1-B25CF2FF8E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#86 in original file</a:t>
            </a:r>
          </a:p>
        </p:txBody>
      </p:sp>
    </p:spTree>
    <p:extLst>
      <p:ext uri="{BB962C8B-B14F-4D97-AF65-F5344CB8AC3E}">
        <p14:creationId xmlns:p14="http://schemas.microsoft.com/office/powerpoint/2010/main" val="109390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BBCA01-856C-9941-8C42-A33D49E21E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#87 in original file</a:t>
            </a:r>
          </a:p>
        </p:txBody>
      </p:sp>
    </p:spTree>
    <p:extLst>
      <p:ext uri="{BB962C8B-B14F-4D97-AF65-F5344CB8AC3E}">
        <p14:creationId xmlns:p14="http://schemas.microsoft.com/office/powerpoint/2010/main" val="1554549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0773D-5581-482B-833A-EE1ED80EEDE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Each annual "appointed time" (Heb.) had both commemorative (historical) and anticipatory (eschatological) meaning. In other words, the seven celebrations each year not only look at God's past work, but they look forward to God's prophetic future for the nation. It fits that Jesus would die on the very day of Passover that looks back at Israel's redemption from Egypt and looks forward to Israel's redemption realized when the nation trusts in their Messiah and are saved (Rom 11:26-27). In fact, each typological element looks to Jesus. Every year when Jews follow the seven feasts, they prophetically instruct themselves in how they fit into Yahweh's plan for the ages! Sadly, most of them cannot see this. Pray that they will. </a:t>
            </a:r>
          </a:p>
          <a:p>
            <a:pPr eaLnBrk="1" hangingPunct="1"/>
            <a:r>
              <a:rPr lang="en-US" altLang="en-US" dirty="0">
                <a:latin typeface="Times New Roman" pitchFamily="18" charset="0"/>
              </a:rPr>
              <a:t>____________</a:t>
            </a:r>
          </a:p>
          <a:p>
            <a:pPr eaLnBrk="1" hangingPunct="1"/>
            <a:r>
              <a:rPr lang="en-US" altLang="en-US" dirty="0">
                <a:latin typeface="Times New Roman" pitchFamily="18" charset="0"/>
              </a:rPr>
              <a:t>Common-531</a:t>
            </a:r>
          </a:p>
          <a:p>
            <a:pPr eaLnBrk="1" hangingPunct="1"/>
            <a:r>
              <a:rPr lang="en-US" altLang="en-US" dirty="0">
                <a:latin typeface="Times New Roman" pitchFamily="18" charset="0"/>
              </a:rPr>
              <a:t>AP-03-Fulfilled Prophecies-21</a:t>
            </a:r>
          </a:p>
          <a:p>
            <a:pPr eaLnBrk="1" hangingPunct="1"/>
            <a:r>
              <a:rPr lang="en-US" altLang="en-US" dirty="0">
                <a:latin typeface="Times New Roman" pitchFamily="18" charset="0"/>
              </a:rPr>
              <a:t>BS-13-Types-19</a:t>
            </a:r>
          </a:p>
          <a:p>
            <a:pPr eaLnBrk="1" hangingPunct="1"/>
            <a:r>
              <a:rPr lang="en-US" altLang="en-US" dirty="0">
                <a:latin typeface="Times New Roman" pitchFamily="18" charset="0"/>
              </a:rPr>
              <a:t>ES-26-Restoration of Israel-5</a:t>
            </a:r>
          </a:p>
          <a:p>
            <a:pPr eaLnBrk="1" hangingPunct="1"/>
            <a:r>
              <a:rPr lang="en-US" altLang="en-US" dirty="0">
                <a:latin typeface="Times New Roman" pitchFamily="18" charset="0"/>
              </a:rPr>
              <a:t>NB-11-Religion-Feasts-7</a:t>
            </a:r>
          </a:p>
          <a:p>
            <a:pPr eaLnBrk="1" hangingPunct="1"/>
            <a:r>
              <a:rPr lang="en-US" altLang="en-US" dirty="0">
                <a:latin typeface="Times New Roman" pitchFamily="18" charset="0"/>
              </a:rPr>
              <a:t>OB-25-Feasts-17</a:t>
            </a:r>
          </a:p>
          <a:p>
            <a:pPr eaLnBrk="1" hangingPunct="1"/>
            <a:r>
              <a:rPr lang="en-US" altLang="en-US" dirty="0">
                <a:latin typeface="Times New Roman" pitchFamily="18" charset="0"/>
              </a:rPr>
              <a:t>OS-03-Leviticus-275</a:t>
            </a:r>
          </a:p>
          <a:p>
            <a:pPr eaLnBrk="1" hangingPunct="1"/>
            <a:r>
              <a:rPr lang="en-US" altLang="en-US" dirty="0">
                <a:latin typeface="Times New Roman" pitchFamily="18" charset="0"/>
              </a:rPr>
              <a:t>OS-05-Deuteronomy-221</a:t>
            </a:r>
          </a:p>
        </p:txBody>
      </p:sp>
    </p:spTree>
    <p:extLst>
      <p:ext uri="{BB962C8B-B14F-4D97-AF65-F5344CB8AC3E}">
        <p14:creationId xmlns:p14="http://schemas.microsoft.com/office/powerpoint/2010/main" val="8642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261A4-4747-477F-A184-6D11B90348D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God commanded the seven feasts in two seasons so that no feasts would be celebrated in the spring and summer. This four-month gap commemorated each year by Israel points to our present age when God is building his mostly Gentile Church. It will be interrupted with the Festival of Trumpets at the coming of Messiah to resume Israel's prophetic calendar, leading to the nation's salvation (Rom 11:26-27) and the earthly kingdom to follow, typified in Tabernacles.</a:t>
            </a:r>
          </a:p>
          <a:p>
            <a:pPr eaLnBrk="1" hangingPunct="1"/>
            <a:r>
              <a:rPr lang="en-US" altLang="en-US" dirty="0">
                <a:latin typeface="Times New Roman" pitchFamily="18" charset="0"/>
              </a:rPr>
              <a:t>____________</a:t>
            </a:r>
          </a:p>
          <a:p>
            <a:pPr eaLnBrk="1" hangingPunct="1"/>
            <a:r>
              <a:rPr lang="en-US" altLang="en-US" dirty="0">
                <a:latin typeface="Times New Roman" pitchFamily="18" charset="0"/>
              </a:rPr>
              <a:t>Common-532</a:t>
            </a:r>
          </a:p>
          <a:p>
            <a:pPr eaLnBrk="1" hangingPunct="1"/>
            <a:r>
              <a:rPr lang="en-US" altLang="en-US" dirty="0">
                <a:latin typeface="Times New Roman" pitchFamily="18" charset="0"/>
              </a:rPr>
              <a:t>AP-03-Fulfilled Prophecies-22</a:t>
            </a:r>
          </a:p>
          <a:p>
            <a:pPr eaLnBrk="1" hangingPunct="1"/>
            <a:r>
              <a:rPr lang="en-US" altLang="en-US" dirty="0">
                <a:latin typeface="Times New Roman" pitchFamily="18" charset="0"/>
              </a:rPr>
              <a:t>BS-13-Types-20</a:t>
            </a:r>
          </a:p>
          <a:p>
            <a:pPr eaLnBrk="1" hangingPunct="1"/>
            <a:r>
              <a:rPr lang="en-US" altLang="en-US" dirty="0">
                <a:latin typeface="Times New Roman" pitchFamily="18" charset="0"/>
              </a:rPr>
              <a:t>ES-26-Restoration of Israel-6</a:t>
            </a:r>
          </a:p>
          <a:p>
            <a:pPr eaLnBrk="1" hangingPunct="1"/>
            <a:r>
              <a:rPr lang="en-US" altLang="en-US" dirty="0">
                <a:latin typeface="Times New Roman" pitchFamily="18" charset="0"/>
              </a:rPr>
              <a:t>NB-11-Religion-Feasts-8</a:t>
            </a:r>
          </a:p>
          <a:p>
            <a:pPr eaLnBrk="1" hangingPunct="1"/>
            <a:r>
              <a:rPr lang="en-US" altLang="en-US" dirty="0">
                <a:latin typeface="Times New Roman" pitchFamily="18" charset="0"/>
              </a:rPr>
              <a:t>OB-25-Feasts-18</a:t>
            </a:r>
          </a:p>
          <a:p>
            <a:pPr eaLnBrk="1" hangingPunct="1"/>
            <a:r>
              <a:rPr lang="en-US" altLang="en-US" dirty="0">
                <a:latin typeface="Times New Roman" pitchFamily="18" charset="0"/>
              </a:rPr>
              <a:t>OS-03-Leviticus-276</a:t>
            </a:r>
          </a:p>
          <a:p>
            <a:pPr eaLnBrk="1" hangingPunct="1"/>
            <a:r>
              <a:rPr lang="en-US" altLang="en-US" dirty="0">
                <a:latin typeface="Times New Roman" pitchFamily="18" charset="0"/>
              </a:rPr>
              <a:t>OS-05-Deuteronomy-222</a:t>
            </a: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28168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063362-A797-4088-B374-2FCB5A8A00F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Jews added these three feasts beyond the seven noted in Lev 23. </a:t>
            </a:r>
          </a:p>
          <a:p>
            <a:pPr eaLnBrk="1" hangingPunct="1"/>
            <a:endParaRPr lang="en-US" altLang="en-US" dirty="0">
              <a:latin typeface="Times New Roman" pitchFamily="18" charset="0"/>
            </a:endParaRPr>
          </a:p>
          <a:p>
            <a:pPr eaLnBrk="1" hangingPunct="1"/>
            <a:r>
              <a:rPr lang="en-US" altLang="en-US" dirty="0">
                <a:latin typeface="Times New Roman" pitchFamily="18" charset="0"/>
              </a:rPr>
              <a:t>Note also the two footnotes appearing in the preceding two slides:</a:t>
            </a:r>
          </a:p>
          <a:p>
            <a:pPr marL="117475" marR="0" lvl="0" indent="-117475"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Three feasts will be celebrated in the Millennium (Isa. 66:23; Ezek. 45:21; 46:1; Zech. 14:16-19; Luke 22:16)</a:t>
            </a:r>
          </a:p>
          <a:p>
            <a:pPr marL="117475" marR="0" lvl="0" indent="-117475"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Three feasts were commanded in three annual Jerusalem pilgrimages by all male Israelites (Exod. 23:14-17) </a:t>
            </a:r>
          </a:p>
          <a:p>
            <a:pPr eaLnBrk="1" hangingPunct="1"/>
            <a:endParaRPr lang="en-US" altLang="en-US" dirty="0">
              <a:latin typeface="Times New Roman" pitchFamily="18" charset="0"/>
            </a:endParaRPr>
          </a:p>
          <a:p>
            <a:pPr eaLnBrk="1" hangingPunct="1"/>
            <a:r>
              <a:rPr lang="en-US" altLang="en-US" dirty="0">
                <a:latin typeface="Times New Roman" pitchFamily="18" charset="0"/>
              </a:rPr>
              <a:t>There exists overlap in these millennial and pilgrimage feasts, as expected, for the most significant feasts of the past will unite the nation in the future.</a:t>
            </a:r>
          </a:p>
          <a:p>
            <a:pPr eaLnBrk="1" hangingPunct="1"/>
            <a:r>
              <a:rPr lang="en-US" altLang="en-US" dirty="0">
                <a:latin typeface="Times New Roman" pitchFamily="18" charset="0"/>
              </a:rPr>
              <a:t>____________</a:t>
            </a:r>
          </a:p>
          <a:p>
            <a:pPr eaLnBrk="1" hangingPunct="1"/>
            <a:r>
              <a:rPr lang="en-US" altLang="en-US" dirty="0">
                <a:latin typeface="Times New Roman" pitchFamily="18" charset="0"/>
              </a:rPr>
              <a:t>Common-533</a:t>
            </a:r>
          </a:p>
          <a:p>
            <a:pPr eaLnBrk="1" hangingPunct="1"/>
            <a:r>
              <a:rPr lang="en-US" altLang="en-US" dirty="0">
                <a:latin typeface="Times New Roman" pitchFamily="18" charset="0"/>
              </a:rPr>
              <a:t>AP-03-Fulfilled Prophecies-23</a:t>
            </a:r>
          </a:p>
          <a:p>
            <a:pPr eaLnBrk="1" hangingPunct="1"/>
            <a:r>
              <a:rPr lang="en-US" altLang="en-US" dirty="0">
                <a:latin typeface="Times New Roman" pitchFamily="18" charset="0"/>
              </a:rPr>
              <a:t>BS-13-Types-21</a:t>
            </a:r>
          </a:p>
          <a:p>
            <a:pPr eaLnBrk="1" hangingPunct="1"/>
            <a:r>
              <a:rPr lang="en-US" altLang="en-US" dirty="0">
                <a:latin typeface="Times New Roman" pitchFamily="18" charset="0"/>
              </a:rPr>
              <a:t>ES-26-Restoration of Israel-7</a:t>
            </a:r>
          </a:p>
          <a:p>
            <a:pPr eaLnBrk="1" hangingPunct="1"/>
            <a:r>
              <a:rPr lang="en-US" altLang="en-US" dirty="0">
                <a:latin typeface="Times New Roman" pitchFamily="18" charset="0"/>
              </a:rPr>
              <a:t>NB-11-Religion-Feasts-9</a:t>
            </a:r>
          </a:p>
          <a:p>
            <a:pPr eaLnBrk="1" hangingPunct="1"/>
            <a:r>
              <a:rPr lang="en-US" altLang="en-US" dirty="0">
                <a:latin typeface="Times New Roman" pitchFamily="18" charset="0"/>
              </a:rPr>
              <a:t>OB-25-Feasts-19</a:t>
            </a:r>
          </a:p>
          <a:p>
            <a:pPr eaLnBrk="1" hangingPunct="1"/>
            <a:r>
              <a:rPr lang="en-US" altLang="en-US" dirty="0">
                <a:latin typeface="Times New Roman" pitchFamily="18" charset="0"/>
              </a:rPr>
              <a:t>OS-03-Leviticus-277</a:t>
            </a:r>
          </a:p>
          <a:p>
            <a:pPr eaLnBrk="1" hangingPunct="1"/>
            <a:r>
              <a:rPr lang="en-US" altLang="en-US" dirty="0">
                <a:latin typeface="Times New Roman" pitchFamily="18" charset="0"/>
              </a:rPr>
              <a:t>OS-05-Deuteronomy-223</a:t>
            </a:r>
          </a:p>
          <a:p>
            <a:pPr eaLnBrk="1" hangingPunct="1"/>
            <a:endParaRPr lang="en-US" altLang="en-US" dirty="0">
              <a:latin typeface="Times New Roman" pitchFamily="18" charset="0"/>
            </a:endParaRP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51033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6B3662-C39D-420F-81C4-0A6CD13E8CC7}" type="slidenum">
              <a:rPr lang="en-US" altLang="en-US" sz="1200">
                <a:latin typeface="Arial" pitchFamily="34" charset="0"/>
              </a:rPr>
              <a:pPr/>
              <a:t>22</a:t>
            </a:fld>
            <a:endParaRPr lang="en-US" altLang="en-US" sz="1200">
              <a:latin typeface="Arial"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647AB31-2B35-4F9F-956E-93C976CE8DFF}" type="slidenum">
              <a:rPr lang="en-US" altLang="en-US" sz="1200">
                <a:latin typeface="Arial" pitchFamily="34" charset="0"/>
              </a:rPr>
              <a:pPr/>
              <a:t>2</a:t>
            </a:fld>
            <a:endParaRPr lang="en-US" altLang="en-US" sz="1200">
              <a:latin typeface="Arial" pitchFamily="34"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1112F3E-A636-45E1-9C96-137AD4A8397F}" type="slidenum">
              <a:rPr lang="en-US" altLang="en-US" sz="1200">
                <a:latin typeface="Arial" pitchFamily="34" charset="0"/>
              </a:rPr>
              <a:pPr/>
              <a:t>24</a:t>
            </a:fld>
            <a:endParaRPr lang="en-US" altLang="en-US" sz="1200">
              <a:latin typeface="Arial" pitchFamily="34" charset="0"/>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D038D31-3CAB-4A8D-99AD-38CA6FA71129}" type="slidenum">
              <a:rPr lang="en-US" altLang="en-US" sz="1200">
                <a:latin typeface="Arial" pitchFamily="34" charset="0"/>
              </a:rPr>
              <a:pPr/>
              <a:t>25</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986554-B8CC-487F-9502-23ACF36313F9}" type="slidenum">
              <a:rPr lang="en-US" altLang="en-US" sz="1200">
                <a:solidFill>
                  <a:srgbClr val="000000"/>
                </a:solidFill>
                <a:latin typeface="Times New Roman" pitchFamily="18" charset="0"/>
              </a:rPr>
              <a:pPr/>
              <a:t>26</a:t>
            </a:fld>
            <a:endParaRPr lang="en-US" altLang="en-US" sz="1200">
              <a:solidFill>
                <a:srgbClr val="000000"/>
              </a:solidFill>
              <a:latin typeface="Times New Roman" pitchFamily="18"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F8273D-6BC3-48CD-85E6-E12A984FC6C2}" type="slidenum">
              <a:rPr lang="en-US" altLang="en-US" sz="1200">
                <a:solidFill>
                  <a:srgbClr val="000000"/>
                </a:solidFill>
                <a:latin typeface="Times New Roman" pitchFamily="18" charset="0"/>
              </a:rPr>
              <a:pPr/>
              <a:t>27</a:t>
            </a:fld>
            <a:endParaRPr lang="en-US" altLang="en-US" sz="1200">
              <a:solidFill>
                <a:srgbClr val="000000"/>
              </a:solidFill>
              <a:latin typeface="Times New Roman" pitchFamily="18"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BF5CD32-D62C-40AE-A210-8F6CDA112E2E}" type="slidenum">
              <a:rPr lang="en-US" altLang="en-US" sz="1200">
                <a:solidFill>
                  <a:srgbClr val="000000"/>
                </a:solidFill>
                <a:latin typeface="Times New Roman" pitchFamily="18" charset="0"/>
              </a:rPr>
              <a:pPr/>
              <a:t>28</a:t>
            </a:fld>
            <a:endParaRPr lang="en-US" altLang="en-US" sz="1200">
              <a:solidFill>
                <a:srgbClr val="000000"/>
              </a:solidFill>
              <a:latin typeface="Times New Roman" pitchFamily="18"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C259097-D944-4FE2-B3C6-BAB89B12CDF1}" type="slidenum">
              <a:rPr lang="en-US" altLang="en-US" sz="1200">
                <a:solidFill>
                  <a:srgbClr val="000000"/>
                </a:solidFill>
                <a:latin typeface="Times New Roman" pitchFamily="18" charset="0"/>
              </a:rPr>
              <a:pPr/>
              <a:t>29</a:t>
            </a:fld>
            <a:endParaRPr lang="en-US" altLang="en-US" sz="1200">
              <a:solidFill>
                <a:srgbClr val="000000"/>
              </a:solidFill>
              <a:latin typeface="Times New Roman" pitchFamily="18"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67AEDA1-0F26-4C75-817C-48175C6E3A52}" type="slidenum">
              <a:rPr lang="en-US" altLang="en-US" sz="1200">
                <a:solidFill>
                  <a:srgbClr val="000000"/>
                </a:solidFill>
                <a:latin typeface="Times New Roman" pitchFamily="18" charset="0"/>
              </a:rPr>
              <a:pPr/>
              <a:t>30</a:t>
            </a:fld>
            <a:endParaRPr lang="en-US" altLang="en-US" sz="1200">
              <a:solidFill>
                <a:srgbClr val="000000"/>
              </a:solidFill>
              <a:latin typeface="Times New Roman" pitchFamily="18"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3C2A3F-9C77-4822-815C-82F2B035DF05}" type="slidenum">
              <a:rPr lang="en-US" altLang="en-US" sz="1200">
                <a:solidFill>
                  <a:srgbClr val="000000"/>
                </a:solidFill>
                <a:latin typeface="Arial" pitchFamily="34" charset="0"/>
              </a:rPr>
              <a:pPr/>
              <a:t>31</a:t>
            </a:fld>
            <a:endParaRPr lang="en-US" altLang="en-US" sz="1200">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748F9E-7D54-4C3D-9F66-46CA535E7EC6}" type="slidenum">
              <a:rPr lang="en-US" altLang="en-US" sz="1200">
                <a:solidFill>
                  <a:srgbClr val="000000"/>
                </a:solidFill>
                <a:latin typeface="Times New Roman" pitchFamily="18" charset="0"/>
              </a:rPr>
              <a:pPr/>
              <a:t>32</a:t>
            </a:fld>
            <a:endParaRPr lang="en-US" altLang="en-US" sz="1200">
              <a:solidFill>
                <a:srgbClr val="000000"/>
              </a:solidFill>
              <a:latin typeface="Times New Roman" pitchFamily="18"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8737C7-7785-4C7C-A3CD-D70B4AA54062}" type="slidenum">
              <a:rPr lang="en-US" altLang="en-US" sz="1200">
                <a:solidFill>
                  <a:srgbClr val="000000"/>
                </a:solidFill>
                <a:latin typeface="Times New Roman" pitchFamily="18" charset="0"/>
              </a:rPr>
              <a:pPr/>
              <a:t>34</a:t>
            </a:fld>
            <a:endParaRPr lang="en-US" altLang="en-US" sz="1200">
              <a:solidFill>
                <a:srgbClr val="000000"/>
              </a:solidFill>
              <a:latin typeface="Times New Roman" pitchFamily="18"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9DAD7-361A-42E7-B19D-29C5FE31C68B}" type="slidenum">
              <a:rPr lang="en-US" altLang="en-US" sz="1200">
                <a:latin typeface="Arial" pitchFamily="34" charset="0"/>
              </a:rPr>
              <a:pPr/>
              <a:t>3</a:t>
            </a:fld>
            <a:endParaRPr lang="en-US" altLang="en-US" sz="1200">
              <a:latin typeface="Arial"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5418A55-978A-4F11-9AF8-7D22D8844A1C}" type="slidenum">
              <a:rPr lang="en-US" altLang="en-US" sz="1200">
                <a:latin typeface="Arial" pitchFamily="34" charset="0"/>
              </a:rPr>
              <a:pPr/>
              <a:t>35</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56B06F-C19A-4EFD-8604-AF31FB058296}" type="slidenum">
              <a:rPr lang="en-US" altLang="en-US" sz="1200">
                <a:latin typeface="Arial" pitchFamily="34" charset="0"/>
              </a:rPr>
              <a:pPr/>
              <a:t>36</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437A177-BE7B-420C-BE1B-2B35FDC69DB6}" type="slidenum">
              <a:rPr lang="en-US" altLang="en-US" sz="1200">
                <a:latin typeface="Arial" pitchFamily="34" charset="0"/>
              </a:rPr>
              <a:pPr/>
              <a:t>37</a:t>
            </a:fld>
            <a:endParaRPr lang="en-US" altLang="en-US" sz="1200">
              <a:latin typeface="Arial" pitchFamily="34"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D5F6E0-DA13-4A6A-9E0E-0A3AA30683FF}" type="slidenum">
              <a:rPr lang="en-US" altLang="en-US" sz="1200">
                <a:latin typeface="Arial" pitchFamily="34" charset="0"/>
              </a:rPr>
              <a:pPr/>
              <a:t>38</a:t>
            </a:fld>
            <a:endParaRPr lang="en-US" altLang="en-US" sz="1200">
              <a:latin typeface="Arial" pitchFamily="34" charset="0"/>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latin typeface="Arial" pitchFamily="34" charset="0"/>
              </a:rPr>
              <a:pPr/>
              <a:t>40</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939483-1743-4F01-B2DA-336962A3C8B6}" type="slidenum">
              <a:rPr lang="en-US" altLang="en-US" sz="1200">
                <a:latin typeface="Arial" pitchFamily="34" charset="0"/>
              </a:rPr>
              <a:pPr/>
              <a:t>41</a:t>
            </a:fld>
            <a:endParaRPr lang="en-US" altLang="en-US" sz="1200">
              <a:latin typeface="Arial" pitchFamily="34"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C70984-F69B-4728-AA92-277233E002E8}" type="slidenum">
              <a:rPr lang="en-US" altLang="en-US" sz="1200">
                <a:latin typeface="Arial" pitchFamily="34" charset="0"/>
              </a:rPr>
              <a:pPr/>
              <a:t>43</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487D690-E37D-43B1-A84B-22E1ABEA1D1F}" type="slidenum">
              <a:rPr lang="en-US" altLang="en-US" sz="1200">
                <a:latin typeface="Arial" pitchFamily="34" charset="0"/>
              </a:rPr>
              <a:pPr/>
              <a:t>44</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45</a:t>
            </a:fld>
            <a:endParaRPr lang="en-US" altLang="en-US"/>
          </a:p>
        </p:txBody>
      </p:sp>
    </p:spTree>
    <p:extLst>
      <p:ext uri="{BB962C8B-B14F-4D97-AF65-F5344CB8AC3E}">
        <p14:creationId xmlns:p14="http://schemas.microsoft.com/office/powerpoint/2010/main" val="1286672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Pentecost depicts the coming of the Holy Spirit to complete Christ's resurrection (Acts 2).</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46</a:t>
            </a:fld>
            <a:endParaRPr lang="en-US" altLang="en-US"/>
          </a:p>
        </p:txBody>
      </p:sp>
    </p:spTree>
    <p:extLst>
      <p:ext uri="{BB962C8B-B14F-4D97-AF65-F5344CB8AC3E}">
        <p14:creationId xmlns:p14="http://schemas.microsoft.com/office/powerpoint/2010/main" val="251383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9422195-BDFF-4A6C-82B7-4AB410930A1E}" type="slidenum">
              <a:rPr lang="en-US" altLang="en-US" sz="1200">
                <a:latin typeface="Arial" pitchFamily="34" charset="0"/>
              </a:rPr>
              <a:pPr/>
              <a:t>4</a:t>
            </a:fld>
            <a:endParaRPr lang="en-US" altLang="en-US" sz="1200">
              <a:latin typeface="Arial"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84D88B-339D-461F-905A-B98B976D3F1B}" type="slidenum">
              <a:rPr lang="en-US" altLang="en-US" sz="1200">
                <a:latin typeface="Arial" pitchFamily="34" charset="0"/>
              </a:rPr>
              <a:pPr/>
              <a:t>47</a:t>
            </a:fld>
            <a:endParaRPr lang="en-US" altLang="en-US" sz="1200">
              <a:latin typeface="Arial"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4F3513C-6512-4AA6-9CAD-E5B160D329D6}" type="slidenum">
              <a:rPr lang="en-US" altLang="en-US" sz="1200">
                <a:solidFill>
                  <a:srgbClr val="000000"/>
                </a:solidFill>
                <a:latin typeface="Times New Roman" pitchFamily="18" charset="0"/>
              </a:rPr>
              <a:pPr/>
              <a:t>49</a:t>
            </a:fld>
            <a:endParaRPr lang="en-US" altLang="en-US" sz="1200">
              <a:solidFill>
                <a:srgbClr val="000000"/>
              </a:solidFill>
              <a:latin typeface="Times New Roman"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latin typeface="Arial" pitchFamily="34" charset="0"/>
              </a:rPr>
              <a:pPr/>
              <a:t>51</a:t>
            </a:fld>
            <a:endParaRPr lang="en-US" altLang="en-US" sz="1200">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46C596-980D-475E-8259-586203D1926C}" type="slidenum">
              <a:rPr lang="en-US" altLang="en-US" sz="1200">
                <a:latin typeface="Arial" pitchFamily="34" charset="0"/>
              </a:rPr>
              <a:pPr/>
              <a:t>53</a:t>
            </a:fld>
            <a:endParaRPr lang="en-US" altLang="en-US" sz="1200">
              <a:latin typeface="Arial" pitchFamily="34"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45DDC64-0677-4103-9594-9DDD0278FE0E}" type="slidenum">
              <a:rPr lang="en-US" altLang="en-US" sz="1200">
                <a:solidFill>
                  <a:srgbClr val="000000"/>
                </a:solidFill>
                <a:latin typeface="Times New Roman" pitchFamily="18" charset="0"/>
              </a:rPr>
              <a:pPr/>
              <a:t>54</a:t>
            </a:fld>
            <a:endParaRPr lang="en-US" altLang="en-US" sz="1200">
              <a:solidFill>
                <a:srgbClr val="000000"/>
              </a:solidFill>
              <a:latin typeface="Times New Roman" pitchFamily="18"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C1A45A8-888F-4069-8749-0B89E971B619}" type="slidenum">
              <a:rPr lang="en-US" altLang="en-US" sz="1200">
                <a:solidFill>
                  <a:srgbClr val="000000"/>
                </a:solidFill>
                <a:latin typeface="Times New Roman" pitchFamily="18" charset="0"/>
              </a:rPr>
              <a:pPr/>
              <a:t>55</a:t>
            </a:fld>
            <a:endParaRPr lang="en-US" altLang="en-US" sz="1200">
              <a:solidFill>
                <a:srgbClr val="000000"/>
              </a:solidFill>
              <a:latin typeface="Times New Roman" pitchFamily="18"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14821-C78E-4F6F-9EED-BFBA46406626}" type="slidenum">
              <a:rPr lang="en-US" altLang="en-US" sz="1200">
                <a:solidFill>
                  <a:srgbClr val="000000"/>
                </a:solidFill>
                <a:latin typeface="Times New Roman" pitchFamily="18" charset="0"/>
              </a:rPr>
              <a:pPr/>
              <a:t>56</a:t>
            </a:fld>
            <a:endParaRPr lang="en-US" altLang="en-US" sz="1200">
              <a:solidFill>
                <a:srgbClr val="000000"/>
              </a:solidFill>
              <a:latin typeface="Times New Roman" pitchFamily="18"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F9F8ACF-B27C-474E-9C9F-666EE9C96B79}" type="slidenum">
              <a:rPr lang="en-US" altLang="en-US" sz="1200">
                <a:solidFill>
                  <a:srgbClr val="000000"/>
                </a:solidFill>
                <a:latin typeface="Times New Roman" pitchFamily="18" charset="0"/>
              </a:rPr>
              <a:pPr/>
              <a:t>57</a:t>
            </a:fld>
            <a:endParaRPr lang="en-US" altLang="en-US" sz="1200">
              <a:solidFill>
                <a:srgbClr val="000000"/>
              </a:solidFill>
              <a:latin typeface="Times New Roman" pitchFamily="18"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9B4420-22B3-4984-A3EB-D13A4CBBEC42}" type="slidenum">
              <a:rPr lang="en-US" altLang="en-US" sz="1200">
                <a:solidFill>
                  <a:srgbClr val="000000"/>
                </a:solidFill>
                <a:latin typeface="Times New Roman" pitchFamily="18" charset="0"/>
              </a:rPr>
              <a:pPr/>
              <a:t>58</a:t>
            </a:fld>
            <a:endParaRPr lang="en-US" altLang="en-US" sz="1200">
              <a:solidFill>
                <a:srgbClr val="000000"/>
              </a:solidFill>
              <a:latin typeface="Times New Roman" pitchFamily="18"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9366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E083713-96FA-4EB8-8BF2-3F7708613896}" type="slidenum">
              <a:rPr lang="en-US" altLang="en-US" sz="1200">
                <a:solidFill>
                  <a:srgbClr val="000000"/>
                </a:solidFill>
                <a:latin typeface="Times New Roman" pitchFamily="18" charset="0"/>
              </a:rPr>
              <a:pPr/>
              <a:t>59</a:t>
            </a:fld>
            <a:endParaRPr lang="en-US" altLang="en-US" sz="1200">
              <a:solidFill>
                <a:srgbClr val="000000"/>
              </a:solidFill>
              <a:latin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D65D41-D403-4AD0-9DE3-1EAD505A57F9}" type="slidenum">
              <a:rPr lang="en-US" altLang="en-US" sz="1200">
                <a:solidFill>
                  <a:srgbClr val="000000"/>
                </a:solidFill>
                <a:latin typeface="Times New Roman" pitchFamily="18" charset="0"/>
              </a:rPr>
              <a:pPr/>
              <a:t>60</a:t>
            </a:fld>
            <a:endParaRPr lang="en-US" altLang="en-US" sz="1200">
              <a:solidFill>
                <a:srgbClr val="000000"/>
              </a:solidFill>
              <a:latin typeface="Times New Roman" pitchFamily="18"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61</a:t>
            </a:fld>
            <a:endParaRPr lang="en-US" altLang="en-US"/>
          </a:p>
        </p:txBody>
      </p:sp>
    </p:spTree>
    <p:extLst>
      <p:ext uri="{BB962C8B-B14F-4D97-AF65-F5344CB8AC3E}">
        <p14:creationId xmlns:p14="http://schemas.microsoft.com/office/powerpoint/2010/main" val="3670396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89902E-1261-4C7C-B485-91007B06DEC1}" type="slidenum">
              <a:rPr lang="en-US" altLang="en-US" sz="1200">
                <a:latin typeface="Arial" pitchFamily="34" charset="0"/>
              </a:rPr>
              <a:pPr/>
              <a:t>62</a:t>
            </a:fld>
            <a:endParaRPr lang="en-US" altLang="en-US" sz="1200">
              <a:latin typeface="Arial" pitchFamily="34" charset="0"/>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040D3A-C3A3-1845-AD5C-023078213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6362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DB6E93A-5A24-4FF8-B212-27CD136B06F5}" type="slidenum">
              <a:rPr lang="en-US" altLang="en-US" sz="1200">
                <a:latin typeface="Arial" pitchFamily="34" charset="0"/>
              </a:rPr>
              <a:pPr/>
              <a:t>64</a:t>
            </a:fld>
            <a:endParaRPr lang="en-US" altLang="en-US" sz="1200">
              <a:latin typeface="Arial" pitchFamily="34"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530AF4-A9CB-4016-98F9-7F1508A989E4}" type="slidenum">
              <a:rPr lang="en-US" altLang="en-US" sz="1200">
                <a:solidFill>
                  <a:srgbClr val="000000"/>
                </a:solidFill>
                <a:latin typeface="Arial" pitchFamily="34" charset="0"/>
              </a:rPr>
              <a:pPr/>
              <a:t>65</a:t>
            </a:fld>
            <a:endParaRPr lang="en-US" altLang="en-US" sz="1200">
              <a:solidFill>
                <a:srgbClr val="000000"/>
              </a:solidFill>
              <a:latin typeface="Arial" pitchFamily="34"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b="0" dirty="0"/>
              <a:t>The three Pilgrimage Feasts brought all Jewish men to Jerusalem three times annually, strengthening the unity of Israel. These took place amidst the three ovals here in conjunction with </a:t>
            </a:r>
          </a:p>
          <a:p>
            <a:r>
              <a:rPr lang="en-SG" b="0" dirty="0"/>
              <a:t>• the barley harvest, </a:t>
            </a:r>
          </a:p>
          <a:p>
            <a:r>
              <a:rPr lang="en-SG" b="0" dirty="0"/>
              <a:t>• the wheat harvest, and </a:t>
            </a:r>
          </a:p>
          <a:p>
            <a:r>
              <a:rPr lang="en-SG" b="0" dirty="0"/>
              <a:t>• the olive harvest.</a:t>
            </a:r>
          </a:p>
          <a:p>
            <a:r>
              <a:rPr lang="en-SG" b="0" dirty="0"/>
              <a:t>• This final harvest depicted the end of the age.</a:t>
            </a:r>
          </a:p>
          <a:p>
            <a:endParaRPr lang="en-SG" b="0" dirty="0"/>
          </a:p>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pPr rtl="0"/>
            <a:r>
              <a:rPr lang="en-SG" dirty="0"/>
              <a:t>THE OLIVE TREE - ISRAEL </a:t>
            </a:r>
          </a:p>
          <a:p>
            <a:pPr rtl="0"/>
            <a:endParaRPr lang="en-SG" dirty="0"/>
          </a:p>
          <a:p>
            <a:pPr rtl="0"/>
            <a:r>
              <a:rPr lang="en-SG" dirty="0"/>
              <a:t>The Olive tree is one of the five specie that grow in the land of Israel which are, the Pomegranate, the Fig, the Date Palm, Grape Vines and the Olive (Deut.8:8; Haggai 2:19; Joel 1:12). </a:t>
            </a:r>
          </a:p>
          <a:p>
            <a:pPr rtl="0"/>
            <a:endParaRPr lang="en-SG" dirty="0"/>
          </a:p>
          <a:p>
            <a:pPr rtl="0"/>
            <a:r>
              <a:rPr lang="en-SG" dirty="0"/>
              <a:t>By divine decree, the Olive tree has been chosen by Yahweh God as the national emblem of Israel as it characterises their qualities. </a:t>
            </a:r>
          </a:p>
          <a:p>
            <a:pPr rtl="0"/>
            <a:endParaRPr lang="en-SG" dirty="0"/>
          </a:p>
          <a:p>
            <a:pPr rtl="0"/>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pPr rtl="0"/>
            <a:endParaRPr lang="en-SG" dirty="0"/>
          </a:p>
          <a:p>
            <a:pPr rtl="0"/>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pPr rtl="0"/>
            <a:endParaRPr lang="en-SG" dirty="0"/>
          </a:p>
          <a:p>
            <a:pPr rtl="0"/>
            <a:r>
              <a:rPr lang="en-SG" dirty="0"/>
              <a:t>From the beginning of civilization, Olives have been eaten as a Mediterranean staple food and olive oil has been used for cooking, in lamps for light (Ex. 27:20, Lev. 24:2), for medicine, and for anointing oil in religious ceremonies (Ex. 30:24-25).</a:t>
            </a:r>
          </a:p>
          <a:p>
            <a:pPr rtl="0"/>
            <a:endParaRPr lang="en-SG" dirty="0"/>
          </a:p>
          <a:p>
            <a:pPr rtl="0"/>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pPr rtl="0"/>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pPr rtl="0"/>
            <a:endParaRPr lang="en-SG" dirty="0"/>
          </a:p>
          <a:p>
            <a:pPr rtl="0"/>
            <a:r>
              <a:rPr lang="en-SG" dirty="0"/>
              <a:t>The primary characteristics symbolized by the Olive tree is fruitfulness, faithfulness and steadfastness. </a:t>
            </a:r>
          </a:p>
          <a:p>
            <a:pPr rtl="0"/>
            <a:endParaRPr lang="en-SG" dirty="0"/>
          </a:p>
          <a:p>
            <a:pPr rtl="0"/>
            <a:r>
              <a:rPr lang="en-SG" dirty="0"/>
              <a:t>Psalms 52:8 says, “But I am like a green olive tree in the house of God; I trust in the mercies of God forever and ever.” By means of His grace, we are sustained by His Presence to remain fruitful, faithful and steadfast. </a:t>
            </a:r>
          </a:p>
          <a:p>
            <a:pPr rtl="0"/>
            <a:endParaRPr lang="en-SG" dirty="0"/>
          </a:p>
          <a:p>
            <a:pPr rtl="0"/>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pPr rtl="0"/>
            <a:endParaRPr lang="en-SG" dirty="0"/>
          </a:p>
          <a:p>
            <a:pPr rtl="0"/>
            <a:r>
              <a:rPr lang="en-SG" dirty="0"/>
              <a:t>It is in Jeremiah 11:16, that Yahweh identifies the Olive Tree as the symbol of Israel. "The Lord called your name Green Olive Tree, lovely and of good fruit." </a:t>
            </a:r>
          </a:p>
          <a:p>
            <a:pPr rtl="0"/>
            <a:endParaRPr lang="en-SG" dirty="0"/>
          </a:p>
          <a:p>
            <a:pPr rtl="0"/>
            <a:r>
              <a:rPr lang="en-SG" dirty="0"/>
              <a:t>Hosea prophesies that in the end-time Israel shall once again be restored and its "branches shall spread; his beauty shall be like an olive tree" (Hosea 14:6).</a:t>
            </a:r>
          </a:p>
          <a:p>
            <a:pPr rtl="0"/>
            <a:r>
              <a:rPr lang="en-SG" dirty="0"/>
              <a:t> </a:t>
            </a:r>
          </a:p>
          <a:p>
            <a:pPr rtl="0"/>
            <a:r>
              <a:rPr lang="en-SG" dirty="0"/>
              <a:t>Paul also in the new covenant uses this same analogy for Israel (Romans 11:16-21). </a:t>
            </a:r>
          </a:p>
          <a:p>
            <a:pPr rtl="0"/>
            <a:endParaRPr lang="en-SG" dirty="0"/>
          </a:p>
          <a:p>
            <a:pPr rtl="0"/>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 “The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endParaRPr lang="en-SG" dirty="0"/>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dirty="0"/>
              <a:t>Oct 31, 2010 </a:t>
            </a:r>
          </a:p>
          <a:p>
            <a:endParaRPr lang="en-SG"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02DE1BE-89B0-45B4-85B7-74F29CA9A3EE}" type="slidenum">
              <a:rPr lang="en-US" altLang="en-US" sz="1200">
                <a:latin typeface="Arial" pitchFamily="34" charset="0"/>
              </a:rPr>
              <a:pPr/>
              <a:t>66</a:t>
            </a:fld>
            <a:endParaRPr lang="en-US" altLang="en-US" sz="1200">
              <a:latin typeface="Arial" pitchFamily="34" charset="0"/>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4C87247-BA0E-4621-AF12-F25F9A640C93}" type="slidenum">
              <a:rPr lang="en-US" altLang="en-US" sz="1200">
                <a:solidFill>
                  <a:srgbClr val="000000"/>
                </a:solidFill>
                <a:latin typeface="Arial" pitchFamily="34" charset="0"/>
              </a:rPr>
              <a:pPr/>
              <a:t>67</a:t>
            </a:fld>
            <a:endParaRPr lang="en-US" altLang="en-US" sz="1200">
              <a:solidFill>
                <a:srgbClr val="000000"/>
              </a:solidFill>
              <a:latin typeface="Arial"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 the kingdom instead of in tabernacles/booths.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 the kingdom instead of in tabernacles/booths.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68</a:t>
            </a:fld>
            <a:endParaRPr lang="en-US" altLang="en-US"/>
          </a:p>
        </p:txBody>
      </p:sp>
    </p:spTree>
    <p:extLst>
      <p:ext uri="{BB962C8B-B14F-4D97-AF65-F5344CB8AC3E}">
        <p14:creationId xmlns:p14="http://schemas.microsoft.com/office/powerpoint/2010/main" val="160123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BB7DC2-7147-274F-9421-2A4EFEB7A637}" type="slidenum">
              <a:rPr lang="en-US" sz="1200">
                <a:solidFill>
                  <a:prstClr val="black"/>
                </a:solidFill>
                <a:latin typeface="Arial" charset="0"/>
              </a:rPr>
              <a:pPr/>
              <a:t>7</a:t>
            </a:fld>
            <a:endParaRPr lang="en-US" sz="1200">
              <a:solidFill>
                <a:prstClr val="black"/>
              </a:solidFill>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5021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B7197-73DE-43D0-AFB6-C155E5F99E4B}" type="slidenum">
              <a:rPr lang="en-US" altLang="en-US" sz="1200">
                <a:solidFill>
                  <a:srgbClr val="000000"/>
                </a:solidFill>
                <a:latin typeface="Arial" pitchFamily="34" charset="0"/>
              </a:rPr>
              <a:pPr/>
              <a:t>69</a:t>
            </a:fld>
            <a:endParaRPr lang="en-US" altLang="en-US" sz="1200">
              <a:solidFill>
                <a:srgbClr val="000000"/>
              </a:solidFill>
              <a:latin typeface="Arial" pitchFamily="34"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AA10338-77BA-4842-BE3A-7C993497BA19}" type="slidenum">
              <a:rPr lang="en-US" altLang="en-US" sz="1200">
                <a:latin typeface="Arial" pitchFamily="34" charset="0"/>
              </a:rPr>
              <a:pPr/>
              <a:t>72</a:t>
            </a:fld>
            <a:endParaRPr lang="en-US" altLang="en-US" sz="1200">
              <a:latin typeface="Arial" pitchFamily="34"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The temple was Israel's spiritual focus, the financial center (the national bank), and the social heart of the nation.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73</a:t>
            </a:fld>
            <a:endParaRPr lang="en-US" altLang="en-US" sz="1200">
              <a:latin typeface="Arial" pitchFamily="34"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The basin cleansed the hands and feet of the priests who brought the people before the Lord inside the temple.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E7F69-6D51-CABB-DF39-916BEC2AAFF6}"/>
            </a:ext>
          </a:extLst>
        </p:cNvPr>
        <p:cNvGrpSpPr/>
        <p:nvPr/>
      </p:nvGrpSpPr>
      <p:grpSpPr>
        <a:xfrm>
          <a:off x="0" y="0"/>
          <a:ext cx="0" cy="0"/>
          <a:chOff x="0" y="0"/>
          <a:chExt cx="0" cy="0"/>
        </a:xfrm>
      </p:grpSpPr>
      <p:sp>
        <p:nvSpPr>
          <p:cNvPr id="309249" name="Rectangle 7">
            <a:extLst>
              <a:ext uri="{FF2B5EF4-FFF2-40B4-BE49-F238E27FC236}">
                <a16:creationId xmlns:a16="http://schemas.microsoft.com/office/drawing/2014/main" id="{FB9D0A8F-3546-1393-7E39-F6C25EE0C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74</a:t>
            </a:fld>
            <a:endParaRPr lang="en-US" altLang="en-US" sz="1200">
              <a:latin typeface="Arial" pitchFamily="34" charset="0"/>
            </a:endParaRPr>
          </a:p>
        </p:txBody>
      </p:sp>
      <p:sp>
        <p:nvSpPr>
          <p:cNvPr id="309250" name="Rectangle 2">
            <a:extLst>
              <a:ext uri="{FF2B5EF4-FFF2-40B4-BE49-F238E27FC236}">
                <a16:creationId xmlns:a16="http://schemas.microsoft.com/office/drawing/2014/main" id="{0A91DE91-357D-2575-9361-F87E6E511AD8}"/>
              </a:ext>
            </a:extLst>
          </p:cNvPr>
          <p:cNvSpPr>
            <a:spLocks noGrp="1" noRot="1" noChangeAspect="1" noChangeArrowheads="1"/>
          </p:cNvSpPr>
          <p:nvPr>
            <p:ph type="sldImg"/>
          </p:nvPr>
        </p:nvSpPr>
        <p:spPr>
          <a:solidFill>
            <a:srgbClr val="FFFFFF"/>
          </a:solidFill>
          <a:ln/>
        </p:spPr>
      </p:sp>
      <p:sp>
        <p:nvSpPr>
          <p:cNvPr id="309251" name="Rectangle 3">
            <a:extLst>
              <a:ext uri="{FF2B5EF4-FFF2-40B4-BE49-F238E27FC236}">
                <a16:creationId xmlns:a16="http://schemas.microsoft.com/office/drawing/2014/main" id="{B7D0220A-E30A-5DE2-6264-09DB0919AB7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itchFamily="34" charset="0"/>
              </a:rPr>
              <a:t>God disciplined the nation for its sins twice—ON THE SAME DAY!</a:t>
            </a:r>
          </a:p>
          <a:p>
            <a:pPr eaLnBrk="1" hangingPunct="1"/>
            <a:r>
              <a:rPr lang="en-US" altLang="en-US" dirty="0">
                <a:latin typeface="Arial" pitchFamily="34" charset="0"/>
              </a:rPr>
              <a:t>—He used the Babylonians to destroy the temple and the city in 586 BC</a:t>
            </a:r>
          </a:p>
          <a:p>
            <a:pPr eaLnBrk="1" hangingPunct="1"/>
            <a:r>
              <a:rPr lang="en-US" altLang="en-US" dirty="0">
                <a:latin typeface="Arial" pitchFamily="34" charset="0"/>
              </a:rPr>
              <a:t>—He used the Romans to destroy the temple and the city in AD 70</a:t>
            </a:r>
          </a:p>
        </p:txBody>
      </p:sp>
    </p:spTree>
    <p:extLst>
      <p:ext uri="{BB962C8B-B14F-4D97-AF65-F5344CB8AC3E}">
        <p14:creationId xmlns:p14="http://schemas.microsoft.com/office/powerpoint/2010/main" val="3190729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EAAEF24-C42A-4D45-BFB3-301D4B95B9BC}" type="slidenum">
              <a:rPr lang="en-US" altLang="en-US" sz="1200">
                <a:latin typeface="Arial" pitchFamily="34" charset="0"/>
              </a:rPr>
              <a:pPr/>
              <a:t>76</a:t>
            </a:fld>
            <a:endParaRPr lang="en-US" altLang="en-US" sz="1200">
              <a:latin typeface="Arial" pitchFamily="34"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514924E-B961-401D-ACB2-16488D9162FA}" type="slidenum">
              <a:rPr lang="en-US" altLang="en-US" sz="1200">
                <a:latin typeface="Arial" pitchFamily="34" charset="0"/>
              </a:rPr>
              <a:pPr/>
              <a:t>78</a:t>
            </a:fld>
            <a:endParaRPr lang="en-US" altLang="en-US" sz="1200">
              <a:latin typeface="Arial" pitchFamily="34" charset="0"/>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11B31F-9A64-45F7-AA84-537957A70AD6}" type="slidenum">
              <a:rPr lang="en-US" altLang="en-US" sz="1200">
                <a:latin typeface="Arial" pitchFamily="34" charset="0"/>
              </a:rPr>
              <a:pPr/>
              <a:t>79</a:t>
            </a:fld>
            <a:endParaRPr lang="en-US" altLang="en-US" sz="1200">
              <a:latin typeface="Arial"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2CB015B-A47D-41F5-AAE2-A35639024091}" type="slidenum">
              <a:rPr lang="en-US" altLang="en-US" sz="1200">
                <a:latin typeface="Arial" pitchFamily="34" charset="0"/>
              </a:rPr>
              <a:pPr/>
              <a:t>80</a:t>
            </a:fld>
            <a:endParaRPr lang="en-US" altLang="en-US" sz="1200">
              <a:latin typeface="Arial" pitchFamily="34"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OB-25-Feasts-80</a:t>
            </a:r>
          </a:p>
          <a:p>
            <a:pPr eaLnBrk="1" hangingPunct="1"/>
            <a:r>
              <a:rPr lang="en-US" altLang="zh-CN" dirty="0">
                <a:latin typeface="Times New Roman" charset="0"/>
                <a:ea typeface="ＭＳ Ｐゴシック" charset="0"/>
                <a:cs typeface="ＭＳ Ｐゴシック" charset="0"/>
              </a:rPr>
              <a:t>OS-00-Intro-26</a:t>
            </a:r>
          </a:p>
          <a:p>
            <a:pPr eaLnBrk="1" hangingPunct="1"/>
            <a:r>
              <a:rPr lang="en-US" altLang="zh-CN" dirty="0">
                <a:latin typeface="Times New Roman" charset="0"/>
                <a:ea typeface="ＭＳ Ｐゴシック" charset="0"/>
                <a:cs typeface="ＭＳ Ｐゴシック" charset="0"/>
              </a:rPr>
              <a:t>OS-02-Exodus-320</a:t>
            </a:r>
          </a:p>
          <a:p>
            <a:pPr eaLnBrk="1" hangingPunct="1"/>
            <a:r>
              <a:rPr lang="en-US" altLang="zh-CN" dirty="0">
                <a:latin typeface="Times New Roman" charset="0"/>
                <a:ea typeface="ＭＳ Ｐゴシック" charset="0"/>
                <a:cs typeface="ＭＳ Ｐゴシック" charset="0"/>
              </a:rPr>
              <a:t>OS-26-Ezek 40-48-slide 23</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NS-19-Hebrews-175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0723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A89E450-B78F-4C48-8045-1895DEC9694B}" type="slidenum">
              <a:rPr lang="en-US" altLang="en-US" sz="1200">
                <a:latin typeface="Arial" pitchFamily="34" charset="0"/>
              </a:rPr>
              <a:pPr/>
              <a:t>82</a:t>
            </a:fld>
            <a:endParaRPr lang="en-US" altLang="en-US" sz="1200">
              <a:latin typeface="Arial"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5725312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DE9A766-6E55-42B4-A4A8-B6C545648D60}" type="slidenum">
              <a:rPr lang="en-US" altLang="en-US" sz="1200">
                <a:latin typeface="Arial" pitchFamily="34" charset="0"/>
              </a:rPr>
              <a:pPr/>
              <a:t>83</a:t>
            </a:fld>
            <a:endParaRPr lang="en-US" altLang="en-US" sz="1200">
              <a:latin typeface="Arial" pitchFamily="34"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93AF55F-519E-49BD-81EC-EF12CBCBC40D}" type="slidenum">
              <a:rPr lang="en-US" altLang="en-US" sz="1200">
                <a:latin typeface="Arial" pitchFamily="34" charset="0"/>
              </a:rPr>
              <a:pPr/>
              <a:t>84</a:t>
            </a:fld>
            <a:endParaRPr lang="en-US" altLang="en-US" sz="1200">
              <a:latin typeface="Arial"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27DD49C-B91E-4712-89D8-9C08B9CE3A90}" type="slidenum">
              <a:rPr lang="en-US" altLang="en-US" sz="1200">
                <a:latin typeface="Arial" pitchFamily="34" charset="0"/>
              </a:rPr>
              <a:pPr/>
              <a:t>85</a:t>
            </a:fld>
            <a:endParaRPr lang="en-US" altLang="en-US" sz="1200">
              <a:latin typeface="Arial" pitchFamily="34"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26060E-B1FB-4CF7-BB25-D344A8838B48}" type="slidenum">
              <a:rPr lang="en-US" altLang="en-US" sz="1200">
                <a:latin typeface="Arial" pitchFamily="34" charset="0"/>
              </a:rPr>
              <a:pPr/>
              <a:t>86</a:t>
            </a:fld>
            <a:endParaRPr lang="en-US" altLang="en-US" sz="1200">
              <a:latin typeface="Arial" pitchFamily="34"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985637-DAF4-9841-B193-A7714E76EA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#81 in original file</a:t>
            </a:r>
          </a:p>
        </p:txBody>
      </p:sp>
    </p:spTree>
    <p:extLst>
      <p:ext uri="{BB962C8B-B14F-4D97-AF65-F5344CB8AC3E}">
        <p14:creationId xmlns:p14="http://schemas.microsoft.com/office/powerpoint/2010/main" val="206086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6232C-13CD-9844-84CF-9D56989D89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883152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8048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1971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1470584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5072373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694331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33407389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13043539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855416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85A5C370-3589-4E55-A901-FF7362644B97}" type="slidenum">
              <a:rPr lang="en-US" altLang="en-US"/>
              <a:pPr/>
              <a:t>‹#›</a:t>
            </a:fld>
            <a:endParaRPr lang="en-US" altLang="en-US"/>
          </a:p>
        </p:txBody>
      </p:sp>
    </p:spTree>
    <p:extLst>
      <p:ext uri="{BB962C8B-B14F-4D97-AF65-F5344CB8AC3E}">
        <p14:creationId xmlns:p14="http://schemas.microsoft.com/office/powerpoint/2010/main" val="42263361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015BE61-1D31-459A-A2AD-A61B2B77148B}" type="slidenum">
              <a:rPr lang="en-US" altLang="en-US"/>
              <a:pPr/>
              <a:t>‹#›</a:t>
            </a:fld>
            <a:endParaRPr lang="en-US" altLang="en-US"/>
          </a:p>
        </p:txBody>
      </p:sp>
    </p:spTree>
    <p:extLst>
      <p:ext uri="{BB962C8B-B14F-4D97-AF65-F5344CB8AC3E}">
        <p14:creationId xmlns:p14="http://schemas.microsoft.com/office/powerpoint/2010/main" val="2649706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0128D26-C32B-4ACC-A997-1E1B8AFB7A65}" type="slidenum">
              <a:rPr lang="en-US" altLang="en-US"/>
              <a:pPr/>
              <a:t>‹#›</a:t>
            </a:fld>
            <a:endParaRPr lang="en-US" altLang="en-US"/>
          </a:p>
        </p:txBody>
      </p:sp>
    </p:spTree>
    <p:extLst>
      <p:ext uri="{BB962C8B-B14F-4D97-AF65-F5344CB8AC3E}">
        <p14:creationId xmlns:p14="http://schemas.microsoft.com/office/powerpoint/2010/main" val="2085202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924BCB5-B2A7-4A5F-850F-B58E8EADFF29}" type="slidenum">
              <a:rPr lang="en-US" altLang="en-US"/>
              <a:pPr/>
              <a:t>‹#›</a:t>
            </a:fld>
            <a:endParaRPr lang="en-US" altLang="en-US"/>
          </a:p>
        </p:txBody>
      </p:sp>
    </p:spTree>
    <p:extLst>
      <p:ext uri="{BB962C8B-B14F-4D97-AF65-F5344CB8AC3E}">
        <p14:creationId xmlns:p14="http://schemas.microsoft.com/office/powerpoint/2010/main" val="37356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008327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B2D8348E-89A3-4CCD-9C5B-0E7905F09D8C}" type="slidenum">
              <a:rPr lang="en-US" altLang="en-US"/>
              <a:pPr/>
              <a:t>‹#›</a:t>
            </a:fld>
            <a:endParaRPr lang="en-US" altLang="en-US"/>
          </a:p>
        </p:txBody>
      </p:sp>
    </p:spTree>
    <p:extLst>
      <p:ext uri="{BB962C8B-B14F-4D97-AF65-F5344CB8AC3E}">
        <p14:creationId xmlns:p14="http://schemas.microsoft.com/office/powerpoint/2010/main" val="11481664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11B6CA83-1D1B-40B8-92EB-6A0BC66EEC9E}" type="slidenum">
              <a:rPr lang="en-US" altLang="en-US"/>
              <a:pPr/>
              <a:t>‹#›</a:t>
            </a:fld>
            <a:endParaRPr lang="en-US" altLang="en-US"/>
          </a:p>
        </p:txBody>
      </p:sp>
    </p:spTree>
    <p:extLst>
      <p:ext uri="{BB962C8B-B14F-4D97-AF65-F5344CB8AC3E}">
        <p14:creationId xmlns:p14="http://schemas.microsoft.com/office/powerpoint/2010/main" val="885749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C7381048-1F55-4D87-805C-CD5D5295C84E}" type="slidenum">
              <a:rPr lang="en-US" altLang="en-US"/>
              <a:pPr/>
              <a:t>‹#›</a:t>
            </a:fld>
            <a:endParaRPr lang="en-US" altLang="en-US"/>
          </a:p>
        </p:txBody>
      </p:sp>
    </p:spTree>
    <p:extLst>
      <p:ext uri="{BB962C8B-B14F-4D97-AF65-F5344CB8AC3E}">
        <p14:creationId xmlns:p14="http://schemas.microsoft.com/office/powerpoint/2010/main" val="32321869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4094921-A5AE-42A1-9A85-BB501B74A7A1}" type="slidenum">
              <a:rPr lang="en-US" altLang="en-US"/>
              <a:pPr/>
              <a:t>‹#›</a:t>
            </a:fld>
            <a:endParaRPr lang="en-US" altLang="en-US"/>
          </a:p>
        </p:txBody>
      </p:sp>
    </p:spTree>
    <p:extLst>
      <p:ext uri="{BB962C8B-B14F-4D97-AF65-F5344CB8AC3E}">
        <p14:creationId xmlns:p14="http://schemas.microsoft.com/office/powerpoint/2010/main" val="1776027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8D236A-3047-4D4B-ABB2-975574E5A67F}" type="slidenum">
              <a:rPr lang="en-US" altLang="en-US"/>
              <a:pPr/>
              <a:t>‹#›</a:t>
            </a:fld>
            <a:endParaRPr lang="en-US" altLang="en-US"/>
          </a:p>
        </p:txBody>
      </p:sp>
    </p:spTree>
    <p:extLst>
      <p:ext uri="{BB962C8B-B14F-4D97-AF65-F5344CB8AC3E}">
        <p14:creationId xmlns:p14="http://schemas.microsoft.com/office/powerpoint/2010/main" val="1959341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ECEE604-17CF-4D31-A087-353B9AF52166}" type="slidenum">
              <a:rPr lang="en-US" altLang="en-US"/>
              <a:pPr/>
              <a:t>‹#›</a:t>
            </a:fld>
            <a:endParaRPr lang="en-US" altLang="en-US"/>
          </a:p>
        </p:txBody>
      </p:sp>
    </p:spTree>
    <p:extLst>
      <p:ext uri="{BB962C8B-B14F-4D97-AF65-F5344CB8AC3E}">
        <p14:creationId xmlns:p14="http://schemas.microsoft.com/office/powerpoint/2010/main" val="685445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4562B78-AC34-475E-8132-1EF98924DE35}" type="slidenum">
              <a:rPr lang="en-US" altLang="en-US"/>
              <a:pPr/>
              <a:t>‹#›</a:t>
            </a:fld>
            <a:endParaRPr lang="en-US" altLang="en-US"/>
          </a:p>
        </p:txBody>
      </p:sp>
    </p:spTree>
    <p:extLst>
      <p:ext uri="{BB962C8B-B14F-4D97-AF65-F5344CB8AC3E}">
        <p14:creationId xmlns:p14="http://schemas.microsoft.com/office/powerpoint/2010/main" val="24055099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2D356885-0FD3-4F8D-8743-A00DF098984A}" type="slidenum">
              <a:rPr lang="en-US" altLang="en-US"/>
              <a:pPr/>
              <a:t>‹#›</a:t>
            </a:fld>
            <a:endParaRPr lang="en-US" altLang="en-US"/>
          </a:p>
        </p:txBody>
      </p:sp>
    </p:spTree>
    <p:extLst>
      <p:ext uri="{BB962C8B-B14F-4D97-AF65-F5344CB8AC3E}">
        <p14:creationId xmlns:p14="http://schemas.microsoft.com/office/powerpoint/2010/main" val="3146177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8F619C-1782-4C19-BF0B-341C26B4DDFD}" type="slidenum">
              <a:rPr lang="en-US" altLang="en-US"/>
              <a:pPr/>
              <a:t>‹#›</a:t>
            </a:fld>
            <a:endParaRPr lang="en-US" altLang="en-US"/>
          </a:p>
        </p:txBody>
      </p:sp>
    </p:spTree>
    <p:extLst>
      <p:ext uri="{BB962C8B-B14F-4D97-AF65-F5344CB8AC3E}">
        <p14:creationId xmlns:p14="http://schemas.microsoft.com/office/powerpoint/2010/main" val="9484391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344277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427973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26405342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4241218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9707010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5050588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5283604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487065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7653073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9949042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9633661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083685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1309654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028303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18827323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859697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8184304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16487102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3023247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1909696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865360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3673613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8787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35248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11326702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13373698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1840475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37669439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34520142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8806799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3509521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21982028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28079546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51764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1214906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401409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3165858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491920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30301291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3522905286"/>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318505956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1288709674"/>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3556298910"/>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8297541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63234426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123509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167348776"/>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79873933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21679224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8253707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258006107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72820083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290582454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135634013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207605775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221570090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303218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85442323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355875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150239120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234588974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654943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615021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403510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753066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6169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2274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27330233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85826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65724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74002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965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22289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462478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93781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89479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145398"/>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0001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5647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10685145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904519"/>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662907"/>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01572"/>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9739777"/>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30677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79929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91639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89465"/>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41559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96723565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38965740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486631817"/>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706089871"/>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73514460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149859794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641421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25421596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148623941"/>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94353282"/>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006323777"/>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48996172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4569536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88754943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264861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275502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2911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88050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86807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3330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7402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28269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347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83721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58489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624324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34787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6968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p>
        </p:txBody>
      </p:sp>
      <p:sp>
        <p:nvSpPr>
          <p:cNvPr id="21" name="Rectangle 5"/>
          <p:cNvSpPr>
            <a:spLocks noGrp="1" noChangeArrowheads="1"/>
          </p:cNvSpPr>
          <p:nvPr>
            <p:ph type="ftr" sz="quarter" idx="11"/>
          </p:nvPr>
        </p:nvSpPr>
        <p:spPr/>
        <p:txBody>
          <a:bodyPr/>
          <a:lstStyle>
            <a:lvl1pPr>
              <a:defRPr/>
            </a:lvl1pPr>
          </a:lstStyle>
          <a:p>
            <a:endParaRPr lang="en-US" altLang="en-US"/>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pPr/>
              <a:t>‹#›</a:t>
            </a:fld>
            <a:endParaRPr lang="en-US" altLang="en-US"/>
          </a:p>
        </p:txBody>
      </p:sp>
    </p:spTree>
    <p:extLst>
      <p:ext uri="{BB962C8B-B14F-4D97-AF65-F5344CB8AC3E}">
        <p14:creationId xmlns:p14="http://schemas.microsoft.com/office/powerpoint/2010/main" val="3737860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80957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44599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862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312607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endParaRPr lang="en-US" altLang="en-US"/>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pPr/>
              <a:t>‹#›</a:t>
            </a:fld>
            <a:endParaRPr lang="en-US" altLang="en-US"/>
          </a:p>
        </p:txBody>
      </p:sp>
      <p:sp>
        <p:nvSpPr>
          <p:cNvPr id="9"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246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endParaRPr lang="en-US" altLang="en-US"/>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pPr/>
              <a:t>‹#›</a:t>
            </a:fld>
            <a:endParaRPr lang="en-US" altLang="en-US"/>
          </a:p>
        </p:txBody>
      </p:sp>
      <p:sp>
        <p:nvSpPr>
          <p:cNvPr id="5"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008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pPr/>
              <a:t>‹#›</a:t>
            </a:fld>
            <a:endParaRPr lang="en-US" altLang="en-US"/>
          </a:p>
        </p:txBody>
      </p:sp>
      <p:sp>
        <p:nvSpPr>
          <p:cNvPr id="4"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14208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90575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603177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19093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85388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CA61BDE-1F42-4215-B56A-3C00B1356E65}" type="slidenum">
              <a:rPr lang="en-US" altLang="en-US"/>
              <a:pPr/>
              <a:t>‹#›</a:t>
            </a:fld>
            <a:endParaRPr lang="en-US" altLang="en-US"/>
          </a:p>
        </p:txBody>
      </p:sp>
    </p:spTree>
    <p:extLst>
      <p:ext uri="{BB962C8B-B14F-4D97-AF65-F5344CB8AC3E}">
        <p14:creationId xmlns:p14="http://schemas.microsoft.com/office/powerpoint/2010/main" val="3113122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2D1C2B-D819-4A0C-9AB7-84416E6AFB63}" type="slidenum">
              <a:rPr lang="en-US" altLang="en-US"/>
              <a:pPr/>
              <a:t>‹#›</a:t>
            </a:fld>
            <a:endParaRPr lang="en-US" altLang="en-US"/>
          </a:p>
        </p:txBody>
      </p:sp>
    </p:spTree>
    <p:extLst>
      <p:ext uri="{BB962C8B-B14F-4D97-AF65-F5344CB8AC3E}">
        <p14:creationId xmlns:p14="http://schemas.microsoft.com/office/powerpoint/2010/main" val="320030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42D049-0887-429E-A32A-154D564593B8}" type="slidenum">
              <a:rPr lang="en-US" altLang="en-US"/>
              <a:pPr/>
              <a:t>‹#›</a:t>
            </a:fld>
            <a:endParaRPr lang="en-US" altLang="en-US"/>
          </a:p>
        </p:txBody>
      </p:sp>
    </p:spTree>
    <p:extLst>
      <p:ext uri="{BB962C8B-B14F-4D97-AF65-F5344CB8AC3E}">
        <p14:creationId xmlns:p14="http://schemas.microsoft.com/office/powerpoint/2010/main" val="10148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3535420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805C5C3-8D23-4079-9963-A2B374A303CF}" type="slidenum">
              <a:rPr lang="en-US" altLang="en-US"/>
              <a:pPr/>
              <a:t>‹#›</a:t>
            </a:fld>
            <a:endParaRPr lang="en-US" altLang="en-US"/>
          </a:p>
        </p:txBody>
      </p:sp>
    </p:spTree>
    <p:extLst>
      <p:ext uri="{BB962C8B-B14F-4D97-AF65-F5344CB8AC3E}">
        <p14:creationId xmlns:p14="http://schemas.microsoft.com/office/powerpoint/2010/main" val="431457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EE83290-9541-4091-8679-0E65792CFA37}" type="slidenum">
              <a:rPr lang="en-US" altLang="en-US"/>
              <a:pPr/>
              <a:t>‹#›</a:t>
            </a:fld>
            <a:endParaRPr lang="en-US" altLang="en-US"/>
          </a:p>
        </p:txBody>
      </p:sp>
    </p:spTree>
    <p:extLst>
      <p:ext uri="{BB962C8B-B14F-4D97-AF65-F5344CB8AC3E}">
        <p14:creationId xmlns:p14="http://schemas.microsoft.com/office/powerpoint/2010/main" val="2412819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CF31936-4F4E-45F6-9414-44FE0C4F3F62}" type="slidenum">
              <a:rPr lang="en-US" altLang="en-US"/>
              <a:pPr/>
              <a:t>‹#›</a:t>
            </a:fld>
            <a:endParaRPr lang="en-US" altLang="en-US"/>
          </a:p>
        </p:txBody>
      </p:sp>
    </p:spTree>
    <p:extLst>
      <p:ext uri="{BB962C8B-B14F-4D97-AF65-F5344CB8AC3E}">
        <p14:creationId xmlns:p14="http://schemas.microsoft.com/office/powerpoint/2010/main" val="343618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15E2942-8B6B-44C5-8A13-071B64543A0D}" type="slidenum">
              <a:rPr lang="en-US" altLang="en-US"/>
              <a:pPr/>
              <a:t>‹#›</a:t>
            </a:fld>
            <a:endParaRPr lang="en-US" altLang="en-US"/>
          </a:p>
        </p:txBody>
      </p:sp>
    </p:spTree>
    <p:extLst>
      <p:ext uri="{BB962C8B-B14F-4D97-AF65-F5344CB8AC3E}">
        <p14:creationId xmlns:p14="http://schemas.microsoft.com/office/powerpoint/2010/main" val="2811285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179DEE9-37D5-49F4-9942-ECAA0F3D63C3}" type="slidenum">
              <a:rPr lang="en-US" altLang="en-US"/>
              <a:pPr/>
              <a:t>‹#›</a:t>
            </a:fld>
            <a:endParaRPr lang="en-US" altLang="en-US"/>
          </a:p>
        </p:txBody>
      </p:sp>
    </p:spTree>
    <p:extLst>
      <p:ext uri="{BB962C8B-B14F-4D97-AF65-F5344CB8AC3E}">
        <p14:creationId xmlns:p14="http://schemas.microsoft.com/office/powerpoint/2010/main" val="2693488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CC9546F-785B-49DF-AA1B-D973B33CF75F}" type="slidenum">
              <a:rPr lang="en-US" altLang="en-US"/>
              <a:pPr/>
              <a:t>‹#›</a:t>
            </a:fld>
            <a:endParaRPr lang="en-US" altLang="en-US"/>
          </a:p>
        </p:txBody>
      </p:sp>
    </p:spTree>
    <p:extLst>
      <p:ext uri="{BB962C8B-B14F-4D97-AF65-F5344CB8AC3E}">
        <p14:creationId xmlns:p14="http://schemas.microsoft.com/office/powerpoint/2010/main" val="1414194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3016BD-0B09-4756-8B24-04D21DB56FA8}" type="slidenum">
              <a:rPr lang="en-US" altLang="en-US"/>
              <a:pPr/>
              <a:t>‹#›</a:t>
            </a:fld>
            <a:endParaRPr lang="en-US" altLang="en-US"/>
          </a:p>
        </p:txBody>
      </p:sp>
    </p:spTree>
    <p:extLst>
      <p:ext uri="{BB962C8B-B14F-4D97-AF65-F5344CB8AC3E}">
        <p14:creationId xmlns:p14="http://schemas.microsoft.com/office/powerpoint/2010/main" val="1770588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71FBA3-2765-4846-A22A-14CCC7C84DB3}" type="slidenum">
              <a:rPr lang="en-US" altLang="en-US"/>
              <a:pPr/>
              <a:t>‹#›</a:t>
            </a:fld>
            <a:endParaRPr lang="en-US" altLang="en-US"/>
          </a:p>
        </p:txBody>
      </p:sp>
    </p:spTree>
    <p:extLst>
      <p:ext uri="{BB962C8B-B14F-4D97-AF65-F5344CB8AC3E}">
        <p14:creationId xmlns:p14="http://schemas.microsoft.com/office/powerpoint/2010/main" val="509831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2399561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7516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28349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2048727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1792852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721553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442512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2896308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591140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12485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3096407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2475800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275304573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2586321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5B8308D-7B1E-44AB-8C26-134A647D8305}" type="slidenum">
              <a:rPr lang="en-US" altLang="en-US"/>
              <a:pPr/>
              <a:t>‹#›</a:t>
            </a:fld>
            <a:endParaRPr lang="en-US" altLang="en-US"/>
          </a:p>
        </p:txBody>
      </p:sp>
    </p:spTree>
    <p:extLst>
      <p:ext uri="{BB962C8B-B14F-4D97-AF65-F5344CB8AC3E}">
        <p14:creationId xmlns:p14="http://schemas.microsoft.com/office/powerpoint/2010/main" val="192573975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C966F16-6782-49DF-B1FC-1C5B22C535B2}" type="slidenum">
              <a:rPr lang="en-US" altLang="en-US"/>
              <a:pPr/>
              <a:t>‹#›</a:t>
            </a:fld>
            <a:endParaRPr lang="en-US" altLang="en-US"/>
          </a:p>
        </p:txBody>
      </p:sp>
    </p:spTree>
    <p:extLst>
      <p:ext uri="{BB962C8B-B14F-4D97-AF65-F5344CB8AC3E}">
        <p14:creationId xmlns:p14="http://schemas.microsoft.com/office/powerpoint/2010/main" val="2107684311"/>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D932FF4B-42C8-4733-99EE-3029ABF2BE3D}" type="slidenum">
              <a:rPr lang="en-US" altLang="en-US"/>
              <a:pPr/>
              <a:t>‹#›</a:t>
            </a:fld>
            <a:endParaRPr lang="en-US" altLang="en-US"/>
          </a:p>
        </p:txBody>
      </p:sp>
    </p:spTree>
    <p:extLst>
      <p:ext uri="{BB962C8B-B14F-4D97-AF65-F5344CB8AC3E}">
        <p14:creationId xmlns:p14="http://schemas.microsoft.com/office/powerpoint/2010/main" val="2982694632"/>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B1320C48-FD89-4385-953D-80F725325156}" type="slidenum">
              <a:rPr lang="en-US" altLang="en-US"/>
              <a:pPr/>
              <a:t>‹#›</a:t>
            </a:fld>
            <a:endParaRPr lang="en-US" altLang="en-US"/>
          </a:p>
        </p:txBody>
      </p:sp>
    </p:spTree>
    <p:extLst>
      <p:ext uri="{BB962C8B-B14F-4D97-AF65-F5344CB8AC3E}">
        <p14:creationId xmlns:p14="http://schemas.microsoft.com/office/powerpoint/2010/main" val="296977122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938320A6-7F3C-4A10-BCFD-53C9B46F1756}" type="slidenum">
              <a:rPr lang="en-US" altLang="en-US"/>
              <a:pPr/>
              <a:t>‹#›</a:t>
            </a:fld>
            <a:endParaRPr lang="en-US" altLang="en-US"/>
          </a:p>
        </p:txBody>
      </p:sp>
    </p:spTree>
    <p:extLst>
      <p:ext uri="{BB962C8B-B14F-4D97-AF65-F5344CB8AC3E}">
        <p14:creationId xmlns:p14="http://schemas.microsoft.com/office/powerpoint/2010/main" val="341045312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D104B9C2-0760-4CF0-826C-3AC84CF4B7ED}" type="slidenum">
              <a:rPr lang="en-US" altLang="en-US"/>
              <a:pPr/>
              <a:t>‹#›</a:t>
            </a:fld>
            <a:endParaRPr lang="en-US" altLang="en-US"/>
          </a:p>
        </p:txBody>
      </p:sp>
    </p:spTree>
    <p:extLst>
      <p:ext uri="{BB962C8B-B14F-4D97-AF65-F5344CB8AC3E}">
        <p14:creationId xmlns:p14="http://schemas.microsoft.com/office/powerpoint/2010/main" val="3349398274"/>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4C1AB040-AD5D-4E4D-8F74-960ED5ECE468}" type="slidenum">
              <a:rPr lang="en-US" altLang="en-US"/>
              <a:pPr/>
              <a:t>‹#›</a:t>
            </a:fld>
            <a:endParaRPr lang="en-US" altLang="en-US"/>
          </a:p>
        </p:txBody>
      </p:sp>
    </p:spTree>
    <p:extLst>
      <p:ext uri="{BB962C8B-B14F-4D97-AF65-F5344CB8AC3E}">
        <p14:creationId xmlns:p14="http://schemas.microsoft.com/office/powerpoint/2010/main" val="2809607303"/>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FE0A4799-1C76-4DBA-AC88-182642985C9D}" type="slidenum">
              <a:rPr lang="en-US" altLang="en-US"/>
              <a:pPr/>
              <a:t>‹#›</a:t>
            </a:fld>
            <a:endParaRPr lang="en-US" altLang="en-US"/>
          </a:p>
        </p:txBody>
      </p:sp>
    </p:spTree>
    <p:extLst>
      <p:ext uri="{BB962C8B-B14F-4D97-AF65-F5344CB8AC3E}">
        <p14:creationId xmlns:p14="http://schemas.microsoft.com/office/powerpoint/2010/main" val="3757831992"/>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A87B7502-073B-4E65-8D82-462DABECA592}" type="slidenum">
              <a:rPr lang="en-US" altLang="en-US"/>
              <a:pPr/>
              <a:t>‹#›</a:t>
            </a:fld>
            <a:endParaRPr lang="en-US" altLang="en-US"/>
          </a:p>
        </p:txBody>
      </p:sp>
    </p:spTree>
    <p:extLst>
      <p:ext uri="{BB962C8B-B14F-4D97-AF65-F5344CB8AC3E}">
        <p14:creationId xmlns:p14="http://schemas.microsoft.com/office/powerpoint/2010/main" val="115564192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22D69467-1F83-4240-BC1B-0C8893183927}" type="slidenum">
              <a:rPr lang="en-US" altLang="en-US"/>
              <a:pPr/>
              <a:t>‹#›</a:t>
            </a:fld>
            <a:endParaRPr lang="en-US" altLang="en-US"/>
          </a:p>
        </p:txBody>
      </p:sp>
    </p:spTree>
    <p:extLst>
      <p:ext uri="{BB962C8B-B14F-4D97-AF65-F5344CB8AC3E}">
        <p14:creationId xmlns:p14="http://schemas.microsoft.com/office/powerpoint/2010/main" val="17493666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1764188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103FD21-43E0-470E-AF05-AE62FD1C4473}" type="slidenum">
              <a:rPr lang="en-US" altLang="en-US"/>
              <a:pPr/>
              <a:t>‹#›</a:t>
            </a:fld>
            <a:endParaRPr lang="en-US" altLang="en-US"/>
          </a:p>
        </p:txBody>
      </p:sp>
    </p:spTree>
    <p:extLst>
      <p:ext uri="{BB962C8B-B14F-4D97-AF65-F5344CB8AC3E}">
        <p14:creationId xmlns:p14="http://schemas.microsoft.com/office/powerpoint/2010/main" val="2139523670"/>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31591A3A-F595-4ECA-B639-067DE7BDE6F0}" type="slidenum">
              <a:rPr lang="en-US" altLang="en-US"/>
              <a:pPr/>
              <a:t>‹#›</a:t>
            </a:fld>
            <a:endParaRPr lang="en-US" altLang="en-US"/>
          </a:p>
        </p:txBody>
      </p:sp>
    </p:spTree>
    <p:extLst>
      <p:ext uri="{BB962C8B-B14F-4D97-AF65-F5344CB8AC3E}">
        <p14:creationId xmlns:p14="http://schemas.microsoft.com/office/powerpoint/2010/main" val="34871475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1419399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456358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4153491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57171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8921977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2008154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818445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114614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933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551816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859734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2328270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5930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4111252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418098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0354917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3539360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75443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35442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jpe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theme" Target="../theme/theme16.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20.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3"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0"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EBA94C4-AAF7-4F0E-AAD4-9ED42DFD0E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1"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816" r:id="rId1"/>
    <p:sldLayoutId id="2147486817" r:id="rId2"/>
    <p:sldLayoutId id="2147486818" r:id="rId3"/>
    <p:sldLayoutId id="2147486819" r:id="rId4"/>
    <p:sldLayoutId id="2147486820" r:id="rId5"/>
    <p:sldLayoutId id="2147486821" r:id="rId6"/>
    <p:sldLayoutId id="2147486822" r:id="rId7"/>
    <p:sldLayoutId id="2147486823" r:id="rId8"/>
    <p:sldLayoutId id="2147486824" r:id="rId9"/>
    <p:sldLayoutId id="214748682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8028513"/>
      </p:ext>
    </p:extLst>
  </p:cSld>
  <p:clrMap bg1="lt1" tx1="dk1" bg2="lt2" tx2="dk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 id="2147486851" r:id="rId12"/>
    <p:sldLayoutId id="21474868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883013779"/>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182934909"/>
      </p:ext>
    </p:extLst>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 id="214748687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4"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pPr/>
              <a:t>‹#›</a:t>
            </a:fld>
            <a:endParaRPr lang="en-US" altLang="en-US"/>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676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0827B3A7-8110-4B22-A0B6-141A6CA114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2pPr>
      <a:lvl3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3pPr>
      <a:lvl4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4pPr>
      <a:lvl5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5pPr>
      <a:lvl6pPr marL="4572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6pPr>
      <a:lvl7pPr marL="9144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7pPr>
      <a:lvl8pPr marL="13716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8pPr>
      <a:lvl9pPr marL="18288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D016252-3D02-4176-9372-5C840F1E8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79"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0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0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20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jpe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20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6.jpe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20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0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jpeg"/><Relationship Id="rId7"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20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1.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4.jpeg"/><Relationship Id="rId9" Type="http://schemas.openxmlformats.org/officeDocument/2006/relationships/image" Target="../media/image7.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07.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3" Type="http://schemas.openxmlformats.org/officeDocument/2006/relationships/image" Target="../media/image16.jpeg"/><Relationship Id="rId7"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foodsubs.com/Photos/yeast-breadmachine.jpg" TargetMode="External"/><Relationship Id="rId5" Type="http://schemas.openxmlformats.org/officeDocument/2006/relationships/image" Target="../media/image37.png"/><Relationship Id="rId10" Type="http://schemas.openxmlformats.org/officeDocument/2006/relationships/image" Target="../media/image40.jpeg"/><Relationship Id="rId4" Type="http://schemas.openxmlformats.org/officeDocument/2006/relationships/hyperlink" Target="http://www.globalgourmet.com/food/foodday/fd0397/art/bdyeast.gif" TargetMode="External"/><Relationship Id="rId9"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6.jpeg"/><Relationship Id="rId7" Type="http://schemas.openxmlformats.org/officeDocument/2006/relationships/diagramColors" Target="../diagrams/colors16.xml"/><Relationship Id="rId2" Type="http://schemas.openxmlformats.org/officeDocument/2006/relationships/notesSlide" Target="../notesSlides/notesSlide39.xml"/><Relationship Id="rId1" Type="http://schemas.openxmlformats.org/officeDocument/2006/relationships/slideLayout" Target="../slideLayouts/slideLayout6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3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59.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59.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59.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59.xml"/></Relationships>
</file>

<file path=ppt/slides/_rels/slide6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6.jpeg"/><Relationship Id="rId7" Type="http://schemas.openxmlformats.org/officeDocument/2006/relationships/diagramColors" Target="../diagrams/colors19.xml"/><Relationship Id="rId2" Type="http://schemas.openxmlformats.org/officeDocument/2006/relationships/notesSlide" Target="../notesSlides/notesSlide52.xml"/><Relationship Id="rId1" Type="http://schemas.openxmlformats.org/officeDocument/2006/relationships/slideLayout" Target="../slideLayouts/slideLayout6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5.jpeg"/><Relationship Id="rId5" Type="http://schemas.openxmlformats.org/officeDocument/2006/relationships/image" Target="../media/image62.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04.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6.jpeg"/><Relationship Id="rId7" Type="http://schemas.openxmlformats.org/officeDocument/2006/relationships/diagramColors" Target="../diagrams/colors20.xml"/><Relationship Id="rId2" Type="http://schemas.openxmlformats.org/officeDocument/2006/relationships/notesSlide" Target="../notesSlides/notesSlide59.xml"/><Relationship Id="rId1" Type="http://schemas.openxmlformats.org/officeDocument/2006/relationships/slideLayout" Target="../slideLayouts/slideLayout69.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93.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4.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jtsa.edu/images/art/s_priest.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6.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3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0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9.xml"/></Relationships>
</file>

<file path=ppt/slides/_rels/slide82.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6.jpeg"/><Relationship Id="rId1" Type="http://schemas.openxmlformats.org/officeDocument/2006/relationships/slideLayout" Target="../slideLayouts/slideLayout5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184.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0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ctrTitle"/>
          </p:nvPr>
        </p:nvSpPr>
        <p:spPr>
          <a:xfrm>
            <a:off x="2555875" y="1125538"/>
            <a:ext cx="5867400" cy="2286000"/>
          </a:xfrm>
        </p:spPr>
        <p:txBody>
          <a:bodyPr/>
          <a:lstStyle/>
          <a:p>
            <a:pPr eaLnBrk="1" hangingPunct="1"/>
            <a:r>
              <a:rPr lang="en-US" altLang="en-US" sz="6700" b="1">
                <a:latin typeface="Eraser" pitchFamily="-112" charset="0"/>
              </a:rPr>
              <a:t>The Jewish Feasts</a:t>
            </a:r>
            <a:endParaRPr lang="en-US" altLang="en-US"/>
          </a:p>
        </p:txBody>
      </p:sp>
      <p:sp>
        <p:nvSpPr>
          <p:cNvPr id="196610" name="Rectangle 3"/>
          <p:cNvSpPr>
            <a:spLocks noGrp="1" noChangeArrowheads="1"/>
          </p:cNvSpPr>
          <p:nvPr>
            <p:ph type="subTitle" idx="1"/>
          </p:nvPr>
        </p:nvSpPr>
        <p:spPr>
          <a:xfrm>
            <a:off x="2555875" y="3541713"/>
            <a:ext cx="6588125" cy="1474787"/>
          </a:xfrm>
        </p:spPr>
        <p:txBody>
          <a:bodyPr/>
          <a:lstStyle/>
          <a:p>
            <a:pPr eaLnBrk="1" hangingPunct="1">
              <a:buFont typeface="Wingdings" pitchFamily="2" charset="2"/>
              <a:buNone/>
            </a:pPr>
            <a:r>
              <a:rPr lang="en-US" altLang="en-US" sz="3600"/>
              <a:t>Key Festivals to Understand</a:t>
            </a:r>
          </a:p>
          <a:p>
            <a:pPr eaLnBrk="1" hangingPunct="1">
              <a:buFont typeface="Wingdings" pitchFamily="2" charset="2"/>
              <a:buNone/>
            </a:pPr>
            <a:r>
              <a:rPr lang="en-US" altLang="en-US" sz="3600"/>
              <a:t>Israel &amp; Us Today</a:t>
            </a:r>
          </a:p>
        </p:txBody>
      </p:sp>
      <p:sp>
        <p:nvSpPr>
          <p:cNvPr id="196611" name="Rectangle 3"/>
          <p:cNvSpPr txBox="1">
            <a:spLocks noChangeArrowheads="1"/>
          </p:cNvSpPr>
          <p:nvPr/>
        </p:nvSpPr>
        <p:spPr bwMode="auto">
          <a:xfrm>
            <a:off x="900113" y="5229225"/>
            <a:ext cx="7620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accent1"/>
              </a:buClr>
              <a:buSzPct val="85000"/>
              <a:buFont typeface="Wingdings" pitchFamily="2" charset="2"/>
              <a:buNone/>
            </a:pPr>
            <a:r>
              <a:rPr lang="en-US" altLang="en-US" b="1" dirty="0">
                <a:solidFill>
                  <a:schemeClr val="tx2"/>
                </a:solidFill>
                <a:latin typeface="Arial" pitchFamily="34" charset="0"/>
              </a:rPr>
              <a:t>Note that page numbers for NT Backgrounds are different as they cover NTB pages 136-137</a:t>
            </a:r>
          </a:p>
        </p:txBody>
      </p:sp>
      <p:sp>
        <p:nvSpPr>
          <p:cNvPr id="2" name="Rectangle 1">
            <a:extLst>
              <a:ext uri="{FF2B5EF4-FFF2-40B4-BE49-F238E27FC236}">
                <a16:creationId xmlns:a16="http://schemas.microsoft.com/office/drawing/2014/main" id="{0B9088AC-6284-FADF-21A1-ACC2D94591F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4936486"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2278" name="Text Box 6"/>
          <p:cNvSpPr txBox="1">
            <a:spLocks noChangeArrowheads="1"/>
          </p:cNvSpPr>
          <p:nvPr/>
        </p:nvSpPr>
        <p:spPr bwMode="auto">
          <a:xfrm>
            <a:off x="304800" y="2392363"/>
            <a:ext cx="48006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Arial" charset="0"/>
                <a:cs typeface="Arial" charset="0"/>
              </a:rPr>
              <a:t>Recalls Exodus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a:ln>
                  <a:noFill/>
                </a:ln>
                <a:solidFill>
                  <a:srgbClr val="FFFFFF"/>
                </a:solidFill>
                <a:effectLst/>
                <a:uLnTx/>
                <a:uFillTx/>
                <a:latin typeface="Arial" charset="0"/>
                <a:ea typeface="Arial" charset="0"/>
                <a:cs typeface="Arial" charset="0"/>
              </a:rPr>
              <a:t>Christ our redeemer</a:t>
            </a: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dirty="0">
                <a:solidFill>
                  <a:srgbClr val="FFFF00"/>
                </a:solidFill>
              </a:rPr>
              <a:t>Passover</a:t>
            </a: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176155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9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2278" name="Text Box 6"/>
          <p:cNvSpPr txBox="1">
            <a:spLocks noChangeArrowheads="1"/>
          </p:cNvSpPr>
          <p:nvPr/>
        </p:nvSpPr>
        <p:spPr bwMode="auto">
          <a:xfrm>
            <a:off x="304800" y="2392363"/>
            <a:ext cx="68580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Arial" charset="0"/>
                <a:cs typeface="Arial" charset="0"/>
              </a:rPr>
              <a:t>Dependence on Egypt broken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a:ln>
                  <a:noFill/>
                </a:ln>
                <a:solidFill>
                  <a:srgbClr val="FFFFFF"/>
                </a:solidFill>
                <a:effectLst/>
                <a:uLnTx/>
                <a:uFillTx/>
                <a:latin typeface="Arial" charset="0"/>
                <a:ea typeface="Arial" charset="0"/>
                <a:cs typeface="Arial" charset="0"/>
              </a:rPr>
              <a:t>Christ our sanctifier</a:t>
            </a:r>
          </a:p>
        </p:txBody>
      </p:sp>
      <p:sp>
        <p:nvSpPr>
          <p:cNvPr id="182279" name="Oval 7"/>
          <p:cNvSpPr>
            <a:spLocks noChangeArrowheads="1"/>
          </p:cNvSpPr>
          <p:nvPr/>
        </p:nvSpPr>
        <p:spPr bwMode="auto">
          <a:xfrm>
            <a:off x="60960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46482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a:solidFill>
                  <a:srgbClr val="FFFF00"/>
                </a:solidFill>
                <a:latin typeface="Arial" charset="0"/>
                <a:ea typeface="ＭＳ Ｐゴシック" charset="0"/>
                <a:cs typeface="Arial" charset="0"/>
              </a:rPr>
              <a:t>Unleavened Bread</a:t>
            </a: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15206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37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3299" name="Text Box 3"/>
          <p:cNvSpPr txBox="1">
            <a:spLocks noChangeArrowheads="1"/>
          </p:cNvSpPr>
          <p:nvPr/>
        </p:nvSpPr>
        <p:spPr bwMode="auto">
          <a:xfrm>
            <a:off x="304800" y="152400"/>
            <a:ext cx="5345457"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3302" name="Text Box 6"/>
          <p:cNvSpPr txBox="1">
            <a:spLocks noChangeArrowheads="1"/>
          </p:cNvSpPr>
          <p:nvPr/>
        </p:nvSpPr>
        <p:spPr bwMode="auto">
          <a:xfrm>
            <a:off x="228600" y="2316163"/>
            <a:ext cx="51054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Dedicate harvest</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rPr>
              <a:t>Christ</a:t>
            </a:r>
            <a:r>
              <a:rPr kumimoji="0" lang="uk-UA" sz="3600" b="1" i="1" u="none" strike="noStrike" kern="1200" cap="none" spc="0" normalizeH="0" baseline="0" noProof="0" dirty="0">
                <a:ln>
                  <a:noFill/>
                </a:ln>
                <a:solidFill>
                  <a:srgbClr val="FFFFFF"/>
                </a:solidFill>
                <a:effectLst/>
                <a:uLnTx/>
                <a:uFillTx/>
                <a:latin typeface="Arial"/>
                <a:ea typeface="Times New Roman" pitchFamily="-111" charset="0"/>
                <a:cs typeface="Arial"/>
              </a:rPr>
              <a:t>'</a:t>
            </a:r>
            <a:r>
              <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rPr>
              <a:t>s resurrection</a:t>
            </a:r>
          </a:p>
        </p:txBody>
      </p:sp>
      <p:sp>
        <p:nvSpPr>
          <p:cNvPr id="183303" name="Oval 7"/>
          <p:cNvSpPr>
            <a:spLocks noChangeArrowheads="1"/>
          </p:cNvSpPr>
          <p:nvPr/>
        </p:nvSpPr>
        <p:spPr bwMode="auto">
          <a:xfrm>
            <a:off x="6400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326662" name="Rectangle 8"/>
          <p:cNvSpPr>
            <a:spLocks noGrp="1" noChangeArrowheads="1"/>
          </p:cNvSpPr>
          <p:nvPr>
            <p:ph type="title" idx="4294967295"/>
          </p:nvPr>
        </p:nvSpPr>
        <p:spPr>
          <a:xfrm>
            <a:off x="228600" y="1371600"/>
            <a:ext cx="2743200" cy="762000"/>
          </a:xfrm>
        </p:spPr>
        <p:txBody>
          <a:bodyPr/>
          <a:lstStyle/>
          <a:p>
            <a:pPr algn="l" eaLnBrk="1" hangingPunct="1"/>
            <a:r>
              <a:rPr lang="en-US" sz="3600" b="1">
                <a:solidFill>
                  <a:srgbClr val="FFFF00"/>
                </a:solidFill>
                <a:latin typeface="Arial" charset="0"/>
                <a:ea typeface="ＭＳ Ｐゴシック" charset="0"/>
              </a:rPr>
              <a:t>Firstfruits</a:t>
            </a:r>
            <a:endParaRPr lang="en-US" sz="4000">
              <a:solidFill>
                <a:srgbClr val="FFFF00"/>
              </a:solidFill>
              <a:latin typeface="Arial" charset="0"/>
              <a:ea typeface="ＭＳ Ｐゴシック"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180975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nodeType="afterGroup">
                            <p:stCondLst>
                              <p:cond delay="31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7384"/>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23"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4326" name="Text Box 6"/>
          <p:cNvSpPr txBox="1">
            <a:spLocks noChangeArrowheads="1"/>
          </p:cNvSpPr>
          <p:nvPr/>
        </p:nvSpPr>
        <p:spPr bwMode="auto">
          <a:xfrm>
            <a:off x="152400" y="2620963"/>
            <a:ext cx="42672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charset="0"/>
                <a:cs typeface="Arial"/>
              </a:rPr>
              <a:t>Thanksgiving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charset="0"/>
                <a:cs typeface="Arial"/>
              </a:rPr>
              <a:t>Birth of Church</a:t>
            </a:r>
          </a:p>
        </p:txBody>
      </p:sp>
      <p:sp>
        <p:nvSpPr>
          <p:cNvPr id="184327" name="Oval 7"/>
          <p:cNvSpPr>
            <a:spLocks noChangeArrowheads="1"/>
          </p:cNvSpPr>
          <p:nvPr/>
        </p:nvSpPr>
        <p:spPr bwMode="auto">
          <a:xfrm>
            <a:off x="7239000" y="2895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4328" name="Rectangle 8"/>
          <p:cNvSpPr>
            <a:spLocks noGrp="1" noChangeArrowheads="1"/>
          </p:cNvSpPr>
          <p:nvPr>
            <p:ph type="title" idx="4294967295"/>
          </p:nvPr>
        </p:nvSpPr>
        <p:spPr>
          <a:xfrm>
            <a:off x="228600" y="1579563"/>
            <a:ext cx="77724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dirty="0">
                <a:solidFill>
                  <a:srgbClr val="FFFF00"/>
                </a:solidFill>
              </a:rPr>
              <a:t>Pentecost</a:t>
            </a: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427852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9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5347"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5348" name="Text Box 4"/>
          <p:cNvSpPr txBox="1">
            <a:spLocks noChangeArrowheads="1"/>
          </p:cNvSpPr>
          <p:nvPr/>
        </p:nvSpPr>
        <p:spPr bwMode="auto">
          <a:xfrm>
            <a:off x="304800" y="1144588"/>
            <a:ext cx="11201400" cy="5540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Times New Roman" charset="0"/>
              <a:cs typeface="Arial"/>
            </a:endParaRPr>
          </a:p>
        </p:txBody>
      </p:sp>
      <p:sp>
        <p:nvSpPr>
          <p:cNvPr id="185350" name="Text Box 6"/>
          <p:cNvSpPr txBox="1">
            <a:spLocks noChangeArrowheads="1"/>
          </p:cNvSpPr>
          <p:nvPr/>
        </p:nvSpPr>
        <p:spPr bwMode="auto">
          <a:xfrm>
            <a:off x="152400" y="2620963"/>
            <a:ext cx="8077200" cy="20320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New Year</a:t>
            </a:r>
            <a:br>
              <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br>
            <a:r>
              <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 Repentance</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rPr>
              <a:t>Rapture</a:t>
            </a:r>
          </a:p>
        </p:txBody>
      </p:sp>
      <p:sp>
        <p:nvSpPr>
          <p:cNvPr id="185351" name="Oval 7"/>
          <p:cNvSpPr>
            <a:spLocks noChangeArrowheads="1"/>
          </p:cNvSpPr>
          <p:nvPr/>
        </p:nvSpPr>
        <p:spPr bwMode="auto">
          <a:xfrm>
            <a:off x="4648200" y="510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30759" name="Rectangle 8"/>
          <p:cNvSpPr>
            <a:spLocks noGrp="1" noChangeArrowheads="1"/>
          </p:cNvSpPr>
          <p:nvPr>
            <p:ph type="title" idx="4294967295"/>
          </p:nvPr>
        </p:nvSpPr>
        <p:spPr>
          <a:xfrm>
            <a:off x="228600" y="1447800"/>
            <a:ext cx="2819400" cy="838200"/>
          </a:xfrm>
        </p:spPr>
        <p:txBody>
          <a:bodyPr/>
          <a:lstStyle/>
          <a:p>
            <a:pPr algn="l" eaLnBrk="1" hangingPunct="1"/>
            <a:r>
              <a:rPr lang="en-US" sz="3600" b="1">
                <a:solidFill>
                  <a:srgbClr val="FFFF00"/>
                </a:solidFill>
                <a:latin typeface="Arial" charset="0"/>
                <a:ea typeface="ＭＳ Ｐゴシック" charset="0"/>
              </a:rPr>
              <a:t>Trumpets</a:t>
            </a:r>
            <a:endParaRPr lang="en-US" sz="4000">
              <a:solidFill>
                <a:srgbClr val="FFFF00"/>
              </a:solidFill>
              <a:latin typeface="Arial" charset="0"/>
              <a:ea typeface="ＭＳ Ｐゴシック" charset="0"/>
            </a:endParaRPr>
          </a:p>
        </p:txBody>
      </p:sp>
      <p:sp>
        <p:nvSpPr>
          <p:cNvPr id="11"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311844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nodeType="afterGroup">
                            <p:stCondLst>
                              <p:cond delay="35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637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6374" name="Text Box 6"/>
          <p:cNvSpPr txBox="1">
            <a:spLocks noChangeArrowheads="1"/>
          </p:cNvSpPr>
          <p:nvPr/>
        </p:nvSpPr>
        <p:spPr bwMode="auto">
          <a:xfrm>
            <a:off x="152400" y="2620963"/>
            <a:ext cx="54864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charset="0"/>
                <a:cs typeface="Arial"/>
              </a:rPr>
              <a:t>Atone for sins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charset="0"/>
                <a:cs typeface="Arial"/>
              </a:rPr>
              <a:t>Christ our atonement</a:t>
            </a:r>
          </a:p>
        </p:txBody>
      </p:sp>
      <p:sp>
        <p:nvSpPr>
          <p:cNvPr id="186375" name="Oval 7"/>
          <p:cNvSpPr>
            <a:spLocks noChangeArrowheads="1"/>
          </p:cNvSpPr>
          <p:nvPr/>
        </p:nvSpPr>
        <p:spPr bwMode="auto">
          <a:xfrm>
            <a:off x="4191000" y="5029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6376" name="Rectangle 8"/>
          <p:cNvSpPr>
            <a:spLocks noGrp="1" noChangeArrowheads="1"/>
          </p:cNvSpPr>
          <p:nvPr>
            <p:ph type="title" idx="4294967295"/>
          </p:nvPr>
        </p:nvSpPr>
        <p:spPr>
          <a:xfrm>
            <a:off x="228600" y="1655763"/>
            <a:ext cx="34290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dirty="0">
                <a:solidFill>
                  <a:srgbClr val="FFFF00"/>
                </a:solidFill>
              </a:rPr>
              <a:t>Atonement</a:t>
            </a: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305128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nodeType="afterGroup">
                            <p:stCondLst>
                              <p:cond delay="29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739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187399" name="Text Box 7"/>
          <p:cNvSpPr txBox="1">
            <a:spLocks noChangeArrowheads="1"/>
          </p:cNvSpPr>
          <p:nvPr/>
        </p:nvSpPr>
        <p:spPr bwMode="auto">
          <a:xfrm>
            <a:off x="152400" y="2620963"/>
            <a:ext cx="5562600" cy="2586037"/>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charset="0"/>
                <a:cs typeface="Arial"/>
              </a:rPr>
              <a:t>Celebrate harvest &amp; remember wilderness blessings</a:t>
            </a:r>
          </a:p>
          <a:p>
            <a:pPr marL="461963" marR="0" lvl="0" indent="-461963"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charset="0"/>
                <a:cs typeface="Arial"/>
              </a:rPr>
              <a:t>Millennial rest</a:t>
            </a:r>
          </a:p>
        </p:txBody>
      </p:sp>
      <p:sp>
        <p:nvSpPr>
          <p:cNvPr id="187400" name="Oval 8"/>
          <p:cNvSpPr>
            <a:spLocks noChangeArrowheads="1"/>
          </p:cNvSpPr>
          <p:nvPr/>
        </p:nvSpPr>
        <p:spPr bwMode="auto">
          <a:xfrm>
            <a:off x="3886200" y="487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7401" name="Rectangle 9"/>
          <p:cNvSpPr>
            <a:spLocks noGrp="1" noChangeArrowheads="1"/>
          </p:cNvSpPr>
          <p:nvPr>
            <p:ph type="title" idx="4294967295"/>
          </p:nvPr>
        </p:nvSpPr>
        <p:spPr>
          <a:xfrm>
            <a:off x="228600" y="1676400"/>
            <a:ext cx="30480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en-US" sz="3600" b="1" dirty="0">
                <a:solidFill>
                  <a:srgbClr val="FFFF00"/>
                </a:solidFill>
              </a:rPr>
              <a:t>Tabernacles</a:t>
            </a:r>
          </a:p>
        </p:txBody>
      </p:sp>
      <p:sp>
        <p:nvSpPr>
          <p:cNvPr id="11"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25857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nodeType="afterGroup">
                            <p:stCondLst>
                              <p:cond delay="2075"/>
                            </p:stCondLst>
                            <p:childTnLst>
                              <p:par>
                                <p:cTn id="9" presetID="9" presetClass="entr" presetSubtype="0" fill="hold" grpId="0" nodeType="afterEffect">
                                  <p:stCondLst>
                                    <p:cond delay="2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61616"/>
                </a:solidFill>
                <a:effectLst/>
                <a:uLnTx/>
                <a:uFillTx/>
                <a:latin typeface="Arial" pitchFamily="34" charset="0"/>
                <a:ea typeface="MS PGothic" pitchFamily="34" charset="-128"/>
                <a:cs typeface="+mn-cs"/>
              </a:rPr>
              <a:t>184</a:t>
            </a: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en-US" altLang="zh-CN" sz="3200" b="1" dirty="0">
                <a:solidFill>
                  <a:schemeClr val="tx1"/>
                </a:solidFill>
                <a:latin typeface="Arial" pitchFamily="34" charset="0"/>
              </a:rPr>
              <a:t>Eschatology of Israel</a:t>
            </a:r>
            <a:r>
              <a:rPr kumimoji="0" lang="fr-FR" altLang="zh-CN" sz="3200" b="1" dirty="0">
                <a:solidFill>
                  <a:schemeClr val="tx1"/>
                </a:solidFill>
                <a:latin typeface="Arial" pitchFamily="34" charset="0"/>
              </a:rPr>
              <a:t>'</a:t>
            </a:r>
            <a:r>
              <a:rPr kumimoji="0" lang="en-US" altLang="zh-CN" sz="3200" b="1" dirty="0">
                <a:solidFill>
                  <a:schemeClr val="tx1"/>
                </a:solidFill>
                <a:latin typeface="Arial" pitchFamily="34" charset="0"/>
              </a:rPr>
              <a:t>s Feasts (Lev. 23) </a:t>
            </a:r>
            <a:endParaRPr kumimoji="0" lang="en-US" altLang="en-US" sz="3200" b="1" dirty="0">
              <a:solidFill>
                <a:schemeClr val="tx1"/>
              </a:solidFill>
              <a:latin typeface="Arial" pitchFamily="34" charset="0"/>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Date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Length</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Feast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Significance (Past)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Typology (Future)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Weekly</a:t>
              </a: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Sabbath*</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(Shabbat)</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Reminder of:</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Creation rest of God</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Deliverance from Egypt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Sign of Mosaic Covenant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(Exod. 20, 31; Deut 5)</a:t>
              </a: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Millennial rest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(Heb. 4:1-11)</a:t>
              </a: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1-14</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(Nisan)</a:t>
              </a: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(Read Song</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of Songs)</a:t>
              </a: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Passover*†</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(Pesach)</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Redemption from Egypt by blood of the sacrificial lamb (Exod. 12)</a:t>
              </a: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Redemption from sin by Christ</a:t>
              </a:r>
              <a:r>
                <a:rPr kumimoji="0" lang="fr-FR"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 death as Lamb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Cor. 5:7b)</a:t>
              </a: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1-15</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to 1-21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(Nisan)</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 days</a:t>
              </a: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Unleavened</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Bread*† </a:t>
              </a: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Separation/break from dependence upon Egypt to dependence upon God</a:t>
              </a: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Separated life of the redeemed for God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Cor. 5:7a, 8)</a:t>
              </a: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1-16 (Day after Harvest Sabbath)</a:t>
              </a: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Firstfruits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(barley sheaf ceremony)</a:t>
              </a: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Anticipation of God</a:t>
              </a:r>
              <a:r>
                <a:rPr kumimoji="0" lang="fr-FR"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 </a:t>
              </a:r>
              <a:r>
                <a:rPr kumimoji="0" lang="en-US" altLang="en-US" sz="1800" b="1" i="1"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future </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material provisions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-begins grain harvest</a:t>
              </a: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Resurrection of Christ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Cor. 15:20)</a:t>
              </a: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3-6</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(Sivan)</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(Read Ruth)</a:t>
              </a: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Pentecost†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(Shavuoth)</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(Weeks)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(Harvest)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Thanksgiving for God</a:t>
              </a:r>
              <a:r>
                <a:rPr kumimoji="0" lang="fr-FR"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 </a:t>
              </a:r>
              <a:r>
                <a:rPr kumimoji="0" lang="en-US" altLang="en-US" sz="1800" b="1" i="1"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past </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material provisions - ends grain harvest (Deut. 16:9-12)</a:t>
              </a: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Coming of the Holy Spirit to complete Christ</a:t>
              </a:r>
              <a:r>
                <a:rPr kumimoji="0" lang="fr-FR"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s resurrection (Acts 2)</a:t>
              </a:r>
            </a:p>
          </p:txBody>
        </p:sp>
      </p:grpSp>
      <p:sp>
        <p:nvSpPr>
          <p:cNvPr id="2" name="Rectangle 52">
            <a:extLst>
              <a:ext uri="{FF2B5EF4-FFF2-40B4-BE49-F238E27FC236}">
                <a16:creationId xmlns:a16="http://schemas.microsoft.com/office/drawing/2014/main" id="{12ADF505-7A04-559A-1D2B-4561AAD313D7}"/>
              </a:ext>
            </a:extLst>
          </p:cNvPr>
          <p:cNvSpPr>
            <a:spLocks noChangeArrowheads="1"/>
          </p:cNvSpPr>
          <p:nvPr/>
        </p:nvSpPr>
        <p:spPr bwMode="auto">
          <a:xfrm>
            <a:off x="284922" y="1287184"/>
            <a:ext cx="2399071" cy="699887"/>
          </a:xfrm>
          <a:prstGeom prst="rect">
            <a:avLst/>
          </a:prstGeom>
          <a:noFill/>
          <a:ln w="28575"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9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the Millennium (Isa. 66:23; Ezek. 45:21; 46:1; Zech. 14:16-19; Luke 22:16)</a:t>
            </a:r>
          </a:p>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9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three annual Jerusalem pilgrimages by all male Israelites (Exod. 23:14-17) </a:t>
            </a:r>
          </a:p>
        </p:txBody>
      </p:sp>
    </p:spTree>
    <p:extLst>
      <p:ext uri="{BB962C8B-B14F-4D97-AF65-F5344CB8AC3E}">
        <p14:creationId xmlns:p14="http://schemas.microsoft.com/office/powerpoint/2010/main" val="296165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3200" b="1" dirty="0">
                <a:solidFill>
                  <a:srgbClr val="FFFFFF"/>
                </a:solidFill>
                <a:latin typeface="Arial" pitchFamily="34" charset="0"/>
              </a:rPr>
              <a:t>Eschatology of Israel</a:t>
            </a:r>
            <a:r>
              <a:rPr kumimoji="0" lang="fr-FR" altLang="zh-CN" sz="3200" b="1" dirty="0">
                <a:solidFill>
                  <a:srgbClr val="FFFFFF"/>
                </a:solidFill>
                <a:latin typeface="Arial" pitchFamily="34" charset="0"/>
              </a:rPr>
              <a:t>'</a:t>
            </a:r>
            <a:r>
              <a:rPr kumimoji="0" lang="en-US" altLang="zh-CN" sz="3200" b="1" dirty="0">
                <a:solidFill>
                  <a:srgbClr val="FFFFFF"/>
                </a:solidFill>
                <a:latin typeface="Arial" pitchFamily="34" charset="0"/>
              </a:rPr>
              <a:t>s Feasts (Lev. 23) </a:t>
            </a:r>
            <a:endParaRPr kumimoji="0" lang="en-US" altLang="en-US" sz="2400" b="1"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Date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Length</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Feast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Significance (Past)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Typology (Future)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Spring-Summer</a:t>
              </a: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no feasts</a:t>
              </a: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Enjoyment of the harvest</a:t>
              </a: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Church Age</a:t>
              </a: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(Tishri)</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Trumpets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(New Year)</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(Rosh Hashanah)</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Preparation for national redemption and cleansing on Day of Atonement</a:t>
              </a: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Rapture (1 Thess. 4:13f.) Revelation (Matt. 24:31)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—Kingdom preparation</a:t>
              </a: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7-10</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(Tishri)</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Day of Atonement (Yom Kippur)</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National repentance and  cleansing from sins of the people (Lev. 16)</a:t>
              </a: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National repentance of Israel in the Tribulation (Rom. 11:26-27)</a:t>
              </a: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7-15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to 7-21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(Tishri)</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 days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(Read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Eccles.)</a:t>
              </a: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Tabernacles*†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(Booths/Tents)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(Succot)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(the Lord)</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(Ingathering)</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Anticipated fulfillment of the Abrahamic Covenant (Neh. 8)</a:t>
              </a: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Actual fulfillment of the Abrahamic Covenant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—Kingdom (Matt. 17:4)</a:t>
              </a: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7-22</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(Tishri)</a:t>
              </a: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Shemini Atzeret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(Simchat Torah)</a:t>
              </a: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ja-JP"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"8th Day of Assembly" "Rejoicing in the Torah"</a:t>
              </a: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grpSp>
      <p:sp>
        <p:nvSpPr>
          <p:cNvPr id="20992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61616"/>
                </a:solidFill>
                <a:effectLst/>
                <a:uLnTx/>
                <a:uFillTx/>
                <a:latin typeface="Arial" pitchFamily="34" charset="0"/>
                <a:ea typeface="MS PGothic" pitchFamily="34" charset="-128"/>
                <a:cs typeface="+mn-cs"/>
              </a:rPr>
              <a:t>184</a:t>
            </a:r>
          </a:p>
        </p:txBody>
      </p:sp>
      <p:sp>
        <p:nvSpPr>
          <p:cNvPr id="2" name="Rectangle 52">
            <a:extLst>
              <a:ext uri="{FF2B5EF4-FFF2-40B4-BE49-F238E27FC236}">
                <a16:creationId xmlns:a16="http://schemas.microsoft.com/office/drawing/2014/main" id="{895D0019-0420-A8B2-7B76-89543CBD3AEF}"/>
              </a:ext>
            </a:extLst>
          </p:cNvPr>
          <p:cNvSpPr>
            <a:spLocks noChangeArrowheads="1"/>
          </p:cNvSpPr>
          <p:nvPr/>
        </p:nvSpPr>
        <p:spPr bwMode="auto">
          <a:xfrm>
            <a:off x="6518306" y="5634157"/>
            <a:ext cx="2552654" cy="1100887"/>
          </a:xfrm>
          <a:prstGeom prst="rect">
            <a:avLst/>
          </a:prstGeom>
          <a:noFill/>
          <a:ln w="28575"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the Millennium (Isa. 66:23; Ezek. 45:21; 46:1; Zech. 14:16-19; Luke 22:16)</a:t>
            </a:r>
          </a:p>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2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three annual Jerusalem pilgrimages by all male Israelites (Exod. 23:14-17) </a:t>
            </a:r>
          </a:p>
        </p:txBody>
      </p:sp>
    </p:spTree>
    <p:extLst>
      <p:ext uri="{BB962C8B-B14F-4D97-AF65-F5344CB8AC3E}">
        <p14:creationId xmlns:p14="http://schemas.microsoft.com/office/powerpoint/2010/main" val="415672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3200" b="1" dirty="0">
                <a:solidFill>
                  <a:srgbClr val="FFFFFF"/>
                </a:solidFill>
                <a:latin typeface="Arial" pitchFamily="34" charset="0"/>
              </a:rPr>
              <a:t>Eschatology of Israel</a:t>
            </a:r>
            <a:r>
              <a:rPr kumimoji="0" lang="fr-FR" altLang="zh-CN" sz="3200" b="1" dirty="0">
                <a:solidFill>
                  <a:srgbClr val="FFFFFF"/>
                </a:solidFill>
                <a:latin typeface="Arial" pitchFamily="34" charset="0"/>
              </a:rPr>
              <a:t>'</a:t>
            </a:r>
            <a:r>
              <a:rPr kumimoji="0" lang="en-US" altLang="zh-CN" sz="3200" b="1" dirty="0">
                <a:solidFill>
                  <a:srgbClr val="FFFFFF"/>
                </a:solidFill>
                <a:latin typeface="Arial" pitchFamily="34" charset="0"/>
              </a:rPr>
              <a:t>s Feasts (Lev. 23) </a:t>
            </a:r>
            <a:endParaRPr kumimoji="0" lang="en-US" altLang="en-US" sz="3600" b="1" dirty="0">
              <a:solidFill>
                <a:schemeClr val="tx1"/>
              </a:solidFill>
              <a:latin typeface="Impact" pitchFamily="34" charset="0"/>
              <a:ea typeface="SimSun" pitchFamily="2" charset="-122"/>
            </a:endParaRPr>
          </a:p>
        </p:txBody>
      </p:sp>
      <p:sp>
        <p:nvSpPr>
          <p:cNvPr id="211973" name="Rectangle 35"/>
          <p:cNvSpPr>
            <a:spLocks noChangeArrowheads="1"/>
          </p:cNvSpPr>
          <p:nvPr/>
        </p:nvSpPr>
        <p:spPr bwMode="auto">
          <a:xfrm>
            <a:off x="0" y="838200"/>
            <a:ext cx="1257995" cy="8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Date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11974" name="Rectangle 36"/>
          <p:cNvSpPr>
            <a:spLocks noChangeArrowheads="1"/>
          </p:cNvSpPr>
          <p:nvPr/>
        </p:nvSpPr>
        <p:spPr bwMode="auto">
          <a:xfrm>
            <a:off x="1257995" y="838200"/>
            <a:ext cx="1208788" cy="8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Length</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11975" name="Rectangle 37"/>
          <p:cNvSpPr>
            <a:spLocks noChangeArrowheads="1"/>
          </p:cNvSpPr>
          <p:nvPr/>
        </p:nvSpPr>
        <p:spPr bwMode="auto">
          <a:xfrm>
            <a:off x="2466783" y="838200"/>
            <a:ext cx="1422733" cy="8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Feast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11976" name="Rectangle 38"/>
          <p:cNvSpPr>
            <a:spLocks noChangeArrowheads="1"/>
          </p:cNvSpPr>
          <p:nvPr/>
        </p:nvSpPr>
        <p:spPr bwMode="auto">
          <a:xfrm>
            <a:off x="3889516" y="838200"/>
            <a:ext cx="2622963" cy="8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Significance (Past)</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11977" name="Rectangle 39"/>
          <p:cNvSpPr>
            <a:spLocks noChangeArrowheads="1"/>
          </p:cNvSpPr>
          <p:nvPr/>
        </p:nvSpPr>
        <p:spPr bwMode="auto">
          <a:xfrm>
            <a:off x="6512479" y="838200"/>
            <a:ext cx="2554501" cy="8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400" b="1" i="0" u="sng" strike="noStrike" kern="1200" cap="none" spc="0" normalizeH="0" baseline="0" noProof="0">
                <a:ln>
                  <a:noFill/>
                </a:ln>
                <a:solidFill>
                  <a:srgbClr val="000000"/>
                </a:solidFill>
                <a:effectLst/>
                <a:uLnTx/>
                <a:uFillTx/>
                <a:latin typeface="Arial Narrow" pitchFamily="34" charset="0"/>
                <a:ea typeface="MS PGothic" pitchFamily="34" charset="-128"/>
                <a:cs typeface="+mn-cs"/>
              </a:rPr>
              <a:t>Typology (Future)</a:t>
            </a:r>
            <a:endParaRPr kumimoji="0" lang="en-US" alt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endParaRPr>
          </a:p>
        </p:txBody>
      </p:sp>
      <p:sp>
        <p:nvSpPr>
          <p:cNvPr id="211978" name="Rectangle 41"/>
          <p:cNvSpPr>
            <a:spLocks noChangeArrowheads="1"/>
          </p:cNvSpPr>
          <p:nvPr/>
        </p:nvSpPr>
        <p:spPr bwMode="auto">
          <a:xfrm>
            <a:off x="0" y="1680031"/>
            <a:ext cx="9037028" cy="81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The following days are not commanded in Scripture and </a:t>
            </a:r>
            <a:b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b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probably have no eschatological significance:</a:t>
            </a:r>
          </a:p>
        </p:txBody>
      </p:sp>
      <p:sp>
        <p:nvSpPr>
          <p:cNvPr id="211979" name="Rectangle 42"/>
          <p:cNvSpPr>
            <a:spLocks noChangeArrowheads="1"/>
          </p:cNvSpPr>
          <p:nvPr/>
        </p:nvSpPr>
        <p:spPr bwMode="auto">
          <a:xfrm>
            <a:off x="0" y="2492077"/>
            <a:ext cx="1257995" cy="121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5-9</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(Ab)</a:t>
            </a:r>
          </a:p>
        </p:txBody>
      </p:sp>
      <p:sp>
        <p:nvSpPr>
          <p:cNvPr id="211980" name="Rectangle 43"/>
          <p:cNvSpPr>
            <a:spLocks noChangeArrowheads="1"/>
          </p:cNvSpPr>
          <p:nvPr/>
        </p:nvSpPr>
        <p:spPr bwMode="auto">
          <a:xfrm>
            <a:off x="1257995" y="2492077"/>
            <a:ext cx="1208788" cy="121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(Read Lam.)</a:t>
            </a:r>
          </a:p>
        </p:txBody>
      </p:sp>
      <p:sp>
        <p:nvSpPr>
          <p:cNvPr id="211981" name="Rectangle 44"/>
          <p:cNvSpPr>
            <a:spLocks noChangeArrowheads="1"/>
          </p:cNvSpPr>
          <p:nvPr/>
        </p:nvSpPr>
        <p:spPr bwMode="auto">
          <a:xfrm>
            <a:off x="2466783" y="2492077"/>
            <a:ext cx="1422733" cy="121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9th of Ab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(Tish</a:t>
            </a:r>
            <a:r>
              <a:rPr kumimoji="0" lang="fr-FR" altLang="ja-JP"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ah be</a:t>
            </a:r>
            <a:r>
              <a:rPr kumimoji="0" lang="fr-FR" altLang="ja-JP"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t>
            </a: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ab)</a:t>
            </a:r>
          </a:p>
        </p:txBody>
      </p:sp>
      <p:sp>
        <p:nvSpPr>
          <p:cNvPr id="211982" name="Rectangle 45"/>
          <p:cNvSpPr>
            <a:spLocks noChangeArrowheads="1"/>
          </p:cNvSpPr>
          <p:nvPr/>
        </p:nvSpPr>
        <p:spPr bwMode="auto">
          <a:xfrm>
            <a:off x="3889516" y="2492077"/>
            <a:ext cx="2622963" cy="121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Destructions of Jerusalem:</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586 BC &amp; AD 70</a:t>
            </a:r>
          </a:p>
        </p:txBody>
      </p:sp>
      <p:sp>
        <p:nvSpPr>
          <p:cNvPr id="211983" name="Rectangle 48"/>
          <p:cNvSpPr>
            <a:spLocks noChangeArrowheads="1"/>
          </p:cNvSpPr>
          <p:nvPr/>
        </p:nvSpPr>
        <p:spPr bwMode="auto">
          <a:xfrm>
            <a:off x="0" y="3708579"/>
            <a:ext cx="1257995" cy="21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9-25</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(Kislev)</a:t>
            </a:r>
          </a:p>
        </p:txBody>
      </p:sp>
      <p:sp>
        <p:nvSpPr>
          <p:cNvPr id="211984" name="Rectangle 49"/>
          <p:cNvSpPr>
            <a:spLocks noChangeArrowheads="1"/>
          </p:cNvSpPr>
          <p:nvPr/>
        </p:nvSpPr>
        <p:spPr bwMode="auto">
          <a:xfrm>
            <a:off x="1257995" y="3708579"/>
            <a:ext cx="1208788" cy="21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 day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+ 7 more days of candle lighting</a:t>
            </a:r>
          </a:p>
        </p:txBody>
      </p:sp>
      <p:sp>
        <p:nvSpPr>
          <p:cNvPr id="211985" name="Rectangle 50"/>
          <p:cNvSpPr>
            <a:spLocks noChangeArrowheads="1"/>
          </p:cNvSpPr>
          <p:nvPr/>
        </p:nvSpPr>
        <p:spPr bwMode="auto">
          <a:xfrm>
            <a:off x="2466783" y="3708579"/>
            <a:ext cx="1422733" cy="21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Hanukkah</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(Dedication)</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 (Lights)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(Illumination)</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(Maccabees)</a:t>
            </a:r>
          </a:p>
        </p:txBody>
      </p:sp>
      <p:sp>
        <p:nvSpPr>
          <p:cNvPr id="211986" name="Rectangle 51"/>
          <p:cNvSpPr>
            <a:spLocks noChangeArrowheads="1"/>
          </p:cNvSpPr>
          <p:nvPr/>
        </p:nvSpPr>
        <p:spPr bwMode="auto">
          <a:xfrm>
            <a:off x="3889516" y="3708579"/>
            <a:ext cx="2622963" cy="21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Saving of the nation</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under Judas Maccabeus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in 164 BC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(cf. John 10:22)</a:t>
            </a:r>
          </a:p>
        </p:txBody>
      </p:sp>
      <p:sp>
        <p:nvSpPr>
          <p:cNvPr id="211987" name="Rectangle 54"/>
          <p:cNvSpPr>
            <a:spLocks noChangeArrowheads="1"/>
          </p:cNvSpPr>
          <p:nvPr/>
        </p:nvSpPr>
        <p:spPr bwMode="auto">
          <a:xfrm>
            <a:off x="0" y="5859403"/>
            <a:ext cx="1257995"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12-14/15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20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(Adar)</a:t>
            </a:r>
          </a:p>
        </p:txBody>
      </p:sp>
      <p:sp>
        <p:nvSpPr>
          <p:cNvPr id="211988" name="Rectangle 55"/>
          <p:cNvSpPr>
            <a:spLocks noChangeArrowheads="1"/>
          </p:cNvSpPr>
          <p:nvPr/>
        </p:nvSpPr>
        <p:spPr bwMode="auto">
          <a:xfrm>
            <a:off x="1257995" y="5859403"/>
            <a:ext cx="1208788"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2 days</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(Read Esther)</a:t>
            </a:r>
          </a:p>
        </p:txBody>
      </p:sp>
      <p:sp>
        <p:nvSpPr>
          <p:cNvPr id="211989" name="Rectangle 56"/>
          <p:cNvSpPr>
            <a:spLocks noChangeArrowheads="1"/>
          </p:cNvSpPr>
          <p:nvPr/>
        </p:nvSpPr>
        <p:spPr bwMode="auto">
          <a:xfrm>
            <a:off x="2466783" y="5859403"/>
            <a:ext cx="1422733"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Purim</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(Lots)</a:t>
            </a:r>
          </a:p>
        </p:txBody>
      </p:sp>
      <p:sp>
        <p:nvSpPr>
          <p:cNvPr id="211990" name="Rectangle 57"/>
          <p:cNvSpPr>
            <a:spLocks noChangeArrowheads="1"/>
          </p:cNvSpPr>
          <p:nvPr/>
        </p:nvSpPr>
        <p:spPr bwMode="auto">
          <a:xfrm>
            <a:off x="3889516" y="5859403"/>
            <a:ext cx="2622963"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Saving of the nation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Arial Narrow" pitchFamily="34" charset="0"/>
                <a:ea typeface="MS PGothic" pitchFamily="34" charset="-128"/>
                <a:cs typeface="+mn-cs"/>
              </a:rPr>
              <a:t>under Esther (9:21)</a:t>
            </a:r>
          </a:p>
        </p:txBody>
      </p:sp>
      <p:sp>
        <p:nvSpPr>
          <p:cNvPr id="211992" name="Rectangle 52"/>
          <p:cNvSpPr>
            <a:spLocks noChangeArrowheads="1"/>
          </p:cNvSpPr>
          <p:nvPr/>
        </p:nvSpPr>
        <p:spPr bwMode="auto">
          <a:xfrm>
            <a:off x="6498427" y="2288282"/>
            <a:ext cx="2552654" cy="2150824"/>
          </a:xfrm>
          <a:prstGeom prst="rect">
            <a:avLst/>
          </a:prstGeom>
          <a:noFill/>
          <a:ln w="28575"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1"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This Typology column shows that the order of Israel</a:t>
            </a:r>
            <a:r>
              <a:rPr kumimoji="0" lang="fr-FR" altLang="ja-JP" sz="1800" b="1" i="1"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a:t>
            </a:r>
            <a:r>
              <a:rPr kumimoji="0" lang="en-US" altLang="en-US" sz="1800" b="1" i="1"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s annual feasts prophetically parallels her experience as a nation throughout history!</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211972"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61616"/>
                </a:solidFill>
                <a:effectLst/>
                <a:uLnTx/>
                <a:uFillTx/>
                <a:latin typeface="Arial" pitchFamily="34" charset="0"/>
                <a:ea typeface="MS PGothic" pitchFamily="34" charset="-128"/>
                <a:cs typeface="+mn-cs"/>
              </a:rPr>
              <a:t>184</a:t>
            </a:r>
          </a:p>
        </p:txBody>
      </p:sp>
      <p:sp>
        <p:nvSpPr>
          <p:cNvPr id="2" name="Rectangle 52">
            <a:extLst>
              <a:ext uri="{FF2B5EF4-FFF2-40B4-BE49-F238E27FC236}">
                <a16:creationId xmlns:a16="http://schemas.microsoft.com/office/drawing/2014/main" id="{9BEE4EDF-01DF-65E2-4C6A-57B806C49FAC}"/>
              </a:ext>
            </a:extLst>
          </p:cNvPr>
          <p:cNvSpPr>
            <a:spLocks noChangeArrowheads="1"/>
          </p:cNvSpPr>
          <p:nvPr/>
        </p:nvSpPr>
        <p:spPr bwMode="auto">
          <a:xfrm>
            <a:off x="6518306" y="4584221"/>
            <a:ext cx="2552654" cy="2150824"/>
          </a:xfrm>
          <a:prstGeom prst="rect">
            <a:avLst/>
          </a:prstGeom>
          <a:noFill/>
          <a:ln w="28575"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1"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the Millennium (Isa. 66:23; Ezek. 45:21; 46:1; Zech. 14:16-19; Luke 22:16)</a:t>
            </a:r>
          </a:p>
          <a:p>
            <a:pPr marL="117475" marR="0" lvl="0" indent="-117475"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1"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rPr>
              <a:t>† Feasts celebrated in three annual Jerusalem pilgrimages by all male Israelites (Exod. 23:14-17) </a:t>
            </a:r>
            <a:endParaRPr kumimoji="0" lang="en-US" altLang="en-US" sz="1800" b="1"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Tree>
    <p:extLst>
      <p:ext uri="{BB962C8B-B14F-4D97-AF65-F5344CB8AC3E}">
        <p14:creationId xmlns:p14="http://schemas.microsoft.com/office/powerpoint/2010/main" val="81800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513" y="0"/>
            <a:ext cx="3024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590872" y="188640"/>
            <a:ext cx="8229600" cy="1143000"/>
          </a:xfrm>
        </p:spPr>
        <p:txBody>
          <a:bodyPr/>
          <a:lstStyle/>
          <a:p>
            <a:pPr eaLnBrk="1" hangingPunct="1"/>
            <a:r>
              <a:rPr lang="en-US" altLang="en-US" b="1" dirty="0"/>
              <a:t>The </a:t>
            </a:r>
            <a:r>
              <a:rPr lang="en-US" altLang="en-US" sz="6600" b="1" dirty="0">
                <a:solidFill>
                  <a:srgbClr val="060400"/>
                </a:solidFill>
                <a:effectLst>
                  <a:outerShdw blurRad="38100" dist="38100" dir="2700000" algn="tl">
                    <a:srgbClr val="FFFFFF"/>
                  </a:outerShdw>
                </a:effectLst>
              </a:rPr>
              <a:t>Modern</a:t>
            </a:r>
            <a:r>
              <a:rPr lang="en-US" altLang="en-US" b="1" dirty="0"/>
              <a:t> Work Ethic</a:t>
            </a: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r>
              <a:rPr kumimoji="1" lang="en-US" altLang="en-US" sz="3600" b="1" dirty="0">
                <a:solidFill>
                  <a:schemeClr val="bg1"/>
                </a:solidFill>
                <a:latin typeface="Arial" pitchFamily="34" charset="0"/>
              </a:rPr>
              <a:t>Feasts Historically Looked Backward to Israel</a:t>
            </a:r>
            <a:r>
              <a:rPr kumimoji="1" lang="fr-FR" altLang="en-US" sz="3600" b="1" dirty="0">
                <a:solidFill>
                  <a:schemeClr val="bg1"/>
                </a:solidFill>
                <a:latin typeface="Arial" pitchFamily="34" charset="0"/>
              </a:rPr>
              <a:t>'</a:t>
            </a:r>
            <a:r>
              <a:rPr kumimoji="1" lang="en-US" altLang="en-US" sz="3600" b="1" dirty="0">
                <a:solidFill>
                  <a:schemeClr val="bg1"/>
                </a:solidFill>
                <a:latin typeface="Arial" pitchFamily="34" charset="0"/>
              </a:rPr>
              <a:t>s Past</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42"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a:effectLst/>
        </p:spPr>
        <p:txBody>
          <a:bodyPr/>
          <a:lstStyle/>
          <a:p>
            <a:r>
              <a:rPr kumimoji="1" lang="en-US" altLang="en-US" sz="3600" b="1" dirty="0">
                <a:solidFill>
                  <a:schemeClr val="bg1"/>
                </a:solidFill>
                <a:latin typeface="Arial" pitchFamily="34" charset="0"/>
              </a:rPr>
              <a:t>Feasts Also Prophetically Look Forward to Israel</a:t>
            </a:r>
            <a:r>
              <a:rPr kumimoji="1" lang="fr-FR" altLang="en-US" sz="3600" b="1" dirty="0">
                <a:solidFill>
                  <a:schemeClr val="bg1"/>
                </a:solidFill>
                <a:latin typeface="Arial" pitchFamily="34" charset="0"/>
              </a:rPr>
              <a:t>'</a:t>
            </a:r>
            <a:r>
              <a:rPr kumimoji="1" lang="en-US" altLang="en-US" sz="3600" b="1" dirty="0">
                <a:solidFill>
                  <a:schemeClr val="bg1"/>
                </a:solidFill>
                <a:latin typeface="Arial" pitchFamily="34" charset="0"/>
              </a:rPr>
              <a:t>s Future</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5046"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215054"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1506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21506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marL="914400" indent="-914400" algn="l" eaLnBrk="1" hangingPunct="1">
              <a:tabLst>
                <a:tab pos="914400" algn="l"/>
              </a:tabLst>
            </a:pPr>
            <a:r>
              <a:rPr lang="en-US" altLang="en-US" sz="4000" b="1">
                <a:cs typeface="Arial" pitchFamily="34" charset="0"/>
              </a:rPr>
              <a:t>I. 	Israel rested to maintain a holy walk with God.</a:t>
            </a:r>
          </a:p>
        </p:txBody>
      </p:sp>
      <p:sp>
        <p:nvSpPr>
          <p:cNvPr id="51203" name="Rectangle 3"/>
          <p:cNvSpPr>
            <a:spLocks noGrp="1" noChangeArrowheads="1"/>
          </p:cNvSpPr>
          <p:nvPr>
            <p:ph type="body" idx="1"/>
          </p:nvPr>
        </p:nvSpPr>
        <p:spPr>
          <a:xfrm>
            <a:off x="1447800" y="1600200"/>
            <a:ext cx="7162800" cy="4953000"/>
          </a:xfrm>
        </p:spPr>
        <p:txBody>
          <a:bodyPr/>
          <a:lstStyle/>
          <a:p>
            <a:pPr marL="609600" indent="-609600" eaLnBrk="1" hangingPunct="1">
              <a:buSzTx/>
              <a:buFontTx/>
              <a:buAutoNum type="alphaUcPeriod"/>
            </a:pPr>
            <a:r>
              <a:rPr lang="en-US" altLang="zh-CN" b="1">
                <a:latin typeface="Arial" pitchFamily="34" charset="0"/>
                <a:cs typeface="Arial" pitchFamily="34" charset="0"/>
              </a:rPr>
              <a:t>All Jewish men attended the  </a:t>
            </a:r>
            <a:r>
              <a:rPr lang="en-US" altLang="zh-CN" b="1" u="sng">
                <a:latin typeface="Arial" pitchFamily="34" charset="0"/>
                <a:cs typeface="Arial" pitchFamily="34" charset="0"/>
              </a:rPr>
              <a:t>three annual feasts</a:t>
            </a:r>
            <a:r>
              <a:rPr lang="en-US" altLang="zh-CN" b="1">
                <a:latin typeface="Arial" pitchFamily="34" charset="0"/>
                <a:cs typeface="Arial" pitchFamily="34" charset="0"/>
              </a:rPr>
              <a:t> to remind them of God</a:t>
            </a:r>
            <a:r>
              <a:rPr lang="fr-FR" altLang="zh-CN" b="1">
                <a:latin typeface="Arial" pitchFamily="34" charset="0"/>
                <a:cs typeface="Arial" pitchFamily="34" charset="0"/>
              </a:rPr>
              <a:t>'</a:t>
            </a:r>
            <a:r>
              <a:rPr lang="en-US" altLang="zh-CN" b="1">
                <a:latin typeface="Arial" pitchFamily="34" charset="0"/>
                <a:cs typeface="Arial" pitchFamily="34" charset="0"/>
              </a:rPr>
              <a:t>s blessings in their lives (Exod. 23:14-19).</a:t>
            </a:r>
          </a:p>
        </p:txBody>
      </p:sp>
      <p:sp>
        <p:nvSpPr>
          <p:cNvPr id="6"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a:solidFill>
                  <a:schemeClr val="bg1"/>
                </a:solidFill>
                <a:effectLst>
                  <a:outerShdw blurRad="38100" dist="38100" dir="2700000" algn="tl">
                    <a:srgbClr val="808080"/>
                  </a:outerShdw>
                </a:effectLst>
                <a:latin typeface="Arial" pitchFamily="34" charset="0"/>
              </a:rPr>
              <a:t>Passover: Pilgrimage Feast #1</a:t>
            </a:r>
            <a:endParaRPr lang="en-US" altLang="en-US" sz="3600" b="1">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811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218123"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en-US" altLang="en-US" sz="4000" b="1">
                <a:solidFill>
                  <a:schemeClr val="tx1"/>
                </a:solidFill>
              </a:rPr>
              <a:t>Jews Often Gave Whole Burnt Offerings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en-US" altLang="en-US">
                <a:solidFill>
                  <a:schemeClr val="tx1"/>
                </a:solidFill>
              </a:rPr>
              <a:t>The Passover Lamb</a:t>
            </a: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effectLst>
                  <a:outerShdw blurRad="38100" dist="38100" dir="2700000" algn="tl">
                    <a:srgbClr val="000000"/>
                  </a:outerShdw>
                </a:effectLst>
                <a:latin typeface="Arial" pitchFamily="34" charset="0"/>
              </a:rPr>
              <a:t>"… on the tenth day of this [first] month each family must choose a lamb or a young goat for a sacrifice, one animal for each household" (Exod. 12:3)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32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32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323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3" name="Text Box 9"/>
          <p:cNvSpPr txBox="1">
            <a:spLocks noChangeArrowheads="1"/>
          </p:cNvSpPr>
          <p:nvPr/>
        </p:nvSpPr>
        <p:spPr bwMode="auto">
          <a:xfrm>
            <a:off x="179388" y="331788"/>
            <a:ext cx="4176712"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ea typeface="ＭＳ Ｐゴシック" charset="0"/>
                <a:cs typeface="Arial"/>
              </a:rPr>
              <a:t>The blood will be a sign for you on the houses where you are; and when I see the blood, I will   pass over you. No destructive plague will touch you when  I strike Egypt. </a:t>
            </a:r>
          </a:p>
        </p:txBody>
      </p:sp>
      <p:sp>
        <p:nvSpPr>
          <p:cNvPr id="257034"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ＭＳ Ｐゴシック" charset="0"/>
                <a:cs typeface="Arial"/>
              </a:rPr>
              <a:t>Exodus 12:13 (NIV)</a:t>
            </a:r>
          </a:p>
        </p:txBody>
      </p:sp>
      <p:sp>
        <p:nvSpPr>
          <p:cNvPr id="2232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en-US" sz="3200">
                <a:solidFill>
                  <a:schemeClr val="bg1"/>
                </a:solidFill>
                <a:latin typeface="Arial" pitchFamily="34" charset="0"/>
                <a:cs typeface="Arial" pitchFamily="34" charset="0"/>
              </a:rPr>
              <a:t>Passover Protection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52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52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8057" name="Text Box 9"/>
          <p:cNvSpPr txBox="1">
            <a:spLocks noChangeArrowheads="1"/>
          </p:cNvSpPr>
          <p:nvPr/>
        </p:nvSpPr>
        <p:spPr bwMode="auto">
          <a:xfrm>
            <a:off x="223838" y="331788"/>
            <a:ext cx="4048125" cy="50784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a:solidFill>
                  <a:srgbClr val="FFFFFF"/>
                </a:solidFill>
                <a:latin typeface="Arial"/>
                <a:ea typeface="ＭＳ Ｐゴシック" charset="0"/>
                <a:cs typeface="Arial"/>
              </a:rPr>
              <a:t>By faith he kept the Passover and the sprinkling of blood, so that the destroyer of the firstborn would not touch the firstborn of Israel. </a:t>
            </a:r>
          </a:p>
        </p:txBody>
      </p:sp>
      <p:sp>
        <p:nvSpPr>
          <p:cNvPr id="258058" name="Text Box 10"/>
          <p:cNvSpPr txBox="1">
            <a:spLocks noChangeArrowheads="1"/>
          </p:cNvSpPr>
          <p:nvPr/>
        </p:nvSpPr>
        <p:spPr bwMode="auto">
          <a:xfrm>
            <a:off x="-76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charset="0"/>
                <a:cs typeface="Arial"/>
              </a:rPr>
              <a:t>Hebrews 11:28 (NIV)</a:t>
            </a:r>
          </a:p>
        </p:txBody>
      </p:sp>
      <p:sp>
        <p:nvSpPr>
          <p:cNvPr id="2252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en-US" sz="3600">
                <a:solidFill>
                  <a:schemeClr val="bg1"/>
                </a:solidFill>
                <a:latin typeface="Arial" pitchFamily="34" charset="0"/>
                <a:cs typeface="Arial" pitchFamily="34" charset="0"/>
              </a:rPr>
              <a:t>Faith Pictured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73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73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9081" name="Text Box 9"/>
          <p:cNvSpPr txBox="1">
            <a:spLocks noChangeArrowheads="1"/>
          </p:cNvSpPr>
          <p:nvPr/>
        </p:nvSpPr>
        <p:spPr bwMode="auto">
          <a:xfrm>
            <a:off x="381000" y="331788"/>
            <a:ext cx="41148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a:solidFill>
                  <a:srgbClr val="FFFFFF"/>
                </a:solidFill>
                <a:latin typeface="Arial" pitchFamily="34" charset="0"/>
                <a:cs typeface="Arial" pitchFamily="34" charset="0"/>
              </a:rPr>
              <a:t>The next day John saw Jesus coming toward him and said, </a:t>
            </a:r>
            <a:r>
              <a:rPr lang="en-US" altLang="ja-JP" sz="3600" b="1" i="1">
                <a:solidFill>
                  <a:srgbClr val="FFFFFF"/>
                </a:solidFill>
                <a:latin typeface="Arial" pitchFamily="34" charset="0"/>
                <a:cs typeface="Arial" pitchFamily="34" charset="0"/>
              </a:rPr>
              <a:t>"</a:t>
            </a:r>
            <a:r>
              <a:rPr lang="en-US" altLang="en-US" sz="3600" b="1" i="1">
                <a:solidFill>
                  <a:srgbClr val="FFFFFF"/>
                </a:solidFill>
                <a:latin typeface="Arial" pitchFamily="34" charset="0"/>
                <a:cs typeface="Arial" pitchFamily="34" charset="0"/>
              </a:rPr>
              <a:t>Look, the Lamb of God, who takes away the sin of the world!</a:t>
            </a:r>
            <a:r>
              <a:rPr lang="en-US" altLang="ja-JP" sz="3600" b="1" i="1">
                <a:solidFill>
                  <a:srgbClr val="FFFFFF"/>
                </a:solidFill>
                <a:latin typeface="Arial" pitchFamily="34" charset="0"/>
                <a:cs typeface="Arial" pitchFamily="34" charset="0"/>
              </a:rPr>
              <a:t>"</a:t>
            </a:r>
            <a:endParaRPr lang="en-US" altLang="en-US" sz="3600" b="1" i="1">
              <a:solidFill>
                <a:srgbClr val="FFFFFF"/>
              </a:solidFill>
              <a:latin typeface="Arial" pitchFamily="34" charset="0"/>
              <a:cs typeface="Arial" pitchFamily="34" charset="0"/>
            </a:endParaRPr>
          </a:p>
        </p:txBody>
      </p:sp>
      <p:sp>
        <p:nvSpPr>
          <p:cNvPr id="259082"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ＭＳ Ｐゴシック" charset="0"/>
                <a:cs typeface="Arial"/>
              </a:rPr>
              <a:t>John 1:29 (NIV)</a:t>
            </a:r>
          </a:p>
        </p:txBody>
      </p:sp>
      <p:grpSp>
        <p:nvGrpSpPr>
          <p:cNvPr id="227338" name="Group 11"/>
          <p:cNvGrpSpPr>
            <a:grpSpLocks/>
          </p:cNvGrpSpPr>
          <p:nvPr/>
        </p:nvGrpSpPr>
        <p:grpSpPr bwMode="auto">
          <a:xfrm>
            <a:off x="6899275" y="381000"/>
            <a:ext cx="2244725" cy="3867150"/>
            <a:chOff x="3037" y="674"/>
            <a:chExt cx="1414" cy="2436"/>
          </a:xfrm>
        </p:grpSpPr>
        <p:sp>
          <p:nvSpPr>
            <p:cNvPr id="2273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73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en-US" sz="3200">
                <a:solidFill>
                  <a:schemeClr val="bg1"/>
                </a:solidFill>
                <a:latin typeface="Arial" pitchFamily="34" charset="0"/>
                <a:cs typeface="Arial" pitchFamily="34" charset="0"/>
              </a:rPr>
              <a:t>The Lamb Pictured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93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93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60105" name="Text Box 9"/>
          <p:cNvSpPr txBox="1">
            <a:spLocks noChangeArrowheads="1"/>
          </p:cNvSpPr>
          <p:nvPr/>
        </p:nvSpPr>
        <p:spPr bwMode="auto">
          <a:xfrm>
            <a:off x="381000" y="331788"/>
            <a:ext cx="41148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a:solidFill>
                  <a:srgbClr val="FFFFFF"/>
                </a:solidFill>
                <a:latin typeface="Arial"/>
                <a:ea typeface="ＭＳ Ｐゴシック" charset="0"/>
                <a:cs typeface="Arial"/>
              </a:rPr>
              <a:t>For Christ, our Passover lamb, has been sacrificed.</a:t>
            </a:r>
          </a:p>
        </p:txBody>
      </p:sp>
      <p:sp>
        <p:nvSpPr>
          <p:cNvPr id="260106" name="Text Box 10"/>
          <p:cNvSpPr txBox="1">
            <a:spLocks noChangeArrowheads="1"/>
          </p:cNvSpPr>
          <p:nvPr/>
        </p:nvSpPr>
        <p:spPr bwMode="auto">
          <a:xfrm>
            <a:off x="-76200" y="5943600"/>
            <a:ext cx="4648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Arial"/>
                <a:ea typeface="ＭＳ Ｐゴシック" charset="0"/>
                <a:cs typeface="Arial"/>
              </a:rPr>
              <a:t>1 Corinthians 5:7 (NIV)</a:t>
            </a:r>
          </a:p>
        </p:txBody>
      </p:sp>
      <p:grpSp>
        <p:nvGrpSpPr>
          <p:cNvPr id="229386" name="Group 11"/>
          <p:cNvGrpSpPr>
            <a:grpSpLocks/>
          </p:cNvGrpSpPr>
          <p:nvPr/>
        </p:nvGrpSpPr>
        <p:grpSpPr bwMode="auto">
          <a:xfrm>
            <a:off x="6899275" y="381000"/>
            <a:ext cx="2244725" cy="3867150"/>
            <a:chOff x="3037" y="674"/>
            <a:chExt cx="1414" cy="2436"/>
          </a:xfrm>
        </p:grpSpPr>
        <p:sp>
          <p:nvSpPr>
            <p:cNvPr id="2293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938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altLang="en-US" sz="3600">
                <a:solidFill>
                  <a:schemeClr val="bg1"/>
                </a:solidFill>
                <a:latin typeface="Arial" pitchFamily="34" charset="0"/>
                <a:cs typeface="Arial" pitchFamily="34" charset="0"/>
              </a:rPr>
              <a:t>The Cross Pictured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179</a:t>
            </a:r>
            <a:endParaRPr lang="en-US" altLang="en-US" sz="1800"/>
          </a:p>
        </p:txBody>
      </p:sp>
      <p:sp>
        <p:nvSpPr>
          <p:cNvPr id="8" name="Title 7"/>
          <p:cNvSpPr>
            <a:spLocks noGrp="1"/>
          </p:cNvSpPr>
          <p:nvPr>
            <p:ph type="title" idx="4294967295"/>
          </p:nvPr>
        </p:nvSpPr>
        <p:spPr>
          <a:xfrm>
            <a:off x="3048000" y="5638800"/>
            <a:ext cx="6096000" cy="1219200"/>
          </a:xfrm>
        </p:spPr>
        <p:txBody>
          <a:bodyPr/>
          <a:lstStyle/>
          <a:p>
            <a:pPr eaLnBrk="1" hangingPunct="1"/>
            <a:r>
              <a:rPr lang="en-US" altLang="en-US"/>
              <a:t>Why take a break?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b="1">
              <a:solidFill>
                <a:srgbClr val="000000"/>
              </a:solidFill>
              <a:latin typeface="Arial" pitchFamily="34" charset="0"/>
              <a:cs typeface="Arial" pitchFamily="34" charset="0"/>
            </a:endParaRPr>
          </a:p>
        </p:txBody>
      </p:sp>
      <p:pic>
        <p:nvPicPr>
          <p:cNvPr id="231426"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4"/>
          <p:cNvSpPr>
            <a:spLocks noGrp="1" noChangeArrowheads="1"/>
          </p:cNvSpPr>
          <p:nvPr>
            <p:ph type="title" idx="4294967295"/>
          </p:nvPr>
        </p:nvSpPr>
        <p:spPr>
          <a:xfrm>
            <a:off x="762000" y="0"/>
            <a:ext cx="7772400" cy="549275"/>
          </a:xfrm>
        </p:spPr>
        <p:txBody>
          <a:bodyPr/>
          <a:lstStyle/>
          <a:p>
            <a:pPr eaLnBrk="1" hangingPunct="1"/>
            <a:r>
              <a:rPr lang="en-US" altLang="en-US" b="1">
                <a:latin typeface="Arial" pitchFamily="34" charset="0"/>
                <a:cs typeface="Arial" pitchFamily="34" charset="0"/>
              </a:rPr>
              <a:t>Faith in a Lamb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en-US" altLang="en-US">
                <a:solidFill>
                  <a:schemeClr val="tx1"/>
                </a:solidFill>
              </a:rPr>
              <a:t>The Passover Lamb</a:t>
            </a:r>
          </a:p>
        </p:txBody>
      </p:sp>
      <p:pic>
        <p:nvPicPr>
          <p:cNvPr id="233475"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300" y="3644900"/>
            <a:ext cx="45910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492500" y="1916113"/>
            <a:ext cx="5400675" cy="1503362"/>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3200" b="1">
                <a:solidFill>
                  <a:srgbClr val="FFFFFF"/>
                </a:solidFill>
                <a:effectLst>
                  <a:outerShdw blurRad="38100" dist="38100" dir="2700000" algn="tl">
                    <a:srgbClr val="000000"/>
                  </a:outerShdw>
                </a:effectLst>
                <a:latin typeface="Arial" pitchFamily="34" charset="0"/>
              </a:rPr>
              <a:t>"Look, the Lamb of God, who takes away the sin of the world" (John 1:29)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en-US" altLang="ja-JP" b="1">
                <a:solidFill>
                  <a:schemeClr val="bg1"/>
                </a:solidFill>
                <a:latin typeface="Arial" pitchFamily="34" charset="0"/>
                <a:cs typeface="Arial" pitchFamily="34" charset="0"/>
              </a:rPr>
              <a:t>"</a:t>
            </a:r>
            <a:r>
              <a:rPr lang="en-US" altLang="en-US" b="1">
                <a:solidFill>
                  <a:schemeClr val="bg1"/>
                </a:solidFill>
                <a:latin typeface="Arial" pitchFamily="34" charset="0"/>
                <a:cs typeface="Arial" pitchFamily="34" charset="0"/>
              </a:rPr>
              <a:t>This is my body…</a:t>
            </a:r>
            <a:r>
              <a:rPr lang="en-US" altLang="ja-JP" b="1">
                <a:solidFill>
                  <a:schemeClr val="bg1"/>
                </a:solidFill>
                <a:latin typeface="Arial" pitchFamily="34" charset="0"/>
                <a:cs typeface="Arial" pitchFamily="34" charset="0"/>
              </a:rPr>
              <a:t>"</a:t>
            </a:r>
            <a:endParaRPr lang="en-US" altLang="en-US">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itle 2"/>
          <p:cNvSpPr>
            <a:spLocks noGrp="1"/>
          </p:cNvSpPr>
          <p:nvPr>
            <p:ph type="title" idx="4294967295"/>
          </p:nvPr>
        </p:nvSpPr>
        <p:spPr>
          <a:xfrm>
            <a:off x="152400" y="152400"/>
            <a:ext cx="2971800" cy="6705600"/>
          </a:xfrm>
        </p:spPr>
        <p:txBody>
          <a:bodyPr/>
          <a:lstStyle/>
          <a:p>
            <a:r>
              <a:rPr lang="en-US" altLang="en-US" sz="4000" b="1" dirty="0">
                <a:solidFill>
                  <a:srgbClr val="FFFFFF"/>
                </a:solidFill>
                <a:latin typeface="Arial" pitchFamily="34" charset="0"/>
                <a:cs typeface="Arial" pitchFamily="34" charset="0"/>
              </a:rPr>
              <a:t>The Angel of Death Passed Over Houses with Blood on the Doors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4" name="Text Box 6"/>
          <p:cNvSpPr txBox="1">
            <a:spLocks noChangeArrowheads="1"/>
          </p:cNvSpPr>
          <p:nvPr/>
        </p:nvSpPr>
        <p:spPr bwMode="auto">
          <a:xfrm>
            <a:off x="1042988" y="76200"/>
            <a:ext cx="3071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latin typeface="Arial" pitchFamily="34" charset="0"/>
                <a:cs typeface="Arial" pitchFamily="34" charset="0"/>
              </a:rPr>
              <a:t>What the Exodus is to the </a:t>
            </a:r>
            <a:br>
              <a:rPr lang="en-US" altLang="en-US" sz="2800" b="1">
                <a:solidFill>
                  <a:srgbClr val="FFFFFF"/>
                </a:solidFill>
                <a:latin typeface="Arial" pitchFamily="34" charset="0"/>
                <a:cs typeface="Arial" pitchFamily="34" charset="0"/>
              </a:rPr>
            </a:br>
            <a:r>
              <a:rPr lang="en-US" altLang="en-US" sz="2800" b="1">
                <a:solidFill>
                  <a:srgbClr val="FFFFFF"/>
                </a:solidFill>
                <a:latin typeface="Arial" pitchFamily="34" charset="0"/>
                <a:cs typeface="Arial" pitchFamily="34" charset="0"/>
              </a:rPr>
              <a:t>Old Testament…</a:t>
            </a:r>
          </a:p>
        </p:txBody>
      </p:sp>
      <p:sp>
        <p:nvSpPr>
          <p:cNvPr id="2385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8" name="Text Box 10"/>
          <p:cNvSpPr txBox="1">
            <a:spLocks noChangeArrowheads="1"/>
          </p:cNvSpPr>
          <p:nvPr/>
        </p:nvSpPr>
        <p:spPr bwMode="auto">
          <a:xfrm>
            <a:off x="4876800" y="76200"/>
            <a:ext cx="2819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latin typeface="Arial" pitchFamily="34" charset="0"/>
                <a:cs typeface="Arial" pitchFamily="34" charset="0"/>
              </a:rPr>
              <a:t>the cross </a:t>
            </a:r>
            <a:br>
              <a:rPr lang="en-US" altLang="en-US" sz="2800" b="1">
                <a:solidFill>
                  <a:srgbClr val="FFFFFF"/>
                </a:solidFill>
                <a:latin typeface="Arial" pitchFamily="34" charset="0"/>
                <a:cs typeface="Arial" pitchFamily="34" charset="0"/>
              </a:rPr>
            </a:br>
            <a:r>
              <a:rPr lang="en-US" altLang="en-US" sz="2800" b="1">
                <a:solidFill>
                  <a:srgbClr val="FFFFFF"/>
                </a:solidFill>
                <a:latin typeface="Arial" pitchFamily="34" charset="0"/>
                <a:cs typeface="Arial" pitchFamily="34" charset="0"/>
              </a:rPr>
              <a:t>is to the </a:t>
            </a:r>
            <a:br>
              <a:rPr lang="en-US" altLang="en-US" sz="2800" b="1">
                <a:solidFill>
                  <a:srgbClr val="FFFFFF"/>
                </a:solidFill>
                <a:latin typeface="Arial" pitchFamily="34" charset="0"/>
                <a:cs typeface="Arial" pitchFamily="34" charset="0"/>
              </a:rPr>
            </a:br>
            <a:r>
              <a:rPr lang="en-US" altLang="en-US" sz="2800" b="1">
                <a:solidFill>
                  <a:srgbClr val="FFFFFF"/>
                </a:solidFill>
                <a:latin typeface="Arial" pitchFamily="34" charset="0"/>
                <a:cs typeface="Arial" pitchFamily="34" charset="0"/>
              </a:rPr>
              <a:t>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GB" sz="3600" kern="1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Deliverance!</a:t>
            </a: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en-US" altLang="en-US" b="1">
                <a:solidFill>
                  <a:srgbClr val="FFFFFF"/>
                </a:solidFill>
                <a:latin typeface="Arial" pitchFamily="34" charset="0"/>
                <a:cs typeface="Arial" pitchFamily="34" charset="0"/>
              </a:rPr>
              <a:t>The Common Thread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8384"/>
            <a:ext cx="2743200" cy="3581400"/>
          </a:xfrm>
          <a:solidFill>
            <a:srgbClr val="800000"/>
          </a:solidFill>
        </p:spPr>
        <p:txBody>
          <a:bodyPr anchor="t"/>
          <a:lstStyle/>
          <a:p>
            <a:pPr eaLnBrk="1" hangingPunct="1"/>
            <a:r>
              <a:rPr lang="en-US" altLang="en-US" sz="3600" b="1">
                <a:solidFill>
                  <a:srgbClr val="FFFFFF"/>
                </a:solidFill>
              </a:rPr>
              <a:t>During NT Passovers 100,000 Jews visited the Temple!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en-US" altLang="en-US" sz="4000" b="1" dirty="0">
                <a:solidFill>
                  <a:schemeClr val="tx1"/>
                </a:solidFill>
              </a:rPr>
              <a:t>Passover</a:t>
            </a:r>
            <a:r>
              <a:rPr lang="fr-FR" altLang="ja-JP" sz="4000" b="1" dirty="0">
                <a:solidFill>
                  <a:schemeClr val="tx1"/>
                </a:solidFill>
              </a:rPr>
              <a:t>'</a:t>
            </a:r>
            <a:r>
              <a:rPr lang="en-US" altLang="en-US" sz="4000" b="1" dirty="0">
                <a:solidFill>
                  <a:schemeClr val="tx1"/>
                </a:solidFill>
              </a:rPr>
              <a:t>s Past Significance </a:t>
            </a:r>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rPr>
              <a:t>184</a:t>
            </a:r>
            <a:endParaRPr lang="en-US" altLang="en-US" sz="1800">
              <a:solidFill>
                <a:srgbClr val="0604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en-US" altLang="en-US" b="1" dirty="0"/>
              <a:t>Seating at Jesus</a:t>
            </a:r>
            <a:r>
              <a:rPr lang="fr-FR" altLang="ja-JP" b="1" dirty="0"/>
              <a:t>'</a:t>
            </a:r>
            <a:r>
              <a:rPr lang="en-US" altLang="en-US" b="1" dirty="0"/>
              <a:t> Passover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en-US" altLang="en-US" b="1" dirty="0"/>
              <a:t>Modern Passover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kumimoji="1" lang="en-US" altLang="en-US" sz="3600" b="1" dirty="0">
                <a:solidFill>
                  <a:srgbClr val="FFFF00"/>
                </a:solidFill>
                <a:latin typeface="Arial" pitchFamily="34" charset="0"/>
              </a:rPr>
              <a:t>Passover: Pilgrimage Feast #1</a:t>
            </a: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4883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4883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24884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r>
              <a:rPr lang="en-US" altLang="en-US" sz="2800"/>
              <a:t>Civil</a:t>
            </a:r>
          </a:p>
          <a:p>
            <a:pPr marL="263525" indent="-263525" eaLnBrk="1" hangingPunct="1"/>
            <a:r>
              <a:rPr lang="en-US" altLang="en-US" sz="2800"/>
              <a:t>Sacred</a:t>
            </a:r>
          </a:p>
          <a:p>
            <a:pPr marL="263525" indent="-263525" eaLnBrk="1" hangingPunct="1"/>
            <a:r>
              <a:rPr lang="en-US" altLang="en-US" sz="2800"/>
              <a:t>Numbered</a:t>
            </a: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060400"/>
              </a:solidFill>
              <a:effectLst>
                <a:outerShdw blurRad="38100" dist="38100" dir="2700000" algn="tl">
                  <a:srgbClr val="FFFFFF"/>
                </a:outerShdw>
              </a:effectLst>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r>
              <a:rPr lang="en-US" altLang="en-US"/>
              <a:t>Jewish Calendars</a:t>
            </a:r>
          </a:p>
        </p:txBody>
      </p:sp>
      <p:sp>
        <p:nvSpPr>
          <p:cNvPr id="13322" name="Text Box 10"/>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180</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23813" y="277813"/>
            <a:ext cx="9120187" cy="1143000"/>
          </a:xfrm>
        </p:spPr>
        <p:txBody>
          <a:bodyPr/>
          <a:lstStyle/>
          <a:p>
            <a:pPr eaLnBrk="1" hangingPunct="1"/>
            <a:r>
              <a:rPr lang="en-US" altLang="en-US" dirty="0"/>
              <a:t>Feast of Unleavened Bread</a:t>
            </a:r>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18" descr="yeast">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
        <p:nvSpPr>
          <p:cNvPr id="9" name="Rectangle 2">
            <a:extLst>
              <a:ext uri="{FF2B5EF4-FFF2-40B4-BE49-F238E27FC236}">
                <a16:creationId xmlns:a16="http://schemas.microsoft.com/office/drawing/2014/main" id="{9E6AD32B-3855-654C-809F-5C4CEF46034A}"/>
              </a:ext>
            </a:extLst>
          </p:cNvPr>
          <p:cNvSpPr txBox="1">
            <a:spLocks noChangeArrowheads="1"/>
          </p:cNvSpPr>
          <p:nvPr/>
        </p:nvSpPr>
        <p:spPr bwMode="auto">
          <a:xfrm>
            <a:off x="4139952" y="3861048"/>
            <a:ext cx="4932040" cy="3196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r>
              <a:rPr lang="en-US" altLang="en-US" sz="3200" kern="0" dirty="0"/>
              <a:t>Yeast symbolizes sin, so bread without yeast signifies separation from sin since Jesus died to free us from sin.</a:t>
            </a:r>
          </a:p>
        </p:txBody>
      </p:sp>
      <p:pic>
        <p:nvPicPr>
          <p:cNvPr id="1026" name="Picture 2" descr="Image result for matzah">
            <a:extLst>
              <a:ext uri="{FF2B5EF4-FFF2-40B4-BE49-F238E27FC236}">
                <a16:creationId xmlns:a16="http://schemas.microsoft.com/office/drawing/2014/main" id="{CD5376D2-245A-1D44-886C-55A65D225C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3528" y="4201568"/>
            <a:ext cx="3759200" cy="215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4000">
                <a:solidFill>
                  <a:schemeClr val="tx1"/>
                </a:solidFill>
              </a:rPr>
              <a:t>"</a:t>
            </a:r>
            <a:r>
              <a:rPr lang="en-US" altLang="en-US" sz="4000">
                <a:solidFill>
                  <a:schemeClr val="tx1"/>
                </a:solidFill>
              </a:rPr>
              <a:t>Burn All the Yeast!</a:t>
            </a:r>
            <a:r>
              <a:rPr lang="en-US" altLang="ja-JP" sz="4000">
                <a:solidFill>
                  <a:schemeClr val="tx1"/>
                </a:solidFill>
              </a:rPr>
              <a:t>"</a:t>
            </a:r>
            <a:endParaRPr lang="en-US" altLang="en-US" sz="400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a:solidFill>
                  <a:schemeClr val="bg1"/>
                </a:solidFill>
                <a:effectLst>
                  <a:outerShdw blurRad="38100" dist="38100" dir="2700000" algn="tl">
                    <a:srgbClr val="808080"/>
                  </a:outerShdw>
                </a:effectLst>
                <a:latin typeface="Arial" pitchFamily="34" charset="0"/>
              </a:rPr>
              <a:t>Passover: Pilgrimage Feast #1</a:t>
            </a:r>
            <a:endParaRPr lang="en-US" altLang="en-US" sz="3600" b="1">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39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539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539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253963"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a:effectLst/>
                <a:ea typeface="+mj-ea"/>
                <a:cs typeface="+mj-cs"/>
              </a:rPr>
              <a:t>Firstfruits: Wave Sheaf Offering</a:t>
            </a:r>
          </a:p>
        </p:txBody>
      </p:sp>
      <p:sp>
        <p:nvSpPr>
          <p:cNvPr id="58375" name="Rectangle 7"/>
          <p:cNvSpPr>
            <a:spLocks noGrp="1" noChangeArrowheads="1"/>
          </p:cNvSpPr>
          <p:nvPr>
            <p:ph type="body" sz="half" idx="2"/>
          </p:nvPr>
        </p:nvSpPr>
        <p:spPr>
          <a:xfrm>
            <a:off x="4898249" y="1182605"/>
            <a:ext cx="4174314" cy="2362200"/>
          </a:xfrm>
        </p:spPr>
        <p:txBody>
          <a:bodyPr/>
          <a:lstStyle/>
          <a:p>
            <a:pPr eaLnBrk="1" hangingPunct="1"/>
            <a:r>
              <a:rPr lang="en-US" altLang="en-US" sz="3200" b="1" dirty="0"/>
              <a:t>Harvested in the far north of Israel</a:t>
            </a:r>
          </a:p>
          <a:p>
            <a:pPr eaLnBrk="1" hangingPunct="1"/>
            <a:r>
              <a:rPr lang="en-US" altLang="en-US" sz="3200" b="1" dirty="0"/>
              <a:t>Brought down to Jerusalem</a:t>
            </a:r>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en-US" altLang="en-US" sz="3200" b="1" dirty="0">
                <a:effectLst>
                  <a:glow rad="228600">
                    <a:srgbClr val="060400">
                      <a:alpha val="40000"/>
                    </a:srgbClr>
                  </a:glow>
                  <a:outerShdw blurRad="38100" dist="38100" dir="2700000" algn="tl">
                    <a:srgbClr val="060400"/>
                  </a:outerShdw>
                </a:effectLst>
                <a:latin typeface="Arial" pitchFamily="34" charset="0"/>
                <a:cs typeface="Arial" pitchFamily="34" charset="0"/>
              </a:rPr>
              <a:t>Harvested far north in Israel</a:t>
            </a:r>
          </a:p>
          <a:p>
            <a:pPr eaLnBrk="1" hangingPunct="1">
              <a:spcBef>
                <a:spcPct val="20000"/>
              </a:spcBef>
              <a:buClr>
                <a:schemeClr val="hlink"/>
              </a:buClr>
              <a:buSzPct val="65000"/>
              <a:buFont typeface="Wingdings" pitchFamily="2" charset="2"/>
              <a:buChar char="n"/>
            </a:pPr>
            <a:r>
              <a:rPr lang="en-US" altLang="en-US" sz="3200" b="1" dirty="0">
                <a:effectLst>
                  <a:glow rad="228600">
                    <a:srgbClr val="060400">
                      <a:alpha val="40000"/>
                    </a:srgbClr>
                  </a:glow>
                  <a:outerShdw blurRad="38100" dist="38100" dir="2700000" algn="tl">
                    <a:srgbClr val="060400"/>
                  </a:outerShdw>
                </a:effectLst>
                <a:latin typeface="Arial" pitchFamily="34" charset="0"/>
                <a:cs typeface="Arial" pitchFamily="34" charset="0"/>
              </a:rPr>
              <a:t>Brought down </a:t>
            </a:r>
          </a:p>
          <a:p>
            <a:pPr eaLnBrk="1" hangingPunct="1">
              <a:spcBef>
                <a:spcPct val="20000"/>
              </a:spcBef>
              <a:buClr>
                <a:schemeClr val="hlink"/>
              </a:buClr>
              <a:buSzPct val="65000"/>
              <a:buFont typeface="Wingdings" pitchFamily="2" charset="2"/>
              <a:buNone/>
            </a:pPr>
            <a:r>
              <a:rPr lang="en-US" altLang="en-US" sz="3200" b="1" dirty="0">
                <a:effectLst>
                  <a:glow rad="228600">
                    <a:srgbClr val="060400">
                      <a:alpha val="40000"/>
                    </a:srgbClr>
                  </a:glow>
                  <a:outerShdw blurRad="38100" dist="38100" dir="2700000" algn="tl">
                    <a:srgbClr val="060400"/>
                  </a:outerShdw>
                </a:effectLst>
                <a:latin typeface="Arial" pitchFamily="34" charset="0"/>
                <a:cs typeface="Arial" pitchFamily="34" charset="0"/>
              </a:rPr>
              <a:t>	to Jerusalem</a:t>
            </a:r>
          </a:p>
          <a:p>
            <a:pPr eaLnBrk="1" hangingPunct="1">
              <a:spcBef>
                <a:spcPct val="20000"/>
              </a:spcBef>
              <a:buClr>
                <a:schemeClr val="hlink"/>
              </a:buClr>
              <a:buSzPct val="65000"/>
              <a:buFont typeface="Wingdings" pitchFamily="2" charset="2"/>
              <a:buChar char="n"/>
            </a:pPr>
            <a:r>
              <a:rPr lang="en-US" altLang="en-US" sz="3200" b="1" dirty="0">
                <a:effectLst>
                  <a:glow rad="228600">
                    <a:srgbClr val="060400">
                      <a:alpha val="40000"/>
                    </a:srgbClr>
                  </a:glow>
                  <a:outerShdw blurRad="38100" dist="38100" dir="2700000" algn="tl">
                    <a:srgbClr val="060400"/>
                  </a:outerShdw>
                </a:effectLst>
                <a:latin typeface="Arial" pitchFamily="34" charset="0"/>
                <a:cs typeface="Arial" pitchFamily="34" charset="0"/>
              </a:rPr>
              <a:t>Waved before </a:t>
            </a:r>
          </a:p>
          <a:p>
            <a:pPr eaLnBrk="1" hangingPunct="1">
              <a:spcBef>
                <a:spcPct val="20000"/>
              </a:spcBef>
              <a:buClr>
                <a:schemeClr val="hlink"/>
              </a:buClr>
              <a:buSzPct val="65000"/>
              <a:buFont typeface="Wingdings" pitchFamily="2" charset="2"/>
              <a:buNone/>
            </a:pPr>
            <a:r>
              <a:rPr lang="en-US" altLang="en-US" sz="3200" b="1" dirty="0">
                <a:effectLst>
                  <a:glow rad="228600">
                    <a:srgbClr val="060400">
                      <a:alpha val="40000"/>
                    </a:srgbClr>
                  </a:glow>
                  <a:outerShdw blurRad="38100" dist="38100" dir="2700000" algn="tl">
                    <a:srgbClr val="060400"/>
                  </a:outerShdw>
                </a:effectLst>
                <a:latin typeface="Arial" pitchFamily="34" charset="0"/>
                <a:cs typeface="Arial" pitchFamily="34" charset="0"/>
              </a:rPr>
              <a:t>	the L</a:t>
            </a:r>
            <a:r>
              <a:rPr lang="en-US" altLang="en-US" sz="2800" b="1" dirty="0">
                <a:effectLst>
                  <a:glow rad="228600">
                    <a:srgbClr val="060400">
                      <a:alpha val="40000"/>
                    </a:srgbClr>
                  </a:glow>
                  <a:outerShdw blurRad="38100" dist="38100" dir="2700000" algn="tl">
                    <a:srgbClr val="060400"/>
                  </a:outerShdw>
                </a:effectLst>
                <a:latin typeface="Arial" pitchFamily="34" charset="0"/>
                <a:cs typeface="Arial" pitchFamily="34" charset="0"/>
              </a:rPr>
              <a:t>ORD</a:t>
            </a: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en-US" altLang="en-US" b="1">
                <a:cs typeface="Arial" pitchFamily="34" charset="0"/>
              </a:rPr>
              <a:t>Firstfruits</a:t>
            </a:r>
            <a:br>
              <a:rPr lang="en-US" altLang="en-US" b="1">
                <a:cs typeface="Arial" pitchFamily="34" charset="0"/>
              </a:rPr>
            </a:br>
            <a:r>
              <a:rPr lang="en-US" altLang="en-US" b="1">
                <a:cs typeface="Arial" pitchFamily="34" charset="0"/>
              </a:rPr>
              <a:t>Temple Offering</a:t>
            </a: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latin typeface="Arial" pitchFamily="34" charset="0"/>
                <a:cs typeface="Arial" pitchFamily="34" charset="0"/>
              </a:rPr>
              <a:t>184</a:t>
            </a:r>
            <a:endParaRPr lang="en-US" altLang="en-US" sz="1800" b="1">
              <a:solidFill>
                <a:srgbClr val="060400"/>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FFFFFF"/>
                  </a:solidFill>
                  <a:latin typeface="Arial"/>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FFFFFF"/>
                  </a:solidFill>
                  <a:latin typeface="Arial"/>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rial"/>
                  <a:cs typeface="Arial"/>
                </a:rPr>
                <a:t>Firstfruits</a:t>
              </a:r>
              <a:endParaRPr lang="en-US" sz="2400" b="1" dirty="0">
                <a:solidFill>
                  <a:srgbClr val="FFFFFF"/>
                </a:solidFill>
                <a:latin typeface="Arial"/>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FFFFFF"/>
                  </a:solidFill>
                  <a:latin typeface="Arial"/>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FFFFFF"/>
                  </a:solidFill>
                  <a:latin typeface="Arial"/>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rial"/>
                  <a:cs typeface="Arial"/>
                </a:rPr>
                <a:t>Firstfruits</a:t>
              </a:r>
              <a:endParaRPr lang="en-US" sz="2400" b="1" dirty="0">
                <a:solidFill>
                  <a:srgbClr val="FFFFFF"/>
                </a:solidFill>
                <a:latin typeface="Arial"/>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a:solidFill>
                  <a:srgbClr val="FFFFFF"/>
                </a:solidFill>
                <a:effectLst>
                  <a:outerShdw blurRad="38100" dist="38100" dir="2700000" algn="tl">
                    <a:srgbClr val="000000"/>
                  </a:outerShdw>
                </a:effectLst>
                <a:latin typeface="Arial" pitchFamily="34" charset="0"/>
              </a:rPr>
              <a:t>Galilean</a:t>
            </a:r>
            <a:endParaRPr lang="en-US" altLang="en-US" sz="3600" b="1">
              <a:solidFill>
                <a:srgbClr val="FFFFFF"/>
              </a:solidFill>
              <a:effectLst>
                <a:outerShdw blurRad="38100" dist="38100" dir="2700000" algn="tl">
                  <a:srgbClr val="000000"/>
                </a:outerShdw>
              </a:effectLst>
              <a:latin typeface="Times New Roman" pitchFamily="18" charset="0"/>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a:solidFill>
                  <a:srgbClr val="FFFFFF"/>
                </a:solidFill>
                <a:effectLst>
                  <a:outerShdw blurRad="38100" dist="38100" dir="2700000" algn="tl">
                    <a:srgbClr val="000000"/>
                  </a:outerShdw>
                </a:effectLst>
                <a:latin typeface="Arial" pitchFamily="34" charset="0"/>
              </a:rPr>
              <a:t>Judean</a:t>
            </a:r>
            <a:endParaRPr lang="en-US" altLang="en-US" sz="3600" b="1">
              <a:solidFill>
                <a:srgbClr val="FFFFFF"/>
              </a:solidFill>
              <a:effectLst>
                <a:outerShdw blurRad="38100" dist="38100" dir="2700000" algn="tl">
                  <a:srgbClr val="000000"/>
                </a:outerShdw>
              </a:effectLst>
              <a:latin typeface="Times New Roman" pitchFamily="18" charset="0"/>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“But now Christ has been raised from the dead, the first fruits of those who are asleep” (1 Cor 15:20 </a:t>
            </a:r>
            <a:r>
              <a:rPr lang="en-US" sz="2000" b="1" dirty="0">
                <a:solidFill>
                  <a:srgbClr val="060400"/>
                </a:solidFill>
                <a:effectLst>
                  <a:glow rad="254000">
                    <a:srgbClr val="FFFFFF">
                      <a:alpha val="75000"/>
                    </a:srgbClr>
                  </a:glow>
                </a:effectLst>
                <a:latin typeface="Arial"/>
                <a:cs typeface="Arial"/>
              </a:rPr>
              <a:t>NAU</a:t>
            </a:r>
            <a:r>
              <a:rPr lang="en-US" sz="2400" b="1" dirty="0">
                <a:solidFill>
                  <a:srgbClr val="060400"/>
                </a:solidFill>
                <a:effectLst>
                  <a:glow rad="254000">
                    <a:srgbClr val="FFFFFF">
                      <a:alpha val="75000"/>
                    </a:srgbClr>
                  </a:glow>
                </a:effectLst>
                <a:latin typeface="Arial"/>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916238" y="2613025"/>
            <a:ext cx="3048000" cy="1752600"/>
          </a:xfrm>
        </p:spPr>
        <p:txBody>
          <a:bodyPr/>
          <a:lstStyle/>
          <a:p>
            <a:r>
              <a:rPr kumimoji="1" lang="en-US" altLang="en-US" sz="3600" b="1" dirty="0">
                <a:solidFill>
                  <a:srgbClr val="FFFF00"/>
                </a:solidFill>
                <a:latin typeface="Arial" pitchFamily="34" charset="0"/>
              </a:rPr>
              <a:t>Pentecost: Pilgrimage Feast #2</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01"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60102"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60103"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260104"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1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753600" cy="865188"/>
          </a:xfrm>
          <a:blipFill dpi="0" rotWithShape="1">
            <a:blip r:embed="rId5"/>
            <a:srcRect/>
            <a:tile tx="0" ty="0" sx="100000" sy="100000" flip="none" algn="tl"/>
          </a:blipFill>
        </p:spPr>
        <p:txBody>
          <a:bodyPr/>
          <a:lstStyle/>
          <a:p>
            <a:pPr eaLnBrk="1" hangingPunct="1"/>
            <a:r>
              <a:rPr lang="en-US" altLang="en-US" b="1" dirty="0">
                <a:effectLst/>
                <a:latin typeface="Arial" pitchFamily="34" charset="0"/>
                <a:cs typeface="Arial" pitchFamily="34" charset="0"/>
              </a:rPr>
              <a:t>Celebrating the Wheat Harvest</a:t>
            </a: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0" y="-7620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en-US" altLang="en-US" sz="4000">
                <a:solidFill>
                  <a:schemeClr val="bg2"/>
                </a:solidFill>
              </a:rPr>
              <a:t>Apostles praised God in languages they had never learned (Acts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en-US" altLang="en-US" sz="3600">
                <a:solidFill>
                  <a:schemeClr val="tx1"/>
                </a:solidFill>
              </a:rPr>
              <a:t>The Spirit Came at Pentecost (Acts 2)</a:t>
            </a:r>
            <a:endParaRPr lang="en-US" altLang="en-US" sz="360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Feast of Trumpets</a:t>
            </a:r>
          </a:p>
        </p:txBody>
      </p:sp>
      <p:sp>
        <p:nvSpPr>
          <p:cNvPr id="3" name="Rectangle 2"/>
          <p:cNvSpPr txBox="1">
            <a:spLocks noChangeArrowheads="1"/>
          </p:cNvSpPr>
          <p:nvPr/>
        </p:nvSpPr>
        <p:spPr bwMode="auto">
          <a:xfrm>
            <a:off x="4578"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Starts the Civil Year on Tishri 1</a:t>
            </a:r>
          </a:p>
        </p:txBody>
      </p:sp>
      <p:pic>
        <p:nvPicPr>
          <p:cNvPr id="2" name="Picture 1"/>
          <p:cNvPicPr>
            <a:picLocks noChangeAspect="1"/>
          </p:cNvPicPr>
          <p:nvPr/>
        </p:nvPicPr>
        <p:blipFill>
          <a:blip r:embed="rId3"/>
          <a:stretch>
            <a:fillRect/>
          </a:stretch>
        </p:blipFill>
        <p:spPr>
          <a:xfrm>
            <a:off x="971600" y="2060848"/>
            <a:ext cx="7239000" cy="4318000"/>
          </a:xfrm>
          <a:prstGeom prst="rect">
            <a:avLst/>
          </a:prstGeom>
        </p:spPr>
      </p:pic>
    </p:spTree>
    <p:extLst>
      <p:ext uri="{BB962C8B-B14F-4D97-AF65-F5344CB8AC3E}">
        <p14:creationId xmlns:p14="http://schemas.microsoft.com/office/powerpoint/2010/main" val="2697705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lstStyle/>
          <a:p>
            <a:r>
              <a:rPr kumimoji="1" lang="en-US" altLang="en-US" sz="3600" b="1" dirty="0">
                <a:solidFill>
                  <a:schemeClr val="bg1"/>
                </a:solidFill>
                <a:latin typeface="Arial" pitchFamily="34" charset="0"/>
              </a:rPr>
              <a:t>Leviticus 23 Feasts</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69"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67270"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67271"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267272"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267274"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267275"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8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a:latin typeface="Arial" pitchFamily="34" charset="0"/>
                <a:cs typeface="Arial" pitchFamily="34" charset="0"/>
              </a:rPr>
              <a:t>Rosh Hashanah (New Year)</a:t>
            </a: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latin typeface="Arial" pitchFamily="34" charset="0"/>
                <a:cs typeface="Arial" pitchFamily="34"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kumimoji="1" lang="en-US" altLang="en-US" sz="3600" b="1" dirty="0">
                <a:solidFill>
                  <a:schemeClr val="bg1"/>
                </a:solidFill>
                <a:latin typeface="Arial" pitchFamily="34" charset="0"/>
              </a:rPr>
              <a:t>Leviticus 23 Feasts</a:t>
            </a: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41"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70342"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70343"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270344"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270345"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270346"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270348"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3"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5"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600" b="1">
                <a:latin typeface="Arial" pitchFamily="34" charset="0"/>
                <a:cs typeface="Arial" pitchFamily="34" charset="0"/>
              </a:rPr>
              <a:t>Yom Kippur: Day of Atonement</a:t>
            </a: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b="1">
              <a:latin typeface="Arial" pitchFamily="34" charset="0"/>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solidFill>
                  <a:srgbClr val="060400"/>
                </a:solidFill>
                <a:latin typeface="Arial" pitchFamily="34" charset="0"/>
                <a:cs typeface="Arial" pitchFamily="34" charset="0"/>
              </a:rPr>
              <a:t>The red heifer is led out of Temple Mount on the Day of Atonement to be burnt on the Mount of Olives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6858000"/>
            <a:chOff x="0" y="0"/>
            <a:chExt cx="5835" cy="4320"/>
          </a:xfrm>
        </p:grpSpPr>
        <p:pic>
          <p:nvPicPr>
            <p:cNvPr id="273414" name="Picture 3" descr="Slide3"/>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b="3333"/>
            <a:stretch/>
          </p:blipFill>
          <p:spPr bwMode="auto">
            <a:xfrm>
              <a:off x="0" y="144"/>
              <a:ext cx="576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GB"/>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GB"/>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GB"/>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effectLst>
                  <a:glow rad="254000">
                    <a:srgbClr val="000000">
                      <a:alpha val="75000"/>
                    </a:srgbClr>
                  </a:glow>
                </a:effectLst>
                <a:latin typeface="Arial"/>
                <a:ea typeface="Times New Roman" pitchFamily="-111" charset="0"/>
                <a:cs typeface="Arial"/>
              </a:rPr>
              <a:t>Courtyard</a:t>
            </a: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a:solidFill>
                  <a:srgbClr val="FFFFFF"/>
                </a:solidFill>
                <a:effectLst>
                  <a:glow rad="254000">
                    <a:srgbClr val="000000">
                      <a:alpha val="75000"/>
                    </a:srgbClr>
                  </a:glow>
                </a:effectLst>
                <a:latin typeface="Arial"/>
                <a:ea typeface="Times New Roman" pitchFamily="-111" charset="0"/>
                <a:cs typeface="Arial"/>
              </a:rPr>
              <a:t>Holy Place</a:t>
            </a:r>
          </a:p>
        </p:txBody>
      </p:sp>
      <p:sp>
        <p:nvSpPr>
          <p:cNvPr id="161801" name="Text Box 9"/>
          <p:cNvSpPr txBox="1">
            <a:spLocks noChangeArrowheads="1"/>
          </p:cNvSpPr>
          <p:nvPr/>
        </p:nvSpPr>
        <p:spPr bwMode="auto">
          <a:xfrm>
            <a:off x="7162800" y="2310383"/>
            <a:ext cx="19812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a:solidFill>
                  <a:srgbClr val="FFFFFF"/>
                </a:solidFill>
                <a:effectLst>
                  <a:glow rad="254000">
                    <a:srgbClr val="000000">
                      <a:alpha val="75000"/>
                    </a:srgbClr>
                  </a:glow>
                </a:effectLst>
                <a:latin typeface="Arial"/>
                <a:ea typeface="Times New Roman" pitchFamily="-111" charset="0"/>
                <a:cs typeface="Arial"/>
              </a:rPr>
              <a:t>Holy of Holies</a:t>
            </a:r>
          </a:p>
        </p:txBody>
      </p:sp>
      <p:sp>
        <p:nvSpPr>
          <p:cNvPr id="273413" name="Rectangle 10"/>
          <p:cNvSpPr>
            <a:spLocks noGrp="1" noChangeArrowheads="1"/>
          </p:cNvSpPr>
          <p:nvPr>
            <p:ph type="title" idx="4294967295"/>
          </p:nvPr>
        </p:nvSpPr>
        <p:spPr>
          <a:xfrm>
            <a:off x="0" y="5733256"/>
            <a:ext cx="9144000" cy="1143000"/>
          </a:xfrm>
        </p:spPr>
        <p:txBody>
          <a:bodyPr/>
          <a:lstStyle/>
          <a:p>
            <a:pPr eaLnBrk="1" hangingPunct="1"/>
            <a:r>
              <a:rPr lang="en-US" altLang="en-US" sz="4000" b="1" dirty="0">
                <a:solidFill>
                  <a:schemeClr val="tx1"/>
                </a:solidFill>
                <a:latin typeface="Arial" pitchFamily="34" charset="0"/>
              </a:rPr>
              <a:t>Day of Atonement (Lev. 16:29-34)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a:solidFill>
                  <a:srgbClr val="FFFFFF"/>
                </a:solidFill>
                <a:latin typeface="Arial"/>
                <a:ea typeface="Times New Roman" pitchFamily="-111" charset="0"/>
                <a:cs typeface="Arial"/>
              </a:rPr>
              <a:t>Leviticus 16:29-34</a:t>
            </a: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eaLnBrk="1" hangingPunct="1">
              <a:spcBef>
                <a:spcPct val="50000"/>
              </a:spcBef>
              <a:buFontTx/>
              <a:buChar char="•"/>
              <a:defRPr/>
            </a:pPr>
            <a:r>
              <a:rPr lang="en-US" sz="3200" b="1" dirty="0">
                <a:solidFill>
                  <a:srgbClr val="FFFFFF"/>
                </a:solidFill>
                <a:latin typeface="Arial"/>
                <a:ea typeface="Times New Roman" pitchFamily="-111" charset="0"/>
                <a:cs typeface="Arial"/>
              </a:rPr>
              <a:t>Priest</a:t>
            </a:r>
            <a:r>
              <a:rPr lang="fr-FR"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preparation</a:t>
            </a:r>
          </a:p>
          <a:p>
            <a:pPr marL="271463" indent="-271463" eaLnBrk="1" hangingPunct="1">
              <a:spcBef>
                <a:spcPct val="50000"/>
              </a:spcBef>
              <a:buFontTx/>
              <a:buChar char="•"/>
              <a:defRPr/>
            </a:pPr>
            <a:r>
              <a:rPr lang="en-US" sz="3200" b="1" dirty="0">
                <a:solidFill>
                  <a:srgbClr val="FFFFFF"/>
                </a:solidFill>
                <a:latin typeface="Arial"/>
                <a:ea typeface="Times New Roman" pitchFamily="-111" charset="0"/>
                <a:cs typeface="Arial"/>
              </a:rPr>
              <a:t>Priest</a:t>
            </a:r>
            <a:r>
              <a:rPr lang="fr-FR"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sin offering</a:t>
            </a:r>
          </a:p>
          <a:p>
            <a:pPr marL="271463" indent="-271463" eaLnBrk="1" hangingPunct="1">
              <a:spcBef>
                <a:spcPct val="50000"/>
              </a:spcBef>
              <a:buFontTx/>
              <a:buChar char="•"/>
              <a:defRPr/>
            </a:pPr>
            <a:r>
              <a:rPr lang="en-US" sz="3200" b="1" dirty="0">
                <a:solidFill>
                  <a:srgbClr val="FFFFFF"/>
                </a:solidFill>
                <a:latin typeface="Arial"/>
                <a:ea typeface="Times New Roman" pitchFamily="-111" charset="0"/>
                <a:cs typeface="Arial"/>
              </a:rPr>
              <a:t>People</a:t>
            </a:r>
            <a:r>
              <a:rPr lang="fr-FR"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sin offering </a:t>
            </a:r>
          </a:p>
          <a:p>
            <a:pPr marL="271463" indent="-271463" eaLnBrk="1" hangingPunct="1">
              <a:spcBef>
                <a:spcPct val="50000"/>
              </a:spcBef>
              <a:buFontTx/>
              <a:buChar char="•"/>
              <a:defRPr/>
            </a:pPr>
            <a:r>
              <a:rPr lang="en-US" sz="3200" b="1" dirty="0">
                <a:solidFill>
                  <a:srgbClr val="FFFFFF"/>
                </a:solidFill>
                <a:latin typeface="Arial"/>
                <a:ea typeface="Times New Roman" pitchFamily="-111" charset="0"/>
                <a:cs typeface="Arial"/>
              </a:rPr>
              <a:t>Scapegoat</a:t>
            </a:r>
          </a:p>
          <a:p>
            <a:pPr marL="271463" indent="-271463" eaLnBrk="1" hangingPunct="1">
              <a:spcBef>
                <a:spcPct val="50000"/>
              </a:spcBef>
              <a:buFontTx/>
              <a:buChar char="•"/>
              <a:defRPr/>
            </a:pPr>
            <a:r>
              <a:rPr lang="en-US" sz="3200" b="1" dirty="0">
                <a:solidFill>
                  <a:srgbClr val="FFFFFF"/>
                </a:solidFill>
                <a:latin typeface="Arial"/>
                <a:ea typeface="Times New Roman" pitchFamily="-111" charset="0"/>
                <a:cs typeface="Arial"/>
              </a:rPr>
              <a:t>Cleansing</a:t>
            </a: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3600" b="1" u="sng" dirty="0">
                <a:solidFill>
                  <a:schemeClr val="bg1"/>
                </a:solidFill>
                <a:ea typeface="ＭＳ Ｐゴシック" pitchFamily="-111" charset="-128"/>
              </a:rPr>
              <a:t>Day of Atonement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2425"/>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48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7275"/>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nodeType="afterGroup">
                            <p:stCondLst>
                              <p:cond delay="8950"/>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Times New Roman" pitchFamily="-111" charset="0"/>
                <a:cs typeface="Arial"/>
              </a:rPr>
              <a:t>Hebrews 9:11 (NIV)</a:t>
            </a:r>
          </a:p>
        </p:txBody>
      </p:sp>
      <p:sp>
        <p:nvSpPr>
          <p:cNvPr id="163845" name="Text Box 5"/>
          <p:cNvSpPr txBox="1">
            <a:spLocks noChangeArrowheads="1"/>
          </p:cNvSpPr>
          <p:nvPr/>
        </p:nvSpPr>
        <p:spPr bwMode="auto">
          <a:xfrm>
            <a:off x="381000" y="1812925"/>
            <a:ext cx="81534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a:solidFill>
                  <a:srgbClr val="FFFFFF"/>
                </a:solidFill>
                <a:latin typeface="Arial" pitchFamily="34" charset="0"/>
                <a:cs typeface="Arial" pitchFamily="34" charset="0"/>
              </a:rPr>
              <a:t>When Christ came as high priest of the good things that are already here, he went through the greater and more perfect tabernacle that is not man-made, that is to say, not a part of this creation. </a:t>
            </a:r>
            <a:r>
              <a:rPr lang="en-US" altLang="en-US" sz="3600" b="1" i="1" baseline="30000">
                <a:solidFill>
                  <a:srgbClr val="FFFFFF"/>
                </a:solidFill>
                <a:latin typeface="Arial" pitchFamily="34" charset="0"/>
                <a:cs typeface="Arial" pitchFamily="34" charset="0"/>
              </a:rPr>
              <a:t> </a:t>
            </a:r>
            <a:endParaRPr lang="en-US" altLang="en-US" sz="3600" b="1" i="1">
              <a:solidFill>
                <a:srgbClr val="FFFFFF"/>
              </a:solidFill>
              <a:latin typeface="Arial" pitchFamily="34" charset="0"/>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en-US" altLang="en-US" sz="4000" b="1" u="sng">
                <a:solidFill>
                  <a:schemeClr val="bg1"/>
                </a:solidFill>
                <a:latin typeface="Arial" pitchFamily="34" charset="0"/>
              </a:rPr>
              <a:t>Day of Atonement Symbolism</a:t>
            </a:r>
            <a:endParaRPr lang="en-US" altLang="en-US" sz="400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Times New Roman" pitchFamily="-111" charset="0"/>
                <a:cs typeface="Arial"/>
              </a:rPr>
              <a:t>Hebrews 9:12 (NIV)</a:t>
            </a:r>
          </a:p>
        </p:txBody>
      </p:sp>
      <p:sp>
        <p:nvSpPr>
          <p:cNvPr id="164869" name="Text Box 5"/>
          <p:cNvSpPr txBox="1">
            <a:spLocks noChangeArrowheads="1"/>
          </p:cNvSpPr>
          <p:nvPr/>
        </p:nvSpPr>
        <p:spPr bwMode="auto">
          <a:xfrm>
            <a:off x="381000" y="1812925"/>
            <a:ext cx="8153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a:solidFill>
                  <a:srgbClr val="FFFFFF"/>
                </a:solidFill>
                <a:latin typeface="Arial" pitchFamily="34" charset="0"/>
                <a:cs typeface="Arial" pitchFamily="34" charset="0"/>
              </a:rPr>
              <a:t>He did not enter by means of the blood of goats and calves; but he entered the Most Holy Place once for all by his own blood, having obtained eternal redemption. </a:t>
            </a:r>
            <a:r>
              <a:rPr lang="en-US" altLang="en-US" sz="3600" b="1" i="1" baseline="30000">
                <a:solidFill>
                  <a:srgbClr val="FFFFFF"/>
                </a:solidFill>
                <a:latin typeface="Arial" pitchFamily="34" charset="0"/>
                <a:cs typeface="Arial" pitchFamily="34" charset="0"/>
              </a:rPr>
              <a:t> </a:t>
            </a:r>
            <a:endParaRPr lang="en-US" altLang="en-US" sz="3600" b="1" i="1">
              <a:solidFill>
                <a:srgbClr val="FFFFFF"/>
              </a:solidFill>
              <a:latin typeface="Arial" pitchFamily="34" charset="0"/>
              <a:cs typeface="Arial" pitchFamily="34" charset="0"/>
            </a:endParaRPr>
          </a:p>
          <a:p>
            <a:pPr eaLnBrk="1" hangingPunct="1">
              <a:spcBef>
                <a:spcPct val="50000"/>
              </a:spcBef>
            </a:pPr>
            <a:endParaRPr lang="en-US" altLang="en-US" sz="3600" b="1" i="1">
              <a:solidFill>
                <a:srgbClr val="FFFFFF"/>
              </a:solidFill>
              <a:latin typeface="Arial" pitchFamily="34" charset="0"/>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en-US" altLang="en-US" sz="3600" b="1" u="sng">
                <a:solidFill>
                  <a:schemeClr val="bg1"/>
                </a:solidFill>
                <a:latin typeface="Arial" pitchFamily="34" charset="0"/>
              </a:rPr>
              <a:t>Once with His Own Blood for All!</a:t>
            </a:r>
            <a:endParaRPr lang="en-US" altLang="en-US" sz="400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Times New Roman" pitchFamily="-111" charset="0"/>
                <a:cs typeface="Arial"/>
              </a:rPr>
              <a:t>Hebrews 9:25 (NIV)</a:t>
            </a:r>
          </a:p>
        </p:txBody>
      </p:sp>
      <p:sp>
        <p:nvSpPr>
          <p:cNvPr id="165893" name="Text Box 5"/>
          <p:cNvSpPr txBox="1">
            <a:spLocks noChangeArrowheads="1"/>
          </p:cNvSpPr>
          <p:nvPr/>
        </p:nvSpPr>
        <p:spPr bwMode="auto">
          <a:xfrm>
            <a:off x="381000" y="1812925"/>
            <a:ext cx="8153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a:solidFill>
                  <a:srgbClr val="FFFFFF"/>
                </a:solidFill>
                <a:latin typeface="Arial"/>
                <a:ea typeface="Times New Roman" pitchFamily="-111" charset="0"/>
                <a:cs typeface="Arial"/>
              </a:rPr>
              <a:t>Nor did he enter heaven to offer himself again and again, the way the high priest enters the Most Holy Place every year with blood that is not his own. </a:t>
            </a: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en-US" altLang="en-US" sz="4000" b="1" u="sng">
                <a:solidFill>
                  <a:schemeClr val="bg1"/>
                </a:solidFill>
                <a:latin typeface="Arial" pitchFamily="34" charset="0"/>
              </a:rPr>
              <a:t>No More Atonement Needed</a:t>
            </a:r>
            <a:endParaRPr lang="en-US" altLang="en-US" sz="3600" b="1">
              <a:solidFill>
                <a:schemeClr val="bg1"/>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Times New Roman" pitchFamily="-111" charset="0"/>
                <a:cs typeface="Arial"/>
              </a:rPr>
              <a:t>Hebrews 9:26 (NIV)</a:t>
            </a:r>
          </a:p>
        </p:txBody>
      </p:sp>
      <p:sp>
        <p:nvSpPr>
          <p:cNvPr id="166917" name="Text Box 5"/>
          <p:cNvSpPr txBox="1">
            <a:spLocks noChangeArrowheads="1"/>
          </p:cNvSpPr>
          <p:nvPr/>
        </p:nvSpPr>
        <p:spPr bwMode="auto">
          <a:xfrm>
            <a:off x="381000" y="1812925"/>
            <a:ext cx="81534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a:solidFill>
                  <a:srgbClr val="FFFFFF"/>
                </a:solidFill>
                <a:latin typeface="Arial"/>
                <a:ea typeface="Times New Roman" pitchFamily="-111" charset="0"/>
                <a:cs typeface="Arial"/>
              </a:rPr>
              <a:t>Then Christ would have had to suffer many times since the creation of the world. But now he has appeared once for all at the end of the ages to do away with sin by the sacrifice of himself. </a:t>
            </a: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3600" b="1" u="sng">
                <a:solidFill>
                  <a:schemeClr val="bg1"/>
                </a:solidFill>
                <a:latin typeface="Arial" pitchFamily="34" charset="0"/>
              </a:rPr>
              <a:t>Sin Done Away With (Not Just Covered)</a:t>
            </a:r>
            <a:endParaRPr lang="en-US" altLang="en-US" sz="3600" b="1">
              <a:solidFill>
                <a:schemeClr val="bg1"/>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a:solidFill>
                    <a:schemeClr val="bg1"/>
                  </a:solidFill>
                  <a:effectLst>
                    <a:outerShdw blurRad="38100" dist="38100" dir="2700000" algn="tl">
                      <a:srgbClr val="808080"/>
                    </a:outerShdw>
                  </a:effectLst>
                  <a:latin typeface="Arial" pitchFamily="34" charset="0"/>
                </a:rPr>
                <a:t>Sacred Calendar Begins</a:t>
              </a:r>
              <a:endParaRPr lang="en-US" altLang="en-US" sz="2800" b="1">
                <a:solidFill>
                  <a:schemeClr val="bg1"/>
                </a:solidFill>
                <a:effectLst>
                  <a:outerShdw blurRad="38100" dist="38100" dir="2700000" algn="tl">
                    <a:srgbClr val="808080"/>
                  </a:outerShdw>
                </a:effectLst>
                <a:latin typeface="Times New Roman" pitchFamily="18"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a:solidFill>
                    <a:schemeClr val="bg1"/>
                  </a:solidFill>
                  <a:effectLst>
                    <a:outerShdw blurRad="38100" dist="38100" dir="2700000" algn="tl">
                      <a:srgbClr val="808080"/>
                    </a:outerShdw>
                  </a:effectLst>
                  <a:latin typeface="Arial" pitchFamily="34" charset="0"/>
                </a:rPr>
                <a:t>Civil Calendar Begins</a:t>
              </a:r>
              <a:endParaRPr lang="en-US" altLang="en-US" sz="2800" b="1">
                <a:solidFill>
                  <a:schemeClr val="bg1"/>
                </a:solidFill>
                <a:effectLst>
                  <a:outerShdw blurRad="38100" dist="38100" dir="2700000" algn="tl">
                    <a:srgbClr val="808080"/>
                  </a:outerShdw>
                </a:effectLst>
                <a:latin typeface="Times New Roman" pitchFamily="18"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FFF00"/>
                </a:solidFill>
                <a:effectLst>
                  <a:outerShdw blurRad="38100" dist="38100" dir="2700000" algn="tl">
                    <a:srgbClr val="000000"/>
                  </a:outerShdw>
                </a:effectLst>
                <a:latin typeface="Arial" pitchFamily="34" charset="0"/>
              </a:rPr>
              <a:t>The Exodus Night:</a:t>
            </a:r>
          </a:p>
          <a:p>
            <a:pPr algn="ctr" eaLnBrk="1" hangingPunct="1"/>
            <a:endParaRPr lang="en-US" altLang="en-US" b="1">
              <a:solidFill>
                <a:srgbClr val="FFFFFF"/>
              </a:solidFill>
              <a:effectLst>
                <a:outerShdw blurRad="38100" dist="38100" dir="2700000" algn="tl">
                  <a:srgbClr val="000000"/>
                </a:outerShdw>
              </a:effectLst>
              <a:latin typeface="Arial" pitchFamily="34" charset="0"/>
            </a:endParaRPr>
          </a:p>
          <a:p>
            <a:pPr algn="ctr" eaLnBrk="1" hangingPunct="1"/>
            <a:r>
              <a:rPr lang="en-US" altLang="en-US" b="1">
                <a:solidFill>
                  <a:srgbClr val="FFFFFF"/>
                </a:solidFill>
                <a:effectLst>
                  <a:outerShdw blurRad="38100" dist="38100" dir="2700000" algn="tl">
                    <a:srgbClr val="000000"/>
                  </a:outerShdw>
                </a:effectLst>
                <a:latin typeface="Arial" pitchFamily="34" charset="0"/>
              </a:rPr>
              <a:t>While the Israelites were still in the land of Egypt, the L</a:t>
            </a:r>
            <a:r>
              <a:rPr lang="en-US" altLang="en-US" sz="2000" b="1">
                <a:solidFill>
                  <a:srgbClr val="FFFFFF"/>
                </a:solidFill>
                <a:effectLst>
                  <a:outerShdw blurRad="38100" dist="38100" dir="2700000" algn="tl">
                    <a:srgbClr val="000000"/>
                  </a:outerShdw>
                </a:effectLst>
                <a:latin typeface="Arial" pitchFamily="34" charset="0"/>
              </a:rPr>
              <a:t>ORD</a:t>
            </a:r>
            <a:r>
              <a:rPr lang="en-US" altLang="en-US" b="1">
                <a:solidFill>
                  <a:srgbClr val="FFFFFF"/>
                </a:solidFill>
                <a:effectLst>
                  <a:outerShdw blurRad="38100" dist="38100" dir="2700000" algn="tl">
                    <a:srgbClr val="000000"/>
                  </a:outerShdw>
                </a:effectLst>
                <a:latin typeface="Arial" pitchFamily="34" charset="0"/>
              </a:rPr>
              <a:t> gave the following instructions to Moses and Aaron:  </a:t>
            </a:r>
            <a:r>
              <a:rPr lang="en-US" altLang="en-US" b="1" baseline="30000">
                <a:solidFill>
                  <a:srgbClr val="FFFFFF"/>
                </a:solidFill>
                <a:effectLst>
                  <a:outerShdw blurRad="38100" dist="38100" dir="2700000" algn="tl">
                    <a:srgbClr val="000000"/>
                  </a:outerShdw>
                </a:effectLst>
                <a:latin typeface="Arial" pitchFamily="34" charset="0"/>
              </a:rPr>
              <a:t>2</a:t>
            </a:r>
            <a:r>
              <a:rPr lang="en-US" altLang="en-US" b="1">
                <a:solidFill>
                  <a:srgbClr val="FFFFFF"/>
                </a:solidFill>
                <a:effectLst>
                  <a:outerShdw blurRad="38100" dist="38100" dir="2700000" algn="tl">
                    <a:srgbClr val="000000"/>
                  </a:outerShdw>
                </a:effectLst>
                <a:latin typeface="Arial" pitchFamily="34" charset="0"/>
              </a:rPr>
              <a:t>"</a:t>
            </a:r>
            <a:r>
              <a:rPr lang="en-US" altLang="en-US" b="1">
                <a:solidFill>
                  <a:srgbClr val="FFFF00"/>
                </a:solidFill>
                <a:effectLst>
                  <a:outerShdw blurRad="38100" dist="38100" dir="2700000" algn="tl">
                    <a:srgbClr val="000000"/>
                  </a:outerShdw>
                </a:effectLst>
                <a:latin typeface="Arial" pitchFamily="34" charset="0"/>
              </a:rPr>
              <a:t>From now on, this month will be the first month of the year</a:t>
            </a:r>
            <a:r>
              <a:rPr lang="en-US" altLang="en-US" b="1">
                <a:solidFill>
                  <a:srgbClr val="FFFFFF"/>
                </a:solidFill>
                <a:effectLst>
                  <a:outerShdw blurRad="38100" dist="38100" dir="2700000" algn="tl">
                    <a:srgbClr val="000000"/>
                  </a:outerShdw>
                </a:effectLst>
                <a:latin typeface="Arial" pitchFamily="34" charset="0"/>
              </a:rPr>
              <a:t> for you" (Exod. 12:1-2)</a:t>
            </a:r>
          </a:p>
        </p:txBody>
      </p:sp>
      <p:sp>
        <p:nvSpPr>
          <p:cNvPr id="4" name="Title 3"/>
          <p:cNvSpPr>
            <a:spLocks noGrp="1"/>
          </p:cNvSpPr>
          <p:nvPr>
            <p:ph type="title"/>
          </p:nvPr>
        </p:nvSpPr>
        <p:spPr>
          <a:xfrm>
            <a:off x="3203575" y="2781300"/>
            <a:ext cx="3048000" cy="1409700"/>
          </a:xfrm>
        </p:spPr>
        <p:txBody>
          <a:bodyPr/>
          <a:lstStyle/>
          <a:p>
            <a:r>
              <a:rPr kumimoji="1" lang="en-US" altLang="en-US" sz="3600" b="1">
                <a:solidFill>
                  <a:schemeClr val="bg1"/>
                </a:solidFill>
                <a:effectLst>
                  <a:outerShdw blurRad="38100" dist="38100" dir="2700000" algn="tl">
                    <a:srgbClr val="808080"/>
                  </a:outerShdw>
                </a:effectLst>
                <a:latin typeface="Arial" pitchFamily="34" charset="0"/>
              </a:rPr>
              <a:t>Hebrew Calendars</a:t>
            </a:r>
            <a:endParaRPr lang="en-US" altLang="en-US" sz="3600" b="1">
              <a:solidFill>
                <a:schemeClr val="bg1"/>
              </a:solidFill>
              <a:effectLst>
                <a:outerShdw blurRad="38100" dist="38100" dir="2700000" algn="tl">
                  <a:srgbClr val="808080"/>
                </a:outerShdw>
              </a:effectLst>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b="1">
                <a:solidFill>
                  <a:schemeClr val="bg1"/>
                </a:solidFill>
                <a:effectLst>
                  <a:outerShdw blurRad="38100" dist="38100" dir="2700000" algn="tl">
                    <a:srgbClr val="808080"/>
                  </a:outerShdw>
                </a:effectLst>
                <a:latin typeface="Arial" pitchFamily="34" charset="0"/>
              </a:rPr>
              <a:t>Mar-Apr</a:t>
            </a:r>
            <a:endParaRPr lang="en-US" altLang="en-US" b="1">
              <a:solidFill>
                <a:schemeClr val="bg1"/>
              </a:solidFill>
              <a:effectLst>
                <a:outerShdw blurRad="38100" dist="38100" dir="2700000" algn="tl">
                  <a:srgbClr val="808080"/>
                </a:outerShdw>
              </a:effectLst>
              <a:latin typeface="Times New Roman" pitchFamily="18"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b="1">
                <a:solidFill>
                  <a:schemeClr val="bg1"/>
                </a:solidFill>
                <a:effectLst>
                  <a:outerShdw blurRad="38100" dist="38100" dir="2700000" algn="tl">
                    <a:srgbClr val="808080"/>
                  </a:outerShdw>
                </a:effectLst>
                <a:latin typeface="Arial" pitchFamily="34" charset="0"/>
              </a:rPr>
              <a:t>Sep-Oct</a:t>
            </a:r>
            <a:endParaRPr lang="en-US" altLang="en-US" b="1">
              <a:solidFill>
                <a:schemeClr val="bg1"/>
              </a:solidFill>
              <a:effectLst>
                <a:outerShdw blurRad="38100" dist="38100" dir="2700000" algn="tl">
                  <a:srgbClr val="808080"/>
                </a:outerShdw>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Times New Roman" pitchFamily="-111" charset="0"/>
                <a:cs typeface="Arial"/>
              </a:rPr>
              <a:t>Hebrews 10:12 (NIV)</a:t>
            </a:r>
          </a:p>
        </p:txBody>
      </p:sp>
      <p:sp>
        <p:nvSpPr>
          <p:cNvPr id="167941" name="Text Box 5"/>
          <p:cNvSpPr txBox="1">
            <a:spLocks noChangeArrowheads="1"/>
          </p:cNvSpPr>
          <p:nvPr/>
        </p:nvSpPr>
        <p:spPr bwMode="auto">
          <a:xfrm>
            <a:off x="381000" y="1812925"/>
            <a:ext cx="8153400" cy="2586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a:solidFill>
                  <a:srgbClr val="FFFFFF"/>
                </a:solidFill>
                <a:latin typeface="Arial" pitchFamily="34" charset="0"/>
                <a:cs typeface="Arial" pitchFamily="34" charset="0"/>
              </a:rPr>
              <a:t>But when this priest had offered for all time one sacrifice for sins, he sat down at the right hand of God. </a:t>
            </a:r>
            <a:r>
              <a:rPr lang="en-US" altLang="en-US" sz="3600" b="1" i="1" baseline="30000">
                <a:solidFill>
                  <a:srgbClr val="FFFFFF"/>
                </a:solidFill>
                <a:latin typeface="Arial" pitchFamily="34" charset="0"/>
                <a:cs typeface="Arial" pitchFamily="34" charset="0"/>
              </a:rPr>
              <a:t> </a:t>
            </a:r>
            <a:endParaRPr lang="en-US" altLang="en-US" sz="3600" b="1" i="1">
              <a:solidFill>
                <a:srgbClr val="FFFFFF"/>
              </a:solidFill>
              <a:latin typeface="Arial" pitchFamily="34" charset="0"/>
              <a:cs typeface="Arial" pitchFamily="34" charset="0"/>
            </a:endParaRPr>
          </a:p>
          <a:p>
            <a:pPr eaLnBrk="1" hangingPunct="1">
              <a:spcBef>
                <a:spcPct val="50000"/>
              </a:spcBef>
            </a:pPr>
            <a:endParaRPr lang="en-US" altLang="en-US" sz="3600" b="1" i="1">
              <a:solidFill>
                <a:srgbClr val="FFFFFF"/>
              </a:solidFill>
              <a:latin typeface="Arial" pitchFamily="34" charset="0"/>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u="sng">
                <a:solidFill>
                  <a:schemeClr val="bg1"/>
                </a:solidFill>
                <a:ea typeface="ＭＳ Ｐゴシック" pitchFamily="-111" charset="-128"/>
              </a:rPr>
              <a:t>A Seat in the Holy of Holies?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a:solidFill>
                  <a:srgbClr val="FFFF00"/>
                </a:solidFill>
                <a:latin typeface="Arial" pitchFamily="34" charset="0"/>
              </a:rPr>
              <a:t>Tabernacle: Pilgrimage Feast #3</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87750"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87751"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287752"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287753"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287754"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287756"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287764"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en-US" altLang="en-US"/>
              <a:t>Feast of Booths</a:t>
            </a:r>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36525" y="304800"/>
            <a:ext cx="321627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a:latin typeface="Arial" pitchFamily="34" charset="0"/>
              </a:rPr>
              <a:t>Leviticus 23:42-43</a:t>
            </a:r>
            <a:r>
              <a:rPr lang="en-US" altLang="en-US" b="1">
                <a:latin typeface="Arial" pitchFamily="34" charset="0"/>
              </a:rPr>
              <a:t>  </a:t>
            </a:r>
            <a:r>
              <a:rPr lang="en-US" altLang="ja-JP" b="1">
                <a:latin typeface="Arial" pitchFamily="34" charset="0"/>
              </a:rPr>
              <a:t>"</a:t>
            </a:r>
            <a:r>
              <a:rPr lang="en-US" altLang="ja-JP" b="1">
                <a:solidFill>
                  <a:srgbClr val="FFFF00"/>
                </a:solidFill>
                <a:latin typeface="Arial" pitchFamily="34" charset="0"/>
              </a:rPr>
              <a:t>Live in booths for seven days</a:t>
            </a:r>
            <a:r>
              <a:rPr lang="en-US" altLang="ja-JP" b="1">
                <a:latin typeface="Arial" pitchFamily="34" charset="0"/>
              </a:rPr>
              <a:t>: All native-born Israelites are to live in booths so your descendants will </a:t>
            </a:r>
            <a:r>
              <a:rPr lang="en-US" altLang="ja-JP" b="1">
                <a:solidFill>
                  <a:srgbClr val="FFFF00"/>
                </a:solidFill>
                <a:latin typeface="Arial" pitchFamily="34" charset="0"/>
              </a:rPr>
              <a:t>know that I had the Israelites live in booths</a:t>
            </a:r>
            <a:r>
              <a:rPr lang="en-US" altLang="ja-JP" b="1">
                <a:latin typeface="Arial" pitchFamily="34" charset="0"/>
              </a:rPr>
              <a:t> when I brought them out of Egypt. I am the L</a:t>
            </a:r>
            <a:r>
              <a:rPr lang="en-US" altLang="ja-JP" sz="2000" b="1">
                <a:latin typeface="Arial" pitchFamily="34" charset="0"/>
              </a:rPr>
              <a:t>ORD</a:t>
            </a:r>
            <a:r>
              <a:rPr lang="en-US" altLang="ja-JP" b="1">
                <a:latin typeface="Arial" pitchFamily="34" charset="0"/>
              </a:rPr>
              <a:t> your God.</a:t>
            </a:r>
            <a:r>
              <a:rPr lang="fr-FR" altLang="ja-JP" b="1">
                <a:latin typeface="Arial" pitchFamily="34" charset="0"/>
              </a:rPr>
              <a:t>"</a:t>
            </a:r>
            <a:endParaRPr lang="en-US" altLang="en-US" sz="1800"/>
          </a:p>
        </p:txBody>
      </p:sp>
      <p:sp>
        <p:nvSpPr>
          <p:cNvPr id="11"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000">
                <a:solidFill>
                  <a:schemeClr val="tx2"/>
                </a:solidFill>
                <a:effectLst>
                  <a:outerShdw blurRad="38100" dist="38100" dir="2700000" algn="tl">
                    <a:srgbClr val="000000"/>
                  </a:outerShdw>
                </a:effectLst>
              </a:rPr>
              <a:t>Tabernacles</a:t>
            </a:r>
            <a:br>
              <a:rPr lang="en-US" altLang="en-US" sz="4000">
                <a:solidFill>
                  <a:schemeClr val="tx2"/>
                </a:solidFill>
                <a:effectLst>
                  <a:outerShdw blurRad="38100" dist="38100" dir="2700000" algn="tl">
                    <a:srgbClr val="000000"/>
                  </a:outerShdw>
                </a:effectLst>
              </a:rPr>
            </a:br>
            <a:r>
              <a:rPr lang="en-US" altLang="en-US" sz="4000">
                <a:solidFill>
                  <a:schemeClr val="tx2"/>
                </a:solidFill>
                <a:effectLst>
                  <a:outerShdw blurRad="38100" dist="38100" dir="2700000" algn="tl">
                    <a:srgbClr val="000000"/>
                  </a:outerShdw>
                </a:effectLst>
              </a:rPr>
              <a:t>(Shelters)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descr="Sukkot Prepara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144000" cy="670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1" name="Rectangle 5"/>
          <p:cNvSpPr>
            <a:spLocks noGrp="1" noChangeArrowheads="1"/>
          </p:cNvSpPr>
          <p:nvPr>
            <p:ph type="title" idx="4294967295"/>
          </p:nvPr>
        </p:nvSpPr>
        <p:spPr>
          <a:xfrm>
            <a:off x="0" y="5805488"/>
            <a:ext cx="9144000" cy="620712"/>
          </a:xfrm>
          <a:solidFill>
            <a:schemeClr val="tx1"/>
          </a:solidFill>
          <a:effectLst>
            <a:outerShdw blurRad="63500" dist="107763" dir="2700000" algn="ctr" rotWithShape="0">
              <a:schemeClr val="tx2">
                <a:alpha val="74998"/>
              </a:schemeClr>
            </a:outerShdw>
          </a:effectLst>
        </p:spPr>
        <p:txBody>
          <a:bodyPr/>
          <a:lstStyle/>
          <a:p>
            <a:pPr eaLnBrk="1" hangingPunct="1">
              <a:defRPr/>
            </a:pPr>
            <a:r>
              <a:rPr lang="en-US" sz="2800" b="1" dirty="0">
                <a:solidFill>
                  <a:schemeClr val="bg1"/>
                </a:solidFill>
              </a:rPr>
              <a:t>Jewish Woman Decorating Her Sukkah</a:t>
            </a:r>
          </a:p>
        </p:txBody>
      </p:sp>
    </p:spTree>
    <p:extLst>
      <p:ext uri="{BB962C8B-B14F-4D97-AF65-F5344CB8AC3E}">
        <p14:creationId xmlns:p14="http://schemas.microsoft.com/office/powerpoint/2010/main" val="195626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en-US" altLang="en-US"/>
              <a:t>Feast of Tabernacles</a:t>
            </a:r>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dirty="0">
                <a:latin typeface="Arial" pitchFamily="34" charset="0"/>
              </a:rPr>
              <a:t>Deuteronomy 16:13</a:t>
            </a:r>
            <a:r>
              <a:rPr lang="en-US" altLang="en-US" b="1" dirty="0">
                <a:latin typeface="Arial" pitchFamily="34" charset="0"/>
              </a:rPr>
              <a:t>  </a:t>
            </a:r>
            <a:r>
              <a:rPr lang="en-US" altLang="ja-JP" b="1" dirty="0">
                <a:latin typeface="Arial" pitchFamily="34" charset="0"/>
              </a:rPr>
              <a:t>"Celebrate the Feast of Tabernacles for seven days after you have gathered the produce of your threshing floor and your winepress."</a:t>
            </a:r>
            <a:endParaRPr lang="en-US" altLang="en-US" sz="1800" dirty="0"/>
          </a:p>
        </p:txBody>
      </p:sp>
      <p:sp>
        <p:nvSpPr>
          <p:cNvPr id="20890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a:latin typeface="Arial" pitchFamily="34" charset="0"/>
                <a:cs typeface="Arial" pitchFamily="34" charset="0"/>
              </a:rPr>
              <a:t>Harvests Lasted Apr-Nov</a:t>
            </a: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rPr>
              <a:t>183</a:t>
            </a:r>
            <a:endParaRPr lang="en-US" altLang="en-US" sz="18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47606523"/>
              </p:ext>
            </p:extLst>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Apr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Aug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Sep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Nov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Barley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Wheat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Chickpeas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Lentils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Vetch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Sesame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Flax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Millet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Grapes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Pomegranates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Olives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4" name="Oval 3">
            <a:extLst>
              <a:ext uri="{FF2B5EF4-FFF2-40B4-BE49-F238E27FC236}">
                <a16:creationId xmlns:a16="http://schemas.microsoft.com/office/drawing/2014/main" id="{5046924B-28BA-C84D-BE8D-F4ADEBD69EAE}"/>
              </a:ext>
            </a:extLst>
          </p:cNvPr>
          <p:cNvSpPr/>
          <p:nvPr/>
        </p:nvSpPr>
        <p:spPr bwMode="auto">
          <a:xfrm>
            <a:off x="1979712" y="1464951"/>
            <a:ext cx="1368152" cy="1008112"/>
          </a:xfrm>
          <a:prstGeom prst="ellipse">
            <a:avLst/>
          </a:prstGeom>
          <a:solidFill>
            <a:srgbClr val="FF3300">
              <a:alpha val="53725"/>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07" charset="-52"/>
            </a:endParaRPr>
          </a:p>
        </p:txBody>
      </p:sp>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400" dirty="0">
                <a:solidFill>
                  <a:schemeClr val="accent4">
                    <a:lumMod val="10000"/>
                  </a:schemeClr>
                </a:solidFill>
                <a:latin typeface="Arial"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dirty="0">
                <a:solidFill>
                  <a:srgbClr val="FFFFFF"/>
                </a:solidFill>
                <a:latin typeface="Arial" charset="0"/>
              </a:rPr>
              <a:t>Harvesting &amp; Ingathering Based on Modern Agricultural Practices in Israel</a:t>
            </a: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24" y="1700808"/>
            <a:ext cx="1746692" cy="215716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4A61AD93-DE03-614A-88A0-23FEC3CFB1FC}"/>
              </a:ext>
            </a:extLst>
          </p:cNvPr>
          <p:cNvSpPr/>
          <p:nvPr/>
        </p:nvSpPr>
        <p:spPr bwMode="auto">
          <a:xfrm>
            <a:off x="6945660" y="5968008"/>
            <a:ext cx="1368152" cy="1008112"/>
          </a:xfrm>
          <a:prstGeom prst="ellipse">
            <a:avLst/>
          </a:prstGeom>
          <a:solidFill>
            <a:srgbClr val="FF3300">
              <a:alpha val="53725"/>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07" charset="-52"/>
            </a:endParaRPr>
          </a:p>
        </p:txBody>
      </p:sp>
      <p:sp>
        <p:nvSpPr>
          <p:cNvPr id="11" name="Oval 10">
            <a:extLst>
              <a:ext uri="{FF2B5EF4-FFF2-40B4-BE49-F238E27FC236}">
                <a16:creationId xmlns:a16="http://schemas.microsoft.com/office/drawing/2014/main" id="{7EA6B387-4311-8945-84F2-A13C034F6C18}"/>
              </a:ext>
            </a:extLst>
          </p:cNvPr>
          <p:cNvSpPr/>
          <p:nvPr/>
        </p:nvSpPr>
        <p:spPr bwMode="auto">
          <a:xfrm>
            <a:off x="3635896" y="3037632"/>
            <a:ext cx="1368152" cy="1008112"/>
          </a:xfrm>
          <a:prstGeom prst="ellipse">
            <a:avLst/>
          </a:prstGeom>
          <a:solidFill>
            <a:srgbClr val="FF3300">
              <a:alpha val="53725"/>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07" charset="-52"/>
            </a:endParaRP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ja-JP" b="1" dirty="0">
                <a:latin typeface="Arial" pitchFamily="34" charset="0"/>
              </a:rPr>
              <a:t>The olive harvest was the final harvest. No wonder why the olive tree represents Israel being restored and fruitful in last days (Jeremiah 11:16; Hosea 14:6; Romans 11:16-21)</a:t>
            </a:r>
            <a:endParaRPr kumimoji="0" lang="en-US" sz="1800" b="0" i="0" u="none" strike="noStrike" cap="none" normalizeH="0" baseline="0" dirty="0">
              <a:ln>
                <a:noFill/>
              </a:ln>
              <a:solidFill>
                <a:schemeClr val="tx1"/>
              </a:solidFill>
              <a:effectLst/>
              <a:latin typeface="Tahoma" pitchFamily="-107" charset="-5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altLang="en-US" b="1">
                <a:latin typeface="Arail" charset="0"/>
              </a:rPr>
              <a:t>Tabernacles = Final Harvest</a:t>
            </a: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latin typeface="Arail" charset="0"/>
              <a:cs typeface="Times New Roman" pitchFamily="18" charset="0"/>
            </a:endParaRPr>
          </a:p>
        </p:txBody>
      </p:sp>
      <p:sp>
        <p:nvSpPr>
          <p:cNvPr id="214020" name="Text Box 4"/>
          <p:cNvSpPr txBox="1">
            <a:spLocks noChangeArrowheads="1"/>
          </p:cNvSpPr>
          <p:nvPr/>
        </p:nvSpPr>
        <p:spPr bwMode="auto">
          <a:xfrm>
            <a:off x="228600" y="3429000"/>
            <a:ext cx="4419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3200" b="1">
                <a:solidFill>
                  <a:schemeClr val="bg1"/>
                </a:solidFill>
                <a:latin typeface="Arail" charset="0"/>
                <a:cs typeface="Times New Roman" pitchFamily="18" charset="0"/>
              </a:rPr>
              <a:t>Nations judged (Matt. 13:30, 39; Rev. 14:15)</a:t>
            </a:r>
          </a:p>
          <a:p>
            <a:pPr eaLnBrk="1" hangingPunct="1">
              <a:spcBef>
                <a:spcPct val="50000"/>
              </a:spcBef>
              <a:buFontTx/>
              <a:buChar char="•"/>
            </a:pPr>
            <a:r>
              <a:rPr lang="en-US" altLang="en-US" sz="3200" b="1">
                <a:solidFill>
                  <a:schemeClr val="bg1"/>
                </a:solidFill>
                <a:latin typeface="Arail" charset="0"/>
                <a:cs typeface="Times New Roman" pitchFamily="18" charset="0"/>
              </a:rPr>
              <a:t>Transfiguration = Kingdom to follow (Matt. 17:4)</a:t>
            </a: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200" b="1" dirty="0">
                <a:solidFill>
                  <a:schemeClr val="bg1"/>
                </a:solidFill>
                <a:latin typeface="Arail" charset="0"/>
                <a:cs typeface="Times New Roman" pitchFamily="18" charset="0"/>
              </a:rPr>
              <a:t>Winnowing = Events at Christ</a:t>
            </a:r>
            <a:r>
              <a:rPr lang="fr-FR" altLang="ja-JP" sz="3200" b="1" dirty="0">
                <a:solidFill>
                  <a:schemeClr val="bg1"/>
                </a:solidFill>
                <a:latin typeface="Arail" charset="0"/>
                <a:cs typeface="Times New Roman" pitchFamily="18" charset="0"/>
              </a:rPr>
              <a:t>'</a:t>
            </a:r>
            <a:r>
              <a:rPr lang="en-US" altLang="ja-JP" sz="3200" b="1" dirty="0">
                <a:solidFill>
                  <a:schemeClr val="bg1"/>
                </a:solidFill>
                <a:latin typeface="Arail" charset="0"/>
                <a:cs typeface="Times New Roman" pitchFamily="18" charset="0"/>
              </a:rPr>
              <a:t>s return to earth:</a:t>
            </a:r>
            <a:endParaRPr lang="en-US" altLang="en-US" sz="3200" b="1" dirty="0">
              <a:solidFill>
                <a:schemeClr val="bg1"/>
              </a:solidFill>
              <a:latin typeface="Arail" charset="0"/>
              <a:cs typeface="Times New Roman" pitchFamily="18" charset="0"/>
            </a:endParaRPr>
          </a:p>
        </p:txBody>
      </p:sp>
      <p:sp>
        <p:nvSpPr>
          <p:cNvPr id="214025" name="Text Box 9"/>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chemeClr val="bg1"/>
                </a:solidFill>
                <a:latin typeface="Arail" charset="0"/>
              </a:rPr>
              <a:t>184</a:t>
            </a:r>
            <a:endParaRPr lang="en-US" altLang="en-US" sz="1800" b="1">
              <a:solidFill>
                <a:schemeClr val="bg1"/>
              </a:solidFill>
              <a:latin typeface="Arai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extLst>
            <a:ext uri="{FAA26D3D-D897-4be2-8F04-BA451C77F1D7}">
              <ma14:placeholderFlag xmlns:ma14="http://schemas.microsoft.com/office/mac/drawingml/2011/main" xmlns="" val="1"/>
            </a:ext>
          </a:extLst>
        </p:spPr>
        <p:txBody>
          <a:bodyPr/>
          <a:lstStyle/>
          <a:p>
            <a:pPr eaLnBrk="1" hangingPunct="1">
              <a:spcBef>
                <a:spcPct val="50000"/>
              </a:spcBef>
              <a:defRPr/>
            </a:pP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Transfiguration = Booths = Kingdom </a:t>
            </a:r>
            <a:b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(Matt. 17:4)</a:t>
            </a: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solidFill>
                <a:srgbClr val="000000"/>
              </a:solidFill>
              <a:latin typeface="Arail"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a:solidFill>
                  <a:schemeClr val="bg1"/>
                </a:solidFill>
                <a:latin typeface="Arial" pitchFamily="34" charset="0"/>
              </a:rPr>
              <a:t>Tabernacle: Pilgrimage Feast #3</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65"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296966"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296967"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296968"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296969"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296970"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296971"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296973"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78"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296981"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en-US" altLang="en-US" b="1">
                <a:cs typeface="Arial" pitchFamily="34" charset="0"/>
              </a:rPr>
              <a:t>Summary on Feasts of Israel</a:t>
            </a:r>
          </a:p>
        </p:txBody>
      </p:sp>
      <p:sp>
        <p:nvSpPr>
          <p:cNvPr id="264195" name="Rectangle 3"/>
          <p:cNvSpPr>
            <a:spLocks noGrp="1" noChangeArrowheads="1"/>
          </p:cNvSpPr>
          <p:nvPr>
            <p:ph type="body" sz="half" idx="1"/>
          </p:nvPr>
        </p:nvSpPr>
        <p:spPr>
          <a:xfrm>
            <a:off x="152400" y="1600200"/>
            <a:ext cx="7924800" cy="5257800"/>
          </a:xfrm>
        </p:spPr>
        <p:txBody>
          <a:bodyPr/>
          <a:lstStyle/>
          <a:p>
            <a:pPr marL="457200" indent="-457200" eaLnBrk="1" hangingPunct="1">
              <a:buFont typeface="Arial" pitchFamily="34" charset="0"/>
              <a:buAutoNum type="arabicPeriod"/>
            </a:pPr>
            <a:r>
              <a:rPr lang="en-US" altLang="en-US" sz="3600" b="1" dirty="0">
                <a:latin typeface="Arial" pitchFamily="34" charset="0"/>
                <a:cs typeface="Arial" pitchFamily="34" charset="0"/>
              </a:rPr>
              <a:t>Clustered mostly in two months</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Joyful and somber</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At Jerusalem and home</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Designed around agriculture </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United the nation</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Provided rest</a:t>
            </a:r>
          </a:p>
          <a:p>
            <a:pPr marL="457200" indent="-457200" eaLnBrk="1" hangingPunct="1">
              <a:buFont typeface="Arial" pitchFamily="34" charset="0"/>
              <a:buAutoNum type="arabicPeriod"/>
            </a:pPr>
            <a:r>
              <a:rPr lang="en-US" altLang="en-US" sz="3600" b="1" dirty="0">
                <a:latin typeface="Arial" pitchFamily="34" charset="0"/>
                <a:cs typeface="Arial" pitchFamily="34" charset="0"/>
              </a:rPr>
              <a:t>Pointed to the past and future</a:t>
            </a:r>
          </a:p>
        </p:txBody>
      </p:sp>
      <p:pic>
        <p:nvPicPr>
          <p:cNvPr id="302084" name="Picture 4" descr="feast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7851775" y="1828800"/>
            <a:ext cx="1289050" cy="2459038"/>
          </a:xfrm>
        </p:spPr>
      </p:pic>
      <p:pic>
        <p:nvPicPr>
          <p:cNvPr id="302085" name="Picture 5" descr="prophecyfeast">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7848600" y="4572000"/>
            <a:ext cx="1295400" cy="2286000"/>
          </a:xfrm>
        </p:spPr>
      </p:pic>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en-US" b="1" dirty="0">
                <a:solidFill>
                  <a:schemeClr val="hlink"/>
                </a:solidFill>
                <a:latin typeface="Arial" charset="0"/>
                <a:ea typeface="ＭＳ Ｐゴシック" charset="0"/>
                <a:cs typeface="ＭＳ Ｐゴシック" charset="0"/>
              </a:rPr>
              <a:t>Bible Feasts</a:t>
            </a: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en-US" sz="3600" b="1" dirty="0">
                <a:latin typeface="Tahoma" charset="0"/>
                <a:ea typeface="ＭＳ Ｐゴシック" charset="0"/>
                <a:cs typeface="ＭＳ Ｐゴシック" charset="0"/>
              </a:rPr>
              <a:t>Holy Day Celebrations in the Old Testament</a:t>
            </a:r>
          </a:p>
        </p:txBody>
      </p:sp>
      <p:pic>
        <p:nvPicPr>
          <p:cNvPr id="205829" name="Picture 5" descr="s_prie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rPr>
              <a:t>134</a:t>
            </a:r>
            <a:endParaRPr lang="en-US" sz="1800" dirty="0">
              <a:solidFill>
                <a:srgbClr val="FFFFFF"/>
              </a:solidFill>
            </a:endParaRPr>
          </a:p>
        </p:txBody>
      </p:sp>
      <p:pic>
        <p:nvPicPr>
          <p:cNvPr id="2" name="Picture 1"/>
          <p:cNvPicPr>
            <a:picLocks noChangeAspect="1"/>
          </p:cNvPicPr>
          <p:nvPr/>
        </p:nvPicPr>
        <p:blipFill>
          <a:blip r:embed="rId6"/>
          <a:stretch>
            <a:fillRect/>
          </a:stretch>
        </p:blipFill>
        <p:spPr>
          <a:xfrm>
            <a:off x="0" y="4607224"/>
            <a:ext cx="9144000" cy="2350168"/>
          </a:xfrm>
          <a:prstGeom prst="rect">
            <a:avLst/>
          </a:prstGeom>
        </p:spPr>
      </p:pic>
      <p:sp>
        <p:nvSpPr>
          <p:cNvPr id="8" name="Rectangle 3"/>
          <p:cNvSpPr txBox="1">
            <a:spLocks noChangeArrowheads="1"/>
          </p:cNvSpPr>
          <p:nvPr/>
        </p:nvSpPr>
        <p:spPr bwMode="auto">
          <a:xfrm>
            <a:off x="23813" y="3572940"/>
            <a:ext cx="5076056" cy="7927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107"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a:lstStyle>
          <a:p>
            <a:pPr eaLnBrk="1" hangingPunct="1">
              <a:buFont typeface="Wingdings" charset="0"/>
              <a:buNone/>
              <a:defRPr/>
            </a:pPr>
            <a:r>
              <a:rPr lang="en-US" sz="2800" b="1" i="1" dirty="0">
                <a:latin typeface="Tahoma" charset="0"/>
                <a:ea typeface="ＭＳ Ｐゴシック" charset="0"/>
                <a:cs typeface="ＭＳ Ｐゴシック" charset="0"/>
              </a:rPr>
              <a:t>Lev 23; Deut 16</a:t>
            </a:r>
          </a:p>
        </p:txBody>
      </p:sp>
    </p:spTree>
    <p:extLst>
      <p:ext uri="{BB962C8B-B14F-4D97-AF65-F5344CB8AC3E}">
        <p14:creationId xmlns:p14="http://schemas.microsoft.com/office/powerpoint/2010/main" val="3135989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en-US" sz="8000" dirty="0">
                <a:solidFill>
                  <a:srgbClr val="FFFFFF"/>
                </a:solidFill>
                <a:effectLst>
                  <a:glow rad="203200">
                    <a:schemeClr val="tx1">
                      <a:alpha val="91000"/>
                    </a:schemeClr>
                  </a:glow>
                </a:effectLst>
              </a:rPr>
              <a:t>Three Other Feasts Not Commanded in Scripture…</a:t>
            </a:r>
            <a:endParaRPr lang="en-US" dirty="0">
              <a:solidFill>
                <a:srgbClr val="FFFFFF"/>
              </a:solidFill>
              <a:effectLst>
                <a:glow rad="203200">
                  <a:schemeClr val="tx1">
                    <a:alpha val="91000"/>
                  </a:schemeClr>
                </a:glo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a:solidFill>
                  <a:schemeClr val="bg1"/>
                </a:solidFill>
                <a:latin typeface="Arial" pitchFamily="34" charset="0"/>
              </a:rPr>
              <a:t>Extra Biblical Feast #1</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051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051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05160"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05161"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05162"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305163"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305164"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305165"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7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30517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of Av</a:t>
            </a: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ail" charset="0"/>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en-US" altLang="en-US" sz="3600">
                <a:latin typeface="Arail" charset="0"/>
              </a:rPr>
              <a:t>Jewish life revolved around Solomon</a:t>
            </a:r>
            <a:r>
              <a:rPr lang="fr-FR" altLang="ja-JP" sz="3600">
                <a:latin typeface="Arail" charset="0"/>
              </a:rPr>
              <a:t>'</a:t>
            </a:r>
            <a:r>
              <a:rPr lang="en-US" altLang="en-US" sz="3600">
                <a:latin typeface="Arail" charset="0"/>
              </a:rPr>
              <a:t>s temple for 400 years (959-586 BC)</a:t>
            </a:r>
          </a:p>
        </p:txBody>
      </p:sp>
      <p:sp>
        <p:nvSpPr>
          <p:cNvPr id="306180" name="Text Box 5"/>
          <p:cNvSpPr txBox="1">
            <a:spLocks noChangeArrowheads="1"/>
          </p:cNvSpPr>
          <p:nvPr/>
        </p:nvSpPr>
        <p:spPr bwMode="auto">
          <a:xfrm>
            <a:off x="76200" y="76200"/>
            <a:ext cx="531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a:solidFill>
                  <a:srgbClr val="060400"/>
                </a:solidFill>
                <a:latin typeface="Arail" charset="0"/>
              </a:rPr>
              <a:t>Judaism in Israel and the Diaspora (continued)</a:t>
            </a: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ail" charset="0"/>
              </a:rPr>
              <a:t>184</a:t>
            </a:r>
            <a:endParaRPr lang="en-US" altLang="en-US" sz="1800">
              <a:latin typeface="Arai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en-US" altLang="en-US" sz="4000" b="1">
                <a:latin typeface="Arial" pitchFamily="34" charset="0"/>
                <a:cs typeface="Arial" pitchFamily="34" charset="0"/>
              </a:rPr>
              <a:t>Jews Maintained Holiness at the Basin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E085-2BAE-BE0E-26D7-819EE1821748}"/>
            </a:ext>
          </a:extLst>
        </p:cNvPr>
        <p:cNvGrpSpPr/>
        <p:nvPr/>
      </p:nvGrpSpPr>
      <p:grpSpPr>
        <a:xfrm>
          <a:off x="0" y="0"/>
          <a:ext cx="0" cy="0"/>
          <a:chOff x="0" y="0"/>
          <a:chExt cx="0" cy="0"/>
        </a:xfrm>
      </p:grpSpPr>
      <p:pic>
        <p:nvPicPr>
          <p:cNvPr id="308225" name="Picture 2" descr="Temple Bowl">
            <a:extLst>
              <a:ext uri="{FF2B5EF4-FFF2-40B4-BE49-F238E27FC236}">
                <a16:creationId xmlns:a16="http://schemas.microsoft.com/office/drawing/2014/main" id="{EFB251F1-25BC-1742-4956-611D672CE7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a:extLst>
              <a:ext uri="{FF2B5EF4-FFF2-40B4-BE49-F238E27FC236}">
                <a16:creationId xmlns:a16="http://schemas.microsoft.com/office/drawing/2014/main" id="{2307B016-CEA7-6090-5349-9D52B67B2F3B}"/>
              </a:ext>
            </a:extLst>
          </p:cNvPr>
          <p:cNvSpPr>
            <a:spLocks noGrp="1" noChangeArrowheads="1"/>
          </p:cNvSpPr>
          <p:nvPr>
            <p:ph type="title"/>
          </p:nvPr>
        </p:nvSpPr>
        <p:spPr>
          <a:xfrm>
            <a:off x="3810000" y="0"/>
            <a:ext cx="5562600" cy="1752600"/>
          </a:xfrm>
          <a:solidFill>
            <a:schemeClr val="bg1"/>
          </a:solidFill>
        </p:spPr>
        <p:txBody>
          <a:bodyPr/>
          <a:lstStyle/>
          <a:p>
            <a:pPr eaLnBrk="1" hangingPunct="1"/>
            <a:r>
              <a:rPr lang="en-US" altLang="en-US" sz="4000" b="1">
                <a:latin typeface="Arial" pitchFamily="34" charset="0"/>
                <a:cs typeface="Arial" pitchFamily="34" charset="0"/>
              </a:rPr>
              <a:t>Jews Maintained Holiness at the Basin</a:t>
            </a:r>
          </a:p>
        </p:txBody>
      </p:sp>
      <p:sp>
        <p:nvSpPr>
          <p:cNvPr id="190468" name="Line 4">
            <a:extLst>
              <a:ext uri="{FF2B5EF4-FFF2-40B4-BE49-F238E27FC236}">
                <a16:creationId xmlns:a16="http://schemas.microsoft.com/office/drawing/2014/main" id="{8B1566B1-FF69-20E1-B1E9-8B1C79FC195F}"/>
              </a:ext>
            </a:extLst>
          </p:cNvPr>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69" name="Line 5">
            <a:extLst>
              <a:ext uri="{FF2B5EF4-FFF2-40B4-BE49-F238E27FC236}">
                <a16:creationId xmlns:a16="http://schemas.microsoft.com/office/drawing/2014/main" id="{512F9A39-1FC8-B0B2-86FE-4272344202F0}"/>
              </a:ext>
            </a:extLst>
          </p:cNvPr>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70" name="Rectangle 6">
            <a:extLst>
              <a:ext uri="{FF2B5EF4-FFF2-40B4-BE49-F238E27FC236}">
                <a16:creationId xmlns:a16="http://schemas.microsoft.com/office/drawing/2014/main" id="{A5D930AC-6666-3B78-2B98-853F10713214}"/>
              </a:ext>
            </a:extLst>
          </p:cNvPr>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8800">
                <a:effectLst>
                  <a:outerShdw blurRad="38100" dist="38100" dir="2700000" algn="tl">
                    <a:srgbClr val="000000"/>
                  </a:outerShdw>
                </a:effectLst>
              </a:rPr>
              <a:t>Temple Destroyed!</a:t>
            </a:r>
          </a:p>
        </p:txBody>
      </p:sp>
      <p:sp>
        <p:nvSpPr>
          <p:cNvPr id="2" name="Text Box 7">
            <a:extLst>
              <a:ext uri="{FF2B5EF4-FFF2-40B4-BE49-F238E27FC236}">
                <a16:creationId xmlns:a16="http://schemas.microsoft.com/office/drawing/2014/main" id="{831E1E84-CF77-8756-D384-D5A54334670C}"/>
              </a:ext>
            </a:extLst>
          </p:cNvPr>
          <p:cNvSpPr txBox="1">
            <a:spLocks noChangeArrowheads="1"/>
          </p:cNvSpPr>
          <p:nvPr/>
        </p:nvSpPr>
        <p:spPr bwMode="auto">
          <a:xfrm>
            <a:off x="4139952" y="5657671"/>
            <a:ext cx="2664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b="1" dirty="0">
                <a:solidFill>
                  <a:srgbClr val="060400"/>
                </a:solidFill>
              </a:rPr>
              <a:t>The 9th of Ab</a:t>
            </a:r>
            <a:br>
              <a:rPr lang="en-US" altLang="en-US" b="1" dirty="0">
                <a:solidFill>
                  <a:srgbClr val="060400"/>
                </a:solidFill>
              </a:rPr>
            </a:br>
            <a:r>
              <a:rPr lang="en-US" altLang="en-US" b="1" dirty="0">
                <a:solidFill>
                  <a:srgbClr val="060400"/>
                </a:solidFill>
              </a:rPr>
              <a:t>• 586 BC</a:t>
            </a:r>
            <a:br>
              <a:rPr lang="en-US" altLang="en-US" b="1" dirty="0">
                <a:solidFill>
                  <a:srgbClr val="060400"/>
                </a:solidFill>
              </a:rPr>
            </a:br>
            <a:r>
              <a:rPr lang="en-US" altLang="en-US" b="1" dirty="0">
                <a:solidFill>
                  <a:srgbClr val="060400"/>
                </a:solidFill>
              </a:rPr>
              <a:t>• AD 70 </a:t>
            </a:r>
          </a:p>
        </p:txBody>
      </p:sp>
    </p:spTree>
    <p:extLst>
      <p:ext uri="{BB962C8B-B14F-4D97-AF65-F5344CB8AC3E}">
        <p14:creationId xmlns:p14="http://schemas.microsoft.com/office/powerpoint/2010/main" val="3684837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heel(4)">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kumimoji="1" lang="en-US" altLang="en-US" sz="3600" b="1">
                <a:solidFill>
                  <a:schemeClr val="bg1"/>
                </a:solidFill>
                <a:latin typeface="Arial" pitchFamily="34" charset="0"/>
              </a:rPr>
              <a:t>Extra Biblical Feast #2</a:t>
            </a: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7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1027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1027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10280"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10281"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10282"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310283"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310284"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310285"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9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31029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of Av</a:t>
            </a:r>
          </a:p>
        </p:txBody>
      </p:sp>
      <p:sp>
        <p:nvSpPr>
          <p:cNvPr id="27" name="Text Box 21"/>
          <p:cNvSpPr txBox="1">
            <a:spLocks noChangeArrowheads="1"/>
          </p:cNvSpPr>
          <p:nvPr/>
        </p:nvSpPr>
        <p:spPr bwMode="auto">
          <a:xfrm>
            <a:off x="1331913" y="34290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Hanukkah</a:t>
            </a: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0" fill="hold"/>
                                        <p:tgtEl>
                                          <p:spTgt spid="27"/>
                                        </p:tgtEl>
                                        <p:attrNameLst>
                                          <p:attrName>ppt_w</p:attrName>
                                        </p:attrNameLst>
                                      </p:cBhvr>
                                      <p:tavLst>
                                        <p:tav tm="0" fmla="#ppt_w*sin(2.5*pi*$)">
                                          <p:val>
                                            <p:fltVal val="0"/>
                                          </p:val>
                                        </p:tav>
                                        <p:tav tm="100000">
                                          <p:val>
                                            <p:fltVal val="1"/>
                                          </p:val>
                                        </p:tav>
                                      </p:tavLst>
                                    </p:anim>
                                    <p:anim calcmode="lin" valueType="num">
                                      <p:cBhvr>
                                        <p:cTn id="8" dur="5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000" b="1" dirty="0">
                <a:latin typeface="Tahoma" pitchFamily="-107" charset="-52"/>
                <a:ea typeface="+mn-ea"/>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000" b="1">
                <a:latin typeface="Tahoma" pitchFamily="-107" charset="-52"/>
                <a:ea typeface="+mn-ea"/>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kumimoji="1" lang="en-US" altLang="en-US" sz="3600" b="1" dirty="0">
                <a:solidFill>
                  <a:schemeClr val="bg1"/>
                </a:solidFill>
                <a:latin typeface="Arial" pitchFamily="34" charset="0"/>
              </a:rPr>
              <a:t>Extra Biblical Feast #3</a:t>
            </a: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49"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13350"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13351"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13352"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13353"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13354"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313355"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313356"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313357"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62"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313365"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of Av</a:t>
            </a:r>
          </a:p>
        </p:txBody>
      </p:sp>
      <p:sp>
        <p:nvSpPr>
          <p:cNvPr id="27" name="Text Box 21"/>
          <p:cNvSpPr txBox="1">
            <a:spLocks noChangeArrowheads="1"/>
          </p:cNvSpPr>
          <p:nvPr/>
        </p:nvSpPr>
        <p:spPr bwMode="auto">
          <a:xfrm>
            <a:off x="1331913" y="34290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Hanukkah</a:t>
            </a:r>
          </a:p>
        </p:txBody>
      </p:sp>
      <p:sp>
        <p:nvSpPr>
          <p:cNvPr id="28" name="Text Box 21"/>
          <p:cNvSpPr txBox="1">
            <a:spLocks noChangeArrowheads="1"/>
          </p:cNvSpPr>
          <p:nvPr/>
        </p:nvSpPr>
        <p:spPr bwMode="auto">
          <a:xfrm>
            <a:off x="4140200" y="115888"/>
            <a:ext cx="911225" cy="40163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Purim</a:t>
            </a:r>
          </a:p>
        </p:txBody>
      </p:sp>
      <p:sp>
        <p:nvSpPr>
          <p:cNvPr id="2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0" fill="hold"/>
                                        <p:tgtEl>
                                          <p:spTgt spid="28"/>
                                        </p:tgtEl>
                                        <p:attrNameLst>
                                          <p:attrName>ppt_w</p:attrName>
                                        </p:attrNameLst>
                                      </p:cBhvr>
                                      <p:tavLst>
                                        <p:tav tm="0" fmla="#ppt_w*sin(2.5*pi*$)">
                                          <p:val>
                                            <p:fltVal val="0"/>
                                          </p:val>
                                        </p:tav>
                                        <p:tav tm="100000">
                                          <p:val>
                                            <p:fltVal val="1"/>
                                          </p:val>
                                        </p:tav>
                                      </p:tavLst>
                                    </p:anim>
                                    <p:anim calcmode="lin" valueType="num">
                                      <p:cBhvr>
                                        <p:cTn id="8" dur="5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en-US" altLang="en-US">
                <a:solidFill>
                  <a:schemeClr val="tx1"/>
                </a:solidFill>
              </a:rPr>
              <a:t>Purim: Lots of Victory</a:t>
            </a: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dirty="0">
                <a:latin typeface="Arial"/>
                <a:ea typeface="+mn-ea"/>
                <a:cs typeface="Arial"/>
              </a:rPr>
              <a:t>184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l" eaLnBrk="1" hangingPunct="1">
              <a:tabLst>
                <a:tab pos="914400" algn="l"/>
              </a:tabLst>
            </a:pPr>
            <a:r>
              <a:rPr lang="en-US" altLang="en-US" sz="4000" b="1">
                <a:cs typeface="Arial" pitchFamily="34" charset="0"/>
              </a:rPr>
              <a:t>I. 	Israel rested to maintain a holy walk with God.</a:t>
            </a:r>
          </a:p>
        </p:txBody>
      </p:sp>
      <p:sp>
        <p:nvSpPr>
          <p:cNvPr id="52227" name="Rectangle 3"/>
          <p:cNvSpPr>
            <a:spLocks noGrp="1" noChangeArrowheads="1"/>
          </p:cNvSpPr>
          <p:nvPr>
            <p:ph type="body" idx="1"/>
          </p:nvPr>
        </p:nvSpPr>
        <p:spPr>
          <a:xfrm>
            <a:off x="1447800" y="1600200"/>
            <a:ext cx="7162800" cy="4953000"/>
          </a:xfrm>
        </p:spPr>
        <p:txBody>
          <a:bodyPr/>
          <a:lstStyle/>
          <a:p>
            <a:pPr marL="609600" indent="-609600" eaLnBrk="1" hangingPunct="1">
              <a:buSzTx/>
              <a:buFontTx/>
              <a:buAutoNum type="alphaUcPeriod"/>
            </a:pPr>
            <a:r>
              <a:rPr lang="en-US" altLang="zh-CN" b="1">
                <a:latin typeface="Arial" pitchFamily="34" charset="0"/>
                <a:cs typeface="Arial" pitchFamily="34" charset="0"/>
              </a:rPr>
              <a:t>All Jewish men attended the  </a:t>
            </a:r>
            <a:r>
              <a:rPr lang="en-US" altLang="zh-CN" b="1" u="sng">
                <a:latin typeface="Arial" pitchFamily="34" charset="0"/>
                <a:cs typeface="Arial" pitchFamily="34" charset="0"/>
              </a:rPr>
              <a:t>three annual feasts</a:t>
            </a:r>
            <a:r>
              <a:rPr lang="en-US" altLang="zh-CN" b="1">
                <a:latin typeface="Arial" pitchFamily="34" charset="0"/>
                <a:cs typeface="Arial" pitchFamily="34" charset="0"/>
              </a:rPr>
              <a:t> to remind them of God</a:t>
            </a:r>
            <a:r>
              <a:rPr lang="fr-FR" altLang="zh-CN" b="1">
                <a:latin typeface="Arial" pitchFamily="34" charset="0"/>
                <a:cs typeface="Arial" pitchFamily="34" charset="0"/>
              </a:rPr>
              <a:t>'</a:t>
            </a:r>
            <a:r>
              <a:rPr lang="en-US" altLang="zh-CN" b="1">
                <a:latin typeface="Arial" pitchFamily="34" charset="0"/>
                <a:cs typeface="Arial" pitchFamily="34" charset="0"/>
              </a:rPr>
              <a:t>s blessings in their lives (Exod. 23:14-19).</a:t>
            </a:r>
          </a:p>
          <a:p>
            <a:pPr marL="609600" indent="-609600" eaLnBrk="1" hangingPunct="1">
              <a:buSzTx/>
              <a:buFontTx/>
              <a:buAutoNum type="alphaUcPeriod"/>
            </a:pPr>
            <a:r>
              <a:rPr lang="en-US" altLang="zh-CN" b="1">
                <a:latin typeface="Arial" pitchFamily="34" charset="0"/>
                <a:cs typeface="Arial" pitchFamily="34" charset="0"/>
              </a:rPr>
              <a:t>Keeping the </a:t>
            </a:r>
            <a:r>
              <a:rPr lang="en-US" altLang="zh-CN" b="1" u="sng">
                <a:latin typeface="Arial" pitchFamily="34" charset="0"/>
                <a:cs typeface="Arial" pitchFamily="34" charset="0"/>
              </a:rPr>
              <a:t>Sabbath</a:t>
            </a:r>
            <a:r>
              <a:rPr lang="en-US" altLang="zh-CN" b="1">
                <a:latin typeface="Arial" pitchFamily="34" charset="0"/>
                <a:cs typeface="Arial" pitchFamily="34" charset="0"/>
              </a:rPr>
              <a:t> was God</a:t>
            </a:r>
            <a:r>
              <a:rPr lang="fr-FR" altLang="zh-CN" b="1">
                <a:latin typeface="Arial" pitchFamily="34" charset="0"/>
                <a:cs typeface="Arial" pitchFamily="34" charset="0"/>
              </a:rPr>
              <a:t>'</a:t>
            </a:r>
            <a:r>
              <a:rPr lang="en-US" altLang="zh-CN" b="1">
                <a:latin typeface="Arial" pitchFamily="34" charset="0"/>
                <a:cs typeface="Arial" pitchFamily="34" charset="0"/>
              </a:rPr>
              <a:t>s key command because it signified Israel</a:t>
            </a:r>
            <a:r>
              <a:rPr lang="fr-FR" altLang="zh-CN" b="1">
                <a:latin typeface="Arial" pitchFamily="34" charset="0"/>
                <a:cs typeface="Arial" pitchFamily="34" charset="0"/>
              </a:rPr>
              <a:t>'</a:t>
            </a:r>
            <a:r>
              <a:rPr lang="en-US" altLang="zh-CN" b="1">
                <a:latin typeface="Arial" pitchFamily="34" charset="0"/>
                <a:cs typeface="Arial" pitchFamily="34" charset="0"/>
              </a:rPr>
              <a:t>s covenant with the holy L</a:t>
            </a:r>
            <a:r>
              <a:rPr lang="en-US" altLang="zh-CN" sz="2800" b="1">
                <a:latin typeface="Arial" pitchFamily="34" charset="0"/>
                <a:cs typeface="Arial" pitchFamily="34" charset="0"/>
              </a:rPr>
              <a:t>ORD</a:t>
            </a:r>
            <a:r>
              <a:rPr lang="en-US" altLang="zh-CN" b="1">
                <a:latin typeface="Arial" pitchFamily="34" charset="0"/>
                <a:cs typeface="Arial" pitchFamily="34" charset="0"/>
              </a:rPr>
              <a:t> (31:12-17).</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762113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en-US" sz="4800" b="1" i="1" dirty="0">
                <a:solidFill>
                  <a:schemeClr val="tx1"/>
                </a:solidFill>
                <a:effectLst/>
                <a:ea typeface="+mj-ea"/>
                <a:cs typeface="+mj-cs"/>
              </a:rPr>
              <a:t>Sabbath</a:t>
            </a: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Rest</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Christ’s Second Coming in </a:t>
            </a:r>
            <a:b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Phases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3:19</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Linked to Canaan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David’s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Ps 95:7b-11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20:12, 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1:10</a:t>
            </a: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Completed</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Established a</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BC-AD 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7th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3975901281"/>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marL="581025" indent="-581025" eaLnBrk="1" hangingPunct="1">
              <a:tabLst/>
            </a:pPr>
            <a:r>
              <a:rPr lang="en-US" altLang="en-US" sz="3600" b="1" dirty="0">
                <a:effectLst>
                  <a:outerShdw blurRad="38100" dist="38100" dir="2700000" algn="tl">
                    <a:srgbClr val="000000"/>
                  </a:outerShdw>
                </a:effectLst>
                <a:latin typeface="Arial" pitchFamily="34" charset="0"/>
                <a:cs typeface="Arial" pitchFamily="34" charset="0"/>
              </a:rPr>
              <a:t>I. 	Israel rested to maintain a holy walk with God.</a:t>
            </a:r>
          </a:p>
        </p:txBody>
      </p:sp>
      <p:sp>
        <p:nvSpPr>
          <p:cNvPr id="62470" name="Rectangle 6"/>
          <p:cNvSpPr>
            <a:spLocks noChangeArrowheads="1"/>
          </p:cNvSpPr>
          <p:nvPr/>
        </p:nvSpPr>
        <p:spPr bwMode="auto">
          <a:xfrm>
            <a:off x="990600" y="1600200"/>
            <a:ext cx="7696200"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Tx/>
              <a:buAutoNum type="alphaUcPeriod"/>
            </a:pPr>
            <a:r>
              <a:rPr lang="en-US" altLang="zh-CN" sz="3200" b="1" dirty="0">
                <a:effectLst>
                  <a:outerShdw blurRad="38100" dist="38100" dir="2700000" algn="tl">
                    <a:srgbClr val="000000"/>
                  </a:outerShdw>
                </a:effectLst>
                <a:latin typeface="Arial" pitchFamily="34" charset="0"/>
                <a:cs typeface="Arial" pitchFamily="34" charset="0"/>
              </a:rPr>
              <a:t>All Jewish men attended the  </a:t>
            </a:r>
            <a:r>
              <a:rPr lang="en-US" altLang="zh-CN" sz="3200" b="1" u="sng" dirty="0">
                <a:effectLst>
                  <a:outerShdw blurRad="38100" dist="38100" dir="2700000" algn="tl">
                    <a:srgbClr val="000000"/>
                  </a:outerShdw>
                </a:effectLst>
                <a:latin typeface="Arial" pitchFamily="34" charset="0"/>
                <a:cs typeface="Arial" pitchFamily="34" charset="0"/>
              </a:rPr>
              <a:t>three annual feasts</a:t>
            </a:r>
            <a:r>
              <a:rPr lang="en-US" altLang="zh-CN" sz="3200" b="1" dirty="0">
                <a:effectLst>
                  <a:outerShdw blurRad="38100" dist="38100" dir="2700000" algn="tl">
                    <a:srgbClr val="000000"/>
                  </a:outerShdw>
                </a:effectLst>
                <a:latin typeface="Arial" pitchFamily="34" charset="0"/>
                <a:cs typeface="Arial" pitchFamily="34" charset="0"/>
              </a:rPr>
              <a:t> to remind them of God</a:t>
            </a:r>
            <a:r>
              <a:rPr lang="fr-FR" altLang="zh-CN" sz="3200" b="1" dirty="0">
                <a:effectLst>
                  <a:outerShdw blurRad="38100" dist="38100" dir="2700000" algn="tl">
                    <a:srgbClr val="000000"/>
                  </a:outerShdw>
                </a:effectLst>
                <a:latin typeface="Arial" pitchFamily="34" charset="0"/>
                <a:cs typeface="Arial" pitchFamily="34" charset="0"/>
              </a:rPr>
              <a:t>'</a:t>
            </a:r>
            <a:r>
              <a:rPr lang="en-US" altLang="zh-CN" sz="3200" b="1" dirty="0">
                <a:effectLst>
                  <a:outerShdw blurRad="38100" dist="38100" dir="2700000" algn="tl">
                    <a:srgbClr val="000000"/>
                  </a:outerShdw>
                </a:effectLst>
                <a:latin typeface="Arial" pitchFamily="34" charset="0"/>
                <a:cs typeface="Arial" pitchFamily="34" charset="0"/>
              </a:rPr>
              <a:t>s blessings in their lives (Exod. 23:14-19).</a:t>
            </a:r>
          </a:p>
          <a:p>
            <a:pPr eaLnBrk="1" hangingPunct="1">
              <a:spcBef>
                <a:spcPct val="20000"/>
              </a:spcBef>
              <a:buClr>
                <a:schemeClr val="hlink"/>
              </a:buClr>
              <a:buFontTx/>
              <a:buAutoNum type="alphaUcPeriod"/>
            </a:pPr>
            <a:r>
              <a:rPr lang="en-US" altLang="zh-CN" sz="3200" b="1" dirty="0">
                <a:effectLst>
                  <a:outerShdw blurRad="38100" dist="38100" dir="2700000" algn="tl">
                    <a:srgbClr val="000000"/>
                  </a:outerShdw>
                </a:effectLst>
                <a:latin typeface="Arial" pitchFamily="34" charset="0"/>
                <a:cs typeface="Arial" pitchFamily="34" charset="0"/>
              </a:rPr>
              <a:t>Keeping the </a:t>
            </a:r>
            <a:r>
              <a:rPr lang="en-US" altLang="zh-CN" sz="3200" b="1" u="sng" dirty="0">
                <a:effectLst>
                  <a:outerShdw blurRad="38100" dist="38100" dir="2700000" algn="tl">
                    <a:srgbClr val="000000"/>
                  </a:outerShdw>
                </a:effectLst>
                <a:latin typeface="Arial" pitchFamily="34" charset="0"/>
                <a:cs typeface="Arial" pitchFamily="34" charset="0"/>
              </a:rPr>
              <a:t>Sabbath</a:t>
            </a:r>
            <a:r>
              <a:rPr lang="en-US" altLang="zh-CN" sz="3200" b="1" dirty="0">
                <a:effectLst>
                  <a:outerShdw blurRad="38100" dist="38100" dir="2700000" algn="tl">
                    <a:srgbClr val="000000"/>
                  </a:outerShdw>
                </a:effectLst>
                <a:latin typeface="Arial" pitchFamily="34" charset="0"/>
                <a:cs typeface="Arial" pitchFamily="34" charset="0"/>
              </a:rPr>
              <a:t> was God</a:t>
            </a:r>
            <a:r>
              <a:rPr lang="fr-FR" altLang="zh-CN" sz="3200" b="1" dirty="0">
                <a:effectLst>
                  <a:outerShdw blurRad="38100" dist="38100" dir="2700000" algn="tl">
                    <a:srgbClr val="000000"/>
                  </a:outerShdw>
                </a:effectLst>
                <a:latin typeface="Arial" pitchFamily="34" charset="0"/>
                <a:cs typeface="Arial" pitchFamily="34" charset="0"/>
              </a:rPr>
              <a:t>'</a:t>
            </a:r>
            <a:r>
              <a:rPr lang="en-US" altLang="zh-CN" sz="3200" b="1" dirty="0">
                <a:effectLst>
                  <a:outerShdw blurRad="38100" dist="38100" dir="2700000" algn="tl">
                    <a:srgbClr val="000000"/>
                  </a:outerShdw>
                </a:effectLst>
                <a:latin typeface="Arial" pitchFamily="34" charset="0"/>
                <a:cs typeface="Arial" pitchFamily="34" charset="0"/>
              </a:rPr>
              <a:t>s key command because it signified Israel</a:t>
            </a:r>
            <a:r>
              <a:rPr lang="fr-FR" altLang="zh-CN" sz="3200" b="1" dirty="0">
                <a:effectLst>
                  <a:outerShdw blurRad="38100" dist="38100" dir="2700000" algn="tl">
                    <a:srgbClr val="000000"/>
                  </a:outerShdw>
                </a:effectLst>
                <a:latin typeface="Arial" pitchFamily="34" charset="0"/>
                <a:cs typeface="Arial" pitchFamily="34" charset="0"/>
              </a:rPr>
              <a:t>'</a:t>
            </a:r>
            <a:r>
              <a:rPr lang="en-US" altLang="zh-CN" sz="3200" b="1" dirty="0">
                <a:effectLst>
                  <a:outerShdw blurRad="38100" dist="38100" dir="2700000" algn="tl">
                    <a:srgbClr val="000000"/>
                  </a:outerShdw>
                </a:effectLst>
                <a:latin typeface="Arial" pitchFamily="34" charset="0"/>
                <a:cs typeface="Arial" pitchFamily="34" charset="0"/>
              </a:rPr>
              <a:t>s covenant with the holy L</a:t>
            </a:r>
            <a:r>
              <a:rPr lang="en-US" altLang="zh-CN" sz="2800" b="1" dirty="0">
                <a:effectLst>
                  <a:outerShdw blurRad="38100" dist="38100" dir="2700000" algn="tl">
                    <a:srgbClr val="000000"/>
                  </a:outerShdw>
                </a:effectLst>
                <a:latin typeface="Arial" pitchFamily="34" charset="0"/>
                <a:cs typeface="Arial" pitchFamily="34" charset="0"/>
              </a:rPr>
              <a:t>ORD</a:t>
            </a:r>
            <a:r>
              <a:rPr lang="en-US" altLang="zh-CN" sz="3200" b="1" dirty="0">
                <a:effectLst>
                  <a:outerShdw blurRad="38100" dist="38100" dir="2700000" algn="tl">
                    <a:srgbClr val="000000"/>
                  </a:outerShdw>
                </a:effectLst>
                <a:latin typeface="Arial" pitchFamily="34" charset="0"/>
                <a:cs typeface="Arial" pitchFamily="34" charset="0"/>
              </a:rPr>
              <a:t> (31:12-17).</a:t>
            </a:r>
          </a:p>
          <a:p>
            <a:pPr eaLnBrk="1" hangingPunct="1">
              <a:spcBef>
                <a:spcPct val="20000"/>
              </a:spcBef>
              <a:buClr>
                <a:schemeClr val="hlink"/>
              </a:buClr>
              <a:buFontTx/>
              <a:buAutoNum type="alphaUcPeriod"/>
            </a:pPr>
            <a:r>
              <a:rPr lang="en-US" altLang="zh-CN" sz="3200" b="1" dirty="0">
                <a:effectLst>
                  <a:outerShdw blurRad="38100" dist="38100" dir="2700000" algn="tl">
                    <a:srgbClr val="000000"/>
                  </a:outerShdw>
                </a:effectLst>
                <a:latin typeface="Arial" pitchFamily="34" charset="0"/>
                <a:cs typeface="Arial" pitchFamily="34" charset="0"/>
              </a:rPr>
              <a:t>One violation of holy rest was to </a:t>
            </a:r>
            <a:r>
              <a:rPr lang="en-US" altLang="zh-CN" sz="3200" b="1" u="sng" dirty="0">
                <a:effectLst>
                  <a:outerShdw blurRad="38100" dist="38100" dir="2700000" algn="tl">
                    <a:srgbClr val="000000"/>
                  </a:outerShdw>
                </a:effectLst>
                <a:latin typeface="Arial" pitchFamily="34" charset="0"/>
                <a:cs typeface="Arial" pitchFamily="34" charset="0"/>
              </a:rPr>
              <a:t>start a fire</a:t>
            </a:r>
            <a:r>
              <a:rPr lang="en-US" altLang="zh-CN" sz="3200" b="1" dirty="0">
                <a:effectLst>
                  <a:outerShdw blurRad="38100" dist="38100" dir="2700000" algn="tl">
                    <a:srgbClr val="000000"/>
                  </a:outerShdw>
                </a:effectLst>
                <a:latin typeface="Arial" pitchFamily="34" charset="0"/>
                <a:cs typeface="Arial" pitchFamily="34" charset="0"/>
              </a:rPr>
              <a:t> on the Sabbath (35:1-3).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0" y="188640"/>
            <a:ext cx="93726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3600" b="1" dirty="0">
                <a:effectLst>
                  <a:outerShdw blurRad="38100" dist="38100" dir="2700000" algn="tl">
                    <a:srgbClr val="000000"/>
                  </a:outerShdw>
                </a:effectLst>
                <a:latin typeface="Arial" pitchFamily="34" charset="0"/>
                <a:cs typeface="Arial" pitchFamily="34" charset="0"/>
              </a:rPr>
              <a:t>II.	</a:t>
            </a:r>
            <a:r>
              <a:rPr lang="en-US" altLang="zh-CN" sz="3600" b="1" dirty="0">
                <a:effectLst>
                  <a:outerShdw blurRad="38100" dist="38100" dir="2700000" algn="tl">
                    <a:srgbClr val="000000"/>
                  </a:outerShdw>
                </a:effectLst>
                <a:latin typeface="Arial" pitchFamily="34" charset="0"/>
                <a:cs typeface="Arial" pitchFamily="34" charset="0"/>
              </a:rPr>
              <a:t>We also need holy times to rest and </a:t>
            </a:r>
            <a:r>
              <a:rPr lang="en-US" altLang="zh-CN" sz="3600" b="1" u="sng" dirty="0">
                <a:effectLst>
                  <a:outerShdw blurRad="38100" dist="38100" dir="2700000" algn="tl">
                    <a:srgbClr val="000000"/>
                  </a:outerShdw>
                </a:effectLst>
                <a:latin typeface="Arial" pitchFamily="34" charset="0"/>
                <a:cs typeface="Arial" pitchFamily="34" charset="0"/>
              </a:rPr>
              <a:t>reflect</a:t>
            </a:r>
            <a:r>
              <a:rPr lang="en-US" altLang="zh-CN" sz="3600" b="1" dirty="0">
                <a:effectLst>
                  <a:outerShdw blurRad="38100" dist="38100" dir="2700000" algn="tl">
                    <a:srgbClr val="000000"/>
                  </a:outerShdw>
                </a:effectLst>
                <a:latin typeface="Arial" pitchFamily="34" charset="0"/>
                <a:cs typeface="Arial" pitchFamily="34" charset="0"/>
              </a:rPr>
              <a:t> on God</a:t>
            </a:r>
            <a:r>
              <a:rPr lang="fr-FR" altLang="zh-CN" sz="3600" b="1" dirty="0">
                <a:effectLst>
                  <a:outerShdw blurRad="38100" dist="38100" dir="2700000" algn="tl">
                    <a:srgbClr val="000000"/>
                  </a:outerShdw>
                </a:effectLst>
                <a:latin typeface="Arial" pitchFamily="34" charset="0"/>
                <a:cs typeface="Arial" pitchFamily="34" charset="0"/>
              </a:rPr>
              <a:t>'</a:t>
            </a:r>
            <a:r>
              <a:rPr lang="en-US" altLang="zh-CN" sz="3600" b="1" dirty="0">
                <a:effectLst>
                  <a:outerShdw blurRad="38100" dist="38100" dir="2700000" algn="tl">
                    <a:srgbClr val="000000"/>
                  </a:outerShdw>
                </a:effectLst>
                <a:latin typeface="Arial" pitchFamily="34" charset="0"/>
                <a:cs typeface="Arial" pitchFamily="34" charset="0"/>
              </a:rPr>
              <a:t>s work in our lives.</a:t>
            </a:r>
          </a:p>
        </p:txBody>
      </p:sp>
      <p:sp>
        <p:nvSpPr>
          <p:cNvPr id="68614" name="Rectangle 1030"/>
          <p:cNvSpPr>
            <a:spLocks noChangeArrowheads="1"/>
          </p:cNvSpPr>
          <p:nvPr/>
        </p:nvSpPr>
        <p:spPr bwMode="auto">
          <a:xfrm>
            <a:off x="1295400" y="1857102"/>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Tx/>
              <a:buAutoNum type="alphaUcPeriod"/>
            </a:pPr>
            <a:r>
              <a:rPr lang="en-US" altLang="en-US" sz="3600" b="1" dirty="0">
                <a:effectLst>
                  <a:outerShdw blurRad="38100" dist="38100" dir="2700000" algn="tl">
                    <a:srgbClr val="000000"/>
                  </a:outerShdw>
                </a:effectLst>
                <a:latin typeface="Arial" pitchFamily="34" charset="0"/>
                <a:cs typeface="Arial" pitchFamily="34" charset="0"/>
              </a:rPr>
              <a:t>Holy time?</a:t>
            </a:r>
          </a:p>
          <a:p>
            <a:pPr eaLnBrk="1" hangingPunct="1">
              <a:spcBef>
                <a:spcPct val="20000"/>
              </a:spcBef>
              <a:buClr>
                <a:schemeClr val="hlink"/>
              </a:buClr>
              <a:buFontTx/>
              <a:buAutoNum type="alphaUcPeriod"/>
            </a:pPr>
            <a:r>
              <a:rPr lang="en-US" altLang="en-US" sz="3600" b="1" dirty="0">
                <a:effectLst>
                  <a:outerShdw blurRad="38100" dist="38100" dir="2700000" algn="tl">
                    <a:srgbClr val="000000"/>
                  </a:outerShdw>
                </a:effectLst>
                <a:latin typeface="Arial" pitchFamily="34" charset="0"/>
                <a:cs typeface="Arial" pitchFamily="34" charset="0"/>
              </a:rPr>
              <a:t>Like Israel, we need </a:t>
            </a:r>
            <a:r>
              <a:rPr lang="en-US" altLang="en-US" sz="3600" b="1" i="1" dirty="0">
                <a:effectLst>
                  <a:outerShdw blurRad="38100" dist="38100" dir="2700000" algn="tl">
                    <a:srgbClr val="000000"/>
                  </a:outerShdw>
                </a:effectLst>
                <a:latin typeface="Arial" pitchFamily="34" charset="0"/>
                <a:cs typeface="Arial" pitchFamily="34" charset="0"/>
              </a:rPr>
              <a:t>annual</a:t>
            </a:r>
            <a:r>
              <a:rPr lang="en-US" altLang="en-US" sz="3600" b="1" dirty="0">
                <a:effectLst>
                  <a:outerShdw blurRad="38100" dist="38100" dir="2700000" algn="tl">
                    <a:srgbClr val="000000"/>
                  </a:outerShdw>
                </a:effectLst>
                <a:latin typeface="Arial" pitchFamily="34" charset="0"/>
                <a:cs typeface="Arial" pitchFamily="34" charset="0"/>
              </a:rPr>
              <a:t> celebrations of holy rest.</a:t>
            </a:r>
          </a:p>
          <a:p>
            <a:pPr eaLnBrk="1" hangingPunct="1">
              <a:spcBef>
                <a:spcPct val="20000"/>
              </a:spcBef>
              <a:buClr>
                <a:schemeClr val="hlink"/>
              </a:buClr>
              <a:buFontTx/>
              <a:buAutoNum type="alphaUcPeriod"/>
            </a:pPr>
            <a:r>
              <a:rPr lang="en-US" altLang="en-US" sz="3600" b="1" dirty="0">
                <a:effectLst>
                  <a:outerShdw blurRad="38100" dist="38100" dir="2700000" algn="tl">
                    <a:srgbClr val="000000"/>
                  </a:outerShdw>
                </a:effectLst>
                <a:latin typeface="Arial" pitchFamily="34" charset="0"/>
                <a:cs typeface="Arial" pitchFamily="34" charset="0"/>
              </a:rPr>
              <a:t>Like Israel, we need </a:t>
            </a:r>
            <a:r>
              <a:rPr lang="en-US" altLang="en-US" sz="3600" b="1" i="1" dirty="0">
                <a:effectLst>
                  <a:outerShdw blurRad="38100" dist="38100" dir="2700000" algn="tl">
                    <a:srgbClr val="000000"/>
                  </a:outerShdw>
                </a:effectLst>
                <a:latin typeface="Arial" pitchFamily="34" charset="0"/>
                <a:cs typeface="Arial" pitchFamily="34" charset="0"/>
              </a:rPr>
              <a:t>weekly</a:t>
            </a:r>
            <a:r>
              <a:rPr lang="en-US" altLang="en-US" sz="3600" b="1" dirty="0">
                <a:effectLst>
                  <a:outerShdw blurRad="38100" dist="38100" dir="2700000" algn="tl">
                    <a:srgbClr val="000000"/>
                  </a:outerShdw>
                </a:effectLst>
                <a:latin typeface="Arial" pitchFamily="34" charset="0"/>
                <a:cs typeface="Arial" pitchFamily="34" charset="0"/>
              </a:rPr>
              <a:t> celebrations of holy rest.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400" dirty="0">
                <a:effectLst>
                  <a:outerShdw blurRad="38100" dist="38100" dir="2700000" algn="tl">
                    <a:srgbClr val="000000"/>
                  </a:outerShdw>
                </a:effectLst>
                <a:latin typeface="Arial" pitchFamily="34" charset="0"/>
              </a:rPr>
              <a:t>Main Idea: </a:t>
            </a:r>
            <a:r>
              <a:rPr lang="en-US" altLang="zh-CN" sz="4400" dirty="0">
                <a:effectLst>
                  <a:outerShdw blurRad="38100" dist="38100" dir="2700000" algn="tl">
                    <a:srgbClr val="000000"/>
                  </a:outerShdw>
                </a:effectLst>
                <a:latin typeface="Arial" pitchFamily="34" charset="0"/>
                <a:ea typeface="SimSun" pitchFamily="2" charset="-122"/>
              </a:rPr>
              <a:t>Take a </a:t>
            </a:r>
            <a:r>
              <a:rPr lang="en-US" altLang="zh-CN" sz="4400" b="1" u="sng" dirty="0">
                <a:effectLst>
                  <a:outerShdw blurRad="38100" dist="38100" dir="2700000" algn="tl">
                    <a:srgbClr val="000000"/>
                  </a:outerShdw>
                </a:effectLst>
                <a:latin typeface="Arial" pitchFamily="34" charset="0"/>
                <a:ea typeface="SimSun" pitchFamily="2" charset="-122"/>
              </a:rPr>
              <a:t>holy</a:t>
            </a:r>
            <a:r>
              <a:rPr lang="en-US" altLang="zh-CN" sz="4400" dirty="0">
                <a:effectLst>
                  <a:outerShdw blurRad="38100" dist="38100" dir="2700000" algn="tl">
                    <a:srgbClr val="000000"/>
                  </a:outerShdw>
                </a:effectLst>
                <a:latin typeface="Arial" pitchFamily="34" charset="0"/>
                <a:ea typeface="SimSun" pitchFamily="2" charset="-122"/>
              </a:rPr>
              <a:t> break!</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latin typeface="Arial" pitchFamily="34" charset="0"/>
              <a:cs typeface="Arial" pitchFamily="34" charset="0"/>
            </a:endParaRPr>
          </a:p>
        </p:txBody>
      </p:sp>
      <p:sp>
        <p:nvSpPr>
          <p:cNvPr id="71682" name="Rectangle 2"/>
          <p:cNvSpPr>
            <a:spLocks noGrp="1" noChangeArrowheads="1"/>
          </p:cNvSpPr>
          <p:nvPr>
            <p:ph type="title"/>
          </p:nvPr>
        </p:nvSpPr>
        <p:spPr/>
        <p:txBody>
          <a:bodyPr/>
          <a:lstStyle/>
          <a:p>
            <a:pPr eaLnBrk="1" hangingPunct="1"/>
            <a:r>
              <a:rPr lang="en-US" altLang="en-US" sz="4800" b="1">
                <a:cs typeface="Arial" pitchFamily="34" charset="0"/>
              </a:rPr>
              <a:t>What are Parallel Repeated </a:t>
            </a:r>
            <a:br>
              <a:rPr lang="en-US" altLang="en-US" sz="4800" b="1">
                <a:cs typeface="Arial" pitchFamily="34" charset="0"/>
              </a:rPr>
            </a:br>
            <a:r>
              <a:rPr lang="en-US" altLang="en-US" sz="4800" b="1">
                <a:cs typeface="Arial" pitchFamily="34" charset="0"/>
              </a:rPr>
              <a:t>Christian Feasts Today?</a:t>
            </a:r>
            <a:endParaRPr lang="en-US" altLang="en-US" b="1">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lnSpc>
                <a:spcPct val="90000"/>
              </a:lnSpc>
            </a:pPr>
            <a:r>
              <a:rPr lang="en-US" altLang="en-US" sz="4000" b="1">
                <a:latin typeface="Arial" pitchFamily="34" charset="0"/>
                <a:cs typeface="Arial" pitchFamily="34" charset="0"/>
              </a:rPr>
              <a:t>Lent</a:t>
            </a:r>
          </a:p>
          <a:p>
            <a:pPr eaLnBrk="1" hangingPunct="1">
              <a:lnSpc>
                <a:spcPct val="90000"/>
              </a:lnSpc>
            </a:pPr>
            <a:r>
              <a:rPr lang="en-US" altLang="en-US" sz="4000" b="1">
                <a:latin typeface="Arial" pitchFamily="34" charset="0"/>
                <a:cs typeface="Arial" pitchFamily="34" charset="0"/>
              </a:rPr>
              <a:t>Easter</a:t>
            </a:r>
          </a:p>
          <a:p>
            <a:pPr eaLnBrk="1" hangingPunct="1">
              <a:lnSpc>
                <a:spcPct val="90000"/>
              </a:lnSpc>
            </a:pPr>
            <a:r>
              <a:rPr lang="en-US" altLang="en-US" sz="4000" b="1">
                <a:latin typeface="Arial" pitchFamily="34" charset="0"/>
                <a:cs typeface="Arial" pitchFamily="34" charset="0"/>
              </a:rPr>
              <a:t>Christmas</a:t>
            </a:r>
          </a:p>
          <a:p>
            <a:pPr eaLnBrk="1" hangingPunct="1">
              <a:lnSpc>
                <a:spcPct val="90000"/>
              </a:lnSpc>
            </a:pPr>
            <a:r>
              <a:rPr lang="en-US" altLang="en-US" sz="4000" b="1">
                <a:latin typeface="Arial" pitchFamily="34" charset="0"/>
                <a:cs typeface="Arial" pitchFamily="34" charset="0"/>
              </a:rPr>
              <a:t>Lord</a:t>
            </a:r>
            <a:r>
              <a:rPr lang="fr-FR" altLang="ja-JP" sz="4000" b="1">
                <a:latin typeface="Arial" pitchFamily="34" charset="0"/>
                <a:cs typeface="Arial" pitchFamily="34" charset="0"/>
              </a:rPr>
              <a:t>'</a:t>
            </a:r>
            <a:r>
              <a:rPr lang="en-US" altLang="en-US" sz="4000" b="1">
                <a:latin typeface="Arial" pitchFamily="34" charset="0"/>
                <a:cs typeface="Arial" pitchFamily="34" charset="0"/>
              </a:rPr>
              <a:t>s Supper</a:t>
            </a:r>
          </a:p>
          <a:p>
            <a:pPr eaLnBrk="1" hangingPunct="1">
              <a:lnSpc>
                <a:spcPct val="90000"/>
              </a:lnSpc>
            </a:pPr>
            <a:r>
              <a:rPr lang="en-US" altLang="en-US" sz="4000" b="1">
                <a:latin typeface="Arial" pitchFamily="34" charset="0"/>
                <a:cs typeface="Arial" pitchFamily="34" charset="0"/>
              </a:rPr>
              <a:t>Baptism?  (But this occurs only once for each person)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72008" y="277813"/>
            <a:ext cx="8792225" cy="1143000"/>
          </a:xfrm>
        </p:spPr>
        <p:txBody>
          <a:bodyPr/>
          <a:lstStyle/>
          <a:p>
            <a:pPr eaLnBrk="1" hangingPunct="1"/>
            <a:r>
              <a:rPr lang="en-US" altLang="en-US" b="1" dirty="0">
                <a:effectLst>
                  <a:glow rad="228600">
                    <a:srgbClr val="060400"/>
                  </a:glow>
                </a:effectLst>
                <a:cs typeface="Arial" pitchFamily="34" charset="0"/>
              </a:rPr>
              <a:t>Discussion Questions</a:t>
            </a:r>
          </a:p>
        </p:txBody>
      </p:sp>
      <p:sp>
        <p:nvSpPr>
          <p:cNvPr id="54275" name="Rectangle 3"/>
          <p:cNvSpPr>
            <a:spLocks noGrp="1" noChangeArrowheads="1"/>
          </p:cNvSpPr>
          <p:nvPr>
            <p:ph type="body" idx="1"/>
          </p:nvPr>
        </p:nvSpPr>
        <p:spPr>
          <a:xfrm>
            <a:off x="72008" y="1600200"/>
            <a:ext cx="9036496" cy="4530725"/>
          </a:xfrm>
        </p:spPr>
        <p:txBody>
          <a:bodyPr/>
          <a:lstStyle/>
          <a:p>
            <a:pPr marL="609600" indent="-609600" eaLnBrk="1" hangingPunct="1">
              <a:buFont typeface="Arial" pitchFamily="34" charset="0"/>
              <a:buAutoNum type="arabicPeriod"/>
            </a:pPr>
            <a:r>
              <a:rPr lang="en-US" altLang="zh-CN" b="1" dirty="0">
                <a:effectLst>
                  <a:glow rad="228600">
                    <a:srgbClr val="060400"/>
                  </a:glow>
                </a:effectLst>
                <a:latin typeface="Arial" pitchFamily="34" charset="0"/>
                <a:cs typeface="Arial" pitchFamily="34" charset="0"/>
              </a:rPr>
              <a:t>What are we </a:t>
            </a:r>
            <a:r>
              <a:rPr lang="en-US" altLang="zh-CN" b="1" i="1" dirty="0">
                <a:effectLst>
                  <a:glow rad="228600">
                    <a:srgbClr val="060400"/>
                  </a:glow>
                </a:effectLst>
                <a:latin typeface="Arial" pitchFamily="34" charset="0"/>
                <a:cs typeface="Arial" pitchFamily="34" charset="0"/>
              </a:rPr>
              <a:t>really</a:t>
            </a:r>
            <a:r>
              <a:rPr lang="en-US" altLang="zh-CN" b="1" dirty="0">
                <a:effectLst>
                  <a:glow rad="228600">
                    <a:srgbClr val="060400"/>
                  </a:glow>
                </a:effectLst>
                <a:latin typeface="Arial" pitchFamily="34" charset="0"/>
                <a:cs typeface="Arial" pitchFamily="34" charset="0"/>
              </a:rPr>
              <a:t> saying when we complain that we don</a:t>
            </a:r>
            <a:r>
              <a:rPr lang="fr-FR" altLang="zh-CN" b="1" dirty="0">
                <a:effectLst>
                  <a:glow rad="228600">
                    <a:srgbClr val="060400"/>
                  </a:glow>
                </a:effectLst>
                <a:latin typeface="Arial" pitchFamily="34" charset="0"/>
                <a:cs typeface="Arial" pitchFamily="34" charset="0"/>
              </a:rPr>
              <a:t>'</a:t>
            </a:r>
            <a:r>
              <a:rPr lang="en-US" altLang="zh-CN" b="1" dirty="0">
                <a:effectLst>
                  <a:glow rad="228600">
                    <a:srgbClr val="060400"/>
                  </a:glow>
                </a:effectLst>
                <a:latin typeface="Arial" pitchFamily="34" charset="0"/>
                <a:cs typeface="Arial" pitchFamily="34" charset="0"/>
              </a:rPr>
              <a:t>t have time to rest?</a:t>
            </a:r>
          </a:p>
          <a:p>
            <a:pPr marL="609600" indent="-609600" eaLnBrk="1" hangingPunct="1">
              <a:buFont typeface="Arial" pitchFamily="34" charset="0"/>
              <a:buAutoNum type="arabicPeriod"/>
            </a:pPr>
            <a:endParaRPr lang="en-US" altLang="zh-CN" b="1" dirty="0">
              <a:effectLst>
                <a:glow rad="228600">
                  <a:srgbClr val="060400"/>
                </a:glow>
              </a:effectLst>
              <a:latin typeface="Arial" pitchFamily="34" charset="0"/>
              <a:cs typeface="Arial" pitchFamily="34" charset="0"/>
            </a:endParaRPr>
          </a:p>
          <a:p>
            <a:pPr marL="609600" indent="-609600" eaLnBrk="1" hangingPunct="1">
              <a:buFont typeface="Arial" pitchFamily="34" charset="0"/>
              <a:buAutoNum type="arabicPeriod"/>
            </a:pPr>
            <a:r>
              <a:rPr lang="en-US" altLang="zh-CN" b="1" dirty="0">
                <a:effectLst>
                  <a:glow rad="228600">
                    <a:srgbClr val="060400"/>
                  </a:glow>
                </a:effectLst>
                <a:latin typeface="Arial" pitchFamily="34" charset="0"/>
                <a:cs typeface="Arial" pitchFamily="34" charset="0"/>
              </a:rPr>
              <a:t>How can your next Christian "feast" be more restful and spiritual?</a:t>
            </a:r>
          </a:p>
          <a:p>
            <a:pPr marL="609600" indent="-609600" eaLnBrk="1" hangingPunct="1">
              <a:buFont typeface="Arial" pitchFamily="34" charset="0"/>
              <a:buAutoNum type="arabicPeriod"/>
            </a:pPr>
            <a:endParaRPr lang="en-US" altLang="zh-CN" b="1" dirty="0">
              <a:effectLst>
                <a:glow rad="228600">
                  <a:srgbClr val="060400"/>
                </a:glow>
              </a:effectLst>
              <a:latin typeface="Arial" pitchFamily="34" charset="0"/>
              <a:cs typeface="Arial" pitchFamily="34" charset="0"/>
            </a:endParaRPr>
          </a:p>
          <a:p>
            <a:pPr marL="609600" indent="-609600" eaLnBrk="1" hangingPunct="1">
              <a:buFont typeface="Arial" pitchFamily="34" charset="0"/>
              <a:buAutoNum type="arabicPeriod"/>
            </a:pPr>
            <a:r>
              <a:rPr lang="en-US" altLang="zh-CN" b="1" dirty="0">
                <a:effectLst>
                  <a:glow rad="228600">
                    <a:srgbClr val="060400"/>
                  </a:glow>
                </a:effectLst>
                <a:latin typeface="Arial" pitchFamily="34" charset="0"/>
                <a:cs typeface="Arial" pitchFamily="34" charset="0"/>
              </a:rPr>
              <a:t>In what way is God telling </a:t>
            </a:r>
            <a:r>
              <a:rPr lang="en-US" altLang="zh-CN" b="1" i="1" dirty="0">
                <a:effectLst>
                  <a:glow rad="228600">
                    <a:srgbClr val="060400"/>
                  </a:glow>
                </a:effectLst>
                <a:latin typeface="Arial" pitchFamily="34" charset="0"/>
                <a:cs typeface="Arial" pitchFamily="34" charset="0"/>
              </a:rPr>
              <a:t>you</a:t>
            </a:r>
            <a:r>
              <a:rPr lang="en-US" altLang="zh-CN" b="1" dirty="0">
                <a:effectLst>
                  <a:glow rad="228600">
                    <a:srgbClr val="060400"/>
                  </a:glow>
                </a:effectLst>
                <a:latin typeface="Arial" pitchFamily="34" charset="0"/>
                <a:cs typeface="Arial" pitchFamily="34" charset="0"/>
              </a:rPr>
              <a:t> to make time holy?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26988"/>
            <a:ext cx="925195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59113" y="2613025"/>
            <a:ext cx="2808287" cy="1752600"/>
          </a:xfrm>
        </p:spPr>
        <p:txBody>
          <a:bodyPr/>
          <a:lstStyle/>
          <a:p>
            <a:r>
              <a:rPr kumimoji="1" lang="en-US" altLang="en-US" sz="3600" b="1" dirty="0">
                <a:solidFill>
                  <a:schemeClr val="bg1"/>
                </a:solidFill>
                <a:ea typeface="MS PGothic" pitchFamily="34" charset="-128"/>
              </a:rPr>
              <a:t>The Sacred Calendar of Israel</a:t>
            </a:r>
            <a:endParaRPr lang="en-US" altLang="en-US" sz="3600" b="1" dirty="0">
              <a:solidFill>
                <a:schemeClr val="bg1"/>
              </a:solidFill>
              <a:latin typeface="Times New Roman" pitchFamily="18" charset="0"/>
              <a:ea typeface="MS PGothic" pitchFamily="34"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a:solidFill>
                  <a:srgbClr val="FFFFFF"/>
                </a:solidFill>
                <a:cs typeface="Times New Roman" pitchFamily="18" charset="0"/>
              </a:rPr>
              <a:t>3 Pilgrimage Feasts</a:t>
            </a:r>
          </a:p>
        </p:txBody>
      </p:sp>
      <p:sp>
        <p:nvSpPr>
          <p:cNvPr id="3307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
        <p:nvSpPr>
          <p:cNvPr id="3307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30760"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30761"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30762"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330763"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330764"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330765"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rial" charset="0"/>
                <a:ea typeface="Times New Roman" charset="0"/>
                <a:cs typeface="Times New Roman" charset="0"/>
              </a:rPr>
              <a:t>Firstfruits</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7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33077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a:solidFill>
                  <a:srgbClr val="336600"/>
                </a:solidFill>
                <a:latin typeface="Arial" pitchFamily="34" charset="0"/>
                <a:cs typeface="Times New Roman" pitchFamily="18"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20015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of Av</a:t>
            </a:r>
          </a:p>
        </p:txBody>
      </p:sp>
      <p:sp>
        <p:nvSpPr>
          <p:cNvPr id="27" name="Text Box 21"/>
          <p:cNvSpPr txBox="1">
            <a:spLocks noChangeArrowheads="1"/>
          </p:cNvSpPr>
          <p:nvPr/>
        </p:nvSpPr>
        <p:spPr bwMode="auto">
          <a:xfrm>
            <a:off x="1331913" y="3429000"/>
            <a:ext cx="14097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Hanukkah</a:t>
            </a:r>
          </a:p>
        </p:txBody>
      </p:sp>
      <p:sp>
        <p:nvSpPr>
          <p:cNvPr id="28" name="Text Box 21"/>
          <p:cNvSpPr txBox="1">
            <a:spLocks noChangeArrowheads="1"/>
          </p:cNvSpPr>
          <p:nvPr/>
        </p:nvSpPr>
        <p:spPr bwMode="auto">
          <a:xfrm>
            <a:off x="4140200" y="115888"/>
            <a:ext cx="911225" cy="401637"/>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Purim</a:t>
            </a:r>
          </a:p>
        </p:txBody>
      </p:sp>
      <p:sp>
        <p:nvSpPr>
          <p:cNvPr id="29" name="Text Box 23"/>
          <p:cNvSpPr txBox="1">
            <a:spLocks noChangeArrowheads="1"/>
          </p:cNvSpPr>
          <p:nvPr/>
        </p:nvSpPr>
        <p:spPr bwMode="auto">
          <a:xfrm>
            <a:off x="9251950" y="0"/>
            <a:ext cx="698500" cy="461963"/>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itle 3"/>
          <p:cNvSpPr txBox="1">
            <a:spLocks/>
          </p:cNvSpPr>
          <p:nvPr/>
        </p:nvSpPr>
        <p:spPr bwMode="auto">
          <a:xfrm>
            <a:off x="323850" y="549275"/>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3600" b="1" dirty="0">
                <a:solidFill>
                  <a:schemeClr val="bg1"/>
                </a:solidFill>
                <a:latin typeface="Arial" pitchFamily="34" charset="0"/>
              </a:rPr>
              <a:t>Winter</a:t>
            </a:r>
            <a:endParaRPr lang="en-US" altLang="en-US" sz="3600" b="1" dirty="0">
              <a:solidFill>
                <a:schemeClr val="bg1"/>
              </a:solidFill>
              <a:latin typeface="Times New Roman" pitchFamily="18" charset="0"/>
            </a:endParaRPr>
          </a:p>
        </p:txBody>
      </p:sp>
      <p:sp>
        <p:nvSpPr>
          <p:cNvPr id="33" name="Title 3"/>
          <p:cNvSpPr txBox="1">
            <a:spLocks/>
          </p:cNvSpPr>
          <p:nvPr/>
        </p:nvSpPr>
        <p:spPr bwMode="auto">
          <a:xfrm>
            <a:off x="7127875" y="4797425"/>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3600" b="1">
                <a:solidFill>
                  <a:schemeClr val="bg1"/>
                </a:solidFill>
                <a:latin typeface="Arial" pitchFamily="34" charset="0"/>
              </a:rPr>
              <a:t>Summer</a:t>
            </a:r>
            <a:endParaRPr lang="en-US" altLang="en-US" sz="3600" b="1">
              <a:solidFill>
                <a:schemeClr val="bg1"/>
              </a:solidFill>
              <a:latin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277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Times New Roman" pitchFamily="-111" charset="0"/>
                <a:cs typeface="Arial"/>
              </a:rPr>
              <a:t>Feasts</a:t>
            </a:r>
          </a:p>
        </p:txBody>
      </p:sp>
      <p:sp>
        <p:nvSpPr>
          <p:cNvPr id="320514" name="Text Box 5"/>
          <p:cNvSpPr txBox="1">
            <a:spLocks noChangeArrowheads="1"/>
          </p:cNvSpPr>
          <p:nvPr/>
        </p:nvSpPr>
        <p:spPr bwMode="auto">
          <a:xfrm>
            <a:off x="6400800" y="152400"/>
            <a:ext cx="7010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Leviticus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20516" name="Rectangle 8"/>
          <p:cNvSpPr>
            <a:spLocks noGrp="1" noChangeArrowheads="1"/>
          </p:cNvSpPr>
          <p:nvPr>
            <p:ph type="title" idx="4294967295"/>
          </p:nvPr>
        </p:nvSpPr>
        <p:spPr>
          <a:xfrm>
            <a:off x="228600" y="1676400"/>
            <a:ext cx="4419600" cy="554038"/>
          </a:xfrm>
        </p:spPr>
        <p:txBody>
          <a:bodyPr anchor="t">
            <a:spAutoFit/>
          </a:bodyPr>
          <a:lstStyle/>
          <a:p>
            <a:pPr algn="l" eaLnBrk="1" hangingPunct="1">
              <a:lnSpc>
                <a:spcPct val="80000"/>
              </a:lnSpc>
              <a:spcBef>
                <a:spcPct val="50000"/>
              </a:spcBef>
            </a:pPr>
            <a:r>
              <a:rPr lang="en-US" sz="3600" b="1">
                <a:solidFill>
                  <a:srgbClr val="FFFF00"/>
                </a:solidFill>
                <a:latin typeface="Arial" charset="0"/>
                <a:ea typeface="ＭＳ Ｐゴシック" charset="0"/>
              </a:rPr>
              <a:t>Weekly Sabbath</a:t>
            </a:r>
          </a:p>
        </p:txBody>
      </p:sp>
      <p:graphicFrame>
        <p:nvGraphicFramePr>
          <p:cNvPr id="8" name="Diagram 7"/>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1255" name="Text Box 7"/>
          <p:cNvSpPr txBox="1">
            <a:spLocks noChangeArrowheads="1"/>
          </p:cNvSpPr>
          <p:nvPr/>
        </p:nvSpPr>
        <p:spPr bwMode="auto">
          <a:xfrm>
            <a:off x="152400" y="2438400"/>
            <a:ext cx="8991600" cy="1477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Rest and remember covenant</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rPr>
              <a:t>Christ our Rest-giver in the kingdom</a:t>
            </a: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Deuteronomy 16</a:t>
            </a:r>
          </a:p>
        </p:txBody>
      </p:sp>
    </p:spTree>
    <p:extLst>
      <p:ext uri="{BB962C8B-B14F-4D97-AF65-F5344CB8AC3E}">
        <p14:creationId xmlns:p14="http://schemas.microsoft.com/office/powerpoint/2010/main" val="423635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37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10650</TotalTime>
  <Words>6725</Words>
  <Application>Microsoft Macintosh PowerPoint</Application>
  <PresentationFormat>On-screen Show (4:3)</PresentationFormat>
  <Paragraphs>1286</Paragraphs>
  <Slides>89</Slides>
  <Notes>74</Notes>
  <HiddenSlides>0</HiddenSlides>
  <MMClips>0</MMClips>
  <ScaleCrop>false</ScaleCrop>
  <HeadingPairs>
    <vt:vector size="6" baseType="variant">
      <vt:variant>
        <vt:lpstr>Fonts Used</vt:lpstr>
      </vt:variant>
      <vt:variant>
        <vt:i4>15</vt:i4>
      </vt:variant>
      <vt:variant>
        <vt:lpstr>Theme</vt:lpstr>
      </vt:variant>
      <vt:variant>
        <vt:i4>20</vt:i4>
      </vt:variant>
      <vt:variant>
        <vt:lpstr>Slide Titles</vt:lpstr>
      </vt:variant>
      <vt:variant>
        <vt:i4>89</vt:i4>
      </vt:variant>
    </vt:vector>
  </HeadingPairs>
  <TitlesOfParts>
    <vt:vector size="124" baseType="lpstr">
      <vt:lpstr>Arail</vt:lpstr>
      <vt:lpstr>Eraser</vt:lpstr>
      <vt:lpstr>MS PGothic</vt:lpstr>
      <vt:lpstr>MS PGothic</vt:lpstr>
      <vt:lpstr>Times</vt:lpstr>
      <vt:lpstr>Arial</vt:lpstr>
      <vt:lpstr>Arial Narrow</vt:lpstr>
      <vt:lpstr>Calibri</vt:lpstr>
      <vt:lpstr>Comic Sans MS</vt:lpstr>
      <vt:lpstr>Helvetica</vt:lpstr>
      <vt:lpstr>Impact</vt:lpstr>
      <vt:lpstr>Tahoma</vt:lpstr>
      <vt:lpstr>Times New Roman</vt:lpstr>
      <vt:lpstr>Trebuchet MS</vt:lpstr>
      <vt:lpstr>Wingdings</vt:lpstr>
      <vt:lpstr>Balance</vt:lpstr>
      <vt:lpstr>Default Design</vt:lpstr>
      <vt:lpstr>Slit</vt:lpstr>
      <vt:lpstr>Cascade</vt:lpstr>
      <vt:lpstr>Blank Presentation</vt:lpstr>
      <vt:lpstr>Borealis</vt:lpstr>
      <vt:lpstr>1_Default Design</vt:lpstr>
      <vt:lpstr>2_Default Design</vt:lpstr>
      <vt:lpstr>1_Balance</vt:lpstr>
      <vt:lpstr>1_Slit</vt:lpstr>
      <vt:lpstr>2_Balance</vt:lpstr>
      <vt:lpstr>3_Default Design</vt:lpstr>
      <vt:lpstr>3_Balance</vt:lpstr>
      <vt:lpstr>Contemporary</vt:lpstr>
      <vt:lpstr>4_Default Design</vt:lpstr>
      <vt:lpstr>Orbit</vt:lpstr>
      <vt:lpstr>2_Orbit</vt:lpstr>
      <vt:lpstr>49_Blank Presentation</vt:lpstr>
      <vt:lpstr>13_Default Design</vt:lpstr>
      <vt:lpstr>5_Default Design</vt:lpstr>
      <vt:lpstr>The Jewish Feasts</vt:lpstr>
      <vt:lpstr>The Modern Work Ethic</vt:lpstr>
      <vt:lpstr>Why take a break?</vt:lpstr>
      <vt:lpstr>Jewish Calendars</vt:lpstr>
      <vt:lpstr>The Feast of Trumpets</vt:lpstr>
      <vt:lpstr>Hebrew Calendars</vt:lpstr>
      <vt:lpstr>Bible Feasts</vt:lpstr>
      <vt:lpstr>The Seven Feasts</vt:lpstr>
      <vt:lpstr>Weekly Sabbath</vt:lpstr>
      <vt:lpstr>Passover</vt:lpstr>
      <vt:lpstr>Unleavened Bread</vt:lpstr>
      <vt:lpstr>Firstfruits</vt:lpstr>
      <vt:lpstr>Pentecost</vt:lpstr>
      <vt:lpstr>Trumpets</vt:lpstr>
      <vt:lpstr>Atonement</vt:lpstr>
      <vt:lpstr>Tabernacles</vt:lpstr>
      <vt:lpstr>Eschatology of Israel's Feasts (Lev. 23) </vt:lpstr>
      <vt:lpstr>Eschatology of Israel's Feasts (Lev. 23) </vt:lpstr>
      <vt:lpstr>Eschatology of Israel's Feasts (Lev. 23) </vt:lpstr>
      <vt:lpstr>Feasts Historically Looked Backward to Israel's Past</vt:lpstr>
      <vt:lpstr>Feasts Also Prophetically Look Forward to Israel's Future</vt:lpstr>
      <vt:lpstr>I.  Israel rested to maintain a holy walk with God.</vt:lpstr>
      <vt:lpstr>Passover: Pilgrimage Feast #1</vt:lpstr>
      <vt:lpstr>Jews Often Gave Whole Burnt Offerings</vt:lpstr>
      <vt:lpstr>The Passover Lamb</vt:lpstr>
      <vt:lpstr>Passover Protection</vt:lpstr>
      <vt:lpstr>Faith Pictured</vt:lpstr>
      <vt:lpstr>The Lamb Pictured</vt:lpstr>
      <vt:lpstr>The Cross Pictured</vt:lpstr>
      <vt:lpstr>Faith in a Lamb</vt:lpstr>
      <vt:lpstr>The Passover Lamb</vt:lpstr>
      <vt:lpstr>"This is my body…"</vt:lpstr>
      <vt:lpstr>The Angel of Death Passed Over Houses with Blood on the Doors</vt:lpstr>
      <vt:lpstr>The Common Thread</vt:lpstr>
      <vt:lpstr>During NT Passovers 100,000 Jews visited the Temple!</vt:lpstr>
      <vt:lpstr>Passover's Past Significance </vt:lpstr>
      <vt:lpstr>Seating at Jesus' Passover</vt:lpstr>
      <vt:lpstr>Modern Passover</vt:lpstr>
      <vt:lpstr>Passover: Pilgrimage Feast #1</vt:lpstr>
      <vt:lpstr>Feast of Unleavened Bread</vt:lpstr>
      <vt:lpstr>"Burn All the Yeast!"</vt:lpstr>
      <vt:lpstr>Passover: Pilgrimage Feast #1</vt:lpstr>
      <vt:lpstr>Firstfruits: Wave Sheaf Offering</vt:lpstr>
      <vt:lpstr>Firstfruits Temple Offering</vt:lpstr>
      <vt:lpstr>A Prophetic Weekend</vt:lpstr>
      <vt:lpstr>Pentecost: Pilgrimage Feast #2</vt:lpstr>
      <vt:lpstr>Celebrating the Wheat Harvest</vt:lpstr>
      <vt:lpstr>Apostles praised God in languages they had never learned (Acts 2)</vt:lpstr>
      <vt:lpstr>The Spirit Came at Pentecost (Acts 2)</vt:lpstr>
      <vt:lpstr>Leviticus 23 Feasts</vt:lpstr>
      <vt:lpstr>Rosh Hashanah (New Year)</vt:lpstr>
      <vt:lpstr>Leviticus 23 Feasts</vt:lpstr>
      <vt:lpstr>Yom Kippur: Day of Atonement</vt:lpstr>
      <vt:lpstr>Day of Atonement (Lev. 16:29-34)</vt:lpstr>
      <vt:lpstr>Day of Atonement</vt:lpstr>
      <vt:lpstr>Day of Atonement Symbolism</vt:lpstr>
      <vt:lpstr>Once with His Own Blood for All!</vt:lpstr>
      <vt:lpstr>No More Atonement Needed</vt:lpstr>
      <vt:lpstr>Sin Done Away With (Not Just Covered)</vt:lpstr>
      <vt:lpstr>A Seat in the Holy of Holies?</vt:lpstr>
      <vt:lpstr>Tabernacle: Pilgrimage Feast #3</vt:lpstr>
      <vt:lpstr>Feast of Booths</vt:lpstr>
      <vt:lpstr>Jewish Woman Decorating Her Sukkah</vt:lpstr>
      <vt:lpstr>Feast of Tabernacles</vt:lpstr>
      <vt:lpstr>Harvests Lasted Apr-Nov</vt:lpstr>
      <vt:lpstr>Tabernacles = Final Harvest</vt:lpstr>
      <vt:lpstr>Transfiguration = Booths = Kingdom  (Matt. 17:4)</vt:lpstr>
      <vt:lpstr>Tabernacle: Pilgrimage Feast #3</vt:lpstr>
      <vt:lpstr>Summary on Feasts of Israel</vt:lpstr>
      <vt:lpstr>Three Other Feasts Not Commanded in Scripture…</vt:lpstr>
      <vt:lpstr>Extra Biblical Feast #1</vt:lpstr>
      <vt:lpstr>Jewish life revolved around Solomon's temple for 400 years (959-586 BC)</vt:lpstr>
      <vt:lpstr>Jews Maintained Holiness at the Basin</vt:lpstr>
      <vt:lpstr>Jews Maintained Holiness at the Basin</vt:lpstr>
      <vt:lpstr>Extra Biblical Feast #2</vt:lpstr>
      <vt:lpstr>Hanukkah (Feast of Lights) commemorates the victory of Judas Maccabeus over the Seleucids in 164 BC</vt:lpstr>
      <vt:lpstr>Extra Biblical Feast #3</vt:lpstr>
      <vt:lpstr>Purim: Lots of Victory</vt:lpstr>
      <vt:lpstr>I.  Israel rested to maintain a holy walk with God.</vt:lpstr>
      <vt:lpstr>Sabbath</vt:lpstr>
      <vt:lpstr>The Eschatological Significance of the Sabbath</vt:lpstr>
      <vt:lpstr>PowerPoint Presentation</vt:lpstr>
      <vt:lpstr>PowerPoint Presentation</vt:lpstr>
      <vt:lpstr>PowerPoint Presentation</vt:lpstr>
      <vt:lpstr>What are Parallel Repeated  Christian Feasts Today?</vt:lpstr>
      <vt:lpstr>Discussion Questions</vt:lpstr>
      <vt:lpstr>The Sacred Calendar of Israel</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325</cp:revision>
  <dcterms:created xsi:type="dcterms:W3CDTF">2002-10-22T08:21:58Z</dcterms:created>
  <dcterms:modified xsi:type="dcterms:W3CDTF">2026-05-27T11:52:25Z</dcterms:modified>
</cp:coreProperties>
</file>