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50" r:id="rId3"/>
    <p:sldMasterId id="2147483649" r:id="rId4"/>
    <p:sldMasterId id="2147484074" r:id="rId5"/>
    <p:sldMasterId id="2147484087" r:id="rId6"/>
    <p:sldMasterId id="2147484099" r:id="rId7"/>
    <p:sldMasterId id="2147484228" r:id="rId8"/>
    <p:sldMasterId id="2147484390" r:id="rId9"/>
    <p:sldMasterId id="2147484558" r:id="rId10"/>
    <p:sldMasterId id="2147484904" r:id="rId11"/>
    <p:sldMasterId id="2147485140" r:id="rId12"/>
    <p:sldMasterId id="2147485164" r:id="rId13"/>
    <p:sldMasterId id="2147485176" r:id="rId14"/>
    <p:sldMasterId id="2147485188" r:id="rId15"/>
    <p:sldMasterId id="2147485193" r:id="rId16"/>
    <p:sldMasterId id="2147485206" r:id="rId17"/>
    <p:sldMasterId id="2147485219" r:id="rId18"/>
    <p:sldMasterId id="2147485506" r:id="rId19"/>
    <p:sldMasterId id="2147485518" r:id="rId20"/>
    <p:sldMasterId id="2147485531" r:id="rId21"/>
    <p:sldMasterId id="2147485533" r:id="rId22"/>
    <p:sldMasterId id="2147485536" r:id="rId23"/>
  </p:sldMasterIdLst>
  <p:notesMasterIdLst>
    <p:notesMasterId r:id="rId76"/>
  </p:notesMasterIdLst>
  <p:sldIdLst>
    <p:sldId id="327" r:id="rId24"/>
    <p:sldId id="267" r:id="rId25"/>
    <p:sldId id="329" r:id="rId26"/>
    <p:sldId id="330" r:id="rId27"/>
    <p:sldId id="331" r:id="rId28"/>
    <p:sldId id="332" r:id="rId29"/>
    <p:sldId id="333" r:id="rId30"/>
    <p:sldId id="334" r:id="rId31"/>
    <p:sldId id="271" r:id="rId32"/>
    <p:sldId id="335" r:id="rId33"/>
    <p:sldId id="272" r:id="rId34"/>
    <p:sldId id="273" r:id="rId35"/>
    <p:sldId id="274" r:id="rId36"/>
    <p:sldId id="275" r:id="rId37"/>
    <p:sldId id="270" r:id="rId38"/>
    <p:sldId id="306" r:id="rId39"/>
    <p:sldId id="307" r:id="rId40"/>
    <p:sldId id="322" r:id="rId41"/>
    <p:sldId id="278" r:id="rId42"/>
    <p:sldId id="279" r:id="rId43"/>
    <p:sldId id="323" r:id="rId44"/>
    <p:sldId id="284" r:id="rId45"/>
    <p:sldId id="312" r:id="rId46"/>
    <p:sldId id="324" r:id="rId47"/>
    <p:sldId id="282" r:id="rId48"/>
    <p:sldId id="310" r:id="rId49"/>
    <p:sldId id="308" r:id="rId50"/>
    <p:sldId id="309" r:id="rId51"/>
    <p:sldId id="313" r:id="rId52"/>
    <p:sldId id="341" r:id="rId53"/>
    <p:sldId id="337" r:id="rId54"/>
    <p:sldId id="314" r:id="rId55"/>
    <p:sldId id="315" r:id="rId56"/>
    <p:sldId id="316" r:id="rId57"/>
    <p:sldId id="291" r:id="rId58"/>
    <p:sldId id="317" r:id="rId59"/>
    <p:sldId id="318" r:id="rId60"/>
    <p:sldId id="294" r:id="rId61"/>
    <p:sldId id="295" r:id="rId62"/>
    <p:sldId id="296" r:id="rId63"/>
    <p:sldId id="297" r:id="rId64"/>
    <p:sldId id="305" r:id="rId65"/>
    <p:sldId id="617" r:id="rId66"/>
    <p:sldId id="618" r:id="rId67"/>
    <p:sldId id="620" r:id="rId68"/>
    <p:sldId id="619" r:id="rId69"/>
    <p:sldId id="621" r:id="rId70"/>
    <p:sldId id="262" r:id="rId71"/>
    <p:sldId id="311" r:id="rId72"/>
    <p:sldId id="517" r:id="rId73"/>
    <p:sldId id="325" r:id="rId74"/>
    <p:sldId id="338"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C4BD"/>
    <a:srgbClr val="DF0023"/>
    <a:srgbClr val="FFFF00"/>
    <a:srgbClr val="DF0025"/>
    <a:srgbClr val="3C8058"/>
    <a:srgbClr val="1E1E1E"/>
    <a:srgbClr val="BF0029"/>
    <a:srgbClr val="CCC3BC"/>
    <a:srgbClr val="E6BE2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68"/>
    <p:restoredTop sz="92740"/>
  </p:normalViewPr>
  <p:slideViewPr>
    <p:cSldViewPr>
      <p:cViewPr varScale="1">
        <p:scale>
          <a:sx n="104" d="100"/>
          <a:sy n="104" d="100"/>
        </p:scale>
        <p:origin x="216" y="488"/>
      </p:cViewPr>
      <p:guideLst>
        <p:guide orient="horz" pos="2160"/>
        <p:guide pos="2880"/>
      </p:guideLst>
    </p:cSldViewPr>
  </p:slideViewPr>
  <p:outlineViewPr>
    <p:cViewPr>
      <p:scale>
        <a:sx n="33" d="100"/>
        <a:sy n="33" d="100"/>
      </p:scale>
      <p:origin x="0" y="620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0BD5EA9-A05B-4B1C-B5BD-DA2F25AAFCF6}" type="slidenum">
              <a:rPr lang="en-US" altLang="en-US"/>
              <a:pPr/>
              <a:t>‹#›</a:t>
            </a:fld>
            <a:endParaRPr lang="en-US" altLang="en-US"/>
          </a:p>
        </p:txBody>
      </p:sp>
    </p:spTree>
    <p:extLst>
      <p:ext uri="{BB962C8B-B14F-4D97-AF65-F5344CB8AC3E}">
        <p14:creationId xmlns:p14="http://schemas.microsoft.com/office/powerpoint/2010/main" val="3068929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S PGothic"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2B0C42-D815-417A-B019-65CF088799F5}" type="slidenum">
              <a:rPr lang="en-US" altLang="en-US" sz="1200">
                <a:solidFill>
                  <a:srgbClr val="000000"/>
                </a:solidFill>
              </a:rPr>
              <a:pPr/>
              <a:t>1</a:t>
            </a:fld>
            <a:endParaRPr lang="en-US" alt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2BFB75E-5C5D-4D01-BE9E-B20D3444F584}" type="slidenum">
              <a:rPr lang="en-US" altLang="en-US" sz="1200"/>
              <a:pPr/>
              <a:t>13</a:t>
            </a:fld>
            <a:endParaRPr lang="en-US" alt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13FBA8F-EEAF-46C3-813F-74D30F5D829A}" type="slidenum">
              <a:rPr lang="en-US" altLang="en-US" sz="1200"/>
              <a:pPr/>
              <a:t>14</a:t>
            </a:fld>
            <a:endParaRPr lang="en-US" alt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AD2A3A5-BE43-4CD3-9209-A79C329C0F39}" type="slidenum">
              <a:rPr lang="en-US" altLang="en-US" sz="1200"/>
              <a:pPr/>
              <a:t>15</a:t>
            </a:fld>
            <a:endParaRPr lang="en-US" alt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FA15B40-C31B-4C44-9C00-72B56FA4F801}" type="slidenum">
              <a:rPr lang="en-US" altLang="en-US" sz="1200">
                <a:solidFill>
                  <a:srgbClr val="000000"/>
                </a:solidFill>
              </a:rPr>
              <a:pPr/>
              <a:t>16</a:t>
            </a:fld>
            <a:endParaRPr lang="en-US" altLang="en-US" sz="1200">
              <a:solidFill>
                <a:srgbClr val="000000"/>
              </a:solidFill>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C0FB0D-B9AE-412E-8DE3-97F6F48609FE}" type="slidenum">
              <a:rPr lang="en-US" altLang="en-US" sz="1200">
                <a:solidFill>
                  <a:srgbClr val="000000"/>
                </a:solidFill>
              </a:rPr>
              <a:pPr/>
              <a:t>17</a:t>
            </a:fld>
            <a:endParaRPr lang="en-US" altLang="en-US" sz="1200">
              <a:solidFill>
                <a:srgbClr val="000000"/>
              </a:solidFill>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82D5BB0-E942-41F9-BD17-6F945A0AF0AC}" type="slidenum">
              <a:rPr lang="en-US" altLang="en-US" sz="1200">
                <a:solidFill>
                  <a:srgbClr val="000000"/>
                </a:solidFill>
              </a:rPr>
              <a:pPr/>
              <a:t>18</a:t>
            </a:fld>
            <a:endParaRPr lang="en-US" alt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7EDE4F8-42ED-4A82-BB89-5D6FF74A7B62}" type="slidenum">
              <a:rPr lang="en-US" altLang="en-US" sz="1200"/>
              <a:pPr/>
              <a:t>19</a:t>
            </a:fld>
            <a:endParaRPr lang="en-US" altLang="en-US" sz="1200"/>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A31678A-AC4F-43EB-A558-DBABFB87875F}" type="slidenum">
              <a:rPr lang="en-US" altLang="en-US" sz="1200"/>
              <a:pPr/>
              <a:t>20</a:t>
            </a:fld>
            <a:endParaRPr lang="en-US" altLang="en-US" sz="1200"/>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1BF5C14-5860-4580-A464-8C10604917F3}" type="slidenum">
              <a:rPr lang="en-US" altLang="zh-CN" sz="1200">
                <a:solidFill>
                  <a:srgbClr val="000000"/>
                </a:solidFill>
              </a:rPr>
              <a:pPr/>
              <a:t>21</a:t>
            </a:fld>
            <a:endParaRPr lang="en-US" altLang="zh-CN" sz="1200">
              <a:solidFill>
                <a:srgbClr val="000000"/>
              </a:solidFill>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A14F1B-80A2-4382-B625-C8FAC6295C69}" type="slidenum">
              <a:rPr lang="en-US" altLang="en-US" sz="1200"/>
              <a:pPr/>
              <a:t>22</a:t>
            </a:fld>
            <a:endParaRPr lang="en-US" altLang="en-US" sz="1200"/>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8486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F5C8EB5-17A5-4ED2-9D87-2CFCEEFA3FC4}" type="slidenum">
              <a:rPr lang="en-US" altLang="en-US" sz="1200"/>
              <a:pPr/>
              <a:t>23</a:t>
            </a:fld>
            <a:endParaRPr lang="en-US" altLang="en-US" sz="120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EFC5EE-E0D5-4477-9682-BE2701B8D69A}" type="slidenum">
              <a:rPr lang="en-US" altLang="zh-CN" sz="1200">
                <a:solidFill>
                  <a:srgbClr val="000000"/>
                </a:solidFill>
              </a:rPr>
              <a:pPr/>
              <a:t>24</a:t>
            </a:fld>
            <a:endParaRPr lang="en-US" altLang="zh-CN" sz="1200">
              <a:solidFill>
                <a:srgbClr val="000000"/>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9387497-B518-4DAF-87D7-CDF0F9B5EE54}" type="slidenum">
              <a:rPr lang="en-US" altLang="en-US" sz="1200"/>
              <a:pPr/>
              <a:t>25</a:t>
            </a:fld>
            <a:endParaRPr lang="en-US" altLang="en-US" sz="1200"/>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70E6C2D-1FFF-4A97-BD5C-A5A03BEF23B2}" type="slidenum">
              <a:rPr lang="en-US" altLang="en-US" sz="1200">
                <a:solidFill>
                  <a:srgbClr val="FFFFFF"/>
                </a:solidFill>
              </a:rPr>
              <a:pPr/>
              <a:t>26</a:t>
            </a:fld>
            <a:endParaRPr lang="en-US" altLang="en-US" sz="1200">
              <a:solidFill>
                <a:srgbClr val="FFFFFF"/>
              </a:solidFill>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a:spcBef>
                <a:spcPct val="0"/>
              </a:spcBef>
            </a:pPr>
            <a:endParaRPr lang="en-US" altLang="en-US" sz="24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DA8955-447D-486E-8A57-A667B541B205}" type="slidenum">
              <a:rPr lang="en-US" altLang="en-US" sz="1200">
                <a:solidFill>
                  <a:srgbClr val="000000"/>
                </a:solidFill>
              </a:rPr>
              <a:pPr/>
              <a:t>27</a:t>
            </a:fld>
            <a:endParaRPr lang="en-US" altLang="en-US" sz="1200">
              <a:solidFill>
                <a:srgbClr val="000000"/>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04B689F-DEEE-4B3A-85E5-7538938A5EFF}" type="slidenum">
              <a:rPr lang="en-US" altLang="en-US" sz="1200">
                <a:solidFill>
                  <a:srgbClr val="000000"/>
                </a:solidFill>
              </a:rPr>
              <a:pPr/>
              <a:t>28</a:t>
            </a:fld>
            <a:endParaRPr lang="en-US" altLang="en-US" sz="1200">
              <a:solidFill>
                <a:srgbClr val="000000"/>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D7BA0AE-A96E-46A0-84CE-0DA4E02D0BFB}" type="slidenum">
              <a:rPr lang="en-US" altLang="en-US" sz="1200">
                <a:solidFill>
                  <a:srgbClr val="000000"/>
                </a:solidFill>
              </a:rPr>
              <a:pPr/>
              <a:t>29</a:t>
            </a:fld>
            <a:endParaRPr lang="en-US" altLang="en-US" sz="120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30</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288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pitchFamily="18" charset="0"/>
              </a:rPr>
              <a:t>George Wald, </a:t>
            </a:r>
            <a:r>
              <a:rPr lang="en-US" altLang="ja-JP">
                <a:latin typeface="Times New Roman" pitchFamily="18" charset="0"/>
              </a:rPr>
              <a:t>"Origin, Lie and Evolution," </a:t>
            </a:r>
            <a:r>
              <a:rPr lang="en-US" altLang="ja-JP" i="1">
                <a:latin typeface="Times New Roman" pitchFamily="18" charset="0"/>
              </a:rPr>
              <a:t>Scientific American 1978); </a:t>
            </a:r>
            <a:r>
              <a:rPr lang="en-US" altLang="ja-JP">
                <a:latin typeface="Times New Roman" pitchFamily="18" charset="0"/>
              </a:rPr>
              <a:t>cited by Joe White and Nicholas Comninellis, </a:t>
            </a:r>
            <a:r>
              <a:rPr lang="en-US" altLang="ja-JP" i="1">
                <a:latin typeface="Times New Roman" pitchFamily="18" charset="0"/>
              </a:rPr>
              <a:t>Darwin</a:t>
            </a:r>
            <a:r>
              <a:rPr lang="fr-FR" altLang="ja-JP" i="1">
                <a:latin typeface="Times New Roman" pitchFamily="18" charset="0"/>
              </a:rPr>
              <a:t>'</a:t>
            </a:r>
            <a:r>
              <a:rPr lang="en-US" altLang="ja-JP" i="1">
                <a:latin typeface="Times New Roman" pitchFamily="18" charset="0"/>
              </a:rPr>
              <a:t>s Demise</a:t>
            </a:r>
            <a:r>
              <a:rPr lang="en-US" altLang="ja-JP">
                <a:latin typeface="Times New Roman" pitchFamily="18" charset="0"/>
              </a:rPr>
              <a:t> (Green Forest, AR: Master Books, 2001), 46.</a:t>
            </a:r>
            <a:endParaRPr lang="en-US" altLang="zh-CN">
              <a:latin typeface="Times New Roman" pitchFamily="18" charset="0"/>
            </a:endParaRPr>
          </a:p>
        </p:txBody>
      </p:sp>
      <p:sp>
        <p:nvSpPr>
          <p:cNvPr id="338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D1C7EA5-B341-44DE-B6E8-AC60B8AD4D5D}"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A71B59-1CF3-412B-91DE-6FB1C17D7C87}" type="slidenum">
              <a:rPr lang="en-US" altLang="en-US" sz="1200">
                <a:solidFill>
                  <a:srgbClr val="000000"/>
                </a:solidFill>
              </a:rPr>
              <a:pPr/>
              <a:t>32</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07D6E6-0D27-48C9-9C3B-AD6812869D22}" type="slidenum">
              <a:rPr lang="en-US" altLang="en-US" sz="1200">
                <a:solidFill>
                  <a:srgbClr val="000000"/>
                </a:solidFill>
              </a:rPr>
              <a:pPr/>
              <a:t>3</a:t>
            </a:fld>
            <a:endParaRPr lang="en-US" altLang="en-US" sz="1200">
              <a:solidFill>
                <a:srgbClr val="000000"/>
              </a:solidFill>
            </a:endParaRPr>
          </a:p>
        </p:txBody>
      </p:sp>
      <p:sp>
        <p:nvSpPr>
          <p:cNvPr id="182274" name="Rectangle 2"/>
          <p:cNvSpPr>
            <a:spLocks noGrp="1" noRot="1" noChangeAspect="1" noChangeArrowheads="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CECCD00-5B51-4F7A-AC84-111AB4D6ADEB}" type="slidenum">
              <a:rPr lang="en-US" altLang="en-US" sz="1200">
                <a:solidFill>
                  <a:srgbClr val="000000"/>
                </a:solidFill>
              </a:rPr>
              <a:pPr/>
              <a:t>33</a:t>
            </a:fld>
            <a:endParaRPr lang="en-US" altLang="en-US" sz="1200">
              <a:solidFill>
                <a:srgbClr val="000000"/>
              </a:solidFill>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112A68B-843B-415D-9EC4-0170D0F2D9CE}" type="slidenum">
              <a:rPr lang="en-US" altLang="en-US" sz="1200">
                <a:solidFill>
                  <a:srgbClr val="000000"/>
                </a:solidFill>
              </a:rPr>
              <a:pPr/>
              <a:t>34</a:t>
            </a:fld>
            <a:endParaRPr lang="en-US" alt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2638EB6-5D47-4D28-9037-84F196A960BF}" type="slidenum">
              <a:rPr lang="en-US" altLang="en-US" sz="1200"/>
              <a:pPr/>
              <a:t>35</a:t>
            </a:fld>
            <a:endParaRPr lang="en-US" altLang="en-US" sz="1200"/>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AB35687-9C35-4165-88F4-878F66E106FB}" type="slidenum">
              <a:rPr lang="en-US" altLang="en-US" sz="1200">
                <a:solidFill>
                  <a:srgbClr val="000000"/>
                </a:solidFill>
              </a:rPr>
              <a:pPr/>
              <a:t>36</a:t>
            </a:fld>
            <a:endParaRPr lang="en-US" alt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ED5ADEB1-14C0-4DBE-8C04-8F1061A6C91B}" type="slidenum">
              <a:rPr lang="en-US" altLang="en-US" sz="1200">
                <a:solidFill>
                  <a:srgbClr val="000000"/>
                </a:solidFill>
                <a:cs typeface="Arial" pitchFamily="34" charset="0"/>
              </a:rPr>
              <a:pPr algn="r" eaLnBrk="1" hangingPunct="1"/>
              <a:t>36</a:t>
            </a:fld>
            <a:endParaRPr lang="en-US" altLang="en-US" sz="1200">
              <a:solidFill>
                <a:srgbClr val="000000"/>
              </a:solidFill>
              <a:cs typeface="Arial" pitchFamily="34" charset="0"/>
            </a:endParaRPr>
          </a:p>
        </p:txBody>
      </p:sp>
      <p:sp>
        <p:nvSpPr>
          <p:cNvPr id="242691"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ea typeface="ＭＳ Ｐゴシック" pitchFamily="-111" charset="-128"/>
                <a:cs typeface="+mn-cs"/>
              </a:rPr>
              <a:t>The humanistic philosophies all are undermining the very foundation of what Christians believe by focusing their attacks at creation.  </a:t>
            </a:r>
          </a:p>
          <a:p>
            <a:pPr eaLnBrk="1" hangingPunct="1">
              <a:defRPr/>
            </a:pPr>
            <a:r>
              <a:rPr lang="en-US" dirty="0">
                <a:ea typeface="ＭＳ Ｐゴシック" pitchFamily="-111" charset="-128"/>
                <a:cs typeface="+mn-cs"/>
              </a:rPr>
              <a:t>Meanwhile, Christians accept their evolutionary theory and then focus their attacks at the results of humanism instead of attacking the foundation in </a:t>
            </a:r>
            <a:r>
              <a:rPr lang="en-US" dirty="0">
                <a:ea typeface="ＭＳ Ｐゴシック" pitchFamily="-111" charset="-128"/>
              </a:rPr>
              <a:t>evolution.</a:t>
            </a:r>
          </a:p>
          <a:p>
            <a:pPr eaLnBrk="1" hangingPunct="1">
              <a:defRPr/>
            </a:pPr>
            <a:r>
              <a:rPr lang="en-US" dirty="0">
                <a:ea typeface="ＭＳ Ｐゴシック" pitchFamily="-111" charset="-128"/>
              </a:rPr>
              <a:t>Some Christians shoot their own foundation and others are asleep or shooting other Christians.</a:t>
            </a:r>
            <a:endParaRPr lang="en-US" dirty="0">
              <a:ea typeface="ＭＳ Ｐゴシック" pitchFamily="-111"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EFBEBBE-235F-4F4E-B349-A27912A4F197}" type="slidenum">
              <a:rPr lang="en-US" altLang="en-US" sz="1200">
                <a:solidFill>
                  <a:srgbClr val="000000"/>
                </a:solidFill>
              </a:rPr>
              <a:pPr/>
              <a:t>37</a:t>
            </a:fld>
            <a:endParaRPr lang="en-US" alt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071F88F-DABE-46DB-8976-6841445EDCFE}" type="slidenum">
              <a:rPr lang="en-US" altLang="en-US" sz="1200">
                <a:solidFill>
                  <a:srgbClr val="000000"/>
                </a:solidFill>
                <a:cs typeface="Arial" pitchFamily="34" charset="0"/>
              </a:rPr>
              <a:pPr algn="r" eaLnBrk="1" hangingPunct="1"/>
              <a:t>37</a:t>
            </a:fld>
            <a:endParaRPr lang="en-US" altLang="en-US" sz="1200">
              <a:solidFill>
                <a:srgbClr val="000000"/>
              </a:solidFill>
              <a:cs typeface="Arial" pitchFamily="34" charset="0"/>
            </a:endParaRPr>
          </a:p>
        </p:txBody>
      </p:sp>
      <p:sp>
        <p:nvSpPr>
          <p:cNvPr id="244739"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3435033-D3B7-4E8D-BB11-3F8C3134F623}" type="slidenum">
              <a:rPr lang="en-US" altLang="en-US" sz="1200"/>
              <a:pPr/>
              <a:t>38</a:t>
            </a:fld>
            <a:endParaRPr lang="en-US" altLang="en-US" sz="1200"/>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7207278-F552-4990-B84D-7C1768561979}" type="slidenum">
              <a:rPr lang="en-US" altLang="en-US" sz="1200"/>
              <a:pPr/>
              <a:t>39</a:t>
            </a:fld>
            <a:endParaRPr lang="en-US" altLang="en-US" sz="12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97915EC-5125-4F4C-ADC2-968EA7971AC7}" type="slidenum">
              <a:rPr lang="en-US" altLang="en-US" sz="1200"/>
              <a:pPr/>
              <a:t>40</a:t>
            </a:fld>
            <a:endParaRPr lang="en-US" altLang="en-US" sz="1200"/>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061077A-6683-40EC-9EC4-3B8CC23FC387}" type="slidenum">
              <a:rPr lang="en-US" altLang="en-US" sz="1200"/>
              <a:pPr/>
              <a:t>41</a:t>
            </a:fld>
            <a:endParaRPr lang="en-US" altLang="en-US" sz="1200"/>
          </a:p>
        </p:txBody>
      </p:sp>
      <p:sp>
        <p:nvSpPr>
          <p:cNvPr id="252930"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017A503-2693-45CB-A770-3270DB7D91FA}" type="slidenum">
              <a:rPr lang="zh-CN" altLang="en-US" sz="1200">
                <a:solidFill>
                  <a:srgbClr val="000000"/>
                </a:solidFill>
              </a:rPr>
              <a:pPr/>
              <a:t>42</a:t>
            </a:fld>
            <a:endParaRPr lang="en-US" altLang="zh-CN" sz="1200">
              <a:solidFill>
                <a:srgbClr val="000000"/>
              </a:solidFill>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E623213-6AED-4252-AE93-9A88CC8CC059}" type="slidenum">
              <a:rPr lang="en-US" altLang="en-US" sz="1200">
                <a:solidFill>
                  <a:srgbClr val="000000"/>
                </a:solidFill>
              </a:rPr>
              <a:pPr/>
              <a:t>6</a:t>
            </a:fld>
            <a:endParaRPr lang="en-US" altLang="en-US" sz="1200">
              <a:solidFill>
                <a:srgbClr val="000000"/>
              </a:solidFil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737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628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CE1A-F0C4-C713-1CB7-EDF802743FDA}"/>
            </a:ext>
          </a:extLst>
        </p:cNvPr>
        <p:cNvGrpSpPr/>
        <p:nvPr/>
      </p:nvGrpSpPr>
      <p:grpSpPr>
        <a:xfrm>
          <a:off x="0" y="0"/>
          <a:ext cx="0" cy="0"/>
          <a:chOff x="0" y="0"/>
          <a:chExt cx="0" cy="0"/>
        </a:xfrm>
      </p:grpSpPr>
      <p:sp>
        <p:nvSpPr>
          <p:cNvPr id="266241" name="Rectangle 7">
            <a:extLst>
              <a:ext uri="{FF2B5EF4-FFF2-40B4-BE49-F238E27FC236}">
                <a16:creationId xmlns:a16="http://schemas.microsoft.com/office/drawing/2014/main" id="{E78AF7B5-B134-3DB7-DD3C-48BA249A927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a:extLst>
              <a:ext uri="{FF2B5EF4-FFF2-40B4-BE49-F238E27FC236}">
                <a16:creationId xmlns:a16="http://schemas.microsoft.com/office/drawing/2014/main" id="{C944B558-06D6-3E27-9197-21970C6A41F3}"/>
              </a:ext>
            </a:extLst>
          </p:cNvPr>
          <p:cNvSpPr>
            <a:spLocks noGrp="1" noRot="1" noChangeAspect="1" noChangeArrowheads="1"/>
          </p:cNvSpPr>
          <p:nvPr>
            <p:ph type="sldImg"/>
          </p:nvPr>
        </p:nvSpPr>
        <p:spPr>
          <a:solidFill>
            <a:srgbClr val="FFFFFF"/>
          </a:solidFill>
          <a:ln/>
        </p:spPr>
      </p:sp>
      <p:sp>
        <p:nvSpPr>
          <p:cNvPr id="266243" name="Rectangle 3">
            <a:extLst>
              <a:ext uri="{FF2B5EF4-FFF2-40B4-BE49-F238E27FC236}">
                <a16:creationId xmlns:a16="http://schemas.microsoft.com/office/drawing/2014/main" id="{751334DE-2759-0EB4-6ED2-485AB0C3053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6562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3416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F524-DA3B-198D-1B7E-833BC6B91B5C}"/>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712E7ED0-D478-7324-5DBC-FDBC9293090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a:extLst>
              <a:ext uri="{FF2B5EF4-FFF2-40B4-BE49-F238E27FC236}">
                <a16:creationId xmlns:a16="http://schemas.microsoft.com/office/drawing/2014/main" id="{970695DF-81AA-BFBA-0D73-074DB8C76D89}"/>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AE17592B-E6DF-5637-12FC-949314F5992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0307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5F3AD0-009E-47C4-9A3C-E185826500D5}" type="slidenum">
              <a:rPr lang="en-US" altLang="en-US" sz="1200"/>
              <a:pPr/>
              <a:t>48</a:t>
            </a:fld>
            <a:endParaRPr lang="en-US" altLang="en-US" sz="1200"/>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467030-3175-4C33-9EFD-0EF202D0C9B8}" type="slidenum">
              <a:rPr lang="zh-CN" altLang="en-US" sz="1200">
                <a:solidFill>
                  <a:srgbClr val="000000"/>
                </a:solidFill>
              </a:rPr>
              <a:pPr/>
              <a:t>49</a:t>
            </a:fld>
            <a:endParaRPr lang="en-US" altLang="zh-CN"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99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B54D-0694-43AD-8006-1444D7D5DDF7}" type="slidenum">
              <a:rPr lang="en-US" altLang="en-US" sz="1200">
                <a:solidFill>
                  <a:srgbClr val="000000"/>
                </a:solidFill>
                <a:latin typeface="Arial Narrow" pitchFamily="34" charset="0"/>
              </a:rPr>
              <a:pPr eaLnBrk="1" hangingPunct="1"/>
              <a:t>51</a:t>
            </a:fld>
            <a:endParaRPr lang="en-US" altLang="en-US" sz="1200">
              <a:solidFill>
                <a:srgbClr val="000000"/>
              </a:solidFill>
              <a:latin typeface="Arial Narrow"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Narrow"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D96A5-0FDE-44E2-80FE-171C40FF23B8}" type="slidenum">
              <a:rPr lang="en-US" altLang="en-US" sz="1200"/>
              <a:pPr/>
              <a:t>9</a:t>
            </a:fld>
            <a:endParaRPr lang="en-US" altLang="en-US"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E8F20B-B448-43FF-AD40-99F46EA50ED9}" type="slidenum">
              <a:rPr lang="en-US" altLang="en-US" sz="1200"/>
              <a:pPr/>
              <a:t>11</a:t>
            </a:fld>
            <a:endParaRPr lang="en-US" alt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66FC5D9-4727-4B87-8571-71585A4430C9}" type="slidenum">
              <a:rPr lang="en-US" altLang="en-US" sz="1200"/>
              <a:pPr/>
              <a:t>12</a:t>
            </a:fld>
            <a:endParaRPr lang="en-US" alt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pPr/>
              <a:t>‹#›</a:t>
            </a:fld>
            <a:endParaRPr lang="en-US" altLang="en-US"/>
          </a:p>
        </p:txBody>
      </p:sp>
    </p:spTree>
    <p:extLst>
      <p:ext uri="{BB962C8B-B14F-4D97-AF65-F5344CB8AC3E}">
        <p14:creationId xmlns:p14="http://schemas.microsoft.com/office/powerpoint/2010/main" val="25377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pPr/>
              <a:t>‹#›</a:t>
            </a:fld>
            <a:endParaRPr lang="en-US" altLang="en-US"/>
          </a:p>
        </p:txBody>
      </p:sp>
    </p:spTree>
    <p:extLst>
      <p:ext uri="{BB962C8B-B14F-4D97-AF65-F5344CB8AC3E}">
        <p14:creationId xmlns:p14="http://schemas.microsoft.com/office/powerpoint/2010/main" val="624080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1802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9481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57936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6923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4271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2518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674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545935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125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16945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pPr/>
              <a:t>‹#›</a:t>
            </a:fld>
            <a:endParaRPr lang="en-US" altLang="en-US"/>
          </a:p>
        </p:txBody>
      </p:sp>
    </p:spTree>
    <p:extLst>
      <p:ext uri="{BB962C8B-B14F-4D97-AF65-F5344CB8AC3E}">
        <p14:creationId xmlns:p14="http://schemas.microsoft.com/office/powerpoint/2010/main" val="3726454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71334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9522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596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GB"/>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GB"/>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eaLnBrk="0" hangingPunct="0">
              <a:defRPr/>
            </a:lvl1pPr>
          </a:lstStyle>
          <a:p>
            <a:endParaRPr lang="en-US" altLang="en-US"/>
          </a:p>
        </p:txBody>
      </p:sp>
      <p:sp>
        <p:nvSpPr>
          <p:cNvPr id="31" name="Rectangle 66"/>
          <p:cNvSpPr>
            <a:spLocks noGrp="1" noChangeArrowheads="1"/>
          </p:cNvSpPr>
          <p:nvPr>
            <p:ph type="ftr" sz="quarter" idx="11"/>
          </p:nvPr>
        </p:nvSpPr>
        <p:spPr>
          <a:xfrm>
            <a:off x="3124200" y="6342063"/>
            <a:ext cx="2895600" cy="457200"/>
          </a:xfrm>
        </p:spPr>
        <p:txBody>
          <a:bodyPr/>
          <a:lstStyle>
            <a:lvl1pPr eaLnBrk="0" hangingPunct="0">
              <a:defRPr/>
            </a:lvl1pPr>
          </a:lstStyle>
          <a:p>
            <a:endParaRPr lang="en-US" altLang="en-US"/>
          </a:p>
        </p:txBody>
      </p:sp>
      <p:sp>
        <p:nvSpPr>
          <p:cNvPr id="32" name="Rectangle 67"/>
          <p:cNvSpPr>
            <a:spLocks noGrp="1" noChangeArrowheads="1"/>
          </p:cNvSpPr>
          <p:nvPr>
            <p:ph type="sldNum" sz="quarter" idx="12"/>
          </p:nvPr>
        </p:nvSpPr>
        <p:spPr>
          <a:xfrm>
            <a:off x="7086600" y="6342063"/>
            <a:ext cx="1905000" cy="457200"/>
          </a:xfrm>
        </p:spPr>
        <p:txBody>
          <a:bodyPr/>
          <a:lstStyle>
            <a:lvl1pPr eaLnBrk="0" hangingPunct="0">
              <a:defRPr>
                <a:latin typeface="Arial" pitchFamily="34" charset="0"/>
              </a:defRPr>
            </a:lvl1pPr>
          </a:lstStyle>
          <a:p>
            <a:fld id="{99C96F33-0F21-4737-A667-E4FE4B4F076C}" type="slidenum">
              <a:rPr lang="en-US" altLang="en-US"/>
              <a:pPr/>
              <a:t>‹#›</a:t>
            </a:fld>
            <a:endParaRPr lang="en-US" altLang="en-US"/>
          </a:p>
        </p:txBody>
      </p:sp>
    </p:spTree>
    <p:extLst>
      <p:ext uri="{BB962C8B-B14F-4D97-AF65-F5344CB8AC3E}">
        <p14:creationId xmlns:p14="http://schemas.microsoft.com/office/powerpoint/2010/main" val="1959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7EFF0697-AA51-4B00-969F-1F288636A868}" type="slidenum">
              <a:rPr lang="en-US" altLang="en-US"/>
              <a:pPr/>
              <a:t>‹#›</a:t>
            </a:fld>
            <a:endParaRPr lang="en-US" altLang="en-US"/>
          </a:p>
        </p:txBody>
      </p:sp>
    </p:spTree>
    <p:extLst>
      <p:ext uri="{BB962C8B-B14F-4D97-AF65-F5344CB8AC3E}">
        <p14:creationId xmlns:p14="http://schemas.microsoft.com/office/powerpoint/2010/main" val="1466038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FEA7E397-ED4A-4209-AF96-BF97D092FE28}" type="slidenum">
              <a:rPr lang="en-US" altLang="en-US"/>
              <a:pPr/>
              <a:t>‹#›</a:t>
            </a:fld>
            <a:endParaRPr lang="en-US" altLang="en-US"/>
          </a:p>
        </p:txBody>
      </p:sp>
    </p:spTree>
    <p:extLst>
      <p:ext uri="{BB962C8B-B14F-4D97-AF65-F5344CB8AC3E}">
        <p14:creationId xmlns:p14="http://schemas.microsoft.com/office/powerpoint/2010/main" val="1960500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1250D1FC-9C1F-4245-A6AE-BF8E6C261A17}" type="slidenum">
              <a:rPr lang="en-US" altLang="en-US"/>
              <a:pPr/>
              <a:t>‹#›</a:t>
            </a:fld>
            <a:endParaRPr lang="en-US" altLang="en-US"/>
          </a:p>
        </p:txBody>
      </p:sp>
    </p:spTree>
    <p:extLst>
      <p:ext uri="{BB962C8B-B14F-4D97-AF65-F5344CB8AC3E}">
        <p14:creationId xmlns:p14="http://schemas.microsoft.com/office/powerpoint/2010/main" val="1405772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3076A00C-EEC1-4084-9732-73E06EB6F7F0}" type="slidenum">
              <a:rPr lang="en-US" altLang="en-US"/>
              <a:pPr/>
              <a:t>‹#›</a:t>
            </a:fld>
            <a:endParaRPr lang="en-US" altLang="en-US"/>
          </a:p>
        </p:txBody>
      </p:sp>
    </p:spTree>
    <p:extLst>
      <p:ext uri="{BB962C8B-B14F-4D97-AF65-F5344CB8AC3E}">
        <p14:creationId xmlns:p14="http://schemas.microsoft.com/office/powerpoint/2010/main" val="3802057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eaLnBrk="0" hangingPunct="0">
              <a:defRPr/>
            </a:lvl1pPr>
          </a:lstStyle>
          <a:p>
            <a:endParaRPr lang="en-US" altLang="en-US"/>
          </a:p>
        </p:txBody>
      </p:sp>
      <p:sp>
        <p:nvSpPr>
          <p:cNvPr id="4"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1"/>
          <p:cNvSpPr>
            <a:spLocks noGrp="1" noChangeArrowheads="1"/>
          </p:cNvSpPr>
          <p:nvPr>
            <p:ph type="sldNum" sz="quarter" idx="12"/>
          </p:nvPr>
        </p:nvSpPr>
        <p:spPr/>
        <p:txBody>
          <a:bodyPr/>
          <a:lstStyle>
            <a:lvl1pPr eaLnBrk="0" hangingPunct="0">
              <a:defRPr>
                <a:latin typeface="Arial" pitchFamily="34" charset="0"/>
              </a:defRPr>
            </a:lvl1pPr>
          </a:lstStyle>
          <a:p>
            <a:fld id="{AD17D1A9-4F63-412E-8429-73703FB55F66}" type="slidenum">
              <a:rPr lang="en-US" altLang="en-US"/>
              <a:pPr/>
              <a:t>‹#›</a:t>
            </a:fld>
            <a:endParaRPr lang="en-US" altLang="en-US"/>
          </a:p>
        </p:txBody>
      </p:sp>
    </p:spTree>
    <p:extLst>
      <p:ext uri="{BB962C8B-B14F-4D97-AF65-F5344CB8AC3E}">
        <p14:creationId xmlns:p14="http://schemas.microsoft.com/office/powerpoint/2010/main" val="3457288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eaLnBrk="0" hangingPunct="0">
              <a:defRPr/>
            </a:lvl1pPr>
          </a:lstStyle>
          <a:p>
            <a:endParaRPr lang="en-US" altLang="en-US"/>
          </a:p>
        </p:txBody>
      </p:sp>
      <p:sp>
        <p:nvSpPr>
          <p:cNvPr id="3"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1"/>
          <p:cNvSpPr>
            <a:spLocks noGrp="1" noChangeArrowheads="1"/>
          </p:cNvSpPr>
          <p:nvPr>
            <p:ph type="sldNum" sz="quarter" idx="12"/>
          </p:nvPr>
        </p:nvSpPr>
        <p:spPr/>
        <p:txBody>
          <a:bodyPr/>
          <a:lstStyle>
            <a:lvl1pPr eaLnBrk="0" hangingPunct="0">
              <a:defRPr>
                <a:latin typeface="Arial" pitchFamily="34" charset="0"/>
              </a:defRPr>
            </a:lvl1pPr>
          </a:lstStyle>
          <a:p>
            <a:fld id="{9BA645F4-840E-4453-8641-BC36727A7C51}" type="slidenum">
              <a:rPr lang="en-US" altLang="en-US"/>
              <a:pPr/>
              <a:t>‹#›</a:t>
            </a:fld>
            <a:endParaRPr lang="en-US" altLang="en-US"/>
          </a:p>
        </p:txBody>
      </p:sp>
    </p:spTree>
    <p:extLst>
      <p:ext uri="{BB962C8B-B14F-4D97-AF65-F5344CB8AC3E}">
        <p14:creationId xmlns:p14="http://schemas.microsoft.com/office/powerpoint/2010/main" val="42136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7778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E280BF82-CD6E-4FEB-A887-6333B84D668A}" type="slidenum">
              <a:rPr lang="en-US" altLang="en-US"/>
              <a:pPr/>
              <a:t>‹#›</a:t>
            </a:fld>
            <a:endParaRPr lang="en-US" altLang="en-US"/>
          </a:p>
        </p:txBody>
      </p:sp>
    </p:spTree>
    <p:extLst>
      <p:ext uri="{BB962C8B-B14F-4D97-AF65-F5344CB8AC3E}">
        <p14:creationId xmlns:p14="http://schemas.microsoft.com/office/powerpoint/2010/main" val="35612626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BC44980F-EBED-4DB3-8EAC-18C80D9BB84F}" type="slidenum">
              <a:rPr lang="en-US" altLang="en-US"/>
              <a:pPr/>
              <a:t>‹#›</a:t>
            </a:fld>
            <a:endParaRPr lang="en-US" altLang="en-US"/>
          </a:p>
        </p:txBody>
      </p:sp>
    </p:spTree>
    <p:extLst>
      <p:ext uri="{BB962C8B-B14F-4D97-AF65-F5344CB8AC3E}">
        <p14:creationId xmlns:p14="http://schemas.microsoft.com/office/powerpoint/2010/main" val="416095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CC3C43BC-950C-4F60-AE1C-C30CDE40965F}" type="slidenum">
              <a:rPr lang="en-US" altLang="en-US"/>
              <a:pPr/>
              <a:t>‹#›</a:t>
            </a:fld>
            <a:endParaRPr lang="en-US" altLang="en-US"/>
          </a:p>
        </p:txBody>
      </p:sp>
    </p:spTree>
    <p:extLst>
      <p:ext uri="{BB962C8B-B14F-4D97-AF65-F5344CB8AC3E}">
        <p14:creationId xmlns:p14="http://schemas.microsoft.com/office/powerpoint/2010/main" val="3671296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42FC3147-8ACE-495F-9B4A-18A725F715BC}" type="slidenum">
              <a:rPr lang="en-US" altLang="en-US"/>
              <a:pPr/>
              <a:t>‹#›</a:t>
            </a:fld>
            <a:endParaRPr lang="en-US" altLang="en-US"/>
          </a:p>
        </p:txBody>
      </p:sp>
    </p:spTree>
    <p:extLst>
      <p:ext uri="{BB962C8B-B14F-4D97-AF65-F5344CB8AC3E}">
        <p14:creationId xmlns:p14="http://schemas.microsoft.com/office/powerpoint/2010/main" val="31507243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D8122FA8-C063-44B9-8F75-DF969F57753C}" type="slidenum">
              <a:rPr lang="en-US" altLang="en-US"/>
              <a:pPr/>
              <a:t>‹#›</a:t>
            </a:fld>
            <a:endParaRPr lang="en-US" altLang="en-US"/>
          </a:p>
        </p:txBody>
      </p:sp>
    </p:spTree>
    <p:extLst>
      <p:ext uri="{BB962C8B-B14F-4D97-AF65-F5344CB8AC3E}">
        <p14:creationId xmlns:p14="http://schemas.microsoft.com/office/powerpoint/2010/main" val="10633909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69EA303B-AE32-43A9-9A6B-B6F27E01412D}" type="slidenum">
              <a:rPr lang="en-US" altLang="en-US"/>
              <a:pPr/>
              <a:t>‹#›</a:t>
            </a:fld>
            <a:endParaRPr lang="en-US" altLang="en-US"/>
          </a:p>
        </p:txBody>
      </p:sp>
    </p:spTree>
    <p:extLst>
      <p:ext uri="{BB962C8B-B14F-4D97-AF65-F5344CB8AC3E}">
        <p14:creationId xmlns:p14="http://schemas.microsoft.com/office/powerpoint/2010/main" val="558354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p:txBody>
          <a:bodyPr/>
          <a:lstStyle>
            <a:lvl1pPr eaLnBrk="0" hangingPunct="0">
              <a:defRPr/>
            </a:lvl1pPr>
          </a:lstStyle>
          <a:p>
            <a:endParaRPr lang="en-US" altLang="en-US"/>
          </a:p>
        </p:txBody>
      </p:sp>
      <p:sp>
        <p:nvSpPr>
          <p:cNvPr id="7"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8" name="Rectangle 61"/>
          <p:cNvSpPr>
            <a:spLocks noGrp="1" noChangeArrowheads="1"/>
          </p:cNvSpPr>
          <p:nvPr>
            <p:ph type="sldNum" sz="quarter" idx="12"/>
          </p:nvPr>
        </p:nvSpPr>
        <p:spPr/>
        <p:txBody>
          <a:bodyPr/>
          <a:lstStyle>
            <a:lvl1pPr eaLnBrk="0" hangingPunct="0">
              <a:defRPr>
                <a:latin typeface="Arial" pitchFamily="34" charset="0"/>
              </a:defRPr>
            </a:lvl1pPr>
          </a:lstStyle>
          <a:p>
            <a:fld id="{8B77E226-515C-4DB2-A40B-6E2FB590A532}" type="slidenum">
              <a:rPr lang="en-US" altLang="en-US"/>
              <a:pPr/>
              <a:t>‹#›</a:t>
            </a:fld>
            <a:endParaRPr lang="en-US" altLang="en-US"/>
          </a:p>
        </p:txBody>
      </p:sp>
    </p:spTree>
    <p:extLst>
      <p:ext uri="{BB962C8B-B14F-4D97-AF65-F5344CB8AC3E}">
        <p14:creationId xmlns:p14="http://schemas.microsoft.com/office/powerpoint/2010/main" val="15266297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E9652A01-AA51-48B4-97A5-1D71D3341223}" type="slidenum">
              <a:rPr lang="en-US" altLang="en-US"/>
              <a:pPr/>
              <a:t>‹#›</a:t>
            </a:fld>
            <a:endParaRPr lang="en-US" altLang="en-US"/>
          </a:p>
        </p:txBody>
      </p:sp>
    </p:spTree>
    <p:extLst>
      <p:ext uri="{BB962C8B-B14F-4D97-AF65-F5344CB8AC3E}">
        <p14:creationId xmlns:p14="http://schemas.microsoft.com/office/powerpoint/2010/main" val="480828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0404C-9A91-4512-BBB2-2FBBCC2FCBFE}" type="slidenum">
              <a:rPr lang="en-US" altLang="en-US"/>
              <a:pPr/>
              <a:t>‹#›</a:t>
            </a:fld>
            <a:endParaRPr lang="en-US" altLang="en-US"/>
          </a:p>
        </p:txBody>
      </p:sp>
    </p:spTree>
    <p:extLst>
      <p:ext uri="{BB962C8B-B14F-4D97-AF65-F5344CB8AC3E}">
        <p14:creationId xmlns:p14="http://schemas.microsoft.com/office/powerpoint/2010/main" val="6730934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ED606B-807B-4399-AD81-CD820C6FB310}" type="slidenum">
              <a:rPr lang="en-US" altLang="en-US"/>
              <a:pPr/>
              <a:t>‹#›</a:t>
            </a:fld>
            <a:endParaRPr lang="en-US" altLang="en-US"/>
          </a:p>
        </p:txBody>
      </p:sp>
    </p:spTree>
    <p:extLst>
      <p:ext uri="{BB962C8B-B14F-4D97-AF65-F5344CB8AC3E}">
        <p14:creationId xmlns:p14="http://schemas.microsoft.com/office/powerpoint/2010/main" val="135190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1769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F15EF59-21FF-4C0A-9466-F6EE064C1241}" type="slidenum">
              <a:rPr lang="en-US" altLang="en-US"/>
              <a:pPr/>
              <a:t>‹#›</a:t>
            </a:fld>
            <a:endParaRPr lang="en-US" altLang="en-US"/>
          </a:p>
        </p:txBody>
      </p:sp>
    </p:spTree>
    <p:extLst>
      <p:ext uri="{BB962C8B-B14F-4D97-AF65-F5344CB8AC3E}">
        <p14:creationId xmlns:p14="http://schemas.microsoft.com/office/powerpoint/2010/main" val="560666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533DE7-49C1-41E2-8B80-7069BB805B69}" type="slidenum">
              <a:rPr lang="en-US" altLang="en-US"/>
              <a:pPr/>
              <a:t>‹#›</a:t>
            </a:fld>
            <a:endParaRPr lang="en-US" altLang="en-US"/>
          </a:p>
        </p:txBody>
      </p:sp>
    </p:spTree>
    <p:extLst>
      <p:ext uri="{BB962C8B-B14F-4D97-AF65-F5344CB8AC3E}">
        <p14:creationId xmlns:p14="http://schemas.microsoft.com/office/powerpoint/2010/main" val="214710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A475273-6C68-4468-B556-E8FF3CCABAB1}" type="slidenum">
              <a:rPr lang="en-US" altLang="en-US"/>
              <a:pPr/>
              <a:t>‹#›</a:t>
            </a:fld>
            <a:endParaRPr lang="en-US" altLang="en-US"/>
          </a:p>
        </p:txBody>
      </p:sp>
    </p:spTree>
    <p:extLst>
      <p:ext uri="{BB962C8B-B14F-4D97-AF65-F5344CB8AC3E}">
        <p14:creationId xmlns:p14="http://schemas.microsoft.com/office/powerpoint/2010/main" val="29217462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49ACF1-62C1-48B4-AF1F-F574BC2FECB6}" type="slidenum">
              <a:rPr lang="en-US" altLang="en-US"/>
              <a:pPr/>
              <a:t>‹#›</a:t>
            </a:fld>
            <a:endParaRPr lang="en-US" altLang="en-US"/>
          </a:p>
        </p:txBody>
      </p:sp>
    </p:spTree>
    <p:extLst>
      <p:ext uri="{BB962C8B-B14F-4D97-AF65-F5344CB8AC3E}">
        <p14:creationId xmlns:p14="http://schemas.microsoft.com/office/powerpoint/2010/main" val="4019947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59778AC-553C-4612-A891-D13282FEF014}" type="slidenum">
              <a:rPr lang="en-US" altLang="en-US"/>
              <a:pPr/>
              <a:t>‹#›</a:t>
            </a:fld>
            <a:endParaRPr lang="en-US" altLang="en-US"/>
          </a:p>
        </p:txBody>
      </p:sp>
    </p:spTree>
    <p:extLst>
      <p:ext uri="{BB962C8B-B14F-4D97-AF65-F5344CB8AC3E}">
        <p14:creationId xmlns:p14="http://schemas.microsoft.com/office/powerpoint/2010/main" val="35633139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8D50390-0F0B-4563-8057-AB28C70C6B01}" type="slidenum">
              <a:rPr lang="en-US" altLang="en-US"/>
              <a:pPr/>
              <a:t>‹#›</a:t>
            </a:fld>
            <a:endParaRPr lang="en-US" altLang="en-US"/>
          </a:p>
        </p:txBody>
      </p:sp>
    </p:spTree>
    <p:extLst>
      <p:ext uri="{BB962C8B-B14F-4D97-AF65-F5344CB8AC3E}">
        <p14:creationId xmlns:p14="http://schemas.microsoft.com/office/powerpoint/2010/main" val="1281383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F27F074-F1BD-4FFC-BB04-94122C6E0635}" type="slidenum">
              <a:rPr lang="en-US" altLang="en-US"/>
              <a:pPr/>
              <a:t>‹#›</a:t>
            </a:fld>
            <a:endParaRPr lang="en-US" altLang="en-US"/>
          </a:p>
        </p:txBody>
      </p:sp>
    </p:spTree>
    <p:extLst>
      <p:ext uri="{BB962C8B-B14F-4D97-AF65-F5344CB8AC3E}">
        <p14:creationId xmlns:p14="http://schemas.microsoft.com/office/powerpoint/2010/main" val="1208224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F3501F-AE40-4406-8EEE-D04453B22CFB}" type="slidenum">
              <a:rPr lang="en-US" altLang="en-US"/>
              <a:pPr/>
              <a:t>‹#›</a:t>
            </a:fld>
            <a:endParaRPr lang="en-US" altLang="en-US"/>
          </a:p>
        </p:txBody>
      </p:sp>
    </p:spTree>
    <p:extLst>
      <p:ext uri="{BB962C8B-B14F-4D97-AF65-F5344CB8AC3E}">
        <p14:creationId xmlns:p14="http://schemas.microsoft.com/office/powerpoint/2010/main" val="27001679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CBBA01-67E8-4390-9566-B37C598C1557}" type="slidenum">
              <a:rPr lang="en-US" altLang="en-US"/>
              <a:pPr/>
              <a:t>‹#›</a:t>
            </a:fld>
            <a:endParaRPr lang="en-US" altLang="en-US"/>
          </a:p>
        </p:txBody>
      </p:sp>
    </p:spTree>
    <p:extLst>
      <p:ext uri="{BB962C8B-B14F-4D97-AF65-F5344CB8AC3E}">
        <p14:creationId xmlns:p14="http://schemas.microsoft.com/office/powerpoint/2010/main" val="409770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2E4B3EEE-5709-4C17-8852-F22A2CA51A54}" type="slidenum">
              <a:rPr lang="en-US" altLang="en-US"/>
              <a:pPr/>
              <a:t>‹#›</a:t>
            </a:fld>
            <a:endParaRPr lang="en-US" altLang="en-US"/>
          </a:p>
        </p:txBody>
      </p:sp>
    </p:spTree>
    <p:extLst>
      <p:ext uri="{BB962C8B-B14F-4D97-AF65-F5344CB8AC3E}">
        <p14:creationId xmlns:p14="http://schemas.microsoft.com/office/powerpoint/2010/main" val="471022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31344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CDDCAAD-24F7-444B-8141-BD52E60907F2}" type="slidenum">
              <a:rPr lang="en-US" altLang="en-US"/>
              <a:pPr/>
              <a:t>‹#›</a:t>
            </a:fld>
            <a:endParaRPr lang="en-US" altLang="en-US"/>
          </a:p>
        </p:txBody>
      </p:sp>
    </p:spTree>
    <p:extLst>
      <p:ext uri="{BB962C8B-B14F-4D97-AF65-F5344CB8AC3E}">
        <p14:creationId xmlns:p14="http://schemas.microsoft.com/office/powerpoint/2010/main" val="28976760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3169EAA-CAE6-4ED3-A92F-5287B70D27F4}" type="slidenum">
              <a:rPr lang="en-US" altLang="en-US"/>
              <a:pPr/>
              <a:t>‹#›</a:t>
            </a:fld>
            <a:endParaRPr lang="en-US" altLang="en-US"/>
          </a:p>
        </p:txBody>
      </p:sp>
    </p:spTree>
    <p:extLst>
      <p:ext uri="{BB962C8B-B14F-4D97-AF65-F5344CB8AC3E}">
        <p14:creationId xmlns:p14="http://schemas.microsoft.com/office/powerpoint/2010/main" val="994240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9041847-88C6-4F78-B0D8-197D7D77FD1F}" type="slidenum">
              <a:rPr lang="en-US" altLang="en-US"/>
              <a:pPr/>
              <a:t>‹#›</a:t>
            </a:fld>
            <a:endParaRPr lang="en-US" altLang="en-US"/>
          </a:p>
        </p:txBody>
      </p:sp>
    </p:spTree>
    <p:extLst>
      <p:ext uri="{BB962C8B-B14F-4D97-AF65-F5344CB8AC3E}">
        <p14:creationId xmlns:p14="http://schemas.microsoft.com/office/powerpoint/2010/main" val="2934987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7770318-FFC3-42F1-B532-4AFB8B120CC6}" type="slidenum">
              <a:rPr lang="en-US" altLang="en-US"/>
              <a:pPr/>
              <a:t>‹#›</a:t>
            </a:fld>
            <a:endParaRPr lang="en-US" altLang="en-US"/>
          </a:p>
        </p:txBody>
      </p:sp>
    </p:spTree>
    <p:extLst>
      <p:ext uri="{BB962C8B-B14F-4D97-AF65-F5344CB8AC3E}">
        <p14:creationId xmlns:p14="http://schemas.microsoft.com/office/powerpoint/2010/main" val="18707253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682F8A-674F-47A6-A6CF-ABF10A5619EC}" type="slidenum">
              <a:rPr lang="en-US" altLang="en-US"/>
              <a:pPr/>
              <a:t>‹#›</a:t>
            </a:fld>
            <a:endParaRPr lang="en-US" altLang="en-US"/>
          </a:p>
        </p:txBody>
      </p:sp>
    </p:spTree>
    <p:extLst>
      <p:ext uri="{BB962C8B-B14F-4D97-AF65-F5344CB8AC3E}">
        <p14:creationId xmlns:p14="http://schemas.microsoft.com/office/powerpoint/2010/main" val="2937141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3B43989D-AF05-4623-B393-CF8E917C2793}" type="slidenum">
              <a:rPr lang="en-US" altLang="en-US"/>
              <a:pPr/>
              <a:t>‹#›</a:t>
            </a:fld>
            <a:endParaRPr lang="en-US" altLang="en-US"/>
          </a:p>
        </p:txBody>
      </p:sp>
    </p:spTree>
    <p:extLst>
      <p:ext uri="{BB962C8B-B14F-4D97-AF65-F5344CB8AC3E}">
        <p14:creationId xmlns:p14="http://schemas.microsoft.com/office/powerpoint/2010/main" val="2758445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9AAD6EDC-13E4-4AA0-8541-6FE35355D676}" type="slidenum">
              <a:rPr lang="en-US" altLang="en-US"/>
              <a:pPr/>
              <a:t>‹#›</a:t>
            </a:fld>
            <a:endParaRPr lang="en-US" altLang="en-US"/>
          </a:p>
        </p:txBody>
      </p:sp>
    </p:spTree>
    <p:extLst>
      <p:ext uri="{BB962C8B-B14F-4D97-AF65-F5344CB8AC3E}">
        <p14:creationId xmlns:p14="http://schemas.microsoft.com/office/powerpoint/2010/main" val="1729148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B3F595C-E5C1-4AC2-9BB6-34F7476266D2}" type="slidenum">
              <a:rPr lang="en-US" altLang="en-US"/>
              <a:pPr/>
              <a:t>‹#›</a:t>
            </a:fld>
            <a:endParaRPr lang="en-US" altLang="en-US"/>
          </a:p>
        </p:txBody>
      </p:sp>
    </p:spTree>
    <p:extLst>
      <p:ext uri="{BB962C8B-B14F-4D97-AF65-F5344CB8AC3E}">
        <p14:creationId xmlns:p14="http://schemas.microsoft.com/office/powerpoint/2010/main" val="10122327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76782E5-06BB-4DE8-961E-B0566D3E36E8}" type="slidenum">
              <a:rPr lang="en-US" altLang="en-US"/>
              <a:pPr/>
              <a:t>‹#›</a:t>
            </a:fld>
            <a:endParaRPr lang="en-US" altLang="en-US"/>
          </a:p>
        </p:txBody>
      </p:sp>
    </p:spTree>
    <p:extLst>
      <p:ext uri="{BB962C8B-B14F-4D97-AF65-F5344CB8AC3E}">
        <p14:creationId xmlns:p14="http://schemas.microsoft.com/office/powerpoint/2010/main" val="19488416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A3BB0C7A-C719-419B-9DC6-5B6F30FF4B31}" type="slidenum">
              <a:rPr lang="en-US" altLang="en-US"/>
              <a:pPr/>
              <a:t>‹#›</a:t>
            </a:fld>
            <a:endParaRPr lang="en-US" altLang="en-US"/>
          </a:p>
        </p:txBody>
      </p:sp>
    </p:spTree>
    <p:extLst>
      <p:ext uri="{BB962C8B-B14F-4D97-AF65-F5344CB8AC3E}">
        <p14:creationId xmlns:p14="http://schemas.microsoft.com/office/powerpoint/2010/main" val="155116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1692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1584487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607988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1807966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0443301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31315245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069101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892542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2690190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16135956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35033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686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2107131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480361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7852111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2304624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30329795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0B330328-4C6D-4C8B-900F-4CB6E03B8226}"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063CD7-3DAB-4060-AD64-5301AA947E01}" type="slidenum">
              <a:rPr lang="en-US" altLang="en-US"/>
              <a:pPr/>
              <a:t>‹#›</a:t>
            </a:fld>
            <a:endParaRPr lang="en-US" altLang="en-US"/>
          </a:p>
        </p:txBody>
      </p:sp>
    </p:spTree>
    <p:extLst>
      <p:ext uri="{BB962C8B-B14F-4D97-AF65-F5344CB8AC3E}">
        <p14:creationId xmlns:p14="http://schemas.microsoft.com/office/powerpoint/2010/main" val="205904515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7D0AA36A-5FDB-4D33-BEC2-329FD192193B}"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73CBA41F-3288-43CE-B92A-13E307D2F210}" type="slidenum">
              <a:rPr lang="en-US" altLang="en-US"/>
              <a:pPr/>
              <a:t>‹#›</a:t>
            </a:fld>
            <a:endParaRPr lang="en-US" altLang="en-US"/>
          </a:p>
        </p:txBody>
      </p:sp>
    </p:spTree>
    <p:extLst>
      <p:ext uri="{BB962C8B-B14F-4D97-AF65-F5344CB8AC3E}">
        <p14:creationId xmlns:p14="http://schemas.microsoft.com/office/powerpoint/2010/main" val="91647145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fld id="{ABA2A8BC-924E-41AA-BD80-B444DB675ABD}"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FA6EA8-0231-4F52-8FA7-2BAAC5D9FF3D}" type="slidenum">
              <a:rPr lang="en-US" altLang="en-US"/>
              <a:pPr/>
              <a:t>‹#›</a:t>
            </a:fld>
            <a:endParaRPr lang="en-US" altLang="en-US"/>
          </a:p>
        </p:txBody>
      </p:sp>
    </p:spTree>
    <p:extLst>
      <p:ext uri="{BB962C8B-B14F-4D97-AF65-F5344CB8AC3E}">
        <p14:creationId xmlns:p14="http://schemas.microsoft.com/office/powerpoint/2010/main" val="244437617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fld id="{C1B31C2B-835C-429D-8D31-8052E4512D4E}" type="datetimeFigureOut">
              <a:rPr lang="en-US" altLang="en-US"/>
              <a:pPr/>
              <a:t>5/28/26</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4609306-F84F-41B5-873A-7939E46DF562}" type="slidenum">
              <a:rPr lang="en-US" altLang="en-US"/>
              <a:pPr/>
              <a:t>‹#›</a:t>
            </a:fld>
            <a:endParaRPr lang="en-US" altLang="en-US"/>
          </a:p>
        </p:txBody>
      </p:sp>
    </p:spTree>
    <p:extLst>
      <p:ext uri="{BB962C8B-B14F-4D97-AF65-F5344CB8AC3E}">
        <p14:creationId xmlns:p14="http://schemas.microsoft.com/office/powerpoint/2010/main" val="399321193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fld id="{CC159E0D-4741-4250-B78B-2904890BBCCC}" type="datetimeFigureOut">
              <a:rPr lang="en-US" altLang="en-US"/>
              <a:pPr/>
              <a:t>5/28/26</a:t>
            </a:fld>
            <a:endParaRPr lang="en-US" altLang="en-US"/>
          </a:p>
        </p:txBody>
      </p:sp>
      <p:sp>
        <p:nvSpPr>
          <p:cNvPr id="8" name="Rectangle 5"/>
          <p:cNvSpPr>
            <a:spLocks noGrp="1" noChangeArrowheads="1"/>
          </p:cNvSpPr>
          <p:nvPr>
            <p:ph type="ftr" sz="quarter" idx="11"/>
          </p:nvPr>
        </p:nvSpPr>
        <p:spPr/>
        <p:txBody>
          <a:bodyPr/>
          <a:lstStyle>
            <a:lvl1pPr defTabSz="914400">
              <a:defRPr/>
            </a:lvl1pPr>
          </a:lstStyle>
          <a:p>
            <a:endParaRPr lang="en-US" altLang="en-US"/>
          </a:p>
        </p:txBody>
      </p:sp>
      <p:sp>
        <p:nvSpPr>
          <p:cNvPr id="9" name="Rectangle 6"/>
          <p:cNvSpPr>
            <a:spLocks noGrp="1" noChangeArrowheads="1"/>
          </p:cNvSpPr>
          <p:nvPr>
            <p:ph type="sldNum" sz="quarter" idx="12"/>
          </p:nvPr>
        </p:nvSpPr>
        <p:spPr/>
        <p:txBody>
          <a:bodyPr/>
          <a:lstStyle>
            <a:lvl1pPr defTabSz="914400" eaLnBrk="0" hangingPunct="0">
              <a:defRPr/>
            </a:lvl1pPr>
          </a:lstStyle>
          <a:p>
            <a:fld id="{8795D0B8-C42A-4658-8791-4F2ACBBD2DF0}" type="slidenum">
              <a:rPr lang="en-US" altLang="en-US"/>
              <a:pPr/>
              <a:t>‹#›</a:t>
            </a:fld>
            <a:endParaRPr lang="en-US" altLang="en-US"/>
          </a:p>
        </p:txBody>
      </p:sp>
    </p:spTree>
    <p:extLst>
      <p:ext uri="{BB962C8B-B14F-4D97-AF65-F5344CB8AC3E}">
        <p14:creationId xmlns:p14="http://schemas.microsoft.com/office/powerpoint/2010/main" val="58458838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4823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fld id="{878DAF89-359D-4F2C-BEE5-488151A5C0CE}" type="datetimeFigureOut">
              <a:rPr lang="en-US" altLang="en-US"/>
              <a:pPr/>
              <a:t>5/28/26</a:t>
            </a:fld>
            <a:endParaRPr lang="en-US" altLang="en-US"/>
          </a:p>
        </p:txBody>
      </p:sp>
      <p:sp>
        <p:nvSpPr>
          <p:cNvPr id="4" name="Rectangle 5"/>
          <p:cNvSpPr>
            <a:spLocks noGrp="1" noChangeArrowheads="1"/>
          </p:cNvSpPr>
          <p:nvPr>
            <p:ph type="ftr" sz="quarter" idx="11"/>
          </p:nvPr>
        </p:nvSpPr>
        <p:spPr/>
        <p:txBody>
          <a:bodyPr/>
          <a:lstStyle>
            <a:lvl1pPr defTabSz="914400">
              <a:defRPr/>
            </a:lvl1pPr>
          </a:lstStyle>
          <a:p>
            <a:endParaRPr lang="en-US" altLang="en-US"/>
          </a:p>
        </p:txBody>
      </p:sp>
      <p:sp>
        <p:nvSpPr>
          <p:cNvPr id="5" name="Rectangle 6"/>
          <p:cNvSpPr>
            <a:spLocks noGrp="1" noChangeArrowheads="1"/>
          </p:cNvSpPr>
          <p:nvPr>
            <p:ph type="sldNum" sz="quarter" idx="12"/>
          </p:nvPr>
        </p:nvSpPr>
        <p:spPr/>
        <p:txBody>
          <a:bodyPr/>
          <a:lstStyle>
            <a:lvl1pPr defTabSz="914400" eaLnBrk="0" hangingPunct="0">
              <a:defRPr/>
            </a:lvl1pPr>
          </a:lstStyle>
          <a:p>
            <a:fld id="{8AB390A7-0009-4C7D-8ADE-AA4E79269FFA}" type="slidenum">
              <a:rPr lang="en-US" altLang="en-US"/>
              <a:pPr/>
              <a:t>‹#›</a:t>
            </a:fld>
            <a:endParaRPr lang="en-US" altLang="en-US"/>
          </a:p>
        </p:txBody>
      </p:sp>
    </p:spTree>
    <p:extLst>
      <p:ext uri="{BB962C8B-B14F-4D97-AF65-F5344CB8AC3E}">
        <p14:creationId xmlns:p14="http://schemas.microsoft.com/office/powerpoint/2010/main" val="3679832321"/>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0D3BB9C1-B842-4CEB-8FE0-DF345186DAF3}" type="datetimeFigureOut">
              <a:rPr lang="en-US" altLang="en-US"/>
              <a:pPr/>
              <a:t>5/28/26</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8FAC9AC6-E0BB-4F9A-8CC3-8F886BFD6811}" type="slidenum">
              <a:rPr lang="en-US" altLang="en-US"/>
              <a:pPr/>
              <a:t>‹#›</a:t>
            </a:fld>
            <a:endParaRPr lang="en-US" altLang="en-US"/>
          </a:p>
        </p:txBody>
      </p:sp>
    </p:spTree>
    <p:extLst>
      <p:ext uri="{BB962C8B-B14F-4D97-AF65-F5344CB8AC3E}">
        <p14:creationId xmlns:p14="http://schemas.microsoft.com/office/powerpoint/2010/main" val="161774369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B7A75AD8-98E3-4AAF-AC73-FDA3DB9F0028}" type="datetimeFigureOut">
              <a:rPr lang="en-US" altLang="en-US"/>
              <a:pPr/>
              <a:t>5/28/26</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0DDCAAE-7D15-46A7-AFB6-68E66BAB895D}" type="slidenum">
              <a:rPr lang="en-US" altLang="en-US"/>
              <a:pPr/>
              <a:t>‹#›</a:t>
            </a:fld>
            <a:endParaRPr lang="en-US" altLang="en-US"/>
          </a:p>
        </p:txBody>
      </p:sp>
    </p:spTree>
    <p:extLst>
      <p:ext uri="{BB962C8B-B14F-4D97-AF65-F5344CB8AC3E}">
        <p14:creationId xmlns:p14="http://schemas.microsoft.com/office/powerpoint/2010/main" val="1548352503"/>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563F1D83-5298-4048-A21B-C7390CBB75E5}" type="datetimeFigureOut">
              <a:rPr lang="en-US" altLang="en-US"/>
              <a:pPr/>
              <a:t>5/28/26</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FF22110C-0CAD-494D-8E75-448F6BE3A3EB}" type="slidenum">
              <a:rPr lang="en-US" altLang="en-US"/>
              <a:pPr/>
              <a:t>‹#›</a:t>
            </a:fld>
            <a:endParaRPr lang="en-US" altLang="en-US"/>
          </a:p>
        </p:txBody>
      </p:sp>
    </p:spTree>
    <p:extLst>
      <p:ext uri="{BB962C8B-B14F-4D97-AF65-F5344CB8AC3E}">
        <p14:creationId xmlns:p14="http://schemas.microsoft.com/office/powerpoint/2010/main" val="205438955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34A299CC-280D-4B65-B73D-70843456ABB1}"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E7588B2D-38E3-426A-94BB-FEB87458BF03}" type="slidenum">
              <a:rPr lang="en-US" altLang="en-US"/>
              <a:pPr/>
              <a:t>‹#›</a:t>
            </a:fld>
            <a:endParaRPr lang="en-US" altLang="en-US"/>
          </a:p>
        </p:txBody>
      </p:sp>
    </p:spTree>
    <p:extLst>
      <p:ext uri="{BB962C8B-B14F-4D97-AF65-F5344CB8AC3E}">
        <p14:creationId xmlns:p14="http://schemas.microsoft.com/office/powerpoint/2010/main" val="1978918816"/>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F781AA88-A4BD-488C-99AE-177847A5F28B}"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98E17F9C-6225-4D09-8A77-60B4579D0DB5}" type="slidenum">
              <a:rPr lang="en-US" altLang="en-US"/>
              <a:pPr/>
              <a:t>‹#›</a:t>
            </a:fld>
            <a:endParaRPr lang="en-US" altLang="en-US"/>
          </a:p>
        </p:txBody>
      </p:sp>
    </p:spTree>
    <p:extLst>
      <p:ext uri="{BB962C8B-B14F-4D97-AF65-F5344CB8AC3E}">
        <p14:creationId xmlns:p14="http://schemas.microsoft.com/office/powerpoint/2010/main" val="344327832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914400">
              <a:defRPr/>
            </a:lvl1pPr>
          </a:lstStyle>
          <a:p>
            <a:fld id="{D58FBCCC-0FA8-40A9-A782-5A6F77C283B2}"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BDC2563D-DC91-4843-8E1F-D80BA262B1C8}" type="slidenum">
              <a:rPr lang="en-US" altLang="en-US"/>
              <a:pPr/>
              <a:t>‹#›</a:t>
            </a:fld>
            <a:endParaRPr lang="en-US" altLang="en-US"/>
          </a:p>
        </p:txBody>
      </p:sp>
    </p:spTree>
    <p:extLst>
      <p:ext uri="{BB962C8B-B14F-4D97-AF65-F5344CB8AC3E}">
        <p14:creationId xmlns:p14="http://schemas.microsoft.com/office/powerpoint/2010/main" val="371715298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fld id="{6162A110-8F19-49E0-9106-B1D9FF40AD8B}" type="datetimeFigureOut">
              <a:rPr lang="en-US" altLang="en-US"/>
              <a:pPr/>
              <a:t>5/28/26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0F775461-EC40-42A0-AB16-DAFDA42589F0}" type="slidenum">
              <a:rPr lang="en-US" altLang="en-US"/>
              <a:pPr/>
              <a:t>‹#›</a:t>
            </a:fld>
            <a:endParaRPr lang="en-US" altLang="en-US"/>
          </a:p>
        </p:txBody>
      </p:sp>
    </p:spTree>
    <p:extLst>
      <p:ext uri="{BB962C8B-B14F-4D97-AF65-F5344CB8AC3E}">
        <p14:creationId xmlns:p14="http://schemas.microsoft.com/office/powerpoint/2010/main" val="10396031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B20E2965-C882-40F6-B32F-EAC3B5B6B860}" type="datetimeFigureOut">
              <a:rPr lang="en-US" altLang="en-US"/>
              <a:pPr/>
              <a:t>5/28/26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7CBA69C2-1DC1-442C-BEDA-B49B0E978425}" type="slidenum">
              <a:rPr lang="en-US" altLang="en-US"/>
              <a:pPr/>
              <a:t>‹#›</a:t>
            </a:fld>
            <a:endParaRPr lang="en-US" altLang="en-US"/>
          </a:p>
        </p:txBody>
      </p:sp>
    </p:spTree>
    <p:extLst>
      <p:ext uri="{BB962C8B-B14F-4D97-AF65-F5344CB8AC3E}">
        <p14:creationId xmlns:p14="http://schemas.microsoft.com/office/powerpoint/2010/main" val="21286560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fld id="{4004EA09-0B0C-4370-B275-7FA28FC333FC}" type="datetimeFigureOut">
              <a:rPr lang="en-US" altLang="en-US"/>
              <a:pPr/>
              <a:t>5/28/26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24FFA02A-F4E3-4332-9908-B33B44632701}" type="slidenum">
              <a:rPr lang="en-US" altLang="en-US"/>
              <a:pPr/>
              <a:t>‹#›</a:t>
            </a:fld>
            <a:endParaRPr lang="en-US" altLang="en-US"/>
          </a:p>
        </p:txBody>
      </p:sp>
    </p:spTree>
    <p:extLst>
      <p:ext uri="{BB962C8B-B14F-4D97-AF65-F5344CB8AC3E}">
        <p14:creationId xmlns:p14="http://schemas.microsoft.com/office/powerpoint/2010/main" val="47727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657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hangingPunct="0">
              <a:defRPr/>
            </a:lvl1pPr>
          </a:lstStyle>
          <a:p>
            <a:fld id="{EEB7A555-91B3-4FDC-9BE7-01FD2CF38E50}" type="datetimeFigureOut">
              <a:rPr lang="en-US" altLang="en-US"/>
              <a:pPr/>
              <a:t>5/28/26</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CD8063F-A6A6-4067-9E32-7C4719E98F76}" type="slidenum">
              <a:rPr lang="en-US" altLang="en-US"/>
              <a:pPr/>
              <a:t>‹#›</a:t>
            </a:fld>
            <a:endParaRPr lang="en-US" altLang="en-US"/>
          </a:p>
        </p:txBody>
      </p:sp>
    </p:spTree>
    <p:extLst>
      <p:ext uri="{BB962C8B-B14F-4D97-AF65-F5344CB8AC3E}">
        <p14:creationId xmlns:p14="http://schemas.microsoft.com/office/powerpoint/2010/main" val="29035666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hangingPunct="0">
              <a:defRPr/>
            </a:lvl1pPr>
          </a:lstStyle>
          <a:p>
            <a:fld id="{1CACF185-6F28-47ED-8246-927EBFDD260A}" type="datetimeFigureOut">
              <a:rPr lang="en-US" altLang="en-US"/>
              <a:pPr/>
              <a:t>5/28/26</a:t>
            </a:fld>
            <a:endParaRPr lang="en-US" altLang="en-US"/>
          </a:p>
        </p:txBody>
      </p:sp>
      <p:sp>
        <p:nvSpPr>
          <p:cNvPr id="8" name="Footer Placeholder 7"/>
          <p:cNvSpPr>
            <a:spLocks noGrp="1"/>
          </p:cNvSpPr>
          <p:nvPr>
            <p:ph type="ftr" sz="quarter" idx="11"/>
          </p:nvPr>
        </p:nvSpPr>
        <p:spPr/>
        <p:txBody>
          <a:bodyPr/>
          <a:lstStyle>
            <a:lvl1pPr defTabSz="914400"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defTabSz="914400" eaLnBrk="0" hangingPunct="0">
              <a:defRPr/>
            </a:lvl1pPr>
          </a:lstStyle>
          <a:p>
            <a:fld id="{04D5621E-0C65-4B40-B277-68E218B0F818}" type="slidenum">
              <a:rPr lang="en-US" altLang="en-US"/>
              <a:pPr/>
              <a:t>‹#›</a:t>
            </a:fld>
            <a:endParaRPr lang="en-US" altLang="en-US"/>
          </a:p>
        </p:txBody>
      </p:sp>
    </p:spTree>
    <p:extLst>
      <p:ext uri="{BB962C8B-B14F-4D97-AF65-F5344CB8AC3E}">
        <p14:creationId xmlns:p14="http://schemas.microsoft.com/office/powerpoint/2010/main" val="40288590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hangingPunct="0">
              <a:defRPr/>
            </a:lvl1pPr>
          </a:lstStyle>
          <a:p>
            <a:fld id="{0E4DA0E9-31A0-49B1-BA49-C0B163432318}" type="datetimeFigureOut">
              <a:rPr lang="en-US" altLang="en-US"/>
              <a:pPr/>
              <a:t>5/28/26</a:t>
            </a:fld>
            <a:endParaRPr lang="en-US" altLang="en-US"/>
          </a:p>
        </p:txBody>
      </p:sp>
      <p:sp>
        <p:nvSpPr>
          <p:cNvPr id="4" name="Footer Placeholder 3"/>
          <p:cNvSpPr>
            <a:spLocks noGrp="1"/>
          </p:cNvSpPr>
          <p:nvPr>
            <p:ph type="ftr" sz="quarter" idx="11"/>
          </p:nvPr>
        </p:nvSpPr>
        <p:spPr/>
        <p:txBody>
          <a:bodyPr/>
          <a:lstStyle>
            <a:lvl1pPr defTabSz="914400"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defTabSz="914400" eaLnBrk="0" hangingPunct="0">
              <a:defRPr/>
            </a:lvl1pPr>
          </a:lstStyle>
          <a:p>
            <a:fld id="{A5A5E7F5-883C-43B0-A4DC-E5076D8608AA}" type="slidenum">
              <a:rPr lang="en-US" altLang="en-US"/>
              <a:pPr/>
              <a:t>‹#›</a:t>
            </a:fld>
            <a:endParaRPr lang="en-US" altLang="en-US"/>
          </a:p>
        </p:txBody>
      </p:sp>
    </p:spTree>
    <p:extLst>
      <p:ext uri="{BB962C8B-B14F-4D97-AF65-F5344CB8AC3E}">
        <p14:creationId xmlns:p14="http://schemas.microsoft.com/office/powerpoint/2010/main" val="23975373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vl1pPr>
          </a:lstStyle>
          <a:p>
            <a:fld id="{32D86664-F2A9-4704-82A0-F90BDE0F725A}" type="datetimeFigureOut">
              <a:rPr lang="en-US" altLang="en-US"/>
              <a:pPr/>
              <a:t>5/28/26</a:t>
            </a:fld>
            <a:endParaRPr lang="en-US" altLang="en-US"/>
          </a:p>
        </p:txBody>
      </p:sp>
      <p:sp>
        <p:nvSpPr>
          <p:cNvPr id="3" name="Footer Placeholder 2"/>
          <p:cNvSpPr>
            <a:spLocks noGrp="1"/>
          </p:cNvSpPr>
          <p:nvPr>
            <p:ph type="ftr" sz="quarter" idx="11"/>
          </p:nvPr>
        </p:nvSpPr>
        <p:spPr/>
        <p:txBody>
          <a:bodyPr/>
          <a:lstStyle>
            <a:lvl1pPr defTabSz="914400"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defTabSz="914400" eaLnBrk="0" hangingPunct="0">
              <a:defRPr/>
            </a:lvl1pPr>
          </a:lstStyle>
          <a:p>
            <a:fld id="{E060AF57-CE4D-411B-BF45-9FAC1181B247}" type="slidenum">
              <a:rPr lang="en-US" altLang="en-US"/>
              <a:pPr/>
              <a:t>‹#›</a:t>
            </a:fld>
            <a:endParaRPr lang="en-US" altLang="en-US"/>
          </a:p>
        </p:txBody>
      </p:sp>
    </p:spTree>
    <p:extLst>
      <p:ext uri="{BB962C8B-B14F-4D97-AF65-F5344CB8AC3E}">
        <p14:creationId xmlns:p14="http://schemas.microsoft.com/office/powerpoint/2010/main" val="33165983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AFFA9B32-0D21-4357-A166-55E74AFC6865}" type="datetimeFigureOut">
              <a:rPr lang="en-US" altLang="en-US"/>
              <a:pPr/>
              <a:t>5/28/26</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058176E-33CE-4DC5-B620-C646BC49EAA6}" type="slidenum">
              <a:rPr lang="en-US" altLang="en-US"/>
              <a:pPr/>
              <a:t>‹#›</a:t>
            </a:fld>
            <a:endParaRPr lang="en-US" altLang="en-US"/>
          </a:p>
        </p:txBody>
      </p:sp>
    </p:spTree>
    <p:extLst>
      <p:ext uri="{BB962C8B-B14F-4D97-AF65-F5344CB8AC3E}">
        <p14:creationId xmlns:p14="http://schemas.microsoft.com/office/powerpoint/2010/main" val="20881290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FCAFD77C-CCBB-4506-BBAE-9CC9094CF291}" type="datetimeFigureOut">
              <a:rPr lang="en-US" altLang="en-US"/>
              <a:pPr/>
              <a:t>5/28/26</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0332534A-81B3-4DE2-81A1-32BF822DBBA9}" type="slidenum">
              <a:rPr lang="en-US" altLang="en-US"/>
              <a:pPr/>
              <a:t>‹#›</a:t>
            </a:fld>
            <a:endParaRPr lang="en-US" altLang="en-US"/>
          </a:p>
        </p:txBody>
      </p:sp>
    </p:spTree>
    <p:extLst>
      <p:ext uri="{BB962C8B-B14F-4D97-AF65-F5344CB8AC3E}">
        <p14:creationId xmlns:p14="http://schemas.microsoft.com/office/powerpoint/2010/main" val="29332511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1C0F7E90-0533-4B76-8B57-05B722888736}" type="datetimeFigureOut">
              <a:rPr lang="en-US" altLang="en-US"/>
              <a:pPr/>
              <a:t>5/28/26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A59522F1-73E0-4AD5-9CA6-978A5EB957DE}" type="slidenum">
              <a:rPr lang="en-US" altLang="en-US"/>
              <a:pPr/>
              <a:t>‹#›</a:t>
            </a:fld>
            <a:endParaRPr lang="en-US" altLang="en-US"/>
          </a:p>
        </p:txBody>
      </p:sp>
    </p:spTree>
    <p:extLst>
      <p:ext uri="{BB962C8B-B14F-4D97-AF65-F5344CB8AC3E}">
        <p14:creationId xmlns:p14="http://schemas.microsoft.com/office/powerpoint/2010/main" val="30062663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2B37236D-20D3-4616-BA72-31AA16B3A387}" type="datetimeFigureOut">
              <a:rPr lang="en-US" altLang="en-US"/>
              <a:pPr/>
              <a:t>5/28/26</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E19365B3-6A93-40D1-860C-4DA73A9E4EFD}" type="slidenum">
              <a:rPr lang="en-US" altLang="en-US"/>
              <a:pPr/>
              <a:t>‹#›</a:t>
            </a:fld>
            <a:endParaRPr lang="en-US" altLang="en-US"/>
          </a:p>
        </p:txBody>
      </p:sp>
    </p:spTree>
    <p:extLst>
      <p:ext uri="{BB962C8B-B14F-4D97-AF65-F5344CB8AC3E}">
        <p14:creationId xmlns:p14="http://schemas.microsoft.com/office/powerpoint/2010/main" val="851436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7707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40BFBA79-70CC-4BBA-A1E5-68223F51D0C4}"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0C31D630-02AB-4258-A17A-27B06474538D}" type="slidenum">
              <a:rPr lang="en-US" altLang="en-US"/>
              <a:pPr/>
              <a:t>‹#›</a:t>
            </a:fld>
            <a:endParaRPr lang="en-US" altLang="en-US"/>
          </a:p>
        </p:txBody>
      </p:sp>
    </p:spTree>
    <p:extLst>
      <p:ext uri="{BB962C8B-B14F-4D97-AF65-F5344CB8AC3E}">
        <p14:creationId xmlns:p14="http://schemas.microsoft.com/office/powerpoint/2010/main" val="150619316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055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450E9D15-019E-460D-B9FD-6EFC42C551EA}" type="datetimeFigureOut">
              <a:rPr lang="en-US" altLang="en-US"/>
              <a:pPr/>
              <a:t>5/28/26</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45162DA4-E98E-4F42-BA17-F019145AC755}" type="slidenum">
              <a:rPr lang="en-US" altLang="en-US"/>
              <a:pPr/>
              <a:t>‹#›</a:t>
            </a:fld>
            <a:endParaRPr lang="en-US" altLang="en-US"/>
          </a:p>
        </p:txBody>
      </p:sp>
    </p:spTree>
    <p:extLst>
      <p:ext uri="{BB962C8B-B14F-4D97-AF65-F5344CB8AC3E}">
        <p14:creationId xmlns:p14="http://schemas.microsoft.com/office/powerpoint/2010/main" val="185674635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71CCDEA3-AB56-40FF-9A75-F35533794A9A}" type="datetimeFigureOut">
              <a:rPr lang="en-US" altLang="en-US"/>
              <a:pPr/>
              <a:t>5/28/26</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308A8905-BF7D-41FF-8DB2-5881519F316C}" type="slidenum">
              <a:rPr lang="en-US" altLang="en-US"/>
              <a:pPr/>
              <a:t>‹#›</a:t>
            </a:fld>
            <a:endParaRPr lang="en-US" altLang="en-US"/>
          </a:p>
        </p:txBody>
      </p:sp>
    </p:spTree>
    <p:extLst>
      <p:ext uri="{BB962C8B-B14F-4D97-AF65-F5344CB8AC3E}">
        <p14:creationId xmlns:p14="http://schemas.microsoft.com/office/powerpoint/2010/main" val="420656591"/>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30586941"/>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09195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6601252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9381105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137620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2899273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1882074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917462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pPr/>
              <a:t>‹#›</a:t>
            </a:fld>
            <a:endParaRPr lang="en-US" altLang="en-US"/>
          </a:p>
        </p:txBody>
      </p:sp>
    </p:spTree>
    <p:extLst>
      <p:ext uri="{BB962C8B-B14F-4D97-AF65-F5344CB8AC3E}">
        <p14:creationId xmlns:p14="http://schemas.microsoft.com/office/powerpoint/2010/main" val="375234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63928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0665988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8591340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0422418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71075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151969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67412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7722134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5/28/26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573200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5/28/26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9030764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5/28/26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228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2434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613580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189280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99828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73778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5796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0462049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6785943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420105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619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778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9023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98719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41576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3685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5517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84538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7956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1803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01396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464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514197AB-C522-4136-BEDB-F3414EABB957}" type="slidenum">
              <a:rPr lang="en-US" altLang="en-US"/>
              <a:pPr/>
              <a:t>‹#›</a:t>
            </a:fld>
            <a:endParaRPr lang="en-US" altLang="en-US"/>
          </a:p>
        </p:txBody>
      </p:sp>
    </p:spTree>
    <p:extLst>
      <p:ext uri="{BB962C8B-B14F-4D97-AF65-F5344CB8AC3E}">
        <p14:creationId xmlns:p14="http://schemas.microsoft.com/office/powerpoint/2010/main" val="134143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602B98B1-2D15-4BDC-BAE0-149607885710}" type="slidenum">
              <a:rPr lang="en-US" altLang="en-US"/>
              <a:pPr/>
              <a:t>‹#›</a:t>
            </a:fld>
            <a:endParaRPr lang="en-US" altLang="en-US"/>
          </a:p>
        </p:txBody>
      </p:sp>
    </p:spTree>
    <p:extLst>
      <p:ext uri="{BB962C8B-B14F-4D97-AF65-F5344CB8AC3E}">
        <p14:creationId xmlns:p14="http://schemas.microsoft.com/office/powerpoint/2010/main" val="265296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D33642A7-78D8-4F60-87BA-BF57A2519C37}" type="slidenum">
              <a:rPr lang="en-US" altLang="en-US"/>
              <a:pPr/>
              <a:t>‹#›</a:t>
            </a:fld>
            <a:endParaRPr lang="en-US" altLang="en-US"/>
          </a:p>
        </p:txBody>
      </p:sp>
    </p:spTree>
    <p:extLst>
      <p:ext uri="{BB962C8B-B14F-4D97-AF65-F5344CB8AC3E}">
        <p14:creationId xmlns:p14="http://schemas.microsoft.com/office/powerpoint/2010/main" val="3159166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2D43DC2-B7A1-456B-813B-96D274CB03F5}" type="slidenum">
              <a:rPr lang="en-US" altLang="en-US"/>
              <a:pPr/>
              <a:t>‹#›</a:t>
            </a:fld>
            <a:endParaRPr lang="en-US" altLang="en-US"/>
          </a:p>
        </p:txBody>
      </p:sp>
    </p:spTree>
    <p:extLst>
      <p:ext uri="{BB962C8B-B14F-4D97-AF65-F5344CB8AC3E}">
        <p14:creationId xmlns:p14="http://schemas.microsoft.com/office/powerpoint/2010/main" val="1200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7DB967B7-2A4C-497A-8A9A-D991AC6F718A}" type="slidenum">
              <a:rPr lang="en-US" altLang="en-US"/>
              <a:pPr/>
              <a:t>‹#›</a:t>
            </a:fld>
            <a:endParaRPr lang="en-US" altLang="en-US"/>
          </a:p>
        </p:txBody>
      </p:sp>
    </p:spTree>
    <p:extLst>
      <p:ext uri="{BB962C8B-B14F-4D97-AF65-F5344CB8AC3E}">
        <p14:creationId xmlns:p14="http://schemas.microsoft.com/office/powerpoint/2010/main" val="58167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702EAE9A-3B1D-4326-BE74-3B6A8BC09E2A}" type="slidenum">
              <a:rPr lang="en-US" altLang="en-US"/>
              <a:pPr/>
              <a:t>‹#›</a:t>
            </a:fld>
            <a:endParaRPr lang="en-US" altLang="en-US"/>
          </a:p>
        </p:txBody>
      </p:sp>
    </p:spTree>
    <p:extLst>
      <p:ext uri="{BB962C8B-B14F-4D97-AF65-F5344CB8AC3E}">
        <p14:creationId xmlns:p14="http://schemas.microsoft.com/office/powerpoint/2010/main" val="219965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7E679F6B-D408-4D2C-AC04-E92CC067290C}" type="slidenum">
              <a:rPr lang="en-US" altLang="en-US"/>
              <a:pPr/>
              <a:t>‹#›</a:t>
            </a:fld>
            <a:endParaRPr lang="en-US" altLang="en-US"/>
          </a:p>
        </p:txBody>
      </p:sp>
    </p:spTree>
    <p:extLst>
      <p:ext uri="{BB962C8B-B14F-4D97-AF65-F5344CB8AC3E}">
        <p14:creationId xmlns:p14="http://schemas.microsoft.com/office/powerpoint/2010/main" val="11594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pPr/>
              <a:t>‹#›</a:t>
            </a:fld>
            <a:endParaRPr lang="en-US" altLang="en-US"/>
          </a:p>
        </p:txBody>
      </p:sp>
    </p:spTree>
    <p:extLst>
      <p:ext uri="{BB962C8B-B14F-4D97-AF65-F5344CB8AC3E}">
        <p14:creationId xmlns:p14="http://schemas.microsoft.com/office/powerpoint/2010/main" val="3505622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32975F3-101A-4C5D-9588-481761CF0C33}" type="slidenum">
              <a:rPr lang="en-US" altLang="en-US"/>
              <a:pPr/>
              <a:t>‹#›</a:t>
            </a:fld>
            <a:endParaRPr lang="en-US" altLang="en-US"/>
          </a:p>
        </p:txBody>
      </p:sp>
    </p:spTree>
    <p:extLst>
      <p:ext uri="{BB962C8B-B14F-4D97-AF65-F5344CB8AC3E}">
        <p14:creationId xmlns:p14="http://schemas.microsoft.com/office/powerpoint/2010/main" val="2584676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06546364-F30B-4279-A69A-8CB00F285E16}" type="slidenum">
              <a:rPr lang="en-US" altLang="en-US"/>
              <a:pPr/>
              <a:t>‹#›</a:t>
            </a:fld>
            <a:endParaRPr lang="en-US" altLang="en-US"/>
          </a:p>
        </p:txBody>
      </p:sp>
    </p:spTree>
    <p:extLst>
      <p:ext uri="{BB962C8B-B14F-4D97-AF65-F5344CB8AC3E}">
        <p14:creationId xmlns:p14="http://schemas.microsoft.com/office/powerpoint/2010/main" val="1524297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CDF27AE-196C-42C9-B8AA-6D50EEDF5E08}" type="slidenum">
              <a:rPr lang="en-US" altLang="en-US"/>
              <a:pPr/>
              <a:t>‹#›</a:t>
            </a:fld>
            <a:endParaRPr lang="en-US" altLang="en-US"/>
          </a:p>
        </p:txBody>
      </p:sp>
    </p:spTree>
    <p:extLst>
      <p:ext uri="{BB962C8B-B14F-4D97-AF65-F5344CB8AC3E}">
        <p14:creationId xmlns:p14="http://schemas.microsoft.com/office/powerpoint/2010/main" val="379111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53ACFD47-0C28-4A7D-A46B-5ED526FECDAA}" type="slidenum">
              <a:rPr lang="en-US" altLang="en-US"/>
              <a:pPr/>
              <a:t>‹#›</a:t>
            </a:fld>
            <a:endParaRPr lang="en-US" altLang="en-US"/>
          </a:p>
        </p:txBody>
      </p:sp>
    </p:spTree>
    <p:extLst>
      <p:ext uri="{BB962C8B-B14F-4D97-AF65-F5344CB8AC3E}">
        <p14:creationId xmlns:p14="http://schemas.microsoft.com/office/powerpoint/2010/main" val="737155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090E1D-7DED-41D3-9FAF-5F437C7F7203}" type="slidenum">
              <a:rPr lang="en-US" altLang="en-US"/>
              <a:pPr/>
              <a:t>‹#›</a:t>
            </a:fld>
            <a:endParaRPr lang="en-US" altLang="en-US"/>
          </a:p>
        </p:txBody>
      </p:sp>
    </p:spTree>
    <p:extLst>
      <p:ext uri="{BB962C8B-B14F-4D97-AF65-F5344CB8AC3E}">
        <p14:creationId xmlns:p14="http://schemas.microsoft.com/office/powerpoint/2010/main" val="115570778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069154-5791-49CC-8958-79865C8806AE}" type="slidenum">
              <a:rPr lang="en-US" altLang="en-US"/>
              <a:pPr/>
              <a:t>‹#›</a:t>
            </a:fld>
            <a:endParaRPr lang="en-US" altLang="en-US"/>
          </a:p>
        </p:txBody>
      </p:sp>
    </p:spTree>
    <p:extLst>
      <p:ext uri="{BB962C8B-B14F-4D97-AF65-F5344CB8AC3E}">
        <p14:creationId xmlns:p14="http://schemas.microsoft.com/office/powerpoint/2010/main" val="136044850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AEF8D4-E8E1-4966-BAF6-A5D9AD7CF881}" type="slidenum">
              <a:rPr lang="en-US" altLang="en-US"/>
              <a:pPr/>
              <a:t>‹#›</a:t>
            </a:fld>
            <a:endParaRPr lang="en-US" altLang="en-US"/>
          </a:p>
        </p:txBody>
      </p:sp>
    </p:spTree>
    <p:extLst>
      <p:ext uri="{BB962C8B-B14F-4D97-AF65-F5344CB8AC3E}">
        <p14:creationId xmlns:p14="http://schemas.microsoft.com/office/powerpoint/2010/main" val="403115148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ED1F1-660F-4057-A6C6-32FF15DEBCD0}" type="slidenum">
              <a:rPr lang="en-US" altLang="en-US"/>
              <a:pPr/>
              <a:t>‹#›</a:t>
            </a:fld>
            <a:endParaRPr lang="en-US" altLang="en-US"/>
          </a:p>
        </p:txBody>
      </p:sp>
    </p:spTree>
    <p:extLst>
      <p:ext uri="{BB962C8B-B14F-4D97-AF65-F5344CB8AC3E}">
        <p14:creationId xmlns:p14="http://schemas.microsoft.com/office/powerpoint/2010/main" val="383455685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70059DF-B05F-49A0-8C91-8DFE983697A1}" type="slidenum">
              <a:rPr lang="en-US" altLang="en-US"/>
              <a:pPr/>
              <a:t>‹#›</a:t>
            </a:fld>
            <a:endParaRPr lang="en-US" altLang="en-US"/>
          </a:p>
        </p:txBody>
      </p:sp>
    </p:spTree>
    <p:extLst>
      <p:ext uri="{BB962C8B-B14F-4D97-AF65-F5344CB8AC3E}">
        <p14:creationId xmlns:p14="http://schemas.microsoft.com/office/powerpoint/2010/main" val="308306265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4455BB4-4381-4EFF-949C-C906A2355AAD}" type="slidenum">
              <a:rPr lang="en-US" altLang="en-US"/>
              <a:pPr/>
              <a:t>‹#›</a:t>
            </a:fld>
            <a:endParaRPr lang="en-US" altLang="en-US"/>
          </a:p>
        </p:txBody>
      </p:sp>
    </p:spTree>
    <p:extLst>
      <p:ext uri="{BB962C8B-B14F-4D97-AF65-F5344CB8AC3E}">
        <p14:creationId xmlns:p14="http://schemas.microsoft.com/office/powerpoint/2010/main" val="33773100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pPr/>
              <a:t>‹#›</a:t>
            </a:fld>
            <a:endParaRPr lang="en-US" altLang="en-US"/>
          </a:p>
        </p:txBody>
      </p:sp>
    </p:spTree>
    <p:extLst>
      <p:ext uri="{BB962C8B-B14F-4D97-AF65-F5344CB8AC3E}">
        <p14:creationId xmlns:p14="http://schemas.microsoft.com/office/powerpoint/2010/main" val="196533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52FD864-369A-4ECD-9FC8-D4E22C5EB398}" type="slidenum">
              <a:rPr lang="en-US" altLang="en-US"/>
              <a:pPr/>
              <a:t>‹#›</a:t>
            </a:fld>
            <a:endParaRPr lang="en-US" altLang="en-US"/>
          </a:p>
        </p:txBody>
      </p:sp>
    </p:spTree>
    <p:extLst>
      <p:ext uri="{BB962C8B-B14F-4D97-AF65-F5344CB8AC3E}">
        <p14:creationId xmlns:p14="http://schemas.microsoft.com/office/powerpoint/2010/main" val="53827645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5221B90-E28A-4588-A568-6853BD251C00}" type="slidenum">
              <a:rPr lang="en-US" altLang="en-US"/>
              <a:pPr/>
              <a:t>‹#›</a:t>
            </a:fld>
            <a:endParaRPr lang="en-US" altLang="en-US"/>
          </a:p>
        </p:txBody>
      </p:sp>
    </p:spTree>
    <p:extLst>
      <p:ext uri="{BB962C8B-B14F-4D97-AF65-F5344CB8AC3E}">
        <p14:creationId xmlns:p14="http://schemas.microsoft.com/office/powerpoint/2010/main" val="342106266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764D53A-B228-4C97-B452-B23C9D618DFB}" type="slidenum">
              <a:rPr lang="en-US" altLang="en-US"/>
              <a:pPr/>
              <a:t>‹#›</a:t>
            </a:fld>
            <a:endParaRPr lang="en-US" altLang="en-US"/>
          </a:p>
        </p:txBody>
      </p:sp>
    </p:spTree>
    <p:extLst>
      <p:ext uri="{BB962C8B-B14F-4D97-AF65-F5344CB8AC3E}">
        <p14:creationId xmlns:p14="http://schemas.microsoft.com/office/powerpoint/2010/main" val="283699255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304038-0249-44C0-950D-2ED9F9476A7E}" type="slidenum">
              <a:rPr lang="en-US" altLang="en-US"/>
              <a:pPr/>
              <a:t>‹#›</a:t>
            </a:fld>
            <a:endParaRPr lang="en-US" altLang="en-US"/>
          </a:p>
        </p:txBody>
      </p:sp>
    </p:spTree>
    <p:extLst>
      <p:ext uri="{BB962C8B-B14F-4D97-AF65-F5344CB8AC3E}">
        <p14:creationId xmlns:p14="http://schemas.microsoft.com/office/powerpoint/2010/main" val="412269693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8BA3D9-B794-42B3-9E4D-4F6EC0D4861A}" type="slidenum">
              <a:rPr lang="en-US" altLang="en-US"/>
              <a:pPr/>
              <a:t>‹#›</a:t>
            </a:fld>
            <a:endParaRPr lang="en-US" altLang="en-US"/>
          </a:p>
        </p:txBody>
      </p:sp>
    </p:spTree>
    <p:extLst>
      <p:ext uri="{BB962C8B-B14F-4D97-AF65-F5344CB8AC3E}">
        <p14:creationId xmlns:p14="http://schemas.microsoft.com/office/powerpoint/2010/main" val="47580357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E2438E-33A3-4714-B4FB-D3E0A19A1297}" type="slidenum">
              <a:rPr lang="en-US" altLang="en-US"/>
              <a:pPr/>
              <a:t>‹#›</a:t>
            </a:fld>
            <a:endParaRPr lang="en-US" altLang="en-US"/>
          </a:p>
        </p:txBody>
      </p:sp>
    </p:spTree>
    <p:extLst>
      <p:ext uri="{BB962C8B-B14F-4D97-AF65-F5344CB8AC3E}">
        <p14:creationId xmlns:p14="http://schemas.microsoft.com/office/powerpoint/2010/main" val="3125540834"/>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CF9F89F-A618-4592-818A-9BB8BC2FD87B}" type="slidenum">
              <a:rPr lang="en-US" altLang="en-US"/>
              <a:pPr/>
              <a:t>‹#›</a:t>
            </a:fld>
            <a:endParaRPr lang="en-US" altLang="en-US"/>
          </a:p>
        </p:txBody>
      </p:sp>
    </p:spTree>
    <p:extLst>
      <p:ext uri="{BB962C8B-B14F-4D97-AF65-F5344CB8AC3E}">
        <p14:creationId xmlns:p14="http://schemas.microsoft.com/office/powerpoint/2010/main" val="256027101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8DF31A-6A47-422F-BDDF-142B7EB3CDFF}" type="slidenum">
              <a:rPr lang="en-US" altLang="en-US"/>
              <a:pPr/>
              <a:t>‹#›</a:t>
            </a:fld>
            <a:endParaRPr lang="en-US" altLang="en-US"/>
          </a:p>
        </p:txBody>
      </p:sp>
    </p:spTree>
    <p:extLst>
      <p:ext uri="{BB962C8B-B14F-4D97-AF65-F5344CB8AC3E}">
        <p14:creationId xmlns:p14="http://schemas.microsoft.com/office/powerpoint/2010/main" val="17371016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EC4B4A-E1AE-41C5-8F62-01DD358EA6D2}" type="slidenum">
              <a:rPr lang="en-US" altLang="en-US"/>
              <a:pPr/>
              <a:t>‹#›</a:t>
            </a:fld>
            <a:endParaRPr lang="en-US" altLang="en-US"/>
          </a:p>
        </p:txBody>
      </p:sp>
    </p:spTree>
    <p:extLst>
      <p:ext uri="{BB962C8B-B14F-4D97-AF65-F5344CB8AC3E}">
        <p14:creationId xmlns:p14="http://schemas.microsoft.com/office/powerpoint/2010/main" val="5230013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3A1F7E-A133-4AFB-B2A8-B6C9994A3D98}" type="slidenum">
              <a:rPr lang="en-US" altLang="en-US"/>
              <a:pPr/>
              <a:t>‹#›</a:t>
            </a:fld>
            <a:endParaRPr lang="en-US" altLang="en-US"/>
          </a:p>
        </p:txBody>
      </p:sp>
    </p:spTree>
    <p:extLst>
      <p:ext uri="{BB962C8B-B14F-4D97-AF65-F5344CB8AC3E}">
        <p14:creationId xmlns:p14="http://schemas.microsoft.com/office/powerpoint/2010/main" val="321509424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pPr/>
              <a:t>‹#›</a:t>
            </a:fld>
            <a:endParaRPr lang="en-US" altLang="en-US"/>
          </a:p>
        </p:txBody>
      </p:sp>
    </p:spTree>
    <p:extLst>
      <p:ext uri="{BB962C8B-B14F-4D97-AF65-F5344CB8AC3E}">
        <p14:creationId xmlns:p14="http://schemas.microsoft.com/office/powerpoint/2010/main" val="373438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B3F4203-7635-4860-B5B6-A6015B160D78}" type="slidenum">
              <a:rPr lang="en-US" altLang="en-US"/>
              <a:pPr/>
              <a:t>‹#›</a:t>
            </a:fld>
            <a:endParaRPr lang="en-US" altLang="en-US"/>
          </a:p>
        </p:txBody>
      </p:sp>
    </p:spTree>
    <p:extLst>
      <p:ext uri="{BB962C8B-B14F-4D97-AF65-F5344CB8AC3E}">
        <p14:creationId xmlns:p14="http://schemas.microsoft.com/office/powerpoint/2010/main" val="220998838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099D389-B74B-4C8F-A5C9-5D0BEA7ABE4B}" type="slidenum">
              <a:rPr lang="en-US" altLang="en-US"/>
              <a:pPr/>
              <a:t>‹#›</a:t>
            </a:fld>
            <a:endParaRPr lang="en-US" altLang="en-US"/>
          </a:p>
        </p:txBody>
      </p:sp>
    </p:spTree>
    <p:extLst>
      <p:ext uri="{BB962C8B-B14F-4D97-AF65-F5344CB8AC3E}">
        <p14:creationId xmlns:p14="http://schemas.microsoft.com/office/powerpoint/2010/main" val="256496905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E43480F-88BE-40D7-8038-8DF08DDE7DEF}" type="slidenum">
              <a:rPr lang="en-US" altLang="en-US"/>
              <a:pPr/>
              <a:t>‹#›</a:t>
            </a:fld>
            <a:endParaRPr lang="en-US" altLang="en-US"/>
          </a:p>
        </p:txBody>
      </p:sp>
    </p:spTree>
    <p:extLst>
      <p:ext uri="{BB962C8B-B14F-4D97-AF65-F5344CB8AC3E}">
        <p14:creationId xmlns:p14="http://schemas.microsoft.com/office/powerpoint/2010/main" val="2657682769"/>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E1E967-C5F2-4AC3-9178-C9F32959B7D8}" type="slidenum">
              <a:rPr lang="en-US" altLang="en-US"/>
              <a:pPr/>
              <a:t>‹#›</a:t>
            </a:fld>
            <a:endParaRPr lang="en-US" altLang="en-US"/>
          </a:p>
        </p:txBody>
      </p:sp>
    </p:spTree>
    <p:extLst>
      <p:ext uri="{BB962C8B-B14F-4D97-AF65-F5344CB8AC3E}">
        <p14:creationId xmlns:p14="http://schemas.microsoft.com/office/powerpoint/2010/main" val="217429544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526F5C-1F09-4C92-8487-2FC0706C7AEB}" type="slidenum">
              <a:rPr lang="en-US" altLang="en-US"/>
              <a:pPr/>
              <a:t>‹#›</a:t>
            </a:fld>
            <a:endParaRPr lang="en-US" altLang="en-US"/>
          </a:p>
        </p:txBody>
      </p:sp>
    </p:spTree>
    <p:extLst>
      <p:ext uri="{BB962C8B-B14F-4D97-AF65-F5344CB8AC3E}">
        <p14:creationId xmlns:p14="http://schemas.microsoft.com/office/powerpoint/2010/main" val="16099778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526F5A-5981-4060-961F-5B1F1F0961E7}" type="slidenum">
              <a:rPr lang="en-US" altLang="en-US"/>
              <a:pPr/>
              <a:t>‹#›</a:t>
            </a:fld>
            <a:endParaRPr lang="en-US" altLang="en-US"/>
          </a:p>
        </p:txBody>
      </p:sp>
    </p:spTree>
    <p:extLst>
      <p:ext uri="{BB962C8B-B14F-4D97-AF65-F5344CB8AC3E}">
        <p14:creationId xmlns:p14="http://schemas.microsoft.com/office/powerpoint/2010/main" val="121774877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06A80F-8057-418C-9D19-51669750B335}" type="slidenum">
              <a:rPr lang="en-US" altLang="en-US"/>
              <a:pPr/>
              <a:t>‹#›</a:t>
            </a:fld>
            <a:endParaRPr lang="en-US" altLang="en-US"/>
          </a:p>
        </p:txBody>
      </p:sp>
    </p:spTree>
    <p:extLst>
      <p:ext uri="{BB962C8B-B14F-4D97-AF65-F5344CB8AC3E}">
        <p14:creationId xmlns:p14="http://schemas.microsoft.com/office/powerpoint/2010/main" val="10448770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5553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470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128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pPr/>
              <a:t>‹#›</a:t>
            </a:fld>
            <a:endParaRPr lang="en-US" altLang="en-US"/>
          </a:p>
        </p:txBody>
      </p:sp>
    </p:spTree>
    <p:extLst>
      <p:ext uri="{BB962C8B-B14F-4D97-AF65-F5344CB8AC3E}">
        <p14:creationId xmlns:p14="http://schemas.microsoft.com/office/powerpoint/2010/main" val="3032348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380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2499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57205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8763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8794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6343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6385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80739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6CD494-FB99-4A1C-9731-D8F2DDC22912}" type="slidenum">
              <a:rPr lang="en-US" altLang="en-US"/>
              <a:pPr/>
              <a:t>‹#›</a:t>
            </a:fld>
            <a:endParaRPr lang="en-US" altLang="en-US"/>
          </a:p>
        </p:txBody>
      </p:sp>
    </p:spTree>
    <p:extLst>
      <p:ext uri="{BB962C8B-B14F-4D97-AF65-F5344CB8AC3E}">
        <p14:creationId xmlns:p14="http://schemas.microsoft.com/office/powerpoint/2010/main" val="3102081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6909856-20B2-4498-AC55-9EACF9AC02A5}" type="slidenum">
              <a:rPr lang="en-US" altLang="en-US"/>
              <a:pPr/>
              <a:t>‹#›</a:t>
            </a:fld>
            <a:endParaRPr lang="en-US" altLang="en-US"/>
          </a:p>
        </p:txBody>
      </p:sp>
    </p:spTree>
    <p:extLst>
      <p:ext uri="{BB962C8B-B14F-4D97-AF65-F5344CB8AC3E}">
        <p14:creationId xmlns:p14="http://schemas.microsoft.com/office/powerpoint/2010/main" val="1999551269"/>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pPr/>
              <a:t>‹#›</a:t>
            </a:fld>
            <a:endParaRPr lang="en-US" altLang="en-US"/>
          </a:p>
        </p:txBody>
      </p:sp>
    </p:spTree>
    <p:extLst>
      <p:ext uri="{BB962C8B-B14F-4D97-AF65-F5344CB8AC3E}">
        <p14:creationId xmlns:p14="http://schemas.microsoft.com/office/powerpoint/2010/main" val="220511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7C244-AFA6-4017-B649-A9DE049A5266}" type="slidenum">
              <a:rPr lang="en-US" altLang="en-US"/>
              <a:pPr/>
              <a:t>‹#›</a:t>
            </a:fld>
            <a:endParaRPr lang="en-US" altLang="en-US"/>
          </a:p>
        </p:txBody>
      </p:sp>
    </p:spTree>
    <p:extLst>
      <p:ext uri="{BB962C8B-B14F-4D97-AF65-F5344CB8AC3E}">
        <p14:creationId xmlns:p14="http://schemas.microsoft.com/office/powerpoint/2010/main" val="867513984"/>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BC6754-2AB3-4DC2-BFF8-BF19FF21E77C}" type="slidenum">
              <a:rPr lang="en-US" altLang="en-US"/>
              <a:pPr/>
              <a:t>‹#›</a:t>
            </a:fld>
            <a:endParaRPr lang="en-US" altLang="en-US"/>
          </a:p>
        </p:txBody>
      </p:sp>
    </p:spTree>
    <p:extLst>
      <p:ext uri="{BB962C8B-B14F-4D97-AF65-F5344CB8AC3E}">
        <p14:creationId xmlns:p14="http://schemas.microsoft.com/office/powerpoint/2010/main" val="1220940534"/>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481B3FC-24C4-4C68-A73F-08B18548EAD9}" type="slidenum">
              <a:rPr lang="en-US" altLang="en-US"/>
              <a:pPr/>
              <a:t>‹#›</a:t>
            </a:fld>
            <a:endParaRPr lang="en-US" altLang="en-US"/>
          </a:p>
        </p:txBody>
      </p:sp>
    </p:spTree>
    <p:extLst>
      <p:ext uri="{BB962C8B-B14F-4D97-AF65-F5344CB8AC3E}">
        <p14:creationId xmlns:p14="http://schemas.microsoft.com/office/powerpoint/2010/main" val="424811345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AE9AB24-5DCC-4506-9014-42D54489EFB8}" type="slidenum">
              <a:rPr lang="en-US" altLang="en-US"/>
              <a:pPr/>
              <a:t>‹#›</a:t>
            </a:fld>
            <a:endParaRPr lang="en-US" altLang="en-US"/>
          </a:p>
        </p:txBody>
      </p:sp>
    </p:spTree>
    <p:extLst>
      <p:ext uri="{BB962C8B-B14F-4D97-AF65-F5344CB8AC3E}">
        <p14:creationId xmlns:p14="http://schemas.microsoft.com/office/powerpoint/2010/main" val="1194350322"/>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5C4A407-C12B-43BA-9F63-9B5C72A5D9BF}" type="slidenum">
              <a:rPr lang="en-US" altLang="en-US"/>
              <a:pPr/>
              <a:t>‹#›</a:t>
            </a:fld>
            <a:endParaRPr lang="en-US" altLang="en-US"/>
          </a:p>
        </p:txBody>
      </p:sp>
    </p:spTree>
    <p:extLst>
      <p:ext uri="{BB962C8B-B14F-4D97-AF65-F5344CB8AC3E}">
        <p14:creationId xmlns:p14="http://schemas.microsoft.com/office/powerpoint/2010/main" val="113114601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48F7322-2FEB-4B19-8884-5AF5901DF61A}" type="slidenum">
              <a:rPr lang="en-US" altLang="en-US"/>
              <a:pPr/>
              <a:t>‹#›</a:t>
            </a:fld>
            <a:endParaRPr lang="en-US" altLang="en-US"/>
          </a:p>
        </p:txBody>
      </p:sp>
    </p:spTree>
    <p:extLst>
      <p:ext uri="{BB962C8B-B14F-4D97-AF65-F5344CB8AC3E}">
        <p14:creationId xmlns:p14="http://schemas.microsoft.com/office/powerpoint/2010/main" val="1463657267"/>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7F837A-6E4E-48D3-92F1-89E264B791D9}" type="slidenum">
              <a:rPr lang="en-US" altLang="en-US"/>
              <a:pPr/>
              <a:t>‹#›</a:t>
            </a:fld>
            <a:endParaRPr lang="en-US" altLang="en-US"/>
          </a:p>
        </p:txBody>
      </p:sp>
    </p:spTree>
    <p:extLst>
      <p:ext uri="{BB962C8B-B14F-4D97-AF65-F5344CB8AC3E}">
        <p14:creationId xmlns:p14="http://schemas.microsoft.com/office/powerpoint/2010/main" val="1529773532"/>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3CD63F-9EED-4E59-B742-F38EC654C4E7}" type="slidenum">
              <a:rPr lang="en-US" altLang="en-US"/>
              <a:pPr/>
              <a:t>‹#›</a:t>
            </a:fld>
            <a:endParaRPr lang="en-US" altLang="en-US"/>
          </a:p>
        </p:txBody>
      </p:sp>
    </p:spTree>
    <p:extLst>
      <p:ext uri="{BB962C8B-B14F-4D97-AF65-F5344CB8AC3E}">
        <p14:creationId xmlns:p14="http://schemas.microsoft.com/office/powerpoint/2010/main" val="767563336"/>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69C2F18-5F93-4DA3-B582-0115234137A8}" type="slidenum">
              <a:rPr lang="en-US" altLang="en-US"/>
              <a:pPr/>
              <a:t>‹#›</a:t>
            </a:fld>
            <a:endParaRPr lang="en-US" altLang="en-US"/>
          </a:p>
        </p:txBody>
      </p:sp>
    </p:spTree>
    <p:extLst>
      <p:ext uri="{BB962C8B-B14F-4D97-AF65-F5344CB8AC3E}">
        <p14:creationId xmlns:p14="http://schemas.microsoft.com/office/powerpoint/2010/main" val="427633723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0E72C9E-9F29-41EE-BC0B-C7C13F25E17E}" type="slidenum">
              <a:rPr lang="en-US" altLang="en-US"/>
              <a:pPr/>
              <a:t>‹#›</a:t>
            </a:fld>
            <a:endParaRPr lang="en-US" altLang="en-US"/>
          </a:p>
        </p:txBody>
      </p:sp>
    </p:spTree>
    <p:extLst>
      <p:ext uri="{BB962C8B-B14F-4D97-AF65-F5344CB8AC3E}">
        <p14:creationId xmlns:p14="http://schemas.microsoft.com/office/powerpoint/2010/main" val="286750552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pPr/>
              <a:t>‹#›</a:t>
            </a:fld>
            <a:endParaRPr lang="en-US" altLang="en-US"/>
          </a:p>
        </p:txBody>
      </p:sp>
    </p:spTree>
    <p:extLst>
      <p:ext uri="{BB962C8B-B14F-4D97-AF65-F5344CB8AC3E}">
        <p14:creationId xmlns:p14="http://schemas.microsoft.com/office/powerpoint/2010/main" val="196348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BFB6913-61E5-4285-B874-2673659BCDA3}" type="slidenum">
              <a:rPr lang="en-US" altLang="en-US"/>
              <a:pPr/>
              <a:t>‹#›</a:t>
            </a:fld>
            <a:endParaRPr lang="en-US" altLang="en-US"/>
          </a:p>
        </p:txBody>
      </p:sp>
    </p:spTree>
    <p:extLst>
      <p:ext uri="{BB962C8B-B14F-4D97-AF65-F5344CB8AC3E}">
        <p14:creationId xmlns:p14="http://schemas.microsoft.com/office/powerpoint/2010/main" val="3415465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FFC6F76D-BBFF-493B-805E-60CA5E28398B}" type="slidenum">
              <a:rPr lang="en-US" altLang="en-US"/>
              <a:pPr/>
              <a:t>‹#›</a:t>
            </a:fld>
            <a:endParaRPr lang="en-US" altLang="en-US"/>
          </a:p>
        </p:txBody>
      </p:sp>
    </p:spTree>
    <p:extLst>
      <p:ext uri="{BB962C8B-B14F-4D97-AF65-F5344CB8AC3E}">
        <p14:creationId xmlns:p14="http://schemas.microsoft.com/office/powerpoint/2010/main" val="2976128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0B18E9E6-0D15-42A1-97AD-397F0E8AC7DD}" type="slidenum">
              <a:rPr lang="en-US" altLang="en-US"/>
              <a:pPr/>
              <a:t>‹#›</a:t>
            </a:fld>
            <a:endParaRPr lang="en-US" altLang="en-US"/>
          </a:p>
        </p:txBody>
      </p:sp>
    </p:spTree>
    <p:extLst>
      <p:ext uri="{BB962C8B-B14F-4D97-AF65-F5344CB8AC3E}">
        <p14:creationId xmlns:p14="http://schemas.microsoft.com/office/powerpoint/2010/main" val="1166954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B8A601B3-3729-494F-867E-E54873A7D95C}" type="slidenum">
              <a:rPr lang="en-US" altLang="en-US"/>
              <a:pPr/>
              <a:t>‹#›</a:t>
            </a:fld>
            <a:endParaRPr lang="en-US" altLang="en-US"/>
          </a:p>
        </p:txBody>
      </p:sp>
    </p:spTree>
    <p:extLst>
      <p:ext uri="{BB962C8B-B14F-4D97-AF65-F5344CB8AC3E}">
        <p14:creationId xmlns:p14="http://schemas.microsoft.com/office/powerpoint/2010/main" val="626351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lt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
          <p:cNvSpPr>
            <a:spLocks noGrp="1" noChangeArrowheads="1"/>
          </p:cNvSpPr>
          <p:nvPr>
            <p:ph type="sldNum" sz="quarter" idx="12"/>
          </p:nvPr>
        </p:nvSpPr>
        <p:spPr/>
        <p:txBody>
          <a:bodyPr/>
          <a:lstStyle>
            <a:lvl1pPr eaLnBrk="0" hangingPunct="0">
              <a:defRPr/>
            </a:lvl1pPr>
          </a:lstStyle>
          <a:p>
            <a:fld id="{0FFC270C-8679-4490-8FEE-B1E16B997490}" type="slidenum">
              <a:rPr lang="en-US" altLang="en-US"/>
              <a:pPr/>
              <a:t>‹#›</a:t>
            </a:fld>
            <a:endParaRPr lang="en-US" altLang="en-US"/>
          </a:p>
        </p:txBody>
      </p:sp>
    </p:spTree>
    <p:extLst>
      <p:ext uri="{BB962C8B-B14F-4D97-AF65-F5344CB8AC3E}">
        <p14:creationId xmlns:p14="http://schemas.microsoft.com/office/powerpoint/2010/main" val="11940393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lt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
          <p:cNvSpPr>
            <a:spLocks noGrp="1" noChangeArrowheads="1"/>
          </p:cNvSpPr>
          <p:nvPr>
            <p:ph type="sldNum" sz="quarter" idx="12"/>
          </p:nvPr>
        </p:nvSpPr>
        <p:spPr/>
        <p:txBody>
          <a:bodyPr/>
          <a:lstStyle>
            <a:lvl1pPr eaLnBrk="0" hangingPunct="0">
              <a:defRPr/>
            </a:lvl1pPr>
          </a:lstStyle>
          <a:p>
            <a:fld id="{F59D62ED-A6B0-46AF-8B54-09EC5C8DA29A}" type="slidenum">
              <a:rPr lang="en-US" altLang="en-US"/>
              <a:pPr/>
              <a:t>‹#›</a:t>
            </a:fld>
            <a:endParaRPr lang="en-US" altLang="en-US"/>
          </a:p>
        </p:txBody>
      </p:sp>
    </p:spTree>
    <p:extLst>
      <p:ext uri="{BB962C8B-B14F-4D97-AF65-F5344CB8AC3E}">
        <p14:creationId xmlns:p14="http://schemas.microsoft.com/office/powerpoint/2010/main" val="24044598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8C5C4B61-B809-4CCE-9452-5574D5D15AC5}" type="slidenum">
              <a:rPr lang="en-US" altLang="en-US"/>
              <a:pPr/>
              <a:t>‹#›</a:t>
            </a:fld>
            <a:endParaRPr lang="en-US" altLang="en-US"/>
          </a:p>
        </p:txBody>
      </p:sp>
    </p:spTree>
    <p:extLst>
      <p:ext uri="{BB962C8B-B14F-4D97-AF65-F5344CB8AC3E}">
        <p14:creationId xmlns:p14="http://schemas.microsoft.com/office/powerpoint/2010/main" val="3514621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7B094162-D69E-49EB-B05F-EF4032D73AD4}" type="slidenum">
              <a:rPr lang="en-US" altLang="en-US"/>
              <a:pPr/>
              <a:t>‹#›</a:t>
            </a:fld>
            <a:endParaRPr lang="en-US" altLang="en-US"/>
          </a:p>
        </p:txBody>
      </p:sp>
    </p:spTree>
    <p:extLst>
      <p:ext uri="{BB962C8B-B14F-4D97-AF65-F5344CB8AC3E}">
        <p14:creationId xmlns:p14="http://schemas.microsoft.com/office/powerpoint/2010/main" val="22721823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1846AAD5-8916-47F2-BEE2-AC668F1996D4}" type="slidenum">
              <a:rPr lang="en-US" altLang="en-US"/>
              <a:pPr/>
              <a:t>‹#›</a:t>
            </a:fld>
            <a:endParaRPr lang="en-US" altLang="en-US"/>
          </a:p>
        </p:txBody>
      </p:sp>
    </p:spTree>
    <p:extLst>
      <p:ext uri="{BB962C8B-B14F-4D97-AF65-F5344CB8AC3E}">
        <p14:creationId xmlns:p14="http://schemas.microsoft.com/office/powerpoint/2010/main" val="1943721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6BF132ED-E722-4FB7-8639-637BC4AAD58E}" type="slidenum">
              <a:rPr lang="en-US" altLang="en-US"/>
              <a:pPr/>
              <a:t>‹#›</a:t>
            </a:fld>
            <a:endParaRPr lang="en-US" altLang="en-US"/>
          </a:p>
        </p:txBody>
      </p:sp>
    </p:spTree>
    <p:extLst>
      <p:ext uri="{BB962C8B-B14F-4D97-AF65-F5344CB8AC3E}">
        <p14:creationId xmlns:p14="http://schemas.microsoft.com/office/powerpoint/2010/main" val="165497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pPr/>
              <a:t>‹#›</a:t>
            </a:fld>
            <a:endParaRPr lang="en-US" altLang="en-US"/>
          </a:p>
        </p:txBody>
      </p:sp>
    </p:spTree>
    <p:extLst>
      <p:ext uri="{BB962C8B-B14F-4D97-AF65-F5344CB8AC3E}">
        <p14:creationId xmlns:p14="http://schemas.microsoft.com/office/powerpoint/2010/main" val="380594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385A1894-482F-4C5A-A6D5-0A5D5738E611}" type="slidenum">
              <a:rPr lang="en-US" altLang="en-US"/>
              <a:pPr/>
              <a:t>‹#›</a:t>
            </a:fld>
            <a:endParaRPr lang="en-US" altLang="en-US"/>
          </a:p>
        </p:txBody>
      </p:sp>
    </p:spTree>
    <p:extLst>
      <p:ext uri="{BB962C8B-B14F-4D97-AF65-F5344CB8AC3E}">
        <p14:creationId xmlns:p14="http://schemas.microsoft.com/office/powerpoint/2010/main" val="846923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427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71283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49523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77115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79883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21282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6504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619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0784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2.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1.png"/><Relationship Id="rId2" Type="http://schemas.openxmlformats.org/officeDocument/2006/relationships/slideLayout" Target="../slideLayouts/slideLayout114.xml"/><Relationship Id="rId16" Type="http://schemas.openxmlformats.org/officeDocument/2006/relationships/theme" Target="../theme/theme1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4.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theme" Target="../theme/theme15.xml"/><Relationship Id="rId4"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6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3186" name="Group 56"/>
          <p:cNvGrpSpPr>
            <a:grpSpLocks/>
          </p:cNvGrpSpPr>
          <p:nvPr/>
        </p:nvGrpSpPr>
        <p:grpSpPr bwMode="auto">
          <a:xfrm>
            <a:off x="0" y="-12700"/>
            <a:ext cx="9156700" cy="6870700"/>
            <a:chOff x="0" y="-8"/>
            <a:chExt cx="5768" cy="4328"/>
          </a:xfrm>
        </p:grpSpPr>
        <p:sp>
          <p:nvSpPr>
            <p:cNvPr id="9319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1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9321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318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318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8" charset="0"/>
              </a:defRPr>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8" charset="0"/>
              </a:defRPr>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itchFamily="18" charset="0"/>
              </a:defRPr>
            </a:lvl1pPr>
          </a:lstStyle>
          <a:p>
            <a:fld id="{9CFFD7F2-EFA1-423F-8666-83C7214FEC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41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41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F6654F62-5710-4402-9D52-5384C622F3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6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099CD72-CF6F-4885-83CA-673E16E6EE3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75"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46"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5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321BD2D0-EB64-4EEA-AED3-EADCBC43B475}" type="datetimeFigureOut">
              <a:rPr lang="en-US" altLang="en-US"/>
              <a:pPr/>
              <a:t>5/28/26</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A744C6E-FFC4-41D2-ACD9-AF95BC5487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6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defRPr>
            </a:lvl1pPr>
          </a:lstStyle>
          <a:p>
            <a:fld id="{0963B277-5968-435A-8844-51018B43CB74}" type="datetimeFigureOut">
              <a:rPr lang="en-US" altLang="en-US"/>
              <a:pPr/>
              <a:t>5/28/26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7AFEEC22-1EF9-4B53-8000-3E7E3071C9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 id="2147485502" r:id="rId12"/>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DFD9594A-531D-45BA-AC4F-A9931170DCD7}" type="datetimeFigureOut">
              <a:rPr lang="en-US" altLang="en-US"/>
              <a:pPr/>
              <a:t>5/28/26</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65AFBFC-C510-4BDD-B81F-B86882E36E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45774314"/>
      </p:ext>
    </p:extLst>
  </p:cSld>
  <p:clrMap bg1="dk2" tx1="lt1" bg2="dk1" tx2="lt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1452246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5/28/26</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53501413"/>
      </p:ext>
    </p:extLst>
  </p:cSld>
  <p:clrMap bg1="lt1" tx1="dk1" bg2="lt2" tx2="dk2" accent1="accent1" accent2="accent2" accent3="accent3" accent4="accent4" accent5="accent5" accent6="accent6" hlink="hlink" folHlink="folHlink"/>
  <p:sldLayoutIdLst>
    <p:sldLayoutId id="2147485532"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16921422"/>
      </p:ext>
    </p:extLst>
  </p:cSld>
  <p:clrMap bg1="dk2" tx1="lt1" bg2="dk1" tx2="lt2" accent1="accent1" accent2="accent2" accent3="accent3" accent4="accent4" accent5="accent5" accent6="accent6" hlink="hlink" folHlink="folHlink"/>
  <p:sldLayoutIdLst>
    <p:sldLayoutId id="2147485534" r:id="rId1"/>
    <p:sldLayoutId id="214748553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0969468"/>
      </p:ext>
    </p:extLst>
  </p:cSld>
  <p:clrMap bg1="dk2" tx1="lt1" bg2="dk1" tx2="lt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B97357EA-8280-4B97-9739-5A77E5FB6BC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47"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34C0F80-02A0-460E-852B-6C78139EB0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3614A0E5-2E4A-4B98-86F4-C8218507A1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solidFill>
                  <a:srgbClr val="000000"/>
                </a:solidFill>
              </a:rPr>
              <a:t> </a:t>
            </a:r>
          </a:p>
        </p:txBody>
      </p:sp>
    </p:spTree>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08F2F21-712D-47F7-B36F-4F64D16348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1D03A0-A041-4EA3-B709-C17B6B657F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1.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14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8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0.xml"/><Relationship Id="rId1" Type="http://schemas.openxmlformats.org/officeDocument/2006/relationships/themeOverride" Target="../theme/themeOverride3.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8.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15.xml"/><Relationship Id="rId1" Type="http://schemas.openxmlformats.org/officeDocument/2006/relationships/themeOverride" Target="../theme/themeOverride4.xml"/><Relationship Id="rId5" Type="http://schemas.openxmlformats.org/officeDocument/2006/relationships/image" Target="../media/image43.pn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0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1.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en-US" sz="6000" b="1" dirty="0"/>
              <a:t>How Did the Universe Get Here?</a:t>
            </a: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en-US" sz="3600" b="1" i="1" dirty="0"/>
              <a:t>Contrasting Various Views on Origins</a:t>
            </a: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 Jordan Evangelical Theological Seminary</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genesis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a:extLst>
            <a:ext uri="{FAA26D3D-D897-4be2-8F04-BA451C77F1D7}">
              <ma14:placeholderFlag xmlns:ma14="http://schemas.microsoft.com/office/mac/drawingml/2011/main" xmlns="" val="1"/>
            </a:ext>
          </a:ex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God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created</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Genesis 1:1</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indent="0" eaLnBrk="1" hangingPunct="1"/>
            <a:r>
              <a:rPr lang="en-US" altLang="en-US"/>
              <a:t>Psalm 11:3 KJV 00422</a:t>
            </a:r>
          </a:p>
        </p:txBody>
      </p:sp>
      <p:sp>
        <p:nvSpPr>
          <p:cNvPr id="19353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82948" name="Text Box 4"/>
          <p:cNvSpPr txBox="1">
            <a:spLocks noChangeArrowheads="1"/>
          </p:cNvSpPr>
          <p:nvPr/>
        </p:nvSpPr>
        <p:spPr bwMode="auto">
          <a:xfrm>
            <a:off x="228600" y="533400"/>
            <a:ext cx="8474075" cy="472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8800" b="1">
                <a:solidFill>
                  <a:srgbClr val="FFFFFF"/>
                </a:solidFill>
              </a:rPr>
              <a:t>Psalm 11:3</a:t>
            </a:r>
            <a:endParaRPr lang="en-US" altLang="en-US" sz="7200">
              <a:solidFill>
                <a:srgbClr val="FFFFFF"/>
              </a:solidFill>
            </a:endParaRPr>
          </a:p>
          <a:p>
            <a:r>
              <a:rPr lang="en-US" altLang="en-US" sz="7200">
                <a:solidFill>
                  <a:srgbClr val="FFFFFF"/>
                </a:solidFill>
              </a:rPr>
              <a:t>If the foundations be destroyed, what can the righteous do?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effectLst>
                  <a:outerShdw blurRad="38100" dist="38100" dir="2700000" algn="tl">
                    <a:srgbClr val="C0C0C0"/>
                  </a:outerShdw>
                </a:effectLst>
                <a:latin typeface="Arial Black" pitchFamily="34" charset="0"/>
              </a:rPr>
              <a:t>GENESIS</a:t>
            </a:r>
            <a:endParaRPr lang="en-US" altLang="en-US"/>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DOCTRINE</a:t>
            </a:r>
            <a:endParaRPr lang="en-US" altLang="en-US" sz="2000" b="1">
              <a:latin typeface="Arial Narrow Bold"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effectLst>
                  <a:outerShdw blurRad="38100" dist="38100" dir="2700000" algn="tl">
                    <a:srgbClr val="C0C0C0"/>
                  </a:outerShdw>
                </a:effectLst>
                <a:latin typeface="Arial Black" pitchFamily="34" charset="0"/>
              </a:rPr>
              <a:t>GENESIS</a:t>
            </a:r>
            <a:endParaRPr lang="en-US" altLang="en-US"/>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7-DAY WEEK</a:t>
            </a:r>
            <a:endParaRPr lang="en-US" altLang="en-US" sz="2000" b="1">
              <a:latin typeface="Arial Narrow Bold"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WORK</a:t>
            </a:r>
            <a:endParaRPr lang="en-US" altLang="en-US" sz="2000" b="1">
              <a:latin typeface="Arial Narrow Bold"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DOMINION</a:t>
            </a:r>
            <a:endParaRPr lang="en-US" altLang="en-US" sz="2000" b="1">
              <a:latin typeface="Arial Narrow Bold"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CURSE</a:t>
            </a:r>
            <a:endParaRPr lang="en-US" altLang="en-US" sz="2000" b="1">
              <a:latin typeface="Arial Narrow Bold"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LAST ADAM</a:t>
            </a:r>
            <a:endParaRPr lang="en-US" altLang="en-US" sz="2000" b="1">
              <a:latin typeface="Arial Narrow Bold"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1</a:t>
            </a:r>
            <a:r>
              <a:rPr lang="en-US" altLang="en-US" b="1">
                <a:effectLst>
                  <a:outerShdw blurRad="38100" dist="38100" dir="2700000" algn="tl">
                    <a:srgbClr val="C0C0C0"/>
                  </a:outerShdw>
                </a:effectLst>
                <a:latin typeface="Arial Narrow Bold" charset="0"/>
              </a:rPr>
              <a:t>ST</a:t>
            </a:r>
            <a:r>
              <a:rPr lang="en-US" altLang="en-US" sz="3600" b="1">
                <a:effectLst>
                  <a:outerShdw blurRad="38100" dist="38100" dir="2700000" algn="tl">
                    <a:srgbClr val="C0C0C0"/>
                  </a:outerShdw>
                </a:effectLst>
                <a:latin typeface="Arial Narrow Bold" charset="0"/>
              </a:rPr>
              <a:t> COMING</a:t>
            </a:r>
            <a:endParaRPr lang="en-US" altLang="en-US" sz="2000" b="1">
              <a:latin typeface="Arial Narrow Bold"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2</a:t>
            </a:r>
            <a:r>
              <a:rPr lang="en-US" altLang="en-US" b="1">
                <a:effectLst>
                  <a:outerShdw blurRad="38100" dist="38100" dir="2700000" algn="tl">
                    <a:srgbClr val="C0C0C0"/>
                  </a:outerShdw>
                </a:effectLst>
                <a:latin typeface="Arial Narrow Bold" charset="0"/>
              </a:rPr>
              <a:t>ND</a:t>
            </a:r>
            <a:r>
              <a:rPr lang="en-US" altLang="en-US" sz="3600" b="1">
                <a:effectLst>
                  <a:outerShdw blurRad="38100" dist="38100" dir="2700000" algn="tl">
                    <a:srgbClr val="C0C0C0"/>
                  </a:outerShdw>
                </a:effectLst>
                <a:latin typeface="Arial Narrow Bold" charset="0"/>
              </a:rPr>
              <a:t> COMING</a:t>
            </a:r>
            <a:endParaRPr lang="en-US" alt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solidFill>
                  <a:srgbClr val="000000"/>
                </a:solidFill>
                <a:effectLst>
                  <a:outerShdw blurRad="38100" dist="38100" dir="2700000" algn="tl">
                    <a:srgbClr val="C0C0C0"/>
                  </a:outerShdw>
                </a:effectLst>
                <a:latin typeface="Arial Black" pitchFamily="34" charset="0"/>
              </a:rPr>
              <a:t>CREATION</a:t>
            </a:r>
          </a:p>
          <a:p>
            <a:pPr algn="ctr"/>
            <a:r>
              <a:rPr lang="en-US" altLang="en-US" sz="2800">
                <a:solidFill>
                  <a:srgbClr val="000000"/>
                </a:solidFill>
                <a:effectLst>
                  <a:outerShdw blurRad="38100" dist="38100" dir="2700000" algn="tl">
                    <a:srgbClr val="C0C0C0"/>
                  </a:outerShdw>
                </a:effectLst>
                <a:latin typeface="Arial Black" pitchFamily="34" charset="0"/>
              </a:rPr>
              <a:t>GOD</a:t>
            </a:r>
            <a:r>
              <a:rPr lang="fr-FR" altLang="ja-JP" sz="2800">
                <a:solidFill>
                  <a:srgbClr val="000000"/>
                </a:solidFill>
                <a:effectLst>
                  <a:outerShdw blurRad="38100" dist="38100" dir="2700000" algn="tl">
                    <a:srgbClr val="C0C0C0"/>
                  </a:outerShdw>
                </a:effectLst>
                <a:latin typeface="Arial Black" pitchFamily="34" charset="0"/>
              </a:rPr>
              <a:t>'</a:t>
            </a:r>
            <a:r>
              <a:rPr lang="en-US" altLang="en-US" sz="2800">
                <a:solidFill>
                  <a:srgbClr val="000000"/>
                </a:solidFill>
                <a:effectLst>
                  <a:outerShdw blurRad="38100" dist="38100" dir="2700000" algn="tl">
                    <a:srgbClr val="C0C0C0"/>
                  </a:outerShdw>
                </a:effectLst>
                <a:latin typeface="Arial Black" pitchFamily="34" charset="0"/>
              </a:rPr>
              <a:t>S </a:t>
            </a:r>
            <a:br>
              <a:rPr lang="en-US" altLang="en-US" sz="2800">
                <a:solidFill>
                  <a:srgbClr val="000000"/>
                </a:solidFill>
                <a:effectLst>
                  <a:outerShdw blurRad="38100" dist="38100" dir="2700000" algn="tl">
                    <a:srgbClr val="C0C0C0"/>
                  </a:outerShdw>
                </a:effectLst>
                <a:latin typeface="Arial Black" pitchFamily="34" charset="0"/>
              </a:rPr>
            </a:br>
            <a:r>
              <a:rPr lang="en-US" altLang="en-US" sz="2800">
                <a:solidFill>
                  <a:srgbClr val="000000"/>
                </a:solidFill>
                <a:effectLst>
                  <a:outerShdw blurRad="38100" dist="38100" dir="2700000" algn="tl">
                    <a:srgbClr val="C0C0C0"/>
                  </a:outerShdw>
                </a:effectLst>
                <a:latin typeface="Arial Black" pitchFamily="34" charset="0"/>
              </a:rPr>
              <a:t>WORD</a:t>
            </a:r>
            <a:endParaRPr lang="en-US" altLang="en-US">
              <a:solidFill>
                <a:srgbClr val="000000"/>
              </a:solidFill>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LAWS</a:t>
            </a:r>
            <a:endParaRPr lang="en-US" altLang="en-US" sz="2000" b="1">
              <a:solidFill>
                <a:srgbClr val="000000"/>
              </a:solidFill>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MARRIAGE</a:t>
            </a:r>
            <a:endParaRPr lang="en-US" altLang="en-US" sz="2000" b="1">
              <a:solidFill>
                <a:srgbClr val="000000"/>
              </a:solidFill>
              <a:latin typeface="Arial Narrow Bold"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STANDARDS</a:t>
            </a:r>
            <a:endParaRPr lang="en-US" altLang="en-US" sz="2000" b="1">
              <a:solidFill>
                <a:srgbClr val="000000"/>
              </a:solidFill>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MEANING </a:t>
            </a:r>
            <a:br>
              <a:rPr lang="en-US" altLang="en-US" sz="3600" b="1">
                <a:solidFill>
                  <a:srgbClr val="000000"/>
                </a:solidFill>
                <a:effectLst>
                  <a:outerShdw blurRad="38100" dist="38100" dir="2700000" algn="tl">
                    <a:srgbClr val="C0C0C0"/>
                  </a:outerShdw>
                </a:effectLst>
                <a:latin typeface="Arial Narrow Bold" charset="0"/>
              </a:rPr>
            </a:br>
            <a:r>
              <a:rPr lang="en-US" altLang="en-US" sz="3600" b="1">
                <a:solidFill>
                  <a:srgbClr val="000000"/>
                </a:solidFill>
                <a:effectLst>
                  <a:outerShdw blurRad="38100" dist="38100" dir="2700000" algn="tl">
                    <a:srgbClr val="C0C0C0"/>
                  </a:outerShdw>
                </a:effectLst>
                <a:latin typeface="Arial Narrow Bold" charset="0"/>
              </a:rPr>
              <a:t>OF LIFE</a:t>
            </a:r>
            <a:endParaRPr lang="en-US" altLang="en-US" sz="2000" b="1">
              <a:solidFill>
                <a:srgbClr val="000000"/>
              </a:solidFill>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a:solidFill>
                  <a:srgbClr val="000000"/>
                </a:solidFill>
                <a:effectLst>
                  <a:outerShdw blurRad="38100" dist="38100" dir="2700000" algn="tl">
                    <a:srgbClr val="C0C0C0"/>
                  </a:outerShdw>
                </a:effectLst>
                <a:latin typeface="Arial Black" pitchFamily="34" charset="0"/>
              </a:rPr>
              <a:t>EVOLUTION</a:t>
            </a:r>
            <a:endParaRPr lang="en-US" altLang="en-US" sz="4000">
              <a:solidFill>
                <a:srgbClr val="000000"/>
              </a:solidFill>
              <a:effectLst>
                <a:outerShdw blurRad="38100" dist="38100" dir="2700000" algn="tl">
                  <a:srgbClr val="C0C0C0"/>
                </a:outerShdw>
              </a:effectLst>
              <a:latin typeface="Arial Black" pitchFamily="34" charset="0"/>
            </a:endParaRPr>
          </a:p>
          <a:p>
            <a:pPr algn="ctr"/>
            <a:r>
              <a:rPr lang="en-US" altLang="en-US" sz="2800">
                <a:solidFill>
                  <a:srgbClr val="000000"/>
                </a:solidFill>
                <a:effectLst>
                  <a:outerShdw blurRad="38100" dist="38100" dir="2700000" algn="tl">
                    <a:srgbClr val="C0C0C0"/>
                  </a:outerShdw>
                </a:effectLst>
                <a:latin typeface="Arial Black" pitchFamily="34" charset="0"/>
              </a:rPr>
              <a:t>MAN</a:t>
            </a:r>
            <a:r>
              <a:rPr lang="fr-FR" altLang="ja-JP" sz="2800">
                <a:solidFill>
                  <a:srgbClr val="000000"/>
                </a:solidFill>
                <a:effectLst>
                  <a:outerShdw blurRad="38100" dist="38100" dir="2700000" algn="tl">
                    <a:srgbClr val="C0C0C0"/>
                  </a:outerShdw>
                </a:effectLst>
                <a:latin typeface="Arial Black" pitchFamily="34" charset="0"/>
              </a:rPr>
              <a:t>'</a:t>
            </a:r>
            <a:r>
              <a:rPr lang="en-US" altLang="en-US" sz="2800">
                <a:solidFill>
                  <a:srgbClr val="000000"/>
                </a:solidFill>
                <a:effectLst>
                  <a:outerShdw blurRad="38100" dist="38100" dir="2700000" algn="tl">
                    <a:srgbClr val="C0C0C0"/>
                  </a:outerShdw>
                </a:effectLst>
                <a:latin typeface="Arial Black" pitchFamily="34" charset="0"/>
              </a:rPr>
              <a:t>S </a:t>
            </a:r>
            <a:br>
              <a:rPr lang="en-US" altLang="en-US" sz="2800">
                <a:solidFill>
                  <a:srgbClr val="000000"/>
                </a:solidFill>
                <a:effectLst>
                  <a:outerShdw blurRad="38100" dist="38100" dir="2700000" algn="tl">
                    <a:srgbClr val="C0C0C0"/>
                  </a:outerShdw>
                </a:effectLst>
                <a:latin typeface="Arial Black" pitchFamily="34" charset="0"/>
              </a:rPr>
            </a:br>
            <a:r>
              <a:rPr lang="en-US" altLang="en-US" sz="2800">
                <a:solidFill>
                  <a:srgbClr val="000000"/>
                </a:solidFill>
                <a:effectLst>
                  <a:outerShdw blurRad="38100" dist="38100" dir="2700000" algn="tl">
                    <a:srgbClr val="C0C0C0"/>
                  </a:outerShdw>
                </a:effectLst>
                <a:latin typeface="Arial Black" pitchFamily="34" charset="0"/>
              </a:rPr>
              <a:t>OPINION</a:t>
            </a:r>
            <a:endParaRPr lang="en-US" altLang="en-US">
              <a:solidFill>
                <a:srgbClr val="000000"/>
              </a:solidFill>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LAWLESSNESS</a:t>
            </a:r>
            <a:endParaRPr lang="en-US" altLang="en-US" sz="2000" b="1">
              <a:solidFill>
                <a:srgbClr val="000000"/>
              </a:solidFill>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200" b="1">
                <a:solidFill>
                  <a:srgbClr val="000000"/>
                </a:solidFill>
                <a:effectLst>
                  <a:outerShdw blurRad="38100" dist="38100" dir="2700000" algn="tl">
                    <a:srgbClr val="C0C0C0"/>
                  </a:outerShdw>
                </a:effectLst>
                <a:latin typeface="Arial Narrow Bold" charset="0"/>
              </a:rPr>
              <a:t>HOMOSEXUALITY</a:t>
            </a:r>
            <a:endParaRPr lang="en-US" altLang="en-US" sz="2000" b="1">
              <a:solidFill>
                <a:srgbClr val="000000"/>
              </a:solidFill>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PORNOGRAPHY</a:t>
            </a:r>
            <a:endParaRPr lang="en-US" altLang="en-US" sz="2000" b="1">
              <a:solidFill>
                <a:srgbClr val="000000"/>
              </a:solidFill>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ABORTION</a:t>
            </a:r>
            <a:endParaRPr lang="en-US" altLang="en-US" sz="2000" b="1">
              <a:solidFill>
                <a:srgbClr val="000000"/>
              </a:solidFill>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280400" cy="452437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The secrets of evolution are time and death.  Time for the slow accumulations of favorable mutations, and death to make room for new species.</a:t>
            </a: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rPr>
              <a:t>FOSSIL </a:t>
            </a:r>
            <a:br>
              <a:rPr lang="en-US" sz="3200" b="1" kern="0" dirty="0">
                <a:solidFill>
                  <a:srgbClr val="FFFFFF"/>
                </a:solidFill>
                <a:effectLst>
                  <a:glow rad="279400">
                    <a:srgbClr val="000000">
                      <a:alpha val="75000"/>
                    </a:srgbClr>
                  </a:glow>
                </a:effectLst>
                <a:latin typeface="Arial"/>
              </a:rPr>
            </a:br>
            <a:r>
              <a:rPr lang="en-US" sz="3200" b="1" kern="0" dirty="0">
                <a:solidFill>
                  <a:srgbClr val="FFFFFF"/>
                </a:solidFill>
                <a:effectLst>
                  <a:glow rad="279400">
                    <a:srgbClr val="000000">
                      <a:alpha val="75000"/>
                    </a:srgbClr>
                  </a:glow>
                </a:effectLst>
                <a:latin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t>Evolution: Death-Man 00413</a:t>
            </a:r>
          </a:p>
        </p:txBody>
      </p:sp>
      <p:sp>
        <p:nvSpPr>
          <p:cNvPr id="209923" name="Text Box 4"/>
          <p:cNvSpPr txBox="1">
            <a:spLocks noChangeArrowheads="1"/>
          </p:cNvSpPr>
          <p:nvPr/>
        </p:nvSpPr>
        <p:spPr bwMode="auto">
          <a:xfrm>
            <a:off x="0" y="473695"/>
            <a:ext cx="9143999" cy="1006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6000" dirty="0">
                <a:solidFill>
                  <a:schemeClr val="bg1"/>
                </a:solidFill>
                <a:latin typeface="Arial Black" pitchFamily="34" charset="0"/>
              </a:rPr>
              <a:t>EVOLUTION</a:t>
            </a:r>
            <a:endParaRPr lang="en-US" altLang="en-US" sz="6000" dirty="0">
              <a:latin typeface="Arial Black" pitchFamily="34" charset="0"/>
            </a:endParaRPr>
          </a:p>
        </p:txBody>
      </p:sp>
      <p:sp>
        <p:nvSpPr>
          <p:cNvPr id="209924" name="Text Box 6"/>
          <p:cNvSpPr txBox="1">
            <a:spLocks noChangeArrowheads="1"/>
          </p:cNvSpPr>
          <p:nvPr/>
        </p:nvSpPr>
        <p:spPr bwMode="auto">
          <a:xfrm>
            <a:off x="479065" y="2121916"/>
            <a:ext cx="2325688" cy="18573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400" dirty="0">
                <a:solidFill>
                  <a:srgbClr val="FFFFFF"/>
                </a:solidFill>
                <a:latin typeface="Arial Black" pitchFamily="34" charset="0"/>
              </a:rPr>
              <a:t>DEATH</a:t>
            </a:r>
          </a:p>
          <a:p>
            <a:pPr algn="ctr"/>
            <a:r>
              <a:rPr lang="en-US" altLang="en-US" dirty="0">
                <a:solidFill>
                  <a:srgbClr val="FFFFFF"/>
                </a:solidFill>
                <a:latin typeface="Arial Black" pitchFamily="34" charset="0"/>
              </a:rPr>
              <a:t>Bloodshed</a:t>
            </a:r>
            <a:br>
              <a:rPr lang="en-US" altLang="en-US" dirty="0">
                <a:solidFill>
                  <a:srgbClr val="FFFFFF"/>
                </a:solidFill>
                <a:latin typeface="Arial Black" pitchFamily="34" charset="0"/>
              </a:rPr>
            </a:br>
            <a:r>
              <a:rPr lang="en-US" altLang="en-US" dirty="0">
                <a:solidFill>
                  <a:srgbClr val="FFFFFF"/>
                </a:solidFill>
                <a:latin typeface="Arial Black" pitchFamily="34" charset="0"/>
              </a:rPr>
              <a:t>Suffering</a:t>
            </a:r>
            <a:br>
              <a:rPr lang="en-US" altLang="en-US" dirty="0">
                <a:solidFill>
                  <a:srgbClr val="FFFFFF"/>
                </a:solidFill>
                <a:latin typeface="Arial Black" pitchFamily="34" charset="0"/>
              </a:rPr>
            </a:br>
            <a:r>
              <a:rPr lang="en-US" altLang="en-US" dirty="0">
                <a:solidFill>
                  <a:srgbClr val="FFFFFF"/>
                </a:solidFill>
                <a:latin typeface="Arial Black" pitchFamily="34" charset="0"/>
              </a:rPr>
              <a:t>Disease</a:t>
            </a:r>
          </a:p>
        </p:txBody>
      </p:sp>
      <p:sp>
        <p:nvSpPr>
          <p:cNvPr id="209926" name="Text Box 7"/>
          <p:cNvSpPr txBox="1">
            <a:spLocks noChangeArrowheads="1"/>
          </p:cNvSpPr>
          <p:nvPr/>
        </p:nvSpPr>
        <p:spPr bwMode="auto">
          <a:xfrm>
            <a:off x="5910312" y="1918046"/>
            <a:ext cx="2655887" cy="946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dirty="0">
                <a:latin typeface="Arial Black" pitchFamily="34" charset="0"/>
              </a:rPr>
              <a:t>MAN</a:t>
            </a:r>
            <a:r>
              <a:rPr lang="fr-FR" altLang="ja-JP" sz="2800" dirty="0">
                <a:latin typeface="Arial Black" pitchFamily="34" charset="0"/>
              </a:rPr>
              <a:t>'</a:t>
            </a:r>
            <a:r>
              <a:rPr lang="en-US" altLang="ja-JP" sz="2800" dirty="0">
                <a:latin typeface="Arial Black" pitchFamily="34" charset="0"/>
              </a:rPr>
              <a:t>S EXISTENCE</a:t>
            </a:r>
            <a:endParaRPr lang="en-US" altLang="en-US" sz="1400" dirty="0">
              <a:latin typeface="Arial Black"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en-US" sz="4800" b="1" dirty="0">
                <a:solidFill>
                  <a:schemeClr val="bg1"/>
                </a:solidFill>
                <a:effectLst>
                  <a:glow rad="101600">
                    <a:schemeClr val="tx1">
                      <a:alpha val="75000"/>
                    </a:schemeClr>
                  </a:glow>
                </a:effectLst>
                <a:cs typeface="Arial"/>
              </a:rPr>
              <a:t>Questions We All Must Answer</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Genesis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Beginnings</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Origin</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did we come from?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Purpose</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am I here? Is there meaning?</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Morality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is there evil in the world?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Destiny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am I going? Is there hope? </a:t>
            </a:r>
          </a:p>
        </p:txBody>
      </p:sp>
    </p:spTree>
    <p:extLst>
      <p:ext uri="{BB962C8B-B14F-4D97-AF65-F5344CB8AC3E}">
        <p14:creationId xmlns:p14="http://schemas.microsoft.com/office/powerpoint/2010/main" val="280030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7096">
                                            <p:txEl>
                                              <p:pRg st="3" end="3"/>
                                            </p:txEl>
                                          </p:spTgt>
                                        </p:tgtEl>
                                        <p:attrNameLst>
                                          <p:attrName>style.visibility</p:attrName>
                                        </p:attrNameLst>
                                      </p:cBhvr>
                                      <p:to>
                                        <p:strVal val="visible"/>
                                      </p:to>
                                    </p:set>
                                    <p:animEffect transition="in" filter="dissolve">
                                      <p:cBhvr>
                                        <p:cTn id="19"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9E842F-5D9F-3C47-8D49-7FA4C816AF35}"/>
              </a:ext>
            </a:extLst>
          </p:cNvPr>
          <p:cNvGrpSpPr/>
          <p:nvPr/>
        </p:nvGrpSpPr>
        <p:grpSpPr>
          <a:xfrm>
            <a:off x="0" y="231775"/>
            <a:ext cx="9144000" cy="6392863"/>
            <a:chOff x="0" y="231775"/>
            <a:chExt cx="9144000" cy="6392863"/>
          </a:xfrm>
        </p:grpSpPr>
        <p:sp>
          <p:nvSpPr>
            <p:cNvPr id="211970"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1972" name="AutoShape 5"/>
            <p:cNvSpPr>
              <a:spLocks noChangeArrowheads="1"/>
            </p:cNvSpPr>
            <p:nvPr/>
          </p:nvSpPr>
          <p:spPr bwMode="auto">
            <a:xfrm>
              <a:off x="1691680" y="1196752"/>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Rectangle 9">
              <a:extLst>
                <a:ext uri="{FF2B5EF4-FFF2-40B4-BE49-F238E27FC236}">
                  <a16:creationId xmlns:a16="http://schemas.microsoft.com/office/drawing/2014/main" id="{8DF91887-E404-A540-B21D-F20D180C3FB5}"/>
                </a:ext>
              </a:extLst>
            </p:cNvPr>
            <p:cNvSpPr/>
            <p:nvPr/>
          </p:nvSpPr>
          <p:spPr bwMode="auto">
            <a:xfrm>
              <a:off x="1162669" y="245047"/>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21F9E190-383E-A04F-B9A6-5F19107BB3F1}"/>
                </a:ext>
              </a:extLst>
            </p:cNvPr>
            <p:cNvSpPr/>
            <p:nvPr/>
          </p:nvSpPr>
          <p:spPr bwMode="auto">
            <a:xfrm>
              <a:off x="7092280" y="3746696"/>
              <a:ext cx="1368152" cy="1095721"/>
            </a:xfrm>
            <a:prstGeom prst="rect">
              <a:avLst/>
            </a:prstGeom>
            <a:solidFill>
              <a:srgbClr val="D0C4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11969" name="Rectangle 2"/>
          <p:cNvSpPr>
            <a:spLocks noGrp="1" noChangeArrowheads="1"/>
          </p:cNvSpPr>
          <p:nvPr>
            <p:ph type="title"/>
          </p:nvPr>
        </p:nvSpPr>
        <p:spPr>
          <a:xfrm>
            <a:off x="369888" y="-459432"/>
            <a:ext cx="8408987" cy="502195"/>
          </a:xfrm>
        </p:spPr>
        <p:txBody>
          <a:bodyPr/>
          <a:lstStyle/>
          <a:p>
            <a:pPr indent="0" eaLnBrk="1" hangingPunct="1"/>
            <a:r>
              <a:rPr lang="en-US" altLang="en-US" dirty="0"/>
              <a:t>Creation: Actions-Death 00412</a:t>
            </a:r>
          </a:p>
        </p:txBody>
      </p:sp>
      <p:sp>
        <p:nvSpPr>
          <p:cNvPr id="211973" name="Text Box 6"/>
          <p:cNvSpPr txBox="1">
            <a:spLocks noChangeArrowheads="1"/>
          </p:cNvSpPr>
          <p:nvPr/>
        </p:nvSpPr>
        <p:spPr bwMode="auto">
          <a:xfrm>
            <a:off x="2558256" y="1822302"/>
            <a:ext cx="2655887" cy="946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dirty="0">
                <a:latin typeface="Arial Black" pitchFamily="34" charset="0"/>
              </a:rPr>
              <a:t>MAN</a:t>
            </a:r>
            <a:r>
              <a:rPr lang="fr-FR" altLang="ja-JP" sz="2800" dirty="0">
                <a:latin typeface="Arial Black" pitchFamily="34" charset="0"/>
              </a:rPr>
              <a:t>'</a:t>
            </a:r>
            <a:r>
              <a:rPr lang="en-US" altLang="ja-JP" sz="2800" dirty="0">
                <a:latin typeface="Arial Black" pitchFamily="34" charset="0"/>
              </a:rPr>
              <a:t>S ACTIONS</a:t>
            </a:r>
            <a:endParaRPr lang="en-US" altLang="en-US" sz="1400" dirty="0">
              <a:latin typeface="Arial Black" pitchFamily="34" charset="0"/>
            </a:endParaRPr>
          </a:p>
        </p:txBody>
      </p:sp>
      <p:sp>
        <p:nvSpPr>
          <p:cNvPr id="211971" name="Text Box 4"/>
          <p:cNvSpPr txBox="1">
            <a:spLocks noChangeArrowheads="1"/>
          </p:cNvSpPr>
          <p:nvPr/>
        </p:nvSpPr>
        <p:spPr bwMode="auto">
          <a:xfrm>
            <a:off x="0" y="502195"/>
            <a:ext cx="9144000" cy="1006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6000" dirty="0">
                <a:solidFill>
                  <a:schemeClr val="bg1"/>
                </a:solidFill>
                <a:latin typeface="Arial Black" pitchFamily="34" charset="0"/>
              </a:rPr>
              <a:t>CREATION</a:t>
            </a:r>
            <a:endParaRPr lang="en-US" altLang="en-US" sz="6000" dirty="0">
              <a:latin typeface="Arial Black" pitchFamily="34" charset="0"/>
            </a:endParaRPr>
          </a:p>
        </p:txBody>
      </p:sp>
      <p:sp>
        <p:nvSpPr>
          <p:cNvPr id="211974" name="Text Box 7"/>
          <p:cNvSpPr txBox="1">
            <a:spLocks noChangeArrowheads="1"/>
          </p:cNvSpPr>
          <p:nvPr/>
        </p:nvSpPr>
        <p:spPr bwMode="auto">
          <a:xfrm>
            <a:off x="7020272" y="4088364"/>
            <a:ext cx="1512168" cy="75405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200" dirty="0">
                <a:latin typeface="Capitals" pitchFamily="2" charset="0"/>
              </a:rPr>
              <a:t>DEATH</a:t>
            </a:r>
            <a:endParaRPr lang="en-US" altLang="en-US" sz="2000" dirty="0">
              <a:latin typeface="Capitals" pitchFamily="2" charset="0"/>
            </a:endParaRPr>
          </a:p>
          <a:p>
            <a:pPr algn="ctr"/>
            <a:endParaRPr lang="en-US" altLang="en-US" sz="1100" dirty="0">
              <a:latin typeface="Capitals" pitchFamily="2"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indent="0" eaLnBrk="1" hangingPunct="1"/>
            <a:r>
              <a:rPr lang="en-US" altLang="zh-CN"/>
              <a:t>Christian Barrier 1 00410</a:t>
            </a:r>
          </a:p>
        </p:txBody>
      </p:sp>
      <p:sp>
        <p:nvSpPr>
          <p:cNvPr id="2140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4019" name="Text Box 4"/>
          <p:cNvSpPr txBox="1">
            <a:spLocks noChangeArrowheads="1"/>
          </p:cNvSpPr>
          <p:nvPr/>
        </p:nvSpPr>
        <p:spPr bwMode="auto">
          <a:xfrm>
            <a:off x="5724525" y="260350"/>
            <a:ext cx="3200400" cy="5794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altLang="zh-CN" sz="3200" b="1">
                <a:solidFill>
                  <a:srgbClr val="000000"/>
                </a:solidFill>
                <a:latin typeface="Arial Black" pitchFamily="34" charset="0"/>
              </a:rPr>
              <a:t>BARRIER</a:t>
            </a:r>
          </a:p>
        </p:txBody>
      </p:sp>
      <p:sp>
        <p:nvSpPr>
          <p:cNvPr id="214020"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1"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2" name="Text Box 4"/>
          <p:cNvSpPr txBox="1">
            <a:spLocks noChangeArrowheads="1"/>
          </p:cNvSpPr>
          <p:nvPr/>
        </p:nvSpPr>
        <p:spPr bwMode="auto">
          <a:xfrm rot="-521230">
            <a:off x="2890838" y="1179513"/>
            <a:ext cx="23764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b="1">
                <a:solidFill>
                  <a:srgbClr val="000000"/>
                </a:solidFill>
                <a:latin typeface="Arial Black" pitchFamily="34" charset="0"/>
              </a:rPr>
              <a:t>CHRISTIAN WORLDVIEW</a:t>
            </a:r>
          </a:p>
        </p:txBody>
      </p:sp>
      <p:sp>
        <p:nvSpPr>
          <p:cNvPr id="214023"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4" name="Text Box 9"/>
          <p:cNvSpPr txBox="1">
            <a:spLocks noChangeArrowheads="1"/>
          </p:cNvSpPr>
          <p:nvPr/>
        </p:nvSpPr>
        <p:spPr bwMode="auto">
          <a:xfrm>
            <a:off x="1619250" y="2997200"/>
            <a:ext cx="25209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sz="2800" b="1">
                <a:solidFill>
                  <a:srgbClr val="000000"/>
                </a:solidFill>
                <a:latin typeface="Arial Black" pitchFamily="34" charset="0"/>
              </a:rPr>
              <a:t>HUMANISM</a:t>
            </a:r>
          </a:p>
        </p:txBody>
      </p:sp>
      <p:sp>
        <p:nvSpPr>
          <p:cNvPr id="214025" name="Text Box 4"/>
          <p:cNvSpPr txBox="1">
            <a:spLocks noChangeArrowheads="1"/>
          </p:cNvSpPr>
          <p:nvPr/>
        </p:nvSpPr>
        <p:spPr bwMode="auto">
          <a:xfrm rot="-188962">
            <a:off x="4911725" y="4859338"/>
            <a:ext cx="23749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b="1">
                <a:solidFill>
                  <a:srgbClr val="000000"/>
                </a:solidFill>
                <a:latin typeface="Arial Black" pitchFamily="34" charset="0"/>
              </a:rPr>
              <a:t>CREATION: GOD</a:t>
            </a:r>
            <a:r>
              <a:rPr lang="fr-FR" altLang="zh-CN" b="1">
                <a:solidFill>
                  <a:srgbClr val="000000"/>
                </a:solidFill>
                <a:latin typeface="Arial Black" pitchFamily="34" charset="0"/>
              </a:rPr>
              <a:t>'</a:t>
            </a:r>
            <a:r>
              <a:rPr lang="en-US" altLang="zh-CN" b="1">
                <a:solidFill>
                  <a:srgbClr val="000000"/>
                </a:solidFill>
                <a:latin typeface="Arial Black" pitchFamily="34" charset="0"/>
              </a:rPr>
              <a:t>S WORD IS TRUTH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indent="0" eaLnBrk="1" hangingPunct="1"/>
            <a:r>
              <a:rPr lang="en-US" altLang="en-US"/>
              <a:t>Christian Barrier 2 00411</a:t>
            </a:r>
          </a:p>
        </p:txBody>
      </p:sp>
      <p:sp>
        <p:nvSpPr>
          <p:cNvPr id="216066"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indent="0" eaLnBrk="1" hangingPunct="1"/>
            <a:r>
              <a:rPr lang="en-US" altLang="en-US" b="1">
                <a:solidFill>
                  <a:srgbClr val="FFFFFF"/>
                </a:solidFill>
              </a:rPr>
              <a:t>Genesis 3:15</a:t>
            </a:r>
            <a:endParaRPr lang="en-US" altLang="en-US"/>
          </a:p>
        </p:txBody>
      </p:sp>
      <p:sp>
        <p:nvSpPr>
          <p:cNvPr id="82949" name="Rectangle 5"/>
          <p:cNvSpPr>
            <a:spLocks noChangeArrowheads="1"/>
          </p:cNvSpPr>
          <p:nvPr/>
        </p:nvSpPr>
        <p:spPr bwMode="auto">
          <a:xfrm>
            <a:off x="12700" y="-4763"/>
            <a:ext cx="9144000" cy="6858001"/>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pic>
        <p:nvPicPr>
          <p:cNvPr id="2181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 Box 4"/>
          <p:cNvSpPr txBox="1">
            <a:spLocks noChangeArrowheads="1"/>
          </p:cNvSpPr>
          <p:nvPr/>
        </p:nvSpPr>
        <p:spPr bwMode="auto">
          <a:xfrm>
            <a:off x="179388" y="2616200"/>
            <a:ext cx="8723312" cy="39084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rPr>
              <a:t>Genesis 3:15</a:t>
            </a:r>
            <a:endParaRPr lang="en-US" altLang="en-US" sz="4000">
              <a:solidFill>
                <a:srgbClr val="FFFFFF"/>
              </a:solidFill>
            </a:endParaRPr>
          </a:p>
          <a:p>
            <a:r>
              <a:rPr lang="en-US" altLang="en-US" sz="4000">
                <a:solidFill>
                  <a:srgbClr val="FFFFFF"/>
                </a:solidFill>
              </a:rPr>
              <a:t>And I will cause hostility between you [serpent] and the woman [Eve], and between your offspring and her offspring. He will strike your head, and you will strike his heel" (NLT).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indent="0" eaLnBrk="1" hangingPunct="1"/>
            <a:r>
              <a:rPr lang="en-US" altLang="zh-CN"/>
              <a:t>Sin-Romans 8:22 00074</a:t>
            </a:r>
          </a:p>
        </p:txBody>
      </p:sp>
      <p:sp>
        <p:nvSpPr>
          <p:cNvPr id="220162"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0163"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4"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5"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6" name="TextBox 5"/>
          <p:cNvSpPr txBox="1">
            <a:spLocks noChangeArrowheads="1"/>
          </p:cNvSpPr>
          <p:nvPr/>
        </p:nvSpPr>
        <p:spPr bwMode="auto">
          <a:xfrm>
            <a:off x="5867400" y="2205038"/>
            <a:ext cx="2144713"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2800" dirty="0">
                <a:solidFill>
                  <a:srgbClr val="FFFF00"/>
                </a:solidFill>
              </a:rPr>
              <a:t>as in the pains of childbirth right up to the present time.</a:t>
            </a:r>
            <a:br>
              <a:rPr lang="en-US" altLang="zh-CN" sz="2800" dirty="0">
                <a:solidFill>
                  <a:srgbClr val="FFFF00"/>
                </a:solidFill>
              </a:rPr>
            </a:br>
            <a:endParaRPr lang="en-US" altLang="zh-CN" sz="2800" dirty="0">
              <a:solidFill>
                <a:srgbClr val="FFFF00"/>
              </a:solidFill>
            </a:endParaRPr>
          </a:p>
          <a:p>
            <a:pPr algn="r"/>
            <a:r>
              <a:rPr lang="en-US" altLang="zh-CN" sz="2800" dirty="0">
                <a:solidFill>
                  <a:srgbClr val="FFFF00"/>
                </a:solidFill>
              </a:rPr>
              <a:t>(Rom. 8</a:t>
            </a:r>
            <a:r>
              <a:rPr lang="zh-CN" altLang="en-US" sz="2800" dirty="0">
                <a:solidFill>
                  <a:srgbClr val="FFFF00"/>
                </a:solidFill>
              </a:rPr>
              <a:t>：</a:t>
            </a:r>
            <a:r>
              <a:rPr lang="en-US" altLang="zh-CN" sz="2800" dirty="0">
                <a:solidFill>
                  <a:srgbClr val="FFFF00"/>
                </a:solidFill>
              </a:rPr>
              <a:t>39 </a:t>
            </a:r>
            <a:r>
              <a:rPr lang="en-US" altLang="zh-CN" dirty="0">
                <a:solidFill>
                  <a:srgbClr val="FFFF00"/>
                </a:solidFill>
              </a:rPr>
              <a:t>NLT</a:t>
            </a:r>
            <a:r>
              <a:rPr lang="en-US" altLang="zh-CN" sz="2800" dirty="0">
                <a:solidFill>
                  <a:srgbClr val="FFFF00"/>
                </a:solidFill>
              </a:rPr>
              <a:t>)</a:t>
            </a:r>
            <a:endParaRPr lang="en-US" altLang="en-US" sz="2800" dirty="0">
              <a:solidFill>
                <a:srgbClr val="FFFF00"/>
              </a:solidFill>
            </a:endParaRPr>
          </a:p>
        </p:txBody>
      </p:sp>
      <p:sp>
        <p:nvSpPr>
          <p:cNvPr id="220167" name="TextBox 3"/>
          <p:cNvSpPr txBox="1">
            <a:spLocks noChangeArrowheads="1"/>
          </p:cNvSpPr>
          <p:nvPr/>
        </p:nvSpPr>
        <p:spPr bwMode="auto">
          <a:xfrm>
            <a:off x="1371600" y="1371600"/>
            <a:ext cx="2057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dirty="0">
                <a:solidFill>
                  <a:srgbClr val="FFFF00"/>
                </a:solidFill>
              </a:rPr>
              <a:t>For we know that all creation has been groaning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indent="0" eaLnBrk="1" hangingPunct="1"/>
            <a:r>
              <a:rPr lang="en-US" altLang="en-US"/>
              <a:t>Reinterpretations 00363</a:t>
            </a:r>
          </a:p>
        </p:txBody>
      </p:sp>
      <p:pic>
        <p:nvPicPr>
          <p:cNvPr id="222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22211" name="Text Box 4"/>
          <p:cNvSpPr txBox="1">
            <a:spLocks noChangeArrowheads="1"/>
          </p:cNvSpPr>
          <p:nvPr/>
        </p:nvSpPr>
        <p:spPr bwMode="auto">
          <a:xfrm>
            <a:off x="1060450" y="-2209800"/>
            <a:ext cx="6788150" cy="823912"/>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00"/>
                </a:solidFill>
              </a:rPr>
              <a:t>REINTERPRETATIONS</a:t>
            </a:r>
            <a:endParaRPr lang="en-US" altLang="en-US" b="1"/>
          </a:p>
        </p:txBody>
      </p:sp>
      <p:sp>
        <p:nvSpPr>
          <p:cNvPr id="2" name="Oval 1"/>
          <p:cNvSpPr/>
          <p:nvPr/>
        </p:nvSpPr>
        <p:spPr bwMode="auto">
          <a:xfrm>
            <a:off x="684213" y="1628775"/>
            <a:ext cx="23034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2" name="Oval 11"/>
          <p:cNvSpPr/>
          <p:nvPr/>
        </p:nvSpPr>
        <p:spPr bwMode="auto">
          <a:xfrm>
            <a:off x="3492500" y="1268413"/>
            <a:ext cx="22320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3" name="Oval 12"/>
          <p:cNvSpPr/>
          <p:nvPr/>
        </p:nvSpPr>
        <p:spPr bwMode="auto">
          <a:xfrm>
            <a:off x="6300788" y="1628775"/>
            <a:ext cx="16557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 name="Oval 13"/>
          <p:cNvSpPr/>
          <p:nvPr/>
        </p:nvSpPr>
        <p:spPr bwMode="auto">
          <a:xfrm>
            <a:off x="611188" y="5229225"/>
            <a:ext cx="24479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5" name="Oval 14"/>
          <p:cNvSpPr/>
          <p:nvPr/>
        </p:nvSpPr>
        <p:spPr bwMode="auto">
          <a:xfrm>
            <a:off x="3419475" y="5589588"/>
            <a:ext cx="2232025" cy="10080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6" name="Oval 15"/>
          <p:cNvSpPr/>
          <p:nvPr/>
        </p:nvSpPr>
        <p:spPr bwMode="auto">
          <a:xfrm>
            <a:off x="5940425" y="5300663"/>
            <a:ext cx="2519363" cy="12239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22218" name="Text Box 4"/>
          <p:cNvSpPr txBox="1">
            <a:spLocks noChangeArrowheads="1"/>
          </p:cNvSpPr>
          <p:nvPr/>
        </p:nvSpPr>
        <p:spPr bwMode="auto">
          <a:xfrm>
            <a:off x="1060450" y="117475"/>
            <a:ext cx="7112000" cy="830263"/>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zh-CN" sz="4800" b="1">
                <a:solidFill>
                  <a:srgbClr val="FFFF00"/>
                </a:solidFill>
                <a:ea typeface="SimSun" pitchFamily="2" charset="-122"/>
              </a:rPr>
              <a:t>REINTERPRETATIONS</a:t>
            </a:r>
            <a:endParaRPr lang="en-US" altLang="zh-CN" b="1">
              <a:solidFill>
                <a:srgbClr val="000000"/>
              </a:solidFill>
              <a:ea typeface="SimSun" pitchFamily="2" charset="-122"/>
            </a:endParaRPr>
          </a:p>
        </p:txBody>
      </p:sp>
      <p:sp>
        <p:nvSpPr>
          <p:cNvPr id="222219" name="Text Box 5"/>
          <p:cNvSpPr txBox="1">
            <a:spLocks noChangeArrowheads="1"/>
          </p:cNvSpPr>
          <p:nvPr/>
        </p:nvSpPr>
        <p:spPr bwMode="auto">
          <a:xfrm>
            <a:off x="585788" y="1773238"/>
            <a:ext cx="27527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b="1">
                <a:solidFill>
                  <a:srgbClr val="FFFFFF"/>
                </a:solidFill>
              </a:rPr>
              <a:t>LOCAL FLOOD</a:t>
            </a:r>
            <a:endParaRPr lang="en-US" altLang="en-US" sz="1200" b="1">
              <a:solidFill>
                <a:srgbClr val="FFFFFF"/>
              </a:solidFill>
            </a:endParaRPr>
          </a:p>
        </p:txBody>
      </p:sp>
      <p:sp>
        <p:nvSpPr>
          <p:cNvPr id="222220" name="Text Box 6"/>
          <p:cNvSpPr txBox="1">
            <a:spLocks noChangeArrowheads="1"/>
          </p:cNvSpPr>
          <p:nvPr/>
        </p:nvSpPr>
        <p:spPr bwMode="auto">
          <a:xfrm>
            <a:off x="3405188" y="1316038"/>
            <a:ext cx="225901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THEISTIC</a:t>
            </a:r>
            <a:br>
              <a:rPr lang="en-US" altLang="en-US" sz="2800" b="1">
                <a:solidFill>
                  <a:srgbClr val="FFFFFF"/>
                </a:solidFill>
              </a:rPr>
            </a:br>
            <a:r>
              <a:rPr lang="en-US" altLang="en-US" sz="2800" b="1">
                <a:solidFill>
                  <a:srgbClr val="FFFFFF"/>
                </a:solidFill>
              </a:rPr>
              <a:t>EVOLUTION</a:t>
            </a:r>
            <a:endParaRPr lang="en-US" altLang="en-US" sz="1200" b="1">
              <a:solidFill>
                <a:srgbClr val="FFFFFF"/>
              </a:solidFill>
            </a:endParaRPr>
          </a:p>
        </p:txBody>
      </p:sp>
      <p:sp>
        <p:nvSpPr>
          <p:cNvPr id="222221" name="Text Box 10"/>
          <p:cNvSpPr txBox="1">
            <a:spLocks noChangeArrowheads="1"/>
          </p:cNvSpPr>
          <p:nvPr/>
        </p:nvSpPr>
        <p:spPr bwMode="auto">
          <a:xfrm>
            <a:off x="6300788" y="1773238"/>
            <a:ext cx="18049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DAY AGE</a:t>
            </a:r>
            <a:endParaRPr lang="en-US" altLang="en-US" sz="1200" b="1">
              <a:solidFill>
                <a:srgbClr val="FFFFFF"/>
              </a:solidFill>
            </a:endParaRPr>
          </a:p>
        </p:txBody>
      </p:sp>
      <p:sp>
        <p:nvSpPr>
          <p:cNvPr id="222222" name="Text Box 7"/>
          <p:cNvSpPr txBox="1">
            <a:spLocks noChangeArrowheads="1"/>
          </p:cNvSpPr>
          <p:nvPr/>
        </p:nvSpPr>
        <p:spPr bwMode="auto">
          <a:xfrm>
            <a:off x="468313" y="5435600"/>
            <a:ext cx="277336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PROGRESSIVE</a:t>
            </a:r>
            <a:br>
              <a:rPr lang="en-US" altLang="en-US" sz="2800" b="1">
                <a:solidFill>
                  <a:srgbClr val="FFFFFF"/>
                </a:solidFill>
              </a:rPr>
            </a:br>
            <a:r>
              <a:rPr lang="en-US" altLang="en-US" sz="2800" b="1">
                <a:solidFill>
                  <a:srgbClr val="FFFFFF"/>
                </a:solidFill>
              </a:rPr>
              <a:t>CREATION</a:t>
            </a:r>
            <a:endParaRPr lang="en-US" altLang="en-US" sz="1200" b="1">
              <a:solidFill>
                <a:srgbClr val="FFFFFF"/>
              </a:solidFill>
            </a:endParaRPr>
          </a:p>
        </p:txBody>
      </p:sp>
      <p:sp>
        <p:nvSpPr>
          <p:cNvPr id="222223" name="Text Box 8"/>
          <p:cNvSpPr txBox="1">
            <a:spLocks noChangeArrowheads="1"/>
          </p:cNvSpPr>
          <p:nvPr/>
        </p:nvSpPr>
        <p:spPr bwMode="auto">
          <a:xfrm>
            <a:off x="3797300" y="5605463"/>
            <a:ext cx="1665288"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GAP</a:t>
            </a:r>
            <a:br>
              <a:rPr lang="en-US" altLang="en-US" sz="2800" b="1">
                <a:solidFill>
                  <a:srgbClr val="FFFFFF"/>
                </a:solidFill>
              </a:rPr>
            </a:br>
            <a:r>
              <a:rPr lang="en-US" altLang="en-US" sz="2800" b="1">
                <a:solidFill>
                  <a:srgbClr val="FFFFFF"/>
                </a:solidFill>
              </a:rPr>
              <a:t>THEORY</a:t>
            </a:r>
            <a:endParaRPr lang="en-US" altLang="en-US" sz="1200" b="1">
              <a:solidFill>
                <a:srgbClr val="FFFFFF"/>
              </a:solidFill>
            </a:endParaRPr>
          </a:p>
        </p:txBody>
      </p:sp>
      <p:sp>
        <p:nvSpPr>
          <p:cNvPr id="222224" name="Text Box 9"/>
          <p:cNvSpPr txBox="1">
            <a:spLocks noChangeArrowheads="1"/>
          </p:cNvSpPr>
          <p:nvPr/>
        </p:nvSpPr>
        <p:spPr bwMode="auto">
          <a:xfrm>
            <a:off x="6011863" y="5445125"/>
            <a:ext cx="25749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FRAMEWORK</a:t>
            </a:r>
            <a:br>
              <a:rPr lang="en-US" altLang="en-US" sz="2800" b="1">
                <a:solidFill>
                  <a:srgbClr val="FFFFFF"/>
                </a:solidFill>
              </a:rPr>
            </a:br>
            <a:r>
              <a:rPr lang="en-US" altLang="en-US" sz="2800" b="1">
                <a:solidFill>
                  <a:srgbClr val="FFFFFF"/>
                </a:solidFill>
              </a:rPr>
              <a:t>HYPOTHESIS</a:t>
            </a:r>
            <a:endParaRPr lang="en-US" altLang="en-US" sz="1200" b="1">
              <a:solidFill>
                <a:srgbClr val="FFFFFF"/>
              </a:solidFill>
            </a:endParaRPr>
          </a:p>
        </p:txBody>
      </p:sp>
      <p:sp>
        <p:nvSpPr>
          <p:cNvPr id="18" name="Text Box 5"/>
          <p:cNvSpPr txBox="1">
            <a:spLocks noChangeArrowheads="1"/>
          </p:cNvSpPr>
          <p:nvPr/>
        </p:nvSpPr>
        <p:spPr bwMode="auto">
          <a:xfrm>
            <a:off x="-2770188" y="2997200"/>
            <a:ext cx="2743200" cy="769938"/>
          </a:xfrm>
          <a:prstGeom prst="rect">
            <a:avLst/>
          </a:prstGeom>
          <a:solidFill>
            <a:schemeClr val="accent3"/>
          </a:solidFill>
          <a:ln>
            <a:noFill/>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zh-CN" sz="4400" b="1">
                <a:ea typeface="SimSun" pitchFamily="2" charset="-122"/>
              </a:rPr>
              <a:t>GENESIS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Prior Creation</a:t>
            </a: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Two-Phase</a:t>
            </a: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228600">
                    <a:schemeClr val="tx1">
                      <a:alpha val="75000"/>
                    </a:schemeClr>
                  </a:glow>
                </a:effectLst>
                <a:latin typeface="Arial"/>
                <a:ea typeface="ＭＳ Ｐゴシック" charset="0"/>
                <a:cs typeface="Arial"/>
              </a:rPr>
              <a:t>Day-Age</a:t>
            </a: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Literary</a:t>
            </a: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24-Hour Day</a:t>
            </a: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00"/>
                </a:solidFill>
                <a:effectLst>
                  <a:glow rad="228600">
                    <a:schemeClr val="tx1">
                      <a:alpha val="75000"/>
                    </a:schemeClr>
                  </a:glow>
                </a:effectLst>
                <a:latin typeface="Arial"/>
                <a:cs typeface="Arial"/>
              </a:rPr>
              <a:t>Creation | </a:t>
            </a:r>
            <a:r>
              <a:rPr lang="en-US" b="1" dirty="0">
                <a:solidFill>
                  <a:srgbClr val="FFFF00"/>
                </a:solidFill>
                <a:effectLst>
                  <a:glow rad="228600">
                    <a:schemeClr val="tx1">
                      <a:alpha val="75000"/>
                    </a:schemeClr>
                  </a:glow>
                </a:effectLst>
                <a:latin typeface="Arial"/>
                <a:cs typeface="Arial"/>
              </a:rPr>
              <a:t>Gap</a:t>
            </a:r>
            <a:r>
              <a:rPr lang="en-US" sz="3600" b="1" dirty="0">
                <a:solidFill>
                  <a:srgbClr val="FFFF00"/>
                </a:solidFill>
                <a:effectLst>
                  <a:glow rad="228600">
                    <a:schemeClr val="tx1">
                      <a:alpha val="75000"/>
                    </a:schemeClr>
                  </a:glow>
                </a:effectLst>
                <a:latin typeface="Arial"/>
                <a:cs typeface="Arial"/>
              </a:rPr>
              <a:t> | Re-Creation</a:t>
            </a:r>
            <a:br>
              <a:rPr lang="en-US" sz="3600" b="1"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1:2-2:3</a:t>
            </a: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Creation | </a:t>
            </a:r>
            <a:r>
              <a:rPr lang="en-US" b="1">
                <a:solidFill>
                  <a:srgbClr val="FFFF00"/>
                </a:solidFill>
                <a:effectLst>
                  <a:glow rad="228600">
                    <a:schemeClr val="tx1">
                      <a:alpha val="75000"/>
                    </a:schemeClr>
                  </a:glow>
                </a:effectLst>
                <a:latin typeface="Arial"/>
                <a:ea typeface="ＭＳ Ｐゴシック" charset="0"/>
                <a:cs typeface="Arial"/>
              </a:rPr>
              <a:t>Gap</a:t>
            </a:r>
            <a:r>
              <a:rPr lang="en-US" sz="3600" b="1">
                <a:solidFill>
                  <a:srgbClr val="FFFF00"/>
                </a:solidFill>
                <a:effectLst>
                  <a:glow rad="228600">
                    <a:schemeClr val="tx1">
                      <a:alpha val="75000"/>
                    </a:schemeClr>
                  </a:glow>
                </a:effectLst>
                <a:latin typeface="Arial"/>
                <a:ea typeface="ＭＳ Ｐゴシック" charset="0"/>
                <a:cs typeface="Arial"/>
              </a:rPr>
              <a:t> | Creation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ea typeface="ＭＳ Ｐゴシック" charset="0"/>
                <a:cs typeface="Arial"/>
              </a:rPr>
              <a:t>1 day = indefinite era</a:t>
            </a: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ea typeface="ＭＳ Ｐゴシック" charset="0"/>
                <a:cs typeface="Arial"/>
              </a:rPr>
              <a:t>1 day = literal 24 hours</a:t>
            </a: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7 days = symbolic</a:t>
            </a: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3200" b="1">
                <a:solidFill>
                  <a:srgbClr val="FFFFFF"/>
                </a:solidFill>
                <a:effectLst>
                  <a:glow rad="228600">
                    <a:schemeClr val="tx1">
                      <a:alpha val="75000"/>
                    </a:schemeClr>
                  </a:glow>
                </a:effectLst>
                <a:latin typeface="Arial"/>
                <a:ea typeface="ＭＳ Ｐゴシック" charset="0"/>
                <a:cs typeface="Arial"/>
              </a:rPr>
              <a:t>Genesis 1</a:t>
            </a:r>
          </a:p>
        </p:txBody>
      </p:sp>
      <p:sp>
        <p:nvSpPr>
          <p:cNvPr id="2369550" name="Rectangle 14"/>
          <p:cNvSpPr>
            <a:spLocks noGrp="1" noChangeArrowheads="1"/>
          </p:cNvSpPr>
          <p:nvPr>
            <p:ph type="title" idx="4294967295"/>
          </p:nvPr>
        </p:nvSpPr>
        <p:spPr>
          <a:xfrm>
            <a:off x="1187450" y="76200"/>
            <a:ext cx="6553200" cy="914400"/>
          </a:xfrm>
          <a:extLst>
            <a:ext uri="{FAA26D3D-D897-4be2-8F04-BA451C77F1D7}">
              <ma14:placeholderFlag xmlns:ma14="http://schemas.microsoft.com/office/mac/drawingml/2011/main" xmlns="" val="1"/>
            </a:ext>
          </a:extLst>
        </p:spPr>
        <p:txBody>
          <a:bodyPr/>
          <a:lstStyle/>
          <a:p>
            <a:pPr eaLnBrk="1" hangingPunct="1">
              <a:defRPr/>
            </a:pPr>
            <a:r>
              <a:rPr lang="en-US" sz="5400" b="1">
                <a:solidFill>
                  <a:schemeClr val="bg1"/>
                </a:solidFill>
                <a:effectLst>
                  <a:glow rad="228600">
                    <a:schemeClr val="tx1">
                      <a:alpha val="75000"/>
                    </a:schemeClr>
                  </a:glow>
                </a:effectLst>
                <a:latin typeface="Arial"/>
                <a:ea typeface="ＭＳ Ｐゴシック" charset="-128"/>
                <a:cs typeface="Arial"/>
              </a:rPr>
              <a:t>Creation Theories</a:t>
            </a:r>
            <a:endParaRPr lang="en-US">
              <a:effectLst>
                <a:glow rad="228600">
                  <a:schemeClr val="tx1">
                    <a:alpha val="75000"/>
                  </a:schemeClr>
                </a:glow>
              </a:effectLst>
              <a:latin typeface="Arial"/>
              <a:ea typeface="ＭＳ Ｐゴシック" charset="-128"/>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00"/>
                </a:solidFill>
                <a:effectLst>
                  <a:glow rad="228600">
                    <a:schemeClr val="tx1">
                      <a:alpha val="75000"/>
                    </a:schemeClr>
                  </a:glow>
                </a:effectLst>
                <a:cs typeface="Arial" charset="0"/>
              </a:rPr>
              <a:t>	1:1-2:3		  2:4-25</a:t>
            </a:r>
          </a:p>
        </p:txBody>
      </p:sp>
      <p:sp>
        <p:nvSpPr>
          <p:cNvPr id="224271"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chemeClr val="bg1"/>
                </a:solidFill>
                <a:cs typeface="Arial" pitchFamily="34" charset="0"/>
              </a:rPr>
              <a:t>187c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How did sin arise?</a:t>
            </a:r>
          </a:p>
        </p:txBody>
      </p:sp>
      <p:sp>
        <p:nvSpPr>
          <p:cNvPr id="5" name="TextBox 4"/>
          <p:cNvSpPr txBox="1"/>
          <p:nvPr/>
        </p:nvSpPr>
        <p:spPr>
          <a:xfrm>
            <a:off x="-1588" y="5805488"/>
            <a:ext cx="8894763"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250825" y="1546225"/>
            <a:ext cx="8713788" cy="39703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(a) The Garden of Eden is a "myth," i.e. a historical tale embodying spiritual truth.  From the viewpoint of anthropology it is exceedingly unlikely that there was a First Man and Woman.  Yet the "myth" contains many great truths…</a:t>
            </a:r>
          </a:p>
        </p:txBody>
      </p:sp>
      <p:sp>
        <p:nvSpPr>
          <p:cNvPr id="8" name="TextBox 7"/>
          <p:cNvSpPr txBox="1"/>
          <p:nvPr/>
        </p:nvSpPr>
        <p:spPr>
          <a:xfrm>
            <a:off x="7270750" y="5013325"/>
            <a:ext cx="1838325"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i="1">
                <a:solidFill>
                  <a:srgbClr val="FFFFFF"/>
                </a:solidFill>
                <a:effectLst>
                  <a:outerShdw blurRad="38100" dist="38100" dir="2700000" algn="tl">
                    <a:srgbClr val="000000"/>
                  </a:outerShdw>
                </a:effectLst>
              </a:rPr>
              <a:t>continued…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How did sin arise?</a:t>
            </a: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507831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(b) Human beings are the results of evolution, and shaped by natural selection.  Self-centeredness and aggression were essential at every stage of evolution.</a:t>
            </a:r>
          </a:p>
          <a:p>
            <a:pPr marL="720725" indent="-720725"/>
            <a:r>
              <a:rPr lang="en-US" altLang="en-US" sz="3600" b="1">
                <a:solidFill>
                  <a:srgbClr val="FFFFFF"/>
                </a:solidFill>
                <a:effectLst>
                  <a:outerShdw blurRad="38100" dist="38100" dir="2700000" algn="tl">
                    <a:srgbClr val="000000"/>
                  </a:outerShdw>
                </a:effectLst>
              </a:rPr>
              <a:t>(c) Human beings naturally inherit this self-centeredness ("original sin") and without it babies could not survive.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What the cross is not:</a:t>
            </a: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22</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34163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(b) The Son standing in my place to take the punishment that I ought to have.  Such a view is immoral.  In any case, no one person could suffer the whole world</a:t>
            </a:r>
            <a:r>
              <a:rPr lang="fr-FR" altLang="en-US" sz="3600" b="1">
                <a:solidFill>
                  <a:srgbClr val="FFFFFF"/>
                </a:solidFill>
                <a:effectLst>
                  <a:outerShdw blurRad="38100" dist="38100" dir="2700000" algn="tl">
                    <a:srgbClr val="000000"/>
                  </a:outerShdw>
                </a:effectLst>
              </a:rPr>
              <a:t>'</a:t>
            </a:r>
            <a:r>
              <a:rPr lang="en-US" altLang="en-US" sz="3600" b="1">
                <a:solidFill>
                  <a:srgbClr val="FFFFFF"/>
                </a:solidFill>
                <a:effectLst>
                  <a:outerShdw blurRad="38100" dist="38100" dir="2700000" algn="tl">
                    <a:srgbClr val="000000"/>
                  </a:outerShdw>
                </a:effectLst>
              </a:rPr>
              <a:t>s punishments.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p:nvPr>
        </p:nvSpPr>
        <p:spPr>
          <a:xfrm>
            <a:off x="0" y="489694"/>
            <a:ext cx="9144000" cy="1139825"/>
          </a:xfrm>
        </p:spPr>
        <p:txBody>
          <a:bodyPr/>
          <a:lstStyle/>
          <a:p>
            <a:pPr eaLnBrk="1" hangingPunct="1"/>
            <a:r>
              <a:rPr lang="en-US" altLang="en-US" b="1" dirty="0">
                <a:solidFill>
                  <a:schemeClr val="tx1"/>
                </a:solidFill>
                <a:effectLst/>
              </a:rPr>
              <a:t>Narrative Parallels to Genesis</a:t>
            </a:r>
          </a:p>
        </p:txBody>
      </p:sp>
      <p:sp>
        <p:nvSpPr>
          <p:cNvPr id="164868" name="Rectangle 4"/>
          <p:cNvSpPr>
            <a:spLocks noGrp="1" noChangeArrowheads="1"/>
          </p:cNvSpPr>
          <p:nvPr>
            <p:ph type="body" sz="half" idx="1"/>
          </p:nvPr>
        </p:nvSpPr>
        <p:spPr>
          <a:xfrm>
            <a:off x="0" y="1812081"/>
            <a:ext cx="4940300" cy="2913063"/>
          </a:xfrm>
        </p:spPr>
        <p:txBody>
          <a:bodyPr/>
          <a:lstStyle/>
          <a:p>
            <a:pPr eaLnBrk="1" hangingPunct="1"/>
            <a:r>
              <a:rPr lang="en-US" altLang="en-US" sz="3600" b="1"/>
              <a:t>Memphite Theology</a:t>
            </a:r>
          </a:p>
          <a:p>
            <a:pPr eaLnBrk="1" hangingPunct="1"/>
            <a:r>
              <a:rPr lang="en-US" altLang="en-US" sz="3600" b="1"/>
              <a:t>Enuma Elish</a:t>
            </a:r>
          </a:p>
          <a:p>
            <a:pPr eaLnBrk="1" hangingPunct="1"/>
            <a:r>
              <a:rPr lang="en-US" altLang="en-US" sz="3600" b="1"/>
              <a:t>Atrahasis Epic</a:t>
            </a:r>
          </a:p>
          <a:p>
            <a:pPr eaLnBrk="1" hangingPunct="1"/>
            <a:r>
              <a:rPr lang="en-US" altLang="en-US" sz="3600" b="1"/>
              <a:t>Gilgamesh Epic</a:t>
            </a:r>
          </a:p>
        </p:txBody>
      </p:sp>
      <p:sp>
        <p:nvSpPr>
          <p:cNvPr id="164869" name="Rectangle 5"/>
          <p:cNvSpPr>
            <a:spLocks noGrp="1" noChangeArrowheads="1"/>
          </p:cNvSpPr>
          <p:nvPr>
            <p:ph type="body" sz="half" idx="2"/>
          </p:nvPr>
        </p:nvSpPr>
        <p:spPr>
          <a:xfrm>
            <a:off x="4800600" y="1812081"/>
            <a:ext cx="4495800" cy="2667000"/>
          </a:xfrm>
        </p:spPr>
        <p:txBody>
          <a:bodyPr/>
          <a:lstStyle/>
          <a:p>
            <a:pPr eaLnBrk="1" hangingPunct="1"/>
            <a:r>
              <a:rPr lang="en-US" altLang="en-US" sz="3600" b="1" dirty="0"/>
              <a:t>Creation</a:t>
            </a:r>
          </a:p>
          <a:p>
            <a:pPr eaLnBrk="1" hangingPunct="1"/>
            <a:r>
              <a:rPr lang="en-US" altLang="en-US" sz="3600" b="1" dirty="0"/>
              <a:t>Creation</a:t>
            </a:r>
          </a:p>
          <a:p>
            <a:pPr eaLnBrk="1" hangingPunct="1"/>
            <a:r>
              <a:rPr lang="en-US" altLang="en-US" sz="3600" b="1" dirty="0"/>
              <a:t>Creation &amp; Flood</a:t>
            </a:r>
          </a:p>
          <a:p>
            <a:pPr eaLnBrk="1" hangingPunct="1"/>
            <a:r>
              <a:rPr lang="en-US" altLang="en-US" sz="3600" b="1" dirty="0"/>
              <a:t>Flood</a:t>
            </a:r>
          </a:p>
        </p:txBody>
      </p:sp>
      <p:sp>
        <p:nvSpPr>
          <p:cNvPr id="164870" name="Text Box 6"/>
          <p:cNvSpPr txBox="1">
            <a:spLocks noChangeArrowheads="1"/>
          </p:cNvSpPr>
          <p:nvPr/>
        </p:nvSpPr>
        <p:spPr bwMode="auto">
          <a:xfrm>
            <a:off x="8382000" y="76200"/>
            <a:ext cx="699230"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ea typeface="ＭＳ Ｐゴシック" pitchFamily="-111" charset="-128"/>
                <a:cs typeface="Arial" panose="020B0604020202020204" pitchFamily="34"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xEl>
                                              <p:pRg st="0" end="0"/>
                                            </p:txEl>
                                          </p:spTgt>
                                        </p:tgtEl>
                                        <p:attrNameLst>
                                          <p:attrName>style.visibility</p:attrName>
                                        </p:attrNameLst>
                                      </p:cBhvr>
                                      <p:to>
                                        <p:strVal val="visible"/>
                                      </p:to>
                                    </p:set>
                                    <p:animEffect transition="in" filter="wipe(left)">
                                      <p:cBhvr>
                                        <p:cTn id="12" dur="500"/>
                                        <p:tgtEl>
                                          <p:spTgt spid="1648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8">
                                            <p:txEl>
                                              <p:pRg st="1" end="1"/>
                                            </p:txEl>
                                          </p:spTgt>
                                        </p:tgtEl>
                                        <p:attrNameLst>
                                          <p:attrName>style.visibility</p:attrName>
                                        </p:attrNameLst>
                                      </p:cBhvr>
                                      <p:to>
                                        <p:strVal val="visible"/>
                                      </p:to>
                                    </p:set>
                                    <p:animEffect transition="in" filter="wipe(left)">
                                      <p:cBhvr>
                                        <p:cTn id="17" dur="500"/>
                                        <p:tgtEl>
                                          <p:spTgt spid="1648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9">
                                            <p:txEl>
                                              <p:pRg st="1" end="1"/>
                                            </p:txEl>
                                          </p:spTgt>
                                        </p:tgtEl>
                                        <p:attrNameLst>
                                          <p:attrName>style.visibility</p:attrName>
                                        </p:attrNameLst>
                                      </p:cBhvr>
                                      <p:to>
                                        <p:strVal val="visible"/>
                                      </p:to>
                                    </p:set>
                                    <p:animEffect transition="in" filter="wipe(left)">
                                      <p:cBhvr>
                                        <p:cTn id="22" dur="500"/>
                                        <p:tgtEl>
                                          <p:spTgt spid="1648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Effect transition="in" filter="wipe(left)">
                                      <p:cBhvr>
                                        <p:cTn id="27" dur="500"/>
                                        <p:tgtEl>
                                          <p:spTgt spid="16486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4869">
                                            <p:txEl>
                                              <p:pRg st="3" end="3"/>
                                            </p:txEl>
                                          </p:spTgt>
                                        </p:tgtEl>
                                        <p:attrNameLst>
                                          <p:attrName>style.visibility</p:attrName>
                                        </p:attrNameLst>
                                      </p:cBhvr>
                                      <p:to>
                                        <p:strVal val="visible"/>
                                      </p:to>
                                    </p:set>
                                    <p:animEffect transition="in" filter="wipe(left)">
                                      <p:cBhvr>
                                        <p:cTn id="4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en-US" altLang="zh-CN" sz="3200" b="1" dirty="0">
                <a:solidFill>
                  <a:srgbClr val="000000"/>
                </a:solidFill>
                <a:latin typeface="Calibri"/>
                <a:ea typeface="宋体"/>
                <a:cs typeface="+mn-cs"/>
              </a:rPr>
              <a:t>Theistic Evolutionists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3200" b="1" dirty="0">
                <a:solidFill>
                  <a:srgbClr val="000000"/>
                </a:solidFill>
                <a:latin typeface="Calibri"/>
                <a:ea typeface="宋体"/>
                <a:cs typeface="+mn-cs"/>
              </a:rPr>
              <a:t>Darwinists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3200" b="1" dirty="0">
                <a:solidFill>
                  <a:srgbClr val="000000"/>
                </a:solidFill>
                <a:latin typeface="Calibri"/>
                <a:ea typeface="宋体"/>
                <a:cs typeface="+mn-cs"/>
              </a:rPr>
              <a:t>Creationists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10330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chor="t">
            <a:normAutofit fontScale="90000"/>
          </a:bodyPr>
          <a:lstStyle/>
          <a:p>
            <a:pPr algn="l">
              <a:defRPr/>
            </a:pPr>
            <a:r>
              <a:rPr lang="en-US" altLang="zh-CN" sz="3200" dirty="0">
                <a:solidFill>
                  <a:schemeClr val="bg1"/>
                </a:solidFill>
                <a:latin typeface="Arial" charset="0"/>
                <a:ea typeface="ＭＳ Ｐゴシック"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ja-JP" b="1">
                <a:solidFill>
                  <a:srgbClr val="FFFFFF"/>
                </a:solidFill>
                <a:cs typeface="Arial"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lang="fr-FR" altLang="ja-JP" b="1">
                <a:solidFill>
                  <a:srgbClr val="FFFFFF"/>
                </a:solidFill>
                <a:cs typeface="Arial" pitchFamily="34" charset="0"/>
              </a:rPr>
              <a:t>'</a:t>
            </a:r>
            <a:r>
              <a:rPr lang="en-US" altLang="ja-JP" b="1">
                <a:solidFill>
                  <a:srgbClr val="FFFFFF"/>
                </a:solidFill>
                <a:cs typeface="Arial" pitchFamily="34" charset="0"/>
              </a:rPr>
              <a:t>t accept that philosophy because I do not want to believe in God.  Therefore, I choose to believe that which I know is scientifically impossible, spontaneous generation leading to evolution."</a:t>
            </a:r>
            <a:endParaRPr lang="en-US" altLang="zh-CN" b="1">
              <a:solidFill>
                <a:srgbClr val="FFFFFF"/>
              </a:solidFill>
              <a:cs typeface="Arial" pitchFamily="34" charset="0"/>
            </a:endParaRPr>
          </a:p>
        </p:txBody>
      </p:sp>
      <p:sp>
        <p:nvSpPr>
          <p:cNvPr id="336900"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zh-CN" sz="1800">
                <a:solidFill>
                  <a:srgbClr val="FFFFFF"/>
                </a:solidFill>
              </a:rPr>
              <a:t>Dr. George Wald</a:t>
            </a:r>
          </a:p>
          <a:p>
            <a:pPr algn="ctr" eaLnBrk="1" hangingPunct="1">
              <a:spcBef>
                <a:spcPct val="20000"/>
              </a:spcBef>
            </a:pPr>
            <a:r>
              <a:rPr lang="en-US" altLang="zh-CN" sz="1800">
                <a:solidFill>
                  <a:srgbClr val="FFFFFF"/>
                </a:solidFill>
              </a:rPr>
              <a:t>Professor Emeritus of Biology, Harvard</a:t>
            </a:r>
          </a:p>
          <a:p>
            <a:pPr algn="ctr" eaLnBrk="1" hangingPunct="1">
              <a:spcBef>
                <a:spcPct val="20000"/>
              </a:spcBef>
            </a:pPr>
            <a:r>
              <a:rPr lang="en-US" altLang="zh-CN" sz="1800">
                <a:solidFill>
                  <a:srgbClr val="FFFFFF"/>
                </a:solidFill>
              </a:rPr>
              <a:t>Nobel Prize winner in Biology, 1971</a:t>
            </a:r>
          </a:p>
        </p:txBody>
      </p:sp>
      <p:pic>
        <p:nvPicPr>
          <p:cNvPr id="336901"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675687" cy="4031873"/>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dirty="0">
                <a:solidFill>
                  <a:srgbClr val="FFFFFF"/>
                </a:solidFill>
                <a:effectLst>
                  <a:outerShdw blurRad="38100" dist="38100" dir="2700000" algn="tl">
                    <a:srgbClr val="000000"/>
                  </a:outerShdw>
                </a:effectLst>
              </a:rPr>
              <a:t>"The day will come when the evidence constantly accumulating around the evolutionary theory becomes so massively persuasive that even the last and most fundamental Christian warriors will lay down their arms and surrender unconditionally.  I believe that day will be the end of Christianity."</a:t>
            </a: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Richard Bozath, "The Meaning of Evolution," </a:t>
            </a:r>
            <a:br>
              <a:rPr lang="en-US" altLang="en-US" b="1">
                <a:solidFill>
                  <a:srgbClr val="FFFFFF"/>
                </a:solidFill>
                <a:effectLst>
                  <a:outerShdw blurRad="38100" dist="38100" dir="2700000" algn="tl">
                    <a:srgbClr val="000000"/>
                  </a:outerShdw>
                </a:effectLst>
              </a:rPr>
            </a:br>
            <a:r>
              <a:rPr lang="en-US" altLang="en-US" b="1" i="1">
                <a:solidFill>
                  <a:srgbClr val="FFFFFF"/>
                </a:solidFill>
                <a:effectLst>
                  <a:outerShdw blurRad="38100" dist="38100" dir="2700000" algn="tl">
                    <a:srgbClr val="000000"/>
                  </a:outerShdw>
                </a:effectLst>
              </a:rPr>
              <a:t>American Atheist</a:t>
            </a:r>
            <a:r>
              <a:rPr lang="en-US" altLang="en-US" b="1">
                <a:solidFill>
                  <a:srgbClr val="FFFFFF"/>
                </a:solidFill>
                <a:effectLst>
                  <a:outerShdw blurRad="38100" dist="38100" dir="2700000" algn="tl">
                    <a:srgbClr val="000000"/>
                  </a:outerShdw>
                </a:effectLst>
              </a:rPr>
              <a:t>, September 20, 1979, p. 30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395288" y="560388"/>
            <a:ext cx="8567737" cy="353943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FFFFFF"/>
                </a:solidFill>
                <a:effectLst>
                  <a:outerShdw blurRad="38100" dist="38100" dir="2700000" algn="tl">
                    <a:srgbClr val="000000"/>
                  </a:outerShdw>
                </a:effectLst>
              </a:rPr>
              <a:t>"As were many persons from Alabama, I was a born again Christian.  When I was 15, I entered the Southern Baptist Church with great fervor and interest in the fundamentalist religion.  I left at 17 when I got to the University of Alabama and heard about evolutionary theory."</a:t>
            </a: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E. O. Wilson, Professor of Sociobiology at Harvard University, </a:t>
            </a:r>
            <a:r>
              <a:rPr lang="en-US" altLang="en-US" b="1" i="1">
                <a:solidFill>
                  <a:srgbClr val="FFFFFF"/>
                </a:solidFill>
                <a:effectLst>
                  <a:outerShdw blurRad="38100" dist="38100" dir="2700000" algn="tl">
                    <a:srgbClr val="000000"/>
                  </a:outerShdw>
                </a:effectLst>
              </a:rPr>
              <a:t>The Humanist</a:t>
            </a:r>
            <a:r>
              <a:rPr lang="en-US" altLang="en-US" b="1">
                <a:solidFill>
                  <a:srgbClr val="FFFFFF"/>
                </a:solidFill>
                <a:effectLst>
                  <a:outerShdw blurRad="38100" dist="38100" dir="2700000" algn="tl">
                    <a:srgbClr val="000000"/>
                  </a:outerShdw>
                </a:effectLst>
              </a:rPr>
              <a:t> (September 1982), 40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0" y="44450"/>
            <a:ext cx="9144000" cy="55086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dirty="0">
                <a:solidFill>
                  <a:srgbClr val="FFFFFF"/>
                </a:solidFill>
                <a:effectLst>
                  <a:outerShdw blurRad="38100" dist="38100" dir="2700000" algn="tl">
                    <a:srgbClr val="000000"/>
                  </a:outerShdw>
                </a:effectLst>
              </a:rPr>
              <a:t>… raised a Methodist in Indianapolis and went to church regularly as a child and teenager, "I believed all this God stuff," he said.  "I was a good little boy and all that… In school, we opened with the Lord</a:t>
            </a:r>
            <a:r>
              <a:rPr lang="fr-FR" altLang="en-US" sz="3200" b="1" dirty="0">
                <a:solidFill>
                  <a:srgbClr val="FFFFFF"/>
                </a:solidFill>
                <a:effectLst>
                  <a:outerShdw blurRad="38100" dist="38100" dir="2700000" algn="tl">
                    <a:srgbClr val="000000"/>
                  </a:outerShdw>
                </a:effectLst>
              </a:rPr>
              <a:t>'</a:t>
            </a:r>
            <a:r>
              <a:rPr lang="en-US" altLang="en-US" sz="3200" b="1" dirty="0">
                <a:solidFill>
                  <a:srgbClr val="FFFFFF"/>
                </a:solidFill>
                <a:effectLst>
                  <a:outerShdw blurRad="38100" dist="38100" dir="2700000" algn="tl">
                    <a:srgbClr val="000000"/>
                  </a:outerShdw>
                </a:effectLst>
              </a:rPr>
              <a:t>s prayer.  That was big stuff."  That changed when he attended Purdue University in Indiana.  After taking physics and chemistry, he began to question the veracity of the Bible.  In particular, he doubted how the entire world could have flooded in the days of Noah</a:t>
            </a:r>
            <a:r>
              <a:rPr lang="fr-FR" altLang="en-US" sz="3200" b="1" dirty="0">
                <a:solidFill>
                  <a:srgbClr val="FFFFFF"/>
                </a:solidFill>
                <a:effectLst>
                  <a:outerShdw blurRad="38100" dist="38100" dir="2700000" algn="tl">
                    <a:srgbClr val="000000"/>
                  </a:outerShdw>
                </a:effectLst>
              </a:rPr>
              <a:t>'</a:t>
            </a:r>
            <a:r>
              <a:rPr lang="en-US" altLang="en-US" sz="3200" b="1" dirty="0">
                <a:solidFill>
                  <a:srgbClr val="FFFFFF"/>
                </a:solidFill>
                <a:effectLst>
                  <a:outerShdw blurRad="38100" dist="38100" dir="2700000" algn="tl">
                    <a:srgbClr val="000000"/>
                  </a:outerShdw>
                </a:effectLst>
              </a:rPr>
              <a:t>s Ark.</a:t>
            </a:r>
          </a:p>
        </p:txBody>
      </p:sp>
      <p:sp>
        <p:nvSpPr>
          <p:cNvPr id="5" name="TextBox 4"/>
          <p:cNvSpPr txBox="1"/>
          <p:nvPr/>
        </p:nvSpPr>
        <p:spPr>
          <a:xfrm>
            <a:off x="-1588" y="5694363"/>
            <a:ext cx="9145588"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dirty="0">
                <a:solidFill>
                  <a:srgbClr val="FFFFFF"/>
                </a:solidFill>
                <a:effectLst>
                  <a:outerShdw blurRad="38100" dist="38100" dir="2700000" algn="tl">
                    <a:srgbClr val="000000"/>
                  </a:outerShdw>
                </a:effectLst>
              </a:rPr>
              <a:t>Richard </a:t>
            </a:r>
            <a:r>
              <a:rPr lang="en-US" altLang="en-US" b="1" dirty="0" err="1">
                <a:solidFill>
                  <a:srgbClr val="FFFFFF"/>
                </a:solidFill>
                <a:effectLst>
                  <a:outerShdw blurRad="38100" dist="38100" dir="2700000" algn="tl">
                    <a:srgbClr val="000000"/>
                  </a:outerShdw>
                </a:effectLst>
              </a:rPr>
              <a:t>Suhre</a:t>
            </a:r>
            <a:r>
              <a:rPr lang="en-US" altLang="en-US" b="1" dirty="0">
                <a:solidFill>
                  <a:srgbClr val="FFFFFF"/>
                </a:solidFill>
                <a:effectLst>
                  <a:outerShdw blurRad="38100" dist="38100" dir="2700000" algn="tl">
                    <a:srgbClr val="000000"/>
                  </a:outerShdw>
                </a:effectLst>
              </a:rPr>
              <a:t>, suit to the remove Ten Commandments from Haywood County Courthouse, North Carolina</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indent="0" eaLnBrk="1" hangingPunct="1"/>
            <a:r>
              <a:rPr lang="en-US" altLang="en-US">
                <a:solidFill>
                  <a:srgbClr val="FFFFFF"/>
                </a:solidFill>
              </a:rPr>
              <a:t>Blocks-God</a:t>
            </a:r>
            <a:r>
              <a:rPr lang="fr-FR" altLang="en-US">
                <a:solidFill>
                  <a:srgbClr val="FFFFFF"/>
                </a:solidFill>
              </a:rPr>
              <a:t>'</a:t>
            </a:r>
            <a:r>
              <a:rPr lang="en-US" altLang="en-US">
                <a:solidFill>
                  <a:srgbClr val="FFFFFF"/>
                </a:solidFill>
              </a:rPr>
              <a:t>s Word &amp; Man</a:t>
            </a:r>
            <a:r>
              <a:rPr lang="fr-FR" altLang="en-US">
                <a:solidFill>
                  <a:srgbClr val="FFFFFF"/>
                </a:solidFill>
              </a:rPr>
              <a:t>'</a:t>
            </a:r>
            <a:r>
              <a:rPr lang="en-US" altLang="en-US">
                <a:solidFill>
                  <a:srgbClr val="FFFFFF"/>
                </a:solidFill>
              </a:rPr>
              <a:t>s Opinion-Termites 00884</a:t>
            </a:r>
          </a:p>
        </p:txBody>
      </p:sp>
      <p:pic>
        <p:nvPicPr>
          <p:cNvPr id="2396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3"/>
            <a:ext cx="8509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241667"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sym typeface="Arial" pitchFamily="34" charset="0"/>
              </a:rPr>
              <a:t>Abortion</a:t>
            </a:r>
          </a:p>
        </p:txBody>
      </p:sp>
      <p:sp>
        <p:nvSpPr>
          <p:cNvPr id="241668"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2000" b="1">
                <a:solidFill>
                  <a:srgbClr val="FFFFFF"/>
                </a:solidFill>
                <a:sym typeface="Arial" pitchFamily="34" charset="0"/>
              </a:rPr>
              <a:t>Gay</a:t>
            </a:r>
            <a:endParaRPr lang="en-US" altLang="en-US" sz="2000">
              <a:solidFill>
                <a:srgbClr val="000000"/>
              </a:solidFill>
              <a:latin typeface="Times New Roman" pitchFamily="18" charset="0"/>
              <a:sym typeface="Times New Roman" pitchFamily="18" charset="0"/>
            </a:endParaRPr>
          </a:p>
          <a:p>
            <a:pPr eaLnBrk="1" hangingPunct="1"/>
            <a:r>
              <a:rPr lang="en-US" altLang="en-US" sz="2000" b="1">
                <a:solidFill>
                  <a:srgbClr val="FFFFFF"/>
                </a:solidFill>
                <a:sym typeface="Arial" pitchFamily="34" charset="0"/>
              </a:rPr>
              <a:t>Marriage</a:t>
            </a:r>
          </a:p>
        </p:txBody>
      </p:sp>
      <p:sp>
        <p:nvSpPr>
          <p:cNvPr id="241669"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500" b="1">
                <a:solidFill>
                  <a:srgbClr val="FFFFFF"/>
                </a:solidFill>
                <a:sym typeface="Arial" pitchFamily="34" charset="0"/>
              </a:rPr>
              <a:t>Euthanasia</a:t>
            </a:r>
          </a:p>
        </p:txBody>
      </p:sp>
      <p:sp>
        <p:nvSpPr>
          <p:cNvPr id="6090759" name="Rectangle 9"/>
          <p:cNvSpPr>
            <a:spLocks noGrp="1" noChangeArrowheads="1"/>
          </p:cNvSpPr>
          <p:nvPr>
            <p:ph type="title" idx="4294967295"/>
          </p:nvPr>
        </p:nvSpPr>
        <p:spPr>
          <a:xfrm>
            <a:off x="457200" y="-728663"/>
            <a:ext cx="8229600" cy="1143001"/>
          </a:xfrm>
          <a:extLst>
            <a:ext uri="{FAA26D3D-D897-4be2-8F04-BA451C77F1D7}">
              <ma14:placeholderFlag xmlns:ma14="http://schemas.microsoft.com/office/mac/drawingml/2011/main" xmlns="" val="1"/>
            </a:ext>
          </a:extLst>
        </p:spPr>
        <p:txBody>
          <a:bodyPr/>
          <a:lstStyle/>
          <a:p>
            <a:pPr eaLnBrk="1" hangingPunct="1"/>
            <a:r>
              <a:rPr lang="en-US" altLang="en-US" sz="1800">
                <a:solidFill>
                  <a:schemeClr val="bg1"/>
                </a:solidFill>
              </a:rPr>
              <a:t>Balloons problem—evol vs creat</a:t>
            </a: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latin typeface="Arial" charset="0"/>
                <a:ea typeface="ＭＳ Ｐゴシック"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latin typeface="Arial" charset="0"/>
                <a:ea typeface="ＭＳ Ｐゴシック"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dirty="0">
                <a:solidFill>
                  <a:srgbClr val="FFFFFF"/>
                </a:solidFill>
              </a:rPr>
              <a:t>PROBLEM</a:t>
            </a: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PSALM 11:3</a:t>
            </a:r>
          </a:p>
        </p:txBody>
      </p:sp>
      <p:sp>
        <p:nvSpPr>
          <p:cNvPr id="24167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167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HUMANISM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4"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1900" b="1">
                <a:solidFill>
                  <a:srgbClr val="FFFFFF"/>
                </a:solidFill>
                <a:sym typeface="Arial" pitchFamily="34" charset="0"/>
              </a:rPr>
              <a:t>Gay</a:t>
            </a:r>
            <a:endParaRPr lang="en-US" altLang="en-US" sz="1900">
              <a:solidFill>
                <a:srgbClr val="000000"/>
              </a:solidFill>
              <a:latin typeface="Times New Roman" pitchFamily="18" charset="0"/>
              <a:sym typeface="Times New Roman" pitchFamily="18" charset="0"/>
            </a:endParaRPr>
          </a:p>
          <a:p>
            <a:pPr eaLnBrk="1" hangingPunct="1"/>
            <a:r>
              <a:rPr lang="en-US" altLang="en-US" sz="1900" b="1">
                <a:solidFill>
                  <a:srgbClr val="FFFFFF"/>
                </a:solidFill>
                <a:sym typeface="Arial" pitchFamily="34" charset="0"/>
              </a:rPr>
              <a:t>Marriage</a:t>
            </a:r>
          </a:p>
        </p:txBody>
      </p:sp>
      <p:sp>
        <p:nvSpPr>
          <p:cNvPr id="243715"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latin typeface="Arial" charset="0"/>
                <a:ea typeface="ＭＳ Ｐゴシック" charset="0"/>
                <a:sym typeface="Arial" charset="0"/>
              </a:rPr>
              <a:t>GOD</a:t>
            </a:r>
            <a:r>
              <a:rPr lang="fr-FR" altLang="ja-JP" sz="2800" b="1" dirty="0">
                <a:solidFill>
                  <a:srgbClr val="FFFFFF"/>
                </a:solidFill>
                <a:latin typeface="Arial" charset="0"/>
                <a:ea typeface="ＭＳ Ｐゴシック" charset="0"/>
                <a:sym typeface="Arial" charset="0"/>
              </a:rPr>
              <a:t>'</a:t>
            </a:r>
            <a:r>
              <a:rPr lang="en-US" sz="2800" b="1" dirty="0">
                <a:solidFill>
                  <a:srgbClr val="FFFFFF"/>
                </a:solidFill>
                <a:latin typeface="Arial" charset="0"/>
                <a:ea typeface="ＭＳ Ｐゴシック"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latin typeface="Arial" charset="0"/>
                <a:ea typeface="ＭＳ Ｐゴシック" charset="0"/>
                <a:sym typeface="Arial" charset="0"/>
              </a:rPr>
              <a:t>    </a:t>
            </a:r>
            <a:r>
              <a:rPr lang="en-US" sz="2800" b="1" dirty="0">
                <a:solidFill>
                  <a:srgbClr val="FFFFFF"/>
                </a:solidFill>
                <a:latin typeface="Arial" charset="0"/>
                <a:ea typeface="ＭＳ Ｐゴシック" charset="0"/>
                <a:sym typeface="Arial" charset="0"/>
              </a:rPr>
              <a:t>MAN</a:t>
            </a:r>
            <a:r>
              <a:rPr lang="fr-FR" altLang="ja-JP" sz="2800" b="1" dirty="0">
                <a:solidFill>
                  <a:srgbClr val="FFFFFF"/>
                </a:solidFill>
                <a:latin typeface="Arial" charset="0"/>
                <a:ea typeface="ＭＳ Ｐゴシック" charset="0"/>
                <a:sym typeface="Arial" charset="0"/>
              </a:rPr>
              <a:t>'</a:t>
            </a:r>
            <a:r>
              <a:rPr lang="en-US" sz="2800" b="1" dirty="0">
                <a:solidFill>
                  <a:srgbClr val="FFFFFF"/>
                </a:solidFill>
                <a:latin typeface="Arial" charset="0"/>
                <a:ea typeface="ＭＳ Ｐゴシック"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a:extLst>
            <a:ext uri="{FAA26D3D-D897-4be2-8F04-BA451C77F1D7}">
              <ma14:placeholderFlag xmlns:ma14="http://schemas.microsoft.com/office/mac/drawingml/2011/main" xmlns="" val="1"/>
            </a:ext>
          </a:extLst>
        </p:spPr>
        <p:txBody>
          <a:bodyPr/>
          <a:lstStyle/>
          <a:p>
            <a:pPr eaLnBrk="1" hangingPunct="1"/>
            <a:r>
              <a:rPr lang="en-US" altLang="en-US" sz="1800">
                <a:solidFill>
                  <a:schemeClr val="tx1"/>
                </a:solidFill>
              </a:rPr>
              <a:t>Balloons problem—man</a:t>
            </a:r>
            <a:r>
              <a:rPr lang="fr-FR" altLang="ja-JP" sz="1800">
                <a:solidFill>
                  <a:schemeClr val="tx1"/>
                </a:solidFill>
              </a:rPr>
              <a:t>'</a:t>
            </a:r>
            <a:r>
              <a:rPr lang="en-US" altLang="en-US" sz="1800">
                <a:solidFill>
                  <a:schemeClr val="tx1"/>
                </a:solidFill>
              </a:rPr>
              <a:t>s vs God</a:t>
            </a:r>
            <a:r>
              <a:rPr lang="fr-FR" altLang="ja-JP" sz="1800">
                <a:solidFill>
                  <a:schemeClr val="tx1"/>
                </a:solidFill>
              </a:rPr>
              <a:t>'</a:t>
            </a:r>
            <a:r>
              <a:rPr lang="en-US" altLang="en-US" sz="1800">
                <a:solidFill>
                  <a:schemeClr val="tx1"/>
                </a:solidFill>
              </a:rPr>
              <a:t>s word</a:t>
            </a:r>
          </a:p>
        </p:txBody>
      </p:sp>
      <p:sp>
        <p:nvSpPr>
          <p:cNvPr id="243719"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3720"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a:solidFill>
                  <a:srgbClr val="FFFFFF"/>
                </a:solidFill>
              </a:rPr>
              <a:t>SOLUTION</a:t>
            </a: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ISAIAH 58:12</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indent="0" eaLnBrk="1" hangingPunct="1"/>
            <a:r>
              <a:rPr lang="en-US" altLang="en-US"/>
              <a:t>Product-The Lie 00417</a:t>
            </a:r>
          </a:p>
        </p:txBody>
      </p:sp>
      <p:pic>
        <p:nvPicPr>
          <p:cNvPr id="245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p:txBody>
          <a:bodyPr/>
          <a:lstStyle/>
          <a:p>
            <a:pPr indent="0" eaLnBrk="1" hangingPunct="1"/>
            <a:r>
              <a:rPr lang="en-US" altLang="en-US"/>
              <a:t>Product-The Genesis Record 00416</a:t>
            </a:r>
          </a:p>
        </p:txBody>
      </p:sp>
      <p:pic>
        <p:nvPicPr>
          <p:cNvPr id="2478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38100" y="385936"/>
            <a:ext cx="9070975" cy="1143000"/>
          </a:xfrm>
          <a:solidFill>
            <a:schemeClr val="accent2">
              <a:lumMod val="50000"/>
            </a:schemeClr>
          </a:solidFill>
          <a:extLst>
            <a:ext uri="{FAA26D3D-D897-4be2-8F04-BA451C77F1D7}">
              <ma14:placeholderFlag xmlns:ma14="http://schemas.microsoft.com/office/mac/drawingml/2011/main" xmlns="" val="1"/>
            </a:ext>
          </a:extLst>
        </p:spPr>
        <p:txBody>
          <a:bodyPr/>
          <a:lstStyle/>
          <a:p>
            <a:pPr>
              <a:defRPr/>
            </a:pPr>
            <a:r>
              <a:rPr lang="en-US" b="1" dirty="0" err="1">
                <a:solidFill>
                  <a:srgbClr val="FFFFFF"/>
                </a:solidFill>
                <a:effectLst>
                  <a:glow rad="139700">
                    <a:schemeClr val="tx1"/>
                  </a:glow>
                </a:effectLst>
                <a:ea typeface="ＭＳ Ｐゴシック" charset="0"/>
              </a:rPr>
              <a:t>Enuma</a:t>
            </a:r>
            <a:r>
              <a:rPr lang="en-US" b="1" dirty="0">
                <a:solidFill>
                  <a:srgbClr val="FFFFFF"/>
                </a:solidFill>
                <a:effectLst>
                  <a:glow rad="139700">
                    <a:schemeClr val="tx1"/>
                  </a:glow>
                </a:effectLst>
                <a:ea typeface="ＭＳ Ｐゴシック" charset="0"/>
              </a:rPr>
              <a:t> </a:t>
            </a:r>
            <a:r>
              <a:rPr lang="en-US" b="1" dirty="0" err="1">
                <a:solidFill>
                  <a:srgbClr val="FFFFFF"/>
                </a:solidFill>
                <a:effectLst>
                  <a:glow rad="139700">
                    <a:schemeClr val="tx1"/>
                  </a:glow>
                </a:effectLst>
                <a:ea typeface="ＭＳ Ｐゴシック" charset="0"/>
              </a:rPr>
              <a:t>Elish</a:t>
            </a:r>
            <a:r>
              <a:rPr lang="en-US" b="1" dirty="0">
                <a:solidFill>
                  <a:srgbClr val="FFFFFF"/>
                </a:solidFill>
                <a:effectLst>
                  <a:glow rad="139700">
                    <a:schemeClr val="tx1"/>
                  </a:glow>
                </a:effectLst>
                <a:ea typeface="ＭＳ Ｐゴシック" charset="0"/>
              </a:rPr>
              <a:t> ("When on High")</a:t>
            </a:r>
          </a:p>
        </p:txBody>
      </p:sp>
      <p:sp>
        <p:nvSpPr>
          <p:cNvPr id="5" name="Content Placeholder 2"/>
          <p:cNvSpPr txBox="1">
            <a:spLocks/>
          </p:cNvSpPr>
          <p:nvPr/>
        </p:nvSpPr>
        <p:spPr bwMode="auto">
          <a:xfrm>
            <a:off x="304800" y="179256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Babylonian account of creation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Written in Akkadian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On seven tablets, composed during 11</a:t>
            </a:r>
            <a:r>
              <a:rPr lang="en-US" altLang="en-US" sz="2800" b="1" baseline="30000">
                <a:solidFill>
                  <a:srgbClr val="FFFFFF"/>
                </a:solidFill>
                <a:effectLst>
                  <a:glow rad="228600">
                    <a:schemeClr val="tx1"/>
                  </a:glow>
                </a:effectLst>
              </a:rPr>
              <a:t>th</a:t>
            </a:r>
            <a:r>
              <a:rPr lang="en-US" altLang="en-US" sz="2800" b="1">
                <a:solidFill>
                  <a:srgbClr val="FFFFFF"/>
                </a:solidFill>
                <a:effectLst>
                  <a:glow rad="228600">
                    <a:schemeClr val="tx1"/>
                  </a:glow>
                </a:effectLst>
              </a:rPr>
              <a:t> century BC</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Tiamat the mother goddess</a:t>
            </a:r>
          </a:p>
        </p:txBody>
      </p:sp>
      <p:sp>
        <p:nvSpPr>
          <p:cNvPr id="6" name="Content Placeholder 3"/>
          <p:cNvSpPr txBox="1">
            <a:spLocks/>
          </p:cNvSpPr>
          <p:nvPr/>
        </p:nvSpPr>
        <p:spPr bwMode="auto">
          <a:xfrm>
            <a:off x="4456113" y="179256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Marduk the son kills Tiamat, creating the universe from splitting her corpse into water and sky</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Humankind made to do hard physical labour from blood of Tiamat</a:t>
            </a:r>
            <a:r>
              <a:rPr lang="fr-FR" altLang="ja-JP" sz="2800" b="1">
                <a:solidFill>
                  <a:srgbClr val="FFFFFF"/>
                </a:solidFill>
                <a:effectLst>
                  <a:glow rad="228600">
                    <a:schemeClr val="tx1"/>
                  </a:glow>
                </a:effectLst>
              </a:rPr>
              <a:t>'</a:t>
            </a:r>
            <a:r>
              <a:rPr lang="en-US" altLang="en-US" sz="2800" b="1">
                <a:solidFill>
                  <a:srgbClr val="FFFFFF"/>
                </a:solidFill>
                <a:effectLst>
                  <a:glow rad="228600">
                    <a:schemeClr val="tx1"/>
                  </a:glow>
                </a:effectLst>
              </a:rPr>
              <a:t>s co-conspirator, Kingu</a:t>
            </a:r>
          </a:p>
        </p:txBody>
      </p:sp>
      <p:sp>
        <p:nvSpPr>
          <p:cNvPr id="160774" name="Text Box 14"/>
          <p:cNvSpPr txBox="1">
            <a:spLocks noChangeArrowheads="1"/>
          </p:cNvSpPr>
          <p:nvPr/>
        </p:nvSpPr>
        <p:spPr bwMode="auto">
          <a:xfrm>
            <a:off x="8222679" y="-27384"/>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indent="0" eaLnBrk="1" hangingPunct="1"/>
            <a:r>
              <a:rPr lang="en-US" altLang="en-US"/>
              <a:t>Questions &amp; Answers 00441</a:t>
            </a:r>
          </a:p>
        </p:txBody>
      </p:sp>
      <p:sp>
        <p:nvSpPr>
          <p:cNvPr id="24985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3"/>
          <p:cNvSpPr>
            <a:spLocks noGrp="1" noChangeArrowheads="1"/>
          </p:cNvSpPr>
          <p:nvPr>
            <p:ph type="title"/>
          </p:nvPr>
        </p:nvSpPr>
        <p:spPr/>
        <p:txBody>
          <a:bodyPr/>
          <a:lstStyle/>
          <a:p>
            <a:pPr indent="0" eaLnBrk="1" hangingPunct="1"/>
            <a:r>
              <a:rPr lang="en-US" altLang="en-US"/>
              <a:t>AiG Web Address 00439</a:t>
            </a:r>
          </a:p>
        </p:txBody>
      </p:sp>
      <p:sp>
        <p:nvSpPr>
          <p:cNvPr id="251906" name="Freeform 2"/>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pic>
        <p:nvPicPr>
          <p:cNvPr id="25395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1:</a:t>
            </a:r>
            <a:r>
              <a:rPr lang="en-US" sz="4000">
                <a:solidFill>
                  <a:srgbClr val="FFFFFF"/>
                </a:solidFill>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2:</a:t>
            </a:r>
            <a:r>
              <a:rPr lang="en-US" sz="4000">
                <a:solidFill>
                  <a:srgbClr val="FFFFFF"/>
                </a:solidFill>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a:solidFill>
                  <a:srgbClr val="FFFF00"/>
                </a:solidFill>
                <a:latin typeface="Arial"/>
                <a:ea typeface="ＭＳ Ｐゴシック" pitchFamily="-112" charset="-128"/>
                <a:cs typeface="Arial"/>
              </a:rPr>
              <a:t>Day 3:</a:t>
            </a:r>
            <a:r>
              <a:rPr lang="en-US" sz="4000">
                <a:solidFill>
                  <a:srgbClr val="FFFFFF"/>
                </a:solidFill>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4:</a:t>
            </a:r>
            <a:r>
              <a:rPr lang="en-US" sz="4000">
                <a:solidFill>
                  <a:srgbClr val="FFFFFF"/>
                </a:solidFill>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5:</a:t>
            </a:r>
            <a:r>
              <a:rPr lang="en-US" sz="4000">
                <a:solidFill>
                  <a:srgbClr val="FFFFFF"/>
                </a:solidFill>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6:</a:t>
            </a:r>
            <a:r>
              <a:rPr lang="en-US" sz="4000">
                <a:solidFill>
                  <a:srgbClr val="FFFFFF"/>
                </a:solidFill>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25396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zh-CN" altLang="en-US">
              <a:solidFill>
                <a:srgbClr val="FFFFFF"/>
              </a:solidFill>
              <a:cs typeface="Arial" pitchFamily="34" charset="0"/>
            </a:endParaRPr>
          </a:p>
        </p:txBody>
      </p:sp>
      <p:sp>
        <p:nvSpPr>
          <p:cNvPr id="25396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6" name="Text Box 15"/>
          <p:cNvSpPr txBox="1">
            <a:spLocks noChangeArrowheads="1"/>
          </p:cNvSpPr>
          <p:nvPr/>
        </p:nvSpPr>
        <p:spPr bwMode="auto">
          <a:xfrm>
            <a:off x="9229725" y="76200"/>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a:solidFill>
                  <a:srgbClr val="FFFFFF"/>
                </a:solidFill>
                <a:cs typeface="Arial" pitchFamily="34" charset="0"/>
              </a:rPr>
              <a:t>OTS 33</a:t>
            </a:r>
          </a:p>
        </p:txBody>
      </p:sp>
      <p:sp>
        <p:nvSpPr>
          <p:cNvPr id="2539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Formless</a:t>
            </a:r>
          </a:p>
        </p:txBody>
      </p:sp>
      <p:sp>
        <p:nvSpPr>
          <p:cNvPr id="2539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253973" name="Rectangle 22"/>
          <p:cNvSpPr>
            <a:spLocks noGrp="1" noChangeArrowheads="1"/>
          </p:cNvSpPr>
          <p:nvPr>
            <p:ph type="title" idx="4294967295"/>
          </p:nvPr>
        </p:nvSpPr>
        <p:spPr>
          <a:xfrm>
            <a:off x="152400" y="0"/>
            <a:ext cx="6629400" cy="838200"/>
          </a:xfrm>
        </p:spPr>
        <p:txBody>
          <a:bodyPr/>
          <a:lstStyle/>
          <a:p>
            <a:pPr algn="l" eaLnBrk="1" hangingPunct="1"/>
            <a:r>
              <a:rPr lang="en-US" altLang="zh-CN" sz="5400">
                <a:solidFill>
                  <a:srgbClr val="FAFE1E"/>
                </a:solidFill>
                <a:latin typeface="Arial" pitchFamily="34" charset="0"/>
              </a:rPr>
              <a:t>Days of Creation</a:t>
            </a:r>
            <a:endParaRPr lang="en-US" altLang="zh-CN">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3600" b="1" dirty="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a:ea typeface="+mn-ea"/>
                <a:cs typeface="+mn-cs"/>
              </a:rPr>
              <a:t>"</a:t>
            </a:r>
            <a:r>
              <a:rPr kumimoji="0" lang="en-US" altLang="ja-JP" sz="2000" b="1" i="0" u="none" strike="noStrike" kern="1200" cap="none" spc="0" normalizeH="0" baseline="0" noProof="0">
                <a:ln>
                  <a:noFill/>
                </a:ln>
                <a:solidFill>
                  <a:srgbClr val="FFFFFF"/>
                </a:solidFill>
                <a:effectLst/>
                <a:uLnTx/>
                <a:uFillTx/>
                <a:latin typeface="Arial"/>
                <a:ea typeface="+mn-ea"/>
                <a:cs typeface="+mn-cs"/>
              </a:rPr>
              <a:t>Now the earth </a:t>
            </a:r>
            <a:r>
              <a:rPr kumimoji="0" lang="en-US" altLang="ja-JP" sz="2000" b="1" i="0" u="none" strike="noStrike" kern="1200" cap="none" spc="0" normalizeH="0" baseline="0" noProof="0">
                <a:ln>
                  <a:noFill/>
                </a:ln>
                <a:solidFill>
                  <a:srgbClr val="FFFF00"/>
                </a:solidFill>
                <a:effectLst/>
                <a:uLnTx/>
                <a:uFillTx/>
                <a:latin typeface="Arial"/>
                <a:ea typeface="+mn-ea"/>
                <a:cs typeface="+mn-cs"/>
              </a:rPr>
              <a:t>was</a:t>
            </a:r>
            <a:r>
              <a:rPr kumimoji="0" lang="en-US" altLang="ja-JP" sz="2000" b="1" i="0" u="none" strike="noStrike" kern="1200" cap="none" spc="0" normalizeH="0" baseline="0" noProof="0">
                <a:ln>
                  <a:noFill/>
                </a:ln>
                <a:solidFill>
                  <a:srgbClr val="FFFFFF"/>
                </a:solidFill>
                <a:effectLst/>
                <a:uLnTx/>
                <a:uFillTx/>
                <a:latin typeface="Arial"/>
                <a:ea typeface="+mn-ea"/>
                <a:cs typeface="+mn-cs"/>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a:ea typeface="+mn-ea"/>
                <a:cs typeface="+mn-cs"/>
              </a:rPr>
              <a:t>"</a:t>
            </a:r>
            <a:r>
              <a:rPr kumimoji="0" lang="en-US" altLang="ja-JP" sz="2000" b="1" i="0" u="none" strike="noStrike" kern="1200" cap="none" spc="0" normalizeH="0" baseline="0" noProof="0">
                <a:ln>
                  <a:noFill/>
                </a:ln>
                <a:solidFill>
                  <a:srgbClr val="FFFFFF"/>
                </a:solidFill>
                <a:effectLst/>
                <a:uLnTx/>
                <a:uFillTx/>
                <a:latin typeface="Arial"/>
                <a:ea typeface="+mn-ea"/>
                <a:cs typeface="+mn-cs"/>
              </a:rPr>
              <a:t> (1:2 </a:t>
            </a:r>
            <a:r>
              <a:rPr kumimoji="0" lang="en-US" altLang="ja-JP" sz="2000" b="1" i="0" u="none" strike="noStrike" kern="1200" cap="none" spc="0" normalizeH="0" baseline="0" noProof="0">
                <a:ln>
                  <a:noFill/>
                </a:ln>
                <a:solidFill>
                  <a:srgbClr val="FFFF00"/>
                </a:solidFill>
                <a:effectLst/>
                <a:uLnTx/>
                <a:uFillTx/>
                <a:latin typeface="Arial"/>
                <a:ea typeface="+mn-ea"/>
                <a:cs typeface="+mn-cs"/>
              </a:rPr>
              <a:t>NIV</a:t>
            </a:r>
            <a:r>
              <a:rPr kumimoji="0" lang="en-US" altLang="ja-JP" sz="2000" b="1" i="0" u="none" strike="noStrike" kern="1200" cap="none" spc="0" normalizeH="0" baseline="0" noProof="0">
                <a:ln>
                  <a:noFill/>
                </a:ln>
                <a:solidFill>
                  <a:srgbClr val="FFFFFF"/>
                </a:solidFill>
                <a:effectLst/>
                <a:uLnTx/>
                <a:uFillTx/>
                <a:latin typeface="Arial"/>
                <a:ea typeface="+mn-ea"/>
                <a:cs typeface="+mn-cs"/>
              </a:rPr>
              <a:t>)</a:t>
            </a: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Creation out of nothing of the original mass on 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en-US" sz="3200" b="1" i="0" u="sng" strike="noStrike" kern="1200" cap="none" spc="0" normalizeH="0" baseline="0" noProof="0" dirty="0">
                <a:ln>
                  <a:noFill/>
                </a:ln>
                <a:solidFill>
                  <a:srgbClr val="FFFFFF"/>
                </a:solidFill>
                <a:effectLst/>
                <a:uLnTx/>
                <a:uFillTx/>
                <a:latin typeface="Arial"/>
                <a:ea typeface="+mn-ea"/>
                <a:cs typeface="+mn-cs"/>
              </a:rPr>
              <a:t>Original Creation (Traditional View)</a:t>
            </a:r>
          </a:p>
        </p:txBody>
      </p:sp>
    </p:spTree>
    <p:extLst>
      <p:ext uri="{BB962C8B-B14F-4D97-AF65-F5344CB8AC3E}">
        <p14:creationId xmlns:p14="http://schemas.microsoft.com/office/powerpoint/2010/main" val="3544745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30688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C619-605F-ACBE-831C-7CEB48A43A59}"/>
            </a:ext>
          </a:extLst>
        </p:cNvPr>
        <p:cNvGrpSpPr/>
        <p:nvPr/>
      </p:nvGrpSpPr>
      <p:grpSpPr>
        <a:xfrm>
          <a:off x="0" y="0"/>
          <a:ext cx="0" cy="0"/>
          <a:chOff x="0" y="0"/>
          <a:chExt cx="0" cy="0"/>
        </a:xfrm>
      </p:grpSpPr>
      <p:sp>
        <p:nvSpPr>
          <p:cNvPr id="265217" name="Rectangle 4">
            <a:extLst>
              <a:ext uri="{FF2B5EF4-FFF2-40B4-BE49-F238E27FC236}">
                <a16:creationId xmlns:a16="http://schemas.microsoft.com/office/drawing/2014/main" id="{B821C12B-8C0E-0577-871F-304506F2F361}"/>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a:extLst>
              <a:ext uri="{FF2B5EF4-FFF2-40B4-BE49-F238E27FC236}">
                <a16:creationId xmlns:a16="http://schemas.microsoft.com/office/drawing/2014/main" id="{8D627B87-C858-4EC8-D411-0243555EA9D8}"/>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a:extLst>
              <a:ext uri="{FF2B5EF4-FFF2-40B4-BE49-F238E27FC236}">
                <a16:creationId xmlns:a16="http://schemas.microsoft.com/office/drawing/2014/main" id="{E59B26D1-388D-0ABD-1235-07078B35EA34}"/>
              </a:ext>
            </a:extLst>
          </p:cNvPr>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a:extLst>
              <a:ext uri="{FF2B5EF4-FFF2-40B4-BE49-F238E27FC236}">
                <a16:creationId xmlns:a16="http://schemas.microsoft.com/office/drawing/2014/main" id="{36D2266D-01E2-3DF6-5448-FE6945049FFE}"/>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a:extLst>
              <a:ext uri="{FF2B5EF4-FFF2-40B4-BE49-F238E27FC236}">
                <a16:creationId xmlns:a16="http://schemas.microsoft.com/office/drawing/2014/main" id="{1099D031-5195-2271-24E4-395C645AE8A9}"/>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a:extLst>
              <a:ext uri="{FF2B5EF4-FFF2-40B4-BE49-F238E27FC236}">
                <a16:creationId xmlns:a16="http://schemas.microsoft.com/office/drawing/2014/main" id="{7F8E4A0A-8FA0-0814-DFB0-0D52F8A9A7C5}"/>
              </a:ext>
            </a:extLst>
          </p:cNvPr>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a:extLst>
              <a:ext uri="{FF2B5EF4-FFF2-40B4-BE49-F238E27FC236}">
                <a16:creationId xmlns:a16="http://schemas.microsoft.com/office/drawing/2014/main" id="{30D8F3F9-6D70-981E-5651-811E0A010A64}"/>
              </a:ext>
            </a:extLst>
          </p:cNvPr>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a:extLst>
              <a:ext uri="{FF2B5EF4-FFF2-40B4-BE49-F238E27FC236}">
                <a16:creationId xmlns:a16="http://schemas.microsoft.com/office/drawing/2014/main" id="{67B075C4-3E53-8322-CE69-656E23FD2A96}"/>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a:extLst>
              <a:ext uri="{FF2B5EF4-FFF2-40B4-BE49-F238E27FC236}">
                <a16:creationId xmlns:a16="http://schemas.microsoft.com/office/drawing/2014/main" id="{1B0B8898-10FD-3CF1-0E4E-E8E1018FE971}"/>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a:extLst>
              <a:ext uri="{FF2B5EF4-FFF2-40B4-BE49-F238E27FC236}">
                <a16:creationId xmlns:a16="http://schemas.microsoft.com/office/drawing/2014/main" id="{B025EFB8-3EAD-1D9A-0E70-B18BDD0DC066}"/>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a:extLst>
              <a:ext uri="{FF2B5EF4-FFF2-40B4-BE49-F238E27FC236}">
                <a16:creationId xmlns:a16="http://schemas.microsoft.com/office/drawing/2014/main" id="{CB79CA2F-F5C1-4DA4-6875-9BB26F10B67E}"/>
              </a:ext>
            </a:extLst>
          </p:cNvPr>
          <p:cNvSpPr txBox="1">
            <a:spLocks noChangeArrowheads="1"/>
          </p:cNvSpPr>
          <p:nvPr/>
        </p:nvSpPr>
        <p:spPr bwMode="auto">
          <a:xfrm rot="-308604">
            <a:off x="692285" y="4295130"/>
            <a:ext cx="8146782"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a:extLst>
              <a:ext uri="{FF2B5EF4-FFF2-40B4-BE49-F238E27FC236}">
                <a16:creationId xmlns:a16="http://schemas.microsoft.com/office/drawing/2014/main" id="{62743447-6BEC-FC12-6F96-8F0EE5F434CF}"/>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a:extLst>
              <a:ext uri="{FF2B5EF4-FFF2-40B4-BE49-F238E27FC236}">
                <a16:creationId xmlns:a16="http://schemas.microsoft.com/office/drawing/2014/main" id="{60730F8F-5B1C-E146-1AD1-17EAF88B6052}"/>
              </a:ext>
            </a:extLst>
          </p:cNvPr>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a:extLst>
              <a:ext uri="{FF2B5EF4-FFF2-40B4-BE49-F238E27FC236}">
                <a16:creationId xmlns:a16="http://schemas.microsoft.com/office/drawing/2014/main" id="{C083E7F0-81CF-83D9-5658-33C244C01C04}"/>
              </a:ext>
            </a:extLst>
          </p:cNvPr>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2844895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93366"/>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5687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25D13-D391-7792-A00E-5E720032A8C3}"/>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C02F65C9-344D-A8E8-9FFB-5EABE9D63AD5}"/>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a:extLst>
              <a:ext uri="{FF2B5EF4-FFF2-40B4-BE49-F238E27FC236}">
                <a16:creationId xmlns:a16="http://schemas.microsoft.com/office/drawing/2014/main" id="{E4558159-4274-02C5-4EE0-AE4933A96BD4}"/>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a:extLst>
              <a:ext uri="{FF2B5EF4-FFF2-40B4-BE49-F238E27FC236}">
                <a16:creationId xmlns:a16="http://schemas.microsoft.com/office/drawing/2014/main" id="{419BA510-9AC8-6B7B-F27A-411203342D18}"/>
              </a:ext>
            </a:extLst>
          </p:cNvPr>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a:extLst>
              <a:ext uri="{FF2B5EF4-FFF2-40B4-BE49-F238E27FC236}">
                <a16:creationId xmlns:a16="http://schemas.microsoft.com/office/drawing/2014/main" id="{C87842C6-2D38-9F08-F6B4-4E3564ADE99F}"/>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a:extLst>
              <a:ext uri="{FF2B5EF4-FFF2-40B4-BE49-F238E27FC236}">
                <a16:creationId xmlns:a16="http://schemas.microsoft.com/office/drawing/2014/main" id="{65029FE1-10EB-101B-1187-A0AB05A1EC67}"/>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a:extLst>
              <a:ext uri="{FF2B5EF4-FFF2-40B4-BE49-F238E27FC236}">
                <a16:creationId xmlns:a16="http://schemas.microsoft.com/office/drawing/2014/main" id="{BA9EEE8C-19E7-2C2D-3812-42F3D67B3CE3}"/>
              </a:ext>
            </a:extLst>
          </p:cNvPr>
          <p:cNvSpPr txBox="1">
            <a:spLocks noChangeArrowheads="1"/>
          </p:cNvSpPr>
          <p:nvPr/>
        </p:nvSpPr>
        <p:spPr bwMode="auto">
          <a:xfrm>
            <a:off x="228600" y="60039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a:extLst>
              <a:ext uri="{FF2B5EF4-FFF2-40B4-BE49-F238E27FC236}">
                <a16:creationId xmlns:a16="http://schemas.microsoft.com/office/drawing/2014/main" id="{AB79190F-558E-CA3A-0709-D0342EF77C05}"/>
              </a:ext>
            </a:extLst>
          </p:cNvPr>
          <p:cNvSpPr txBox="1">
            <a:spLocks noChangeArrowheads="1"/>
          </p:cNvSpPr>
          <p:nvPr/>
        </p:nvSpPr>
        <p:spPr bwMode="auto">
          <a:xfrm>
            <a:off x="115888" y="4893366"/>
            <a:ext cx="90281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a:extLst>
              <a:ext uri="{FF2B5EF4-FFF2-40B4-BE49-F238E27FC236}">
                <a16:creationId xmlns:a16="http://schemas.microsoft.com/office/drawing/2014/main" id="{0A5AAB14-CF6D-3243-1D02-D33E972597BE}"/>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a:extLst>
              <a:ext uri="{FF2B5EF4-FFF2-40B4-BE49-F238E27FC236}">
                <a16:creationId xmlns:a16="http://schemas.microsoft.com/office/drawing/2014/main" id="{36EB4BC8-225F-30E0-C9C6-F67ECED3245B}"/>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a:extLst>
              <a:ext uri="{FF2B5EF4-FFF2-40B4-BE49-F238E27FC236}">
                <a16:creationId xmlns:a16="http://schemas.microsoft.com/office/drawing/2014/main" id="{A2B92EB8-9E94-9877-2DC4-D413FFFD1516}"/>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a:extLst>
              <a:ext uri="{FF2B5EF4-FFF2-40B4-BE49-F238E27FC236}">
                <a16:creationId xmlns:a16="http://schemas.microsoft.com/office/drawing/2014/main" id="{53ECB0D7-875E-3DB3-712D-550BB084ED56}"/>
              </a:ext>
            </a:extLst>
          </p:cNvPr>
          <p:cNvSpPr txBox="1">
            <a:spLocks noChangeArrowheads="1"/>
          </p:cNvSpPr>
          <p:nvPr/>
        </p:nvSpPr>
        <p:spPr bwMode="auto">
          <a:xfrm rot="-308604">
            <a:off x="755650" y="2731523"/>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a:extLst>
              <a:ext uri="{FF2B5EF4-FFF2-40B4-BE49-F238E27FC236}">
                <a16:creationId xmlns:a16="http://schemas.microsoft.com/office/drawing/2014/main" id="{DD8C8675-6F52-C926-1315-6868FF2EE49E}"/>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a:extLst>
              <a:ext uri="{FF2B5EF4-FFF2-40B4-BE49-F238E27FC236}">
                <a16:creationId xmlns:a16="http://schemas.microsoft.com/office/drawing/2014/main" id="{A9DA661C-5857-ADFB-3F7D-D3547BC58CFF}"/>
              </a:ext>
            </a:extLst>
          </p:cNvPr>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a:extLst>
              <a:ext uri="{FF2B5EF4-FFF2-40B4-BE49-F238E27FC236}">
                <a16:creationId xmlns:a16="http://schemas.microsoft.com/office/drawing/2014/main" id="{709373FF-0DA6-22F3-F7DC-813862AAB84F}"/>
              </a:ext>
            </a:extLst>
          </p:cNvPr>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2622752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en-US" altLang="en-US"/>
              <a:t>Water Vapor Canopy Theory</a:t>
            </a:r>
          </a:p>
        </p:txBody>
      </p:sp>
      <p:sp>
        <p:nvSpPr>
          <p:cNvPr id="19459" name="Rectangle 3"/>
          <p:cNvSpPr>
            <a:spLocks noGrp="1" noChangeArrowheads="1"/>
          </p:cNvSpPr>
          <p:nvPr>
            <p:ph type="subTitle" idx="1"/>
          </p:nvPr>
        </p:nvSpPr>
        <p:spPr>
          <a:xfrm>
            <a:off x="3581400" y="304800"/>
            <a:ext cx="5334000" cy="6248400"/>
          </a:xfrm>
        </p:spPr>
        <p:txBody>
          <a:bodyPr/>
          <a:lstStyle/>
          <a:p>
            <a:pPr marL="460375" indent="-460375" algn="l" eaLnBrk="1" hangingPunct="1">
              <a:buFont typeface="Wingdings" pitchFamily="2" charset="2"/>
              <a:buChar char="l"/>
            </a:pPr>
            <a:r>
              <a:rPr lang="en-US" altLang="en-US" sz="2800"/>
              <a:t>First proposed by Isaac Newton Vail in 1874</a:t>
            </a:r>
          </a:p>
          <a:p>
            <a:pPr marL="460375" indent="-460375" algn="l" eaLnBrk="1" hangingPunct="1">
              <a:buFont typeface="Wingdings" pitchFamily="2" charset="2"/>
              <a:buChar char="l"/>
            </a:pPr>
            <a:r>
              <a:rPr lang="en-US" altLang="en-US" sz="2800"/>
              <a:t>Support sought in "Let there be an expanse between the waters to separate water from water</a:t>
            </a:r>
            <a:r>
              <a:rPr lang="en-US" altLang="ja-JP" sz="2800"/>
              <a:t>"</a:t>
            </a:r>
            <a:r>
              <a:rPr lang="en-US" altLang="en-US" sz="2800"/>
              <a:t> (Gen. 1:6)</a:t>
            </a:r>
          </a:p>
          <a:p>
            <a:pPr marL="460375" indent="-460375" algn="l" eaLnBrk="1" hangingPunct="1">
              <a:buFont typeface="Wingdings" pitchFamily="2" charset="2"/>
              <a:buChar char="l"/>
            </a:pPr>
            <a:r>
              <a:rPr lang="en-US" altLang="en-US" sz="2800"/>
              <a:t>Provided enough water for universal flood (Gen. 7:11)</a:t>
            </a:r>
          </a:p>
          <a:p>
            <a:pPr marL="460375" indent="-460375" algn="l" eaLnBrk="1" hangingPunct="1">
              <a:buFont typeface="Wingdings" pitchFamily="2" charset="2"/>
              <a:buChar char="l"/>
            </a:pPr>
            <a:r>
              <a:rPr lang="en-US" altLang="en-US" sz="2800"/>
              <a:t>Enabled long pre-flood life spans (reduced radiation)</a:t>
            </a:r>
          </a:p>
          <a:p>
            <a:pPr marL="460375" indent="-460375" algn="l" eaLnBrk="1" hangingPunct="1">
              <a:buFont typeface="Wingdings" pitchFamily="2" charset="2"/>
              <a:buChar char="l"/>
            </a:pPr>
            <a:r>
              <a:rPr lang="en-US" altLang="en-US" sz="2800"/>
              <a:t>Held by young earth advocates</a:t>
            </a:r>
          </a:p>
          <a:p>
            <a:pPr marL="460375" indent="-460375" algn="l" eaLnBrk="1" hangingPunct="1">
              <a:buFont typeface="Wingdings" pitchFamily="2" charset="2"/>
              <a:buChar char="l"/>
            </a:pPr>
            <a:r>
              <a:rPr lang="en-US" altLang="en-US" sz="2800"/>
              <a:t>Hotly contested!</a:t>
            </a:r>
          </a:p>
        </p:txBody>
      </p:sp>
      <p:pic>
        <p:nvPicPr>
          <p:cNvPr id="262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26419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Institute for Creation Research</a:t>
            </a:r>
          </a:p>
          <a:p>
            <a:pPr eaLnBrk="1" hangingPunct="1">
              <a:spcBef>
                <a:spcPct val="20000"/>
              </a:spcBef>
            </a:pPr>
            <a:r>
              <a:rPr lang="en-US" altLang="zh-CN" sz="2000" b="1">
                <a:solidFill>
                  <a:srgbClr val="FFFFFF"/>
                </a:solidFill>
                <a:cs typeface="Arial" pitchFamily="34" charset="0"/>
              </a:rPr>
              <a:t>Henry/John Morris, Duane Gish</a:t>
            </a:r>
          </a:p>
          <a:p>
            <a:pPr eaLnBrk="1" hangingPunct="1">
              <a:spcBef>
                <a:spcPct val="20000"/>
              </a:spcBef>
            </a:pPr>
            <a:r>
              <a:rPr lang="en-US" altLang="zh-CN" sz="2000" b="1">
                <a:solidFill>
                  <a:srgbClr val="FFFFFF"/>
                </a:solidFill>
                <a:cs typeface="Arial" pitchFamily="34" charset="0"/>
              </a:rPr>
              <a:t>Joseph Dillow, Ken Ham</a:t>
            </a:r>
          </a:p>
          <a:p>
            <a:pPr eaLnBrk="1" hangingPunct="1">
              <a:spcBef>
                <a:spcPct val="20000"/>
              </a:spcBef>
            </a:pPr>
            <a:r>
              <a:rPr lang="en-US" altLang="zh-CN" sz="2000" b="1">
                <a:solidFill>
                  <a:srgbClr val="FFFFFF"/>
                </a:solidFill>
                <a:cs typeface="Arial" pitchFamily="34" charset="0"/>
              </a:rPr>
              <a:t>Young Earth</a:t>
            </a:r>
          </a:p>
          <a:p>
            <a:pPr eaLnBrk="1" hangingPunct="1">
              <a:spcBef>
                <a:spcPct val="20000"/>
              </a:spcBef>
            </a:pPr>
            <a:r>
              <a:rPr lang="en-US" altLang="zh-CN" sz="2000" b="1">
                <a:solidFill>
                  <a:srgbClr val="FFFFFF"/>
                </a:solidFill>
                <a:cs typeface="Arial" pitchFamily="34" charset="0"/>
              </a:rPr>
              <a:t>24-hour Creation Days</a:t>
            </a:r>
          </a:p>
          <a:p>
            <a:pPr eaLnBrk="1" hangingPunct="1">
              <a:spcBef>
                <a:spcPct val="20000"/>
              </a:spcBef>
            </a:pPr>
            <a:r>
              <a:rPr lang="en-US" altLang="zh-CN" sz="2000" b="1">
                <a:solidFill>
                  <a:srgbClr val="FFFFFF"/>
                </a:solidFill>
                <a:cs typeface="Arial" pitchFamily="34" charset="0"/>
              </a:rPr>
              <a:t>Universal Flood</a:t>
            </a:r>
          </a:p>
          <a:p>
            <a:pPr eaLnBrk="1" hangingPunct="1">
              <a:spcBef>
                <a:spcPct val="20000"/>
              </a:spcBef>
            </a:pPr>
            <a:r>
              <a:rPr lang="en-US" altLang="zh-CN" sz="2000" b="1">
                <a:solidFill>
                  <a:srgbClr val="FFFFFF"/>
                </a:solidFill>
                <a:cs typeface="Arial" pitchFamily="34" charset="0"/>
              </a:rPr>
              <a:t>Vapor canopy</a:t>
            </a:r>
          </a:p>
          <a:p>
            <a:pPr eaLnBrk="1" hangingPunct="1">
              <a:spcBef>
                <a:spcPct val="20000"/>
              </a:spcBef>
            </a:pP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answersingenesis.org</a:t>
            </a:r>
          </a:p>
          <a:p>
            <a:pPr eaLnBrk="1" hangingPunct="1">
              <a:spcBef>
                <a:spcPct val="20000"/>
              </a:spcBef>
            </a:pPr>
            <a:r>
              <a:rPr lang="en-US" altLang="zh-CN" sz="1800" b="1">
                <a:solidFill>
                  <a:srgbClr val="FFFFFF"/>
                </a:solidFill>
                <a:cs typeface="Arial" pitchFamily="34" charset="0"/>
              </a:rPr>
              <a:t>genesispark.org</a:t>
            </a:r>
          </a:p>
          <a:p>
            <a:pPr eaLnBrk="1" hangingPunct="1">
              <a:spcBef>
                <a:spcPct val="20000"/>
              </a:spcBef>
            </a:pPr>
            <a:r>
              <a:rPr lang="en-US" altLang="zh-CN" sz="1800" b="1">
                <a:solidFill>
                  <a:srgbClr val="FFFFFF"/>
                </a:solidFill>
                <a:cs typeface="Arial" pitchFamily="34" charset="0"/>
              </a:rPr>
              <a:t>icr.org critiques Ross at:</a:t>
            </a: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icr.org/pubs/imp/imp-217.htm</a:t>
            </a:r>
          </a:p>
        </p:txBody>
      </p:sp>
      <p:sp>
        <p:nvSpPr>
          <p:cNvPr id="26419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pitchFamily="34" charset="0"/>
                <a:cs typeface="Arial" pitchFamily="34" charset="0"/>
              </a:rPr>
              <a:t>Evangelicals Differ</a:t>
            </a:r>
            <a:endParaRPr lang="en-US" altLang="zh-CN" b="1">
              <a:latin typeface="Arial" pitchFamily="34" charset="0"/>
              <a:cs typeface="Arial" pitchFamily="34" charset="0"/>
            </a:endParaRPr>
          </a:p>
        </p:txBody>
      </p:sp>
      <p:sp>
        <p:nvSpPr>
          <p:cNvPr id="264198"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Reasons to Believe</a:t>
            </a:r>
          </a:p>
          <a:p>
            <a:pPr eaLnBrk="1" hangingPunct="1">
              <a:spcBef>
                <a:spcPct val="20000"/>
              </a:spcBef>
            </a:pPr>
            <a:r>
              <a:rPr lang="en-US" altLang="zh-CN" sz="2000" b="1">
                <a:solidFill>
                  <a:srgbClr val="FFFFFF"/>
                </a:solidFill>
                <a:cs typeface="Arial" pitchFamily="34" charset="0"/>
              </a:rPr>
              <a:t>Hugh Ross</a:t>
            </a:r>
          </a:p>
          <a:p>
            <a:pPr eaLnBrk="1" hangingPunct="1">
              <a:spcBef>
                <a:spcPct val="20000"/>
              </a:spcBef>
            </a:pPr>
            <a:r>
              <a:rPr lang="en-US" altLang="zh-CN" sz="2000" b="1">
                <a:solidFill>
                  <a:srgbClr val="FFFFFF"/>
                </a:solidFill>
                <a:cs typeface="Arial" pitchFamily="34" charset="0"/>
              </a:rPr>
              <a:t>Walt Brown</a:t>
            </a:r>
          </a:p>
          <a:p>
            <a:pPr eaLnBrk="1" hangingPunct="1">
              <a:spcBef>
                <a:spcPct val="20000"/>
              </a:spcBef>
            </a:pPr>
            <a:r>
              <a:rPr lang="en-US" altLang="zh-CN" sz="2000" b="1">
                <a:solidFill>
                  <a:srgbClr val="FFFFFF"/>
                </a:solidFill>
                <a:cs typeface="Arial" pitchFamily="34" charset="0"/>
              </a:rPr>
              <a:t>Old Earth</a:t>
            </a:r>
          </a:p>
          <a:p>
            <a:pPr eaLnBrk="1" hangingPunct="1">
              <a:spcBef>
                <a:spcPct val="20000"/>
              </a:spcBef>
            </a:pPr>
            <a:r>
              <a:rPr lang="en-US" altLang="zh-CN" sz="2000" b="1">
                <a:solidFill>
                  <a:srgbClr val="FFFFFF"/>
                </a:solidFill>
                <a:cs typeface="Arial" pitchFamily="34" charset="0"/>
              </a:rPr>
              <a:t>Progressive Creation</a:t>
            </a:r>
          </a:p>
          <a:p>
            <a:pPr eaLnBrk="1" hangingPunct="1">
              <a:spcBef>
                <a:spcPct val="20000"/>
              </a:spcBef>
            </a:pPr>
            <a:r>
              <a:rPr lang="en-US" altLang="zh-CN" sz="2000" b="1">
                <a:solidFill>
                  <a:srgbClr val="FFFFFF"/>
                </a:solidFill>
                <a:cs typeface="Arial" pitchFamily="34" charset="0"/>
              </a:rPr>
              <a:t>Mid-East Flood</a:t>
            </a:r>
          </a:p>
          <a:p>
            <a:pPr eaLnBrk="1" hangingPunct="1">
              <a:spcBef>
                <a:spcPct val="20000"/>
              </a:spcBef>
            </a:pPr>
            <a:r>
              <a:rPr lang="en-US" altLang="zh-CN" sz="2000" b="1">
                <a:solidFill>
                  <a:srgbClr val="FFFFFF"/>
                </a:solidFill>
                <a:cs typeface="Arial" pitchFamily="34" charset="0"/>
              </a:rPr>
              <a:t>Rain waters</a:t>
            </a:r>
            <a:endParaRPr lang="en-US" altLang="zh-CN" sz="1800" b="1">
              <a:solidFill>
                <a:srgbClr val="FFFFFF"/>
              </a:solidFill>
              <a:cs typeface="Arial" pitchFamily="34" charset="0"/>
            </a:endParaRPr>
          </a:p>
          <a:p>
            <a:pPr eaLnBrk="1" hangingPunct="1">
              <a:spcBef>
                <a:spcPct val="20000"/>
              </a:spcBef>
            </a:pPr>
            <a:endParaRPr lang="en-US" altLang="zh-CN" sz="18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reasons.org</a:t>
            </a:r>
          </a:p>
          <a:p>
            <a:pPr eaLnBrk="1" hangingPunct="1">
              <a:spcBef>
                <a:spcPct val="20000"/>
              </a:spcBef>
            </a:pPr>
            <a:r>
              <a:rPr lang="en-US" altLang="zh-CN" sz="1800" b="1">
                <a:solidFill>
                  <a:srgbClr val="FFFFFF"/>
                </a:solidFill>
                <a:cs typeface="Arial" pitchFamily="34" charset="0"/>
              </a:rPr>
              <a:t>godandscience.org</a:t>
            </a:r>
          </a:p>
          <a:p>
            <a:pPr eaLnBrk="1" hangingPunct="1">
              <a:spcBef>
                <a:spcPct val="20000"/>
              </a:spcBef>
            </a:pPr>
            <a:r>
              <a:rPr lang="en-US" altLang="zh-CN" sz="1800" b="1">
                <a:solidFill>
                  <a:srgbClr val="FFFFFF"/>
                </a:solidFill>
                <a:cs typeface="Arial" pitchFamily="34" charset="0"/>
              </a:rPr>
              <a:t>creationscience.com</a:t>
            </a:r>
            <a:endParaRPr lang="en-US" altLang="zh-CN" sz="1600" b="1">
              <a:solidFill>
                <a:srgbClr val="FFFFFF"/>
              </a:solidFill>
              <a:cs typeface="Arial" pitchFamily="34" charset="0"/>
            </a:endParaRPr>
          </a:p>
        </p:txBody>
      </p:sp>
      <p:sp>
        <p:nvSpPr>
          <p:cNvPr id="11"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ma14="http://schemas.microsoft.com/office/mac/drawingml/2011/main" xmlns="" val="1"/>
            </a:ext>
          </a:extLst>
        </p:spPr>
        <p:txBody>
          <a:bodyPr/>
          <a:lstStyle/>
          <a:p>
            <a:pPr>
              <a:defRPr/>
            </a:pPr>
            <a:r>
              <a:rPr lang="en-US" sz="3600" b="1">
                <a:solidFill>
                  <a:schemeClr val="bg1"/>
                </a:solidFill>
                <a:effectLst>
                  <a:glow rad="101600">
                    <a:schemeClr val="tx1"/>
                  </a:glow>
                </a:effectLst>
                <a:ea typeface="ＭＳ Ｐゴシック" charset="0"/>
              </a:rPr>
              <a:t>Two Other Sumerian Accounts</a:t>
            </a: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a:solidFill>
                  <a:srgbClr val="FFFFFF"/>
                </a:solidFill>
                <a:effectLst>
                  <a:glow rad="101600">
                    <a:srgbClr val="000000"/>
                  </a:glow>
                </a:effectLst>
                <a:cs typeface="Arial" charset="0"/>
              </a:rPr>
              <a:t>Enki created by fathering clay of Apsu</a:t>
            </a:r>
          </a:p>
          <a:p>
            <a:pPr>
              <a:spcBef>
                <a:spcPct val="20000"/>
              </a:spcBef>
              <a:buFontTx/>
              <a:buChar char="•"/>
              <a:defRPr/>
            </a:pPr>
            <a:endParaRPr lang="en-US" sz="1000" b="1">
              <a:solidFill>
                <a:srgbClr val="FFFFFF"/>
              </a:solidFill>
              <a:effectLst>
                <a:glow rad="101600">
                  <a:srgbClr val="000000"/>
                </a:glow>
              </a:effectLst>
              <a:cs typeface="Arial" charset="0"/>
            </a:endParaRPr>
          </a:p>
          <a:p>
            <a:pPr>
              <a:spcBef>
                <a:spcPct val="20000"/>
              </a:spcBef>
              <a:buFontTx/>
              <a:buChar char="•"/>
              <a:defRPr/>
            </a:pPr>
            <a:r>
              <a:rPr lang="en-US" sz="2800" b="1">
                <a:solidFill>
                  <a:srgbClr val="FFFFFF"/>
                </a:solidFill>
                <a:effectLst>
                  <a:glow rad="101600">
                    <a:srgbClr val="000000"/>
                  </a:glow>
                </a:effectLst>
                <a:cs typeface="Arial" charset="0"/>
              </a:rPr>
              <a:t>Enki, Ninmakh and Namma fashioned humans from clay to farm food and labour</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a:solidFill>
                  <a:srgbClr val="FFFF00"/>
                </a:solidFill>
                <a:effectLst>
                  <a:glow rad="101600">
                    <a:srgbClr val="000000"/>
                  </a:glow>
                </a:effectLst>
                <a:cs typeface="Arial" charset="0"/>
              </a:rPr>
              <a:t>Enki, Ninmakh and Creation of Humankind</a:t>
            </a:r>
            <a:endParaRPr lang="en-US" sz="2800" b="1">
              <a:solidFill>
                <a:srgbClr val="FFFF00"/>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ma14="http://schemas.microsoft.com/office/mac/drawingml/2011/main" xmlns="" val="1"/>
            </a:ext>
          </a:extLst>
        </p:spPr>
        <p:txBody>
          <a:bodyPr/>
          <a:lstStyle/>
          <a:p>
            <a:pPr marL="0" indent="0">
              <a:buFontTx/>
              <a:buNone/>
              <a:defRPr/>
            </a:pPr>
            <a:r>
              <a:rPr lang="en-US" b="1" i="1">
                <a:solidFill>
                  <a:srgbClr val="FFFF00"/>
                </a:solidFill>
                <a:effectLst>
                  <a:glow rad="101600">
                    <a:schemeClr val="tx1"/>
                  </a:glow>
                </a:effectLst>
                <a:ea typeface="ＭＳ Ｐゴシック" charset="0"/>
                <a:cs typeface="Arial" charset="0"/>
              </a:rPr>
              <a:t>Eridu Genesis</a:t>
            </a:r>
            <a:endParaRPr lang="en-US" sz="3200" b="1">
              <a:solidFill>
                <a:srgbClr val="FFFF00"/>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defRPr/>
            </a:pPr>
            <a:r>
              <a:rPr lang="en-US" b="1" dirty="0">
                <a:solidFill>
                  <a:schemeClr val="bg1"/>
                </a:solidFill>
                <a:effectLst>
                  <a:glow rad="101600">
                    <a:schemeClr val="tx1"/>
                  </a:glow>
                </a:effectLst>
                <a:ea typeface="ＭＳ Ｐゴシック" charset="0"/>
                <a:cs typeface="Arial" charset="0"/>
              </a:rPr>
              <a:t>Origin: 1600 BC</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Order parallels Genesis account</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Narrates creation of mankind, cities, and great flood; hero named </a:t>
            </a:r>
            <a:r>
              <a:rPr lang="en-US" b="1" dirty="0" err="1">
                <a:solidFill>
                  <a:schemeClr val="bg1"/>
                </a:solidFill>
                <a:effectLst>
                  <a:glow rad="101600">
                    <a:schemeClr val="tx1"/>
                  </a:glow>
                </a:effectLst>
                <a:ea typeface="ＭＳ Ｐゴシック" charset="0"/>
                <a:cs typeface="Arial" charset="0"/>
              </a:rPr>
              <a:t>Ziusudra</a:t>
            </a:r>
            <a:endParaRPr lang="en-US" sz="3200" b="1" dirty="0">
              <a:solidFill>
                <a:schemeClr val="bg1"/>
              </a:solidFill>
              <a:effectLst>
                <a:glow rad="101600">
                  <a:schemeClr val="tx1"/>
                </a:glow>
              </a:effectLst>
              <a:ea typeface="ＭＳ Ｐゴシック"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US" b="1">
                <a:solidFill>
                  <a:schemeClr val="bg1"/>
                </a:solidFill>
                <a:effectLst>
                  <a:glow rad="228600">
                    <a:schemeClr val="tx1"/>
                  </a:glow>
                  <a:outerShdw blurRad="38100" dist="38100" dir="2700000" algn="tl">
                    <a:srgbClr val="808080"/>
                  </a:outerShdw>
                </a:effectLst>
                <a:latin typeface="Arial" charset="0"/>
                <a:ea typeface="Osaka" charset="0"/>
                <a:cs typeface="Osaka" charset="0"/>
              </a:rPr>
              <a:t>Two Accounts of Creation</a:t>
            </a: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God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Elohim</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Days 1-6</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Everything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In the beginning…</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Yahweh</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 6 alone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Adam &amp; 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These are the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toledot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generations…</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(11x)</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082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268290" name="Rectangle 3"/>
          <p:cNvSpPr>
            <a:spLocks noGrp="1" noChangeArrowheads="1"/>
          </p:cNvSpPr>
          <p:nvPr>
            <p:ph type="title" idx="4294967295"/>
          </p:nvPr>
        </p:nvSpPr>
        <p:spPr/>
        <p:txBody>
          <a:bodyPr/>
          <a:lstStyle/>
          <a:p>
            <a:pPr algn="ctr" eaLnBrk="1" hangingPunct="1"/>
            <a:r>
              <a:rPr lang="en-US" altLang="en-US">
                <a:solidFill>
                  <a:schemeClr val="bg2"/>
                </a:solidFill>
              </a:rPr>
              <a:t>Black</a:t>
            </a:r>
            <a:endParaRPr lang="en-US" altLang="en-US"/>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13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513" y="-99392"/>
            <a:ext cx="9274707" cy="705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Rectangle 3"/>
          <p:cNvSpPr>
            <a:spLocks noGrp="1" noChangeArrowheads="1"/>
          </p:cNvSpPr>
          <p:nvPr>
            <p:ph type="title"/>
          </p:nvPr>
        </p:nvSpPr>
        <p:spPr>
          <a:xfrm>
            <a:off x="4572000" y="277813"/>
            <a:ext cx="4114800" cy="1093787"/>
          </a:xfrm>
        </p:spPr>
        <p:txBody>
          <a:bodyPr/>
          <a:lstStyle/>
          <a:p>
            <a:pPr eaLnBrk="1" hangingPunct="1"/>
            <a:r>
              <a:rPr lang="en-US" altLang="en-US">
                <a:solidFill>
                  <a:schemeClr val="bg1"/>
                </a:solidFill>
              </a:rPr>
              <a:t>Atrahasis Epic</a:t>
            </a:r>
            <a:endParaRPr lang="en-US" altLang="en-US"/>
          </a:p>
        </p:txBody>
      </p:sp>
      <p:sp>
        <p:nvSpPr>
          <p:cNvPr id="166916" name="Rectangle 4"/>
          <p:cNvSpPr>
            <a:spLocks noGrp="1" noChangeArrowheads="1"/>
          </p:cNvSpPr>
          <p:nvPr>
            <p:ph type="body" sz="half" idx="1"/>
          </p:nvPr>
        </p:nvSpPr>
        <p:spPr>
          <a:xfrm>
            <a:off x="228600" y="457200"/>
            <a:ext cx="3505200" cy="6248400"/>
          </a:xfrm>
        </p:spPr>
        <p:txBody>
          <a:bodyPr/>
          <a:lstStyle/>
          <a:p>
            <a:pPr marL="0" indent="0" eaLnBrk="1" hangingPunct="1">
              <a:lnSpc>
                <a:spcPct val="90000"/>
              </a:lnSpc>
              <a:buFont typeface="Wingdings" pitchFamily="2" charset="2"/>
              <a:buNone/>
            </a:pPr>
            <a:r>
              <a:rPr lang="en-US" altLang="ja-JP" b="1"/>
              <a:t>"</a:t>
            </a:r>
            <a:r>
              <a:rPr lang="en-US" altLang="en-US" b="1"/>
              <a:t>Let the birth-goddess create offspring, and let man bear the toil of the gods… create humanity that he may bear the yoke… let Nintu mix clay, that god and man may be thoroughly mixed in the clay, let there be a spirit from the god</a:t>
            </a:r>
            <a:r>
              <a:rPr lang="fr-FR" altLang="ja-JP" b="1"/>
              <a:t>'</a:t>
            </a:r>
            <a:r>
              <a:rPr lang="en-US" altLang="en-US" b="1"/>
              <a:t>s flesh</a:t>
            </a:r>
            <a:r>
              <a:rPr lang="en-US" altLang="ja-JP" b="1"/>
              <a:t>"</a:t>
            </a:r>
            <a:r>
              <a:rPr lang="en-US" altLang="en-US" b="1"/>
              <a:t> (Arnold/Beyer, 24)</a:t>
            </a:r>
          </a:p>
        </p:txBody>
      </p:sp>
      <p:sp>
        <p:nvSpPr>
          <p:cNvPr id="166917" name="Rectangle 5"/>
          <p:cNvSpPr>
            <a:spLocks noGrp="1" noChangeArrowheads="1"/>
          </p:cNvSpPr>
          <p:nvPr>
            <p:ph type="body" sz="half" idx="2"/>
          </p:nvPr>
        </p:nvSpPr>
        <p:spPr>
          <a:xfrm>
            <a:off x="4419600" y="1524000"/>
            <a:ext cx="4648200" cy="2895600"/>
          </a:xfrm>
        </p:spPr>
        <p:txBody>
          <a:bodyPr/>
          <a:lstStyle/>
          <a:p>
            <a:pPr eaLnBrk="1" hangingPunct="1">
              <a:buClr>
                <a:schemeClr val="bg2"/>
              </a:buClr>
            </a:pPr>
            <a:r>
              <a:rPr lang="en-US" altLang="en-US" b="1">
                <a:solidFill>
                  <a:schemeClr val="bg1"/>
                </a:solidFill>
                <a:effectLst>
                  <a:outerShdw blurRad="38100" dist="38100" dir="2700000" algn="tl">
                    <a:srgbClr val="FFFFFF"/>
                  </a:outerShdw>
                </a:effectLst>
              </a:rPr>
              <a:t>Akkadian 1650 BC </a:t>
            </a:r>
          </a:p>
          <a:p>
            <a:pPr eaLnBrk="1" hangingPunct="1">
              <a:buClr>
                <a:schemeClr val="bg2"/>
              </a:buClr>
            </a:pPr>
            <a:r>
              <a:rPr lang="en-US" altLang="en-US" b="1">
                <a:solidFill>
                  <a:schemeClr val="bg1"/>
                </a:solidFill>
                <a:effectLst>
                  <a:outerShdw blurRad="38100" dist="38100" dir="2700000" algn="tl">
                    <a:srgbClr val="FFFFFF"/>
                  </a:outerShdw>
                </a:effectLst>
              </a:rPr>
              <a:t>Creation &amp; flood stories</a:t>
            </a:r>
          </a:p>
          <a:p>
            <a:pPr eaLnBrk="1" hangingPunct="1">
              <a:buClr>
                <a:schemeClr val="bg2"/>
              </a:buClr>
            </a:pPr>
            <a:r>
              <a:rPr lang="en-US" altLang="en-US" b="1">
                <a:solidFill>
                  <a:schemeClr val="bg1"/>
                </a:solidFill>
                <a:effectLst>
                  <a:outerShdw blurRad="38100" dist="38100" dir="2700000" algn="tl">
                    <a:srgbClr val="FFFFFF"/>
                  </a:outerShdw>
                </a:effectLst>
              </a:rPr>
              <a:t>Man created to help overworked gods</a:t>
            </a:r>
          </a:p>
          <a:p>
            <a:pPr eaLnBrk="1" hangingPunct="1">
              <a:buClr>
                <a:schemeClr val="bg2"/>
              </a:buClr>
            </a:pPr>
            <a:r>
              <a:rPr lang="en-US" altLang="en-US" b="1">
                <a:solidFill>
                  <a:schemeClr val="bg1"/>
                </a:solidFill>
                <a:effectLst>
                  <a:outerShdw blurRad="38100" dist="38100" dir="2700000" algn="tl">
                    <a:srgbClr val="FFFFFF"/>
                  </a:outerShdw>
                </a:effectLst>
              </a:rPr>
              <a:t>Man made from clay</a:t>
            </a:r>
          </a:p>
        </p:txBody>
      </p:sp>
      <p:sp>
        <p:nvSpPr>
          <p:cNvPr id="166918" name="Text Box 6"/>
          <p:cNvSpPr txBox="1">
            <a:spLocks noChangeArrowheads="1"/>
          </p:cNvSpPr>
          <p:nvPr/>
        </p:nvSpPr>
        <p:spPr bwMode="auto">
          <a:xfrm>
            <a:off x="8243888" y="44450"/>
            <a:ext cx="784225"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eaLnBrk="1" hangingPunct="1">
              <a:defRPr/>
            </a:pPr>
            <a:r>
              <a:rPr lang="en-US" b="1" dirty="0">
                <a:solidFill>
                  <a:srgbClr val="000000"/>
                </a:solidFill>
                <a:latin typeface="Arial"/>
                <a:ea typeface="ＭＳ Ｐゴシック" pitchFamily="-111" charset="-128"/>
                <a:cs typeface="Arial"/>
              </a:rPr>
              <a:t>188i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a:solidFill>
                  <a:schemeClr val="bg1"/>
                </a:solidFill>
                <a:effectLst>
                  <a:outerShdw blurRad="38100" dist="38100" dir="2700000" algn="tl">
                    <a:srgbClr val="000000"/>
                  </a:outerShdw>
                </a:effectLst>
                <a:latin typeface="Arial" pitchFamily="34" charset="0"/>
              </a:rPr>
              <a:t>Views of Creation</a:t>
            </a:r>
            <a:endParaRPr lang="en-US" altLang="en-US" sz="360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3046941992"/>
              </p:ext>
            </p:extLst>
          </p:nvPr>
        </p:nvGraphicFramePr>
        <p:xfrm>
          <a:off x="-36512" y="988036"/>
          <a:ext cx="9217024" cy="5449168"/>
        </p:xfrm>
        <a:graphic>
          <a:graphicData uri="http://schemas.openxmlformats.org/drawingml/2006/table">
            <a:tbl>
              <a:tblPr>
                <a:tableStyleId>{775DCB02-9BB8-47FD-8907-85C794F793BA}</a:tableStyleId>
              </a:tblPr>
              <a:tblGrid>
                <a:gridCol w="4608512">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FFFFFF"/>
                          </a:solidFill>
                          <a:effectLst/>
                          <a:latin typeface="Arial"/>
                          <a:ea typeface="Times"/>
                          <a:cs typeface="Arial"/>
                        </a:rPr>
                        <a:t>Polytheistic</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Monotheistic (Gen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chemeClr val="tx1"/>
                          </a:solidFill>
                          <a:effectLst/>
                          <a:latin typeface="Arial"/>
                          <a:ea typeface="Times"/>
                          <a:cs typeface="Arial"/>
                        </a:rPr>
                        <a:t>Myth</a:t>
                      </a:r>
                    </a:p>
                  </a:txBody>
                  <a:tcPr marL="68580" marR="68580" marT="0" marB="0" anchor="ctr">
                    <a:solidFill>
                      <a:schemeClr val="bg1"/>
                    </a:solidFill>
                  </a:tcPr>
                </a:tc>
                <a:tc>
                  <a:txBody>
                    <a:bodyPr/>
                    <a:lstStyle/>
                    <a:p>
                      <a:pPr algn="ctr">
                        <a:spcAft>
                          <a:spcPts val="0"/>
                        </a:spcAft>
                      </a:pPr>
                      <a:r>
                        <a:rPr lang="en-US" sz="2400" b="1" dirty="0">
                          <a:solidFill>
                            <a:schemeClr val="tx1"/>
                          </a:solidFill>
                          <a:effectLst/>
                          <a:latin typeface="Arial"/>
                          <a:ea typeface="Times"/>
                          <a:cs typeface="Arial"/>
                        </a:rPr>
                        <a:t>History</a:t>
                      </a:r>
                    </a:p>
                  </a:txBody>
                  <a:tcPr marL="68580" marR="68580" marT="0" marB="0" anchor="ctr">
                    <a:solidFill>
                      <a:schemeClr val="bg1"/>
                    </a:solidFill>
                  </a:tcPr>
                </a:tc>
                <a:extLst>
                  <a:ext uri="{0D108BD9-81ED-4DB2-BD59-A6C34878D82A}">
                    <a16:rowId xmlns:a16="http://schemas.microsoft.com/office/drawing/2014/main" val="10002"/>
                  </a:ext>
                </a:extLst>
              </a:tr>
              <a:tr h="572443">
                <a:tc>
                  <a:txBody>
                    <a:bodyPr/>
                    <a:lstStyle/>
                    <a:p>
                      <a:pPr algn="ctr">
                        <a:spcAft>
                          <a:spcPts val="0"/>
                        </a:spcAft>
                      </a:pPr>
                      <a:r>
                        <a:rPr lang="en-US" sz="2400" b="1" dirty="0">
                          <a:solidFill>
                            <a:srgbClr val="FFFFFF"/>
                          </a:solidFill>
                          <a:effectLst/>
                          <a:latin typeface="Arial"/>
                          <a:ea typeface="Times"/>
                          <a:cs typeface="Arial"/>
                        </a:rPr>
                        <a:t>Written to satisfy man</a:t>
                      </a:r>
                      <a:r>
                        <a:rPr lang="fr-FR"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curiosity on origins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Written to glorify God &amp; extend his rule</a:t>
                      </a: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000000"/>
                          </a:solidFill>
                          <a:effectLst/>
                          <a:latin typeface="Arial"/>
                          <a:ea typeface="Times"/>
                          <a:cs typeface="Arial"/>
                        </a:rPr>
                        <a:t>The gods created themselves and other gods</a:t>
                      </a:r>
                    </a:p>
                  </a:txBody>
                  <a:tcPr marL="68580" marR="68580" marT="0" marB="0" anchor="ctr">
                    <a:solidFill>
                      <a:schemeClr val="bg1"/>
                    </a:solidFill>
                  </a:tcPr>
                </a:tc>
                <a:tc>
                  <a:txBody>
                    <a:bodyPr/>
                    <a:lstStyle/>
                    <a:p>
                      <a:pPr algn="ctr">
                        <a:spcAft>
                          <a:spcPts val="0"/>
                        </a:spcAft>
                      </a:pPr>
                      <a:r>
                        <a:rPr lang="en-US" sz="2400" b="1" dirty="0">
                          <a:solidFill>
                            <a:srgbClr val="000000"/>
                          </a:solidFill>
                          <a:effectLst/>
                          <a:latin typeface="Arial"/>
                          <a:ea typeface="Times"/>
                          <a:cs typeface="Arial"/>
                        </a:rPr>
                        <a:t>The Word existed before creation (John 1:1-3)</a:t>
                      </a:r>
                    </a:p>
                  </a:txBody>
                  <a:tcPr marL="68580" marR="68580" marT="0" marB="0" anchor="ctr">
                    <a:solidFill>
                      <a:schemeClr val="bg1"/>
                    </a:solid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FFFFFF"/>
                          </a:solidFill>
                          <a:effectLst/>
                          <a:latin typeface="Arial"/>
                          <a:ea typeface="Times"/>
                          <a:cs typeface="Arial"/>
                        </a:rPr>
                        <a:t>The gods struggled for sovereignty</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Yahweh sovereign by nature (Gen 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000000"/>
                          </a:solidFill>
                          <a:effectLst/>
                          <a:latin typeface="Arial"/>
                          <a:ea typeface="Times"/>
                          <a:cs typeface="Arial"/>
                        </a:rPr>
                        <a:t>Man mostly not in divine image (low status)</a:t>
                      </a:r>
                    </a:p>
                  </a:txBody>
                  <a:tcPr marL="68580" marR="68580" marT="0" marB="0" anchor="ctr">
                    <a:solidFill>
                      <a:schemeClr val="bg1"/>
                    </a:solidFill>
                  </a:tcPr>
                </a:tc>
                <a:tc>
                  <a:txBody>
                    <a:bodyPr/>
                    <a:lstStyle/>
                    <a:p>
                      <a:pPr algn="ctr">
                        <a:spcAft>
                          <a:spcPts val="0"/>
                        </a:spcAft>
                      </a:pPr>
                      <a:r>
                        <a:rPr lang="en-US" sz="2400" b="1" dirty="0">
                          <a:solidFill>
                            <a:srgbClr val="000000"/>
                          </a:solidFill>
                          <a:effectLst/>
                          <a:latin typeface="Arial"/>
                          <a:ea typeface="Times"/>
                          <a:cs typeface="Arial"/>
                        </a:rPr>
                        <a:t>Man created in God</a:t>
                      </a:r>
                      <a:r>
                        <a:rPr lang="fr-FR" sz="2400" b="1" dirty="0">
                          <a:solidFill>
                            <a:srgbClr val="000000"/>
                          </a:solidFill>
                          <a:effectLst/>
                          <a:latin typeface="Arial"/>
                          <a:ea typeface="Times"/>
                          <a:cs typeface="Arial"/>
                        </a:rPr>
                        <a:t>'</a:t>
                      </a:r>
                      <a:r>
                        <a:rPr lang="en-US" sz="2400" b="1" dirty="0">
                          <a:solidFill>
                            <a:srgbClr val="000000"/>
                          </a:solidFill>
                          <a:effectLst/>
                          <a:latin typeface="Arial"/>
                          <a:ea typeface="Times"/>
                          <a:cs typeface="Arial"/>
                        </a:rPr>
                        <a:t>s image (high status)</a:t>
                      </a:r>
                    </a:p>
                  </a:txBody>
                  <a:tcPr marL="68580" marR="68580" marT="0" marB="0" anchor="ctr">
                    <a:solidFill>
                      <a:schemeClr val="bg1"/>
                    </a:solid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FFFFFF"/>
                          </a:solidFill>
                          <a:effectLst/>
                          <a:latin typeface="Arial"/>
                          <a:ea typeface="Times"/>
                          <a:cs typeface="Arial"/>
                        </a:rPr>
                        <a:t>People made to be slaves of the gods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Man rules over creation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(Gen 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en-US" sz="2400" b="1" dirty="0">
                          <a:solidFill>
                            <a:srgbClr val="000000"/>
                          </a:solidFill>
                          <a:effectLst/>
                          <a:latin typeface="Arial"/>
                          <a:ea typeface="Times"/>
                          <a:cs typeface="Arial"/>
                        </a:rPr>
                        <a:t>Life</a:t>
                      </a:r>
                      <a:r>
                        <a:rPr lang="en-US" sz="2400" b="1" baseline="0" dirty="0">
                          <a:solidFill>
                            <a:srgbClr val="000000"/>
                          </a:solidFill>
                          <a:effectLst/>
                          <a:latin typeface="Arial"/>
                          <a:ea typeface="Times"/>
                          <a:cs typeface="Arial"/>
                        </a:rPr>
                        <a:t> came from death</a:t>
                      </a:r>
                      <a:endParaRPr lang="en-US" sz="2400" b="1" dirty="0">
                        <a:solidFill>
                          <a:srgbClr val="000000"/>
                        </a:solidFill>
                        <a:effectLst/>
                        <a:latin typeface="Arial"/>
                        <a:ea typeface="Times"/>
                        <a:cs typeface="Arial"/>
                      </a:endParaRPr>
                    </a:p>
                  </a:txBody>
                  <a:tcPr marL="68580" marR="68580" marT="0" marB="0" anchor="ctr">
                    <a:solidFill>
                      <a:schemeClr val="bg1"/>
                    </a:solidFill>
                  </a:tcPr>
                </a:tc>
                <a:tc>
                  <a:txBody>
                    <a:bodyPr/>
                    <a:lstStyle/>
                    <a:p>
                      <a:pPr algn="ctr">
                        <a:spcAft>
                          <a:spcPts val="0"/>
                        </a:spcAft>
                      </a:pPr>
                      <a:r>
                        <a:rPr lang="en-US" sz="2400" b="1" dirty="0">
                          <a:solidFill>
                            <a:srgbClr val="000000"/>
                          </a:solidFill>
                          <a:effectLst/>
                          <a:latin typeface="Arial"/>
                          <a:ea typeface="Times"/>
                          <a:cs typeface="Arial"/>
                        </a:rPr>
                        <a:t>Life came from life</a:t>
                      </a:r>
                    </a:p>
                  </a:txBody>
                  <a:tcPr marL="68580" marR="68580" marT="0" marB="0" anchor="ctr">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a:solidFill>
                  <a:schemeClr val="bg1"/>
                </a:solidFill>
                <a:effectLst>
                  <a:outerShdw blurRad="38100" dist="38100" dir="2700000" algn="tl">
                    <a:srgbClr val="000000"/>
                  </a:outerShdw>
                </a:effectLst>
                <a:latin typeface="Arial" pitchFamily="34" charset="0"/>
              </a:rPr>
              <a:t>Views of Creation</a:t>
            </a:r>
            <a:endParaRPr lang="en-US" altLang="en-US" sz="360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115617328"/>
              </p:ext>
            </p:extLst>
          </p:nvPr>
        </p:nvGraphicFramePr>
        <p:xfrm>
          <a:off x="-36512" y="932892"/>
          <a:ext cx="9144000" cy="56644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000000"/>
                          </a:solidFill>
                          <a:effectLst/>
                          <a:latin typeface="Arial"/>
                          <a:ea typeface="Times"/>
                          <a:cs typeface="Arial"/>
                        </a:rPr>
                        <a:t>The most powerful god used magic to create</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Yahweh did not need to use magic</a:t>
                      </a: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rgbClr val="FFFFFF"/>
                          </a:solidFill>
                          <a:effectLst/>
                          <a:latin typeface="Arial"/>
                          <a:ea typeface="Times"/>
                          <a:cs typeface="Arial"/>
                        </a:rPr>
                        <a:t>Male and female gods had sexual activity</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Yahweh had no female consort</a:t>
                      </a: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en-US" sz="2400" b="1" dirty="0">
                          <a:solidFill>
                            <a:srgbClr val="000000"/>
                          </a:solidFill>
                          <a:effectLst/>
                          <a:latin typeface="Arial"/>
                          <a:ea typeface="Times"/>
                          <a:cs typeface="Arial"/>
                        </a:rPr>
                        <a:t>Creation resulted from conflict between gods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by orderly means </a:t>
                      </a: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FFFFFF"/>
                          </a:solidFill>
                          <a:effectLst/>
                          <a:latin typeface="Arial"/>
                          <a:ea typeface="Times"/>
                          <a:cs typeface="Arial"/>
                        </a:rPr>
                        <a:t>Creative activity not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separated into days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Six days of creation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model the work week</a:t>
                      </a: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000000"/>
                          </a:solidFill>
                          <a:effectLst/>
                          <a:latin typeface="Arial"/>
                          <a:ea typeface="Times"/>
                          <a:cs typeface="Arial"/>
                        </a:rPr>
                        <a:t>These are gods in and of themselves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of light, sun, sky, moon, etc.</a:t>
                      </a: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FFFFFF"/>
                          </a:solidFill>
                          <a:effectLst/>
                          <a:latin typeface="Arial"/>
                          <a:ea typeface="Times"/>
                          <a:cs typeface="Arial"/>
                        </a:rPr>
                        <a:t>No corresponding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rest day is taught</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A Sabbath rest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completes creation</a:t>
                      </a: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000000"/>
                          </a:solidFill>
                          <a:effectLst/>
                          <a:latin typeface="Arial"/>
                          <a:ea typeface="Times"/>
                          <a:cs typeface="Arial"/>
                        </a:rPr>
                        <a:t>Material assumed to be eternal in the past</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No pre-existent material </a:t>
                      </a:r>
                    </a:p>
                    <a:p>
                      <a:pPr algn="ctr">
                        <a:spcAft>
                          <a:spcPts val="0"/>
                        </a:spcAft>
                      </a:pPr>
                      <a:r>
                        <a:rPr lang="en-US" sz="2400" b="1">
                          <a:solidFill>
                            <a:srgbClr val="000000"/>
                          </a:solidFill>
                          <a:effectLst/>
                          <a:latin typeface="Arial"/>
                          <a:ea typeface="Times"/>
                          <a:cs typeface="Arial"/>
                        </a:rPr>
                        <a:t>(Hebrews </a:t>
                      </a:r>
                      <a:r>
                        <a:rPr lang="en-US" sz="2400" b="1" dirty="0">
                          <a:solidFill>
                            <a:srgbClr val="000000"/>
                          </a:solidFill>
                          <a:effectLst/>
                          <a:latin typeface="Arial"/>
                          <a:ea typeface="Times"/>
                          <a:cs typeface="Arial"/>
                        </a:rPr>
                        <a:t>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4DB569-D096-C441-AC18-5D54A2AAC9F9}"/>
              </a:ext>
            </a:extLst>
          </p:cNvPr>
          <p:cNvSpPr/>
          <p:nvPr/>
        </p:nvSpPr>
        <p:spPr bwMode="auto">
          <a:xfrm>
            <a:off x="6588224" y="1821550"/>
            <a:ext cx="7416824" cy="3542692"/>
          </a:xfrm>
          <a:prstGeom prst="rect">
            <a:avLst/>
          </a:prstGeom>
          <a:solidFill>
            <a:schemeClr val="bg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The </a:t>
            </a:r>
            <a:br>
              <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br>
            <a:r>
              <a:rPr kumimoji="0" lang="en-US" sz="88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Relevance</a:t>
            </a:r>
            <a: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 </a:t>
            </a:r>
            <a:b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br>
            <a:r>
              <a:rPr kumimoji="0" lang="en-US" sz="44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of</a:t>
            </a:r>
            <a: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 </a:t>
            </a:r>
            <a:r>
              <a:rPr kumimoji="0" lang="en-US" sz="88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Genesis</a:t>
            </a:r>
            <a:endPar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endParaRPr>
          </a:p>
        </p:txBody>
      </p:sp>
      <p:sp>
        <p:nvSpPr>
          <p:cNvPr id="191489"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en-US"/>
              <a:t>Relevance of Genesis Title 00513</a:t>
            </a:r>
          </a:p>
        </p:txBody>
      </p:sp>
      <p:sp>
        <p:nvSpPr>
          <p:cNvPr id="191490" name="Rectangle 3"/>
          <p:cNvSpPr>
            <a:spLocks noGrp="1" noChangeArrowheads="1"/>
          </p:cNvSpPr>
          <p:nvPr>
            <p:ph type="body" idx="1"/>
          </p:nvPr>
        </p:nvSpPr>
        <p:spPr>
          <a:xfrm>
            <a:off x="1398588" y="3917950"/>
            <a:ext cx="6332537" cy="2940050"/>
          </a:xfrm>
        </p:spPr>
        <p:txBody>
          <a:bodyPr/>
          <a:lstStyle/>
          <a:p>
            <a:pPr eaLnBrk="1" hangingPunct="1"/>
            <a:endParaRPr lang="en-US" altLang="en-US"/>
          </a:p>
        </p:txBody>
      </p:sp>
      <p:pic>
        <p:nvPicPr>
          <p:cNvPr id="191491"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4540</TotalTime>
  <Words>3831</Words>
  <Application>Microsoft Macintosh PowerPoint</Application>
  <PresentationFormat>On-screen Show (4:3)</PresentationFormat>
  <Paragraphs>484</Paragraphs>
  <Slides>52</Slides>
  <Notes>49</Notes>
  <HiddenSlides>0</HiddenSlides>
  <MMClips>0</MMClips>
  <ScaleCrop>false</ScaleCrop>
  <HeadingPairs>
    <vt:vector size="8" baseType="variant">
      <vt:variant>
        <vt:lpstr>Fonts Used</vt:lpstr>
      </vt:variant>
      <vt:variant>
        <vt:i4>17</vt:i4>
      </vt:variant>
      <vt:variant>
        <vt:lpstr>Theme</vt:lpstr>
      </vt:variant>
      <vt:variant>
        <vt:i4>23</vt:i4>
      </vt:variant>
      <vt:variant>
        <vt:lpstr>Embedded OLE Servers</vt:lpstr>
      </vt:variant>
      <vt:variant>
        <vt:i4>1</vt:i4>
      </vt:variant>
      <vt:variant>
        <vt:lpstr>Slide Titles</vt:lpstr>
      </vt:variant>
      <vt:variant>
        <vt:i4>52</vt:i4>
      </vt:variant>
    </vt:vector>
  </HeadingPairs>
  <TitlesOfParts>
    <vt:vector size="93" baseType="lpstr">
      <vt:lpstr>Charcoal CY</vt:lpstr>
      <vt:lpstr>ＭＳ Ｐゴシック</vt:lpstr>
      <vt:lpstr>Myriad Pro Light</vt:lpstr>
      <vt:lpstr>SimSun</vt:lpstr>
      <vt:lpstr>Arial</vt:lpstr>
      <vt:lpstr>Arial Black</vt:lpstr>
      <vt:lpstr>Arial Narrow</vt:lpstr>
      <vt:lpstr>Arial Narrow Bold</vt:lpstr>
      <vt:lpstr>Calibri</vt:lpstr>
      <vt:lpstr>Capitals</vt:lpstr>
      <vt:lpstr>Impact</vt:lpstr>
      <vt:lpstr>Lucida Grande</vt:lpstr>
      <vt:lpstr>Monotype Sorts</vt:lpstr>
      <vt:lpstr>Times New Roman</vt:lpstr>
      <vt:lpstr>Trebuchet MS</vt:lpstr>
      <vt:lpstr>Verdana</vt:lpstr>
      <vt:lpstr>Wingdings</vt:lpstr>
      <vt:lpstr>Blank Presentation</vt:lpstr>
      <vt:lpstr>Title &amp; Bullets</vt:lpstr>
      <vt:lpstr>Orbit</vt:lpstr>
      <vt:lpstr>Default Design</vt:lpstr>
      <vt:lpstr>2_Default Design</vt:lpstr>
      <vt:lpstr>1_Title &amp; Bullets</vt:lpstr>
      <vt:lpstr>3_Default Design</vt:lpstr>
      <vt:lpstr>6_Default Design</vt:lpstr>
      <vt:lpstr>1_Blank Black</vt:lpstr>
      <vt:lpstr>2_Title &amp; Bullets</vt:lpstr>
      <vt:lpstr>Topo</vt:lpstr>
      <vt:lpstr>Droplet</vt:lpstr>
      <vt:lpstr>2_Orbit</vt:lpstr>
      <vt:lpstr>1_Blank Presentation</vt:lpstr>
      <vt:lpstr>4_Default Design</vt:lpstr>
      <vt:lpstr>8_Default Design</vt:lpstr>
      <vt:lpstr>Office Theme</vt:lpstr>
      <vt:lpstr>15_Default Design</vt:lpstr>
      <vt:lpstr>3_Orbit</vt:lpstr>
      <vt:lpstr>1_Office Theme</vt:lpstr>
      <vt:lpstr>2_Blank Presentation</vt:lpstr>
      <vt:lpstr>4_Orbit</vt:lpstr>
      <vt:lpstr>6_Orbit</vt:lpstr>
      <vt:lpstr>Chart</vt:lpstr>
      <vt:lpstr>How Did the Universe Get Here?</vt:lpstr>
      <vt:lpstr>Questions We All Must Answer</vt:lpstr>
      <vt:lpstr>Narrative Parallels to Genesis</vt:lpstr>
      <vt:lpstr>Enuma Elish ("When on High")</vt:lpstr>
      <vt:lpstr>Two Other Sumerian Accounts</vt:lpstr>
      <vt:lpstr>Atrahasis Epic</vt:lpstr>
      <vt:lpstr>Views of Creation</vt:lpstr>
      <vt:lpstr>Views of Creation</vt:lpstr>
      <vt:lpstr>Relevance of Genesis Title 00513</vt:lpstr>
      <vt:lpstr>IN THE BEGINNING</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Genesis 3:15</vt:lpstr>
      <vt:lpstr>Sin-Romans 8:22 00074</vt:lpstr>
      <vt:lpstr>Reinterpretations 00363</vt:lpstr>
      <vt:lpstr>Creation Theories</vt:lpstr>
      <vt:lpstr>Q335-Sagan 00434</vt:lpstr>
      <vt:lpstr>Q335-Sagan 00434</vt:lpstr>
      <vt:lpstr>Q335-Sagan 00434</vt:lpstr>
      <vt:lpstr>Who believes what?</vt:lpstr>
      <vt:lpstr>Did life originate as an accident?</vt:lpstr>
      <vt:lpstr>Q335-Sagan 00434</vt:lpstr>
      <vt:lpstr>Q335-Sagan 00434</vt:lpstr>
      <vt:lpstr>Q335-Sagan 00434</vt:lpstr>
      <vt:lpstr>Blocks-God's Word &amp; Man's Opinion-Termites 00884</vt:lpstr>
      <vt:lpstr>Balloons problem—evol vs creat</vt:lpstr>
      <vt:lpstr>Balloons problem—man's vs God's word</vt:lpstr>
      <vt:lpstr>Product-The Lie 00417</vt:lpstr>
      <vt:lpstr>Product-The Genesis Record 00416</vt:lpstr>
      <vt:lpstr>Questions &amp; Answers 00441</vt:lpstr>
      <vt:lpstr>AiG Web Address 00439</vt:lpstr>
      <vt:lpstr>Days of Creation</vt:lpstr>
      <vt:lpstr>How Does 1:1 Relate to 1:2-3?</vt:lpstr>
      <vt:lpstr>Gap Theory (or Ruin/Reconstruction)</vt:lpstr>
      <vt:lpstr>Gap Theory (or Ruin/Reconstruction)</vt:lpstr>
      <vt:lpstr>Relative Beginning (5 variations)</vt:lpstr>
      <vt:lpstr>Relative Beginning (5 variations)</vt:lpstr>
      <vt:lpstr>Water Vapor Canopy Theory</vt:lpstr>
      <vt:lpstr>Evangelicals Differ</vt:lpstr>
      <vt:lpstr>Two Accounts of Creation</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114</cp:revision>
  <dcterms:created xsi:type="dcterms:W3CDTF">2009-08-18T23:24:02Z</dcterms:created>
  <dcterms:modified xsi:type="dcterms:W3CDTF">2026-05-28T13:33:15Z</dcterms:modified>
</cp:coreProperties>
</file>