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theme/theme1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9.xml" ContentType="application/vnd.openxmlformats-officedocument.theme+xml"/>
  <Override PartName="/ppt/slideLayouts/slideLayout15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3" r:id="rId4"/>
    <p:sldMasterId id="2147483655" r:id="rId5"/>
    <p:sldMasterId id="2147483657" r:id="rId6"/>
    <p:sldMasterId id="2147483659" r:id="rId7"/>
    <p:sldMasterId id="2147484062" r:id="rId8"/>
    <p:sldMasterId id="2147484064" r:id="rId9"/>
    <p:sldMasterId id="2147484066" r:id="rId10"/>
    <p:sldMasterId id="2147484242" r:id="rId11"/>
    <p:sldMasterId id="2147484244" r:id="rId12"/>
    <p:sldMasterId id="2147484247" r:id="rId13"/>
    <p:sldMasterId id="2147484441" r:id="rId14"/>
    <p:sldMasterId id="2147484586" r:id="rId15"/>
    <p:sldMasterId id="2147484740" r:id="rId16"/>
    <p:sldMasterId id="2147484754" r:id="rId17"/>
    <p:sldMasterId id="2147485343" r:id="rId18"/>
    <p:sldMasterId id="2147485355" r:id="rId19"/>
    <p:sldMasterId id="2147485367" r:id="rId20"/>
  </p:sldMasterIdLst>
  <p:notesMasterIdLst>
    <p:notesMasterId r:id="rId79"/>
  </p:notesMasterIdLst>
  <p:sldIdLst>
    <p:sldId id="256" r:id="rId21"/>
    <p:sldId id="263" r:id="rId22"/>
    <p:sldId id="280" r:id="rId23"/>
    <p:sldId id="257" r:id="rId24"/>
    <p:sldId id="278" r:id="rId25"/>
    <p:sldId id="274" r:id="rId26"/>
    <p:sldId id="323" r:id="rId27"/>
    <p:sldId id="275" r:id="rId28"/>
    <p:sldId id="276" r:id="rId29"/>
    <p:sldId id="302" r:id="rId30"/>
    <p:sldId id="269" r:id="rId31"/>
    <p:sldId id="270" r:id="rId32"/>
    <p:sldId id="308" r:id="rId33"/>
    <p:sldId id="265" r:id="rId34"/>
    <p:sldId id="258" r:id="rId35"/>
    <p:sldId id="320" r:id="rId36"/>
    <p:sldId id="271" r:id="rId37"/>
    <p:sldId id="264" r:id="rId38"/>
    <p:sldId id="272" r:id="rId39"/>
    <p:sldId id="266" r:id="rId40"/>
    <p:sldId id="292" r:id="rId41"/>
    <p:sldId id="267" r:id="rId42"/>
    <p:sldId id="259" r:id="rId43"/>
    <p:sldId id="309" r:id="rId44"/>
    <p:sldId id="310" r:id="rId45"/>
    <p:sldId id="311" r:id="rId46"/>
    <p:sldId id="312" r:id="rId47"/>
    <p:sldId id="313" r:id="rId48"/>
    <p:sldId id="314" r:id="rId49"/>
    <p:sldId id="315" r:id="rId50"/>
    <p:sldId id="316" r:id="rId51"/>
    <p:sldId id="317" r:id="rId52"/>
    <p:sldId id="322" r:id="rId53"/>
    <p:sldId id="306" r:id="rId54"/>
    <p:sldId id="294" r:id="rId55"/>
    <p:sldId id="295" r:id="rId56"/>
    <p:sldId id="296" r:id="rId57"/>
    <p:sldId id="297" r:id="rId58"/>
    <p:sldId id="298" r:id="rId59"/>
    <p:sldId id="299" r:id="rId60"/>
    <p:sldId id="282" r:id="rId61"/>
    <p:sldId id="283" r:id="rId62"/>
    <p:sldId id="284" r:id="rId63"/>
    <p:sldId id="321" r:id="rId64"/>
    <p:sldId id="281" r:id="rId65"/>
    <p:sldId id="318" r:id="rId66"/>
    <p:sldId id="286" r:id="rId67"/>
    <p:sldId id="287" r:id="rId68"/>
    <p:sldId id="288" r:id="rId69"/>
    <p:sldId id="289" r:id="rId70"/>
    <p:sldId id="290" r:id="rId71"/>
    <p:sldId id="291" r:id="rId72"/>
    <p:sldId id="285" r:id="rId73"/>
    <p:sldId id="277" r:id="rId74"/>
    <p:sldId id="300" r:id="rId75"/>
    <p:sldId id="301" r:id="rId76"/>
    <p:sldId id="279" r:id="rId77"/>
    <p:sldId id="319" r:id="rId7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0033"/>
    <a:srgbClr val="F1EB07"/>
    <a:srgbClr val="000000"/>
    <a:srgbClr val="0000FF"/>
    <a:srgbClr val="FF0000"/>
    <a:srgbClr val="6633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p:restoredTop sz="94658"/>
  </p:normalViewPr>
  <p:slideViewPr>
    <p:cSldViewPr>
      <p:cViewPr varScale="1">
        <p:scale>
          <a:sx n="120" d="100"/>
          <a:sy n="120" d="100"/>
        </p:scale>
        <p:origin x="936" y="184"/>
      </p:cViewPr>
      <p:guideLst>
        <p:guide orient="horz" pos="2160"/>
        <p:guide pos="2880"/>
      </p:guideLst>
    </p:cSldViewPr>
  </p:slideViewPr>
  <p:outlineViewPr>
    <p:cViewPr>
      <p:scale>
        <a:sx n="33" d="100"/>
        <a:sy n="33" d="100"/>
      </p:scale>
      <p:origin x="0" y="2216"/>
    </p:cViewPr>
  </p:outlineViewPr>
  <p:notesTextViewPr>
    <p:cViewPr>
      <p:scale>
        <a:sx n="100" d="100"/>
        <a:sy n="100" d="100"/>
      </p:scale>
      <p:origin x="0" y="0"/>
    </p:cViewPr>
  </p:notesTextViewPr>
  <p:sorterViewPr>
    <p:cViewPr>
      <p:scale>
        <a:sx n="80" d="100"/>
        <a:sy n="80" d="100"/>
      </p:scale>
      <p:origin x="0" y="35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112" charset="-52"/>
                <a:ea typeface="+mn-ea"/>
                <a:cs typeface="+mn-cs"/>
              </a:defRPr>
            </a:lvl1pPr>
          </a:lstStyle>
          <a:p>
            <a:pPr>
              <a:defRPr/>
            </a:pPr>
            <a:endParaRPr lang="en-US"/>
          </a:p>
        </p:txBody>
      </p:sp>
      <p:sp>
        <p:nvSpPr>
          <p:cNvPr id="983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112" charset="-52"/>
                <a:ea typeface="+mn-ea"/>
                <a:cs typeface="+mn-cs"/>
              </a:defRPr>
            </a:lvl1pPr>
          </a:lstStyle>
          <a:p>
            <a:pPr>
              <a:defRPr/>
            </a:pPr>
            <a:endParaRPr lang="en-US"/>
          </a:p>
        </p:txBody>
      </p:sp>
      <p:sp>
        <p:nvSpPr>
          <p:cNvPr id="134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112" charset="-52"/>
                <a:ea typeface="+mn-ea"/>
                <a:cs typeface="+mn-cs"/>
              </a:defRPr>
            </a:lvl1pPr>
          </a:lstStyle>
          <a:p>
            <a:pPr>
              <a:defRPr/>
            </a:pPr>
            <a:endParaRPr lang="en-US"/>
          </a:p>
        </p:txBody>
      </p:sp>
      <p:sp>
        <p:nvSpPr>
          <p:cNvPr id="983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F11511-51E7-FB41-B67B-5004D69D01F7}" type="slidenum">
              <a:rPr lang="en-US"/>
              <a:pPr>
                <a:defRPr/>
              </a:pPr>
              <a:t>‹#›</a:t>
            </a:fld>
            <a:endParaRPr lang="en-US"/>
          </a:p>
        </p:txBody>
      </p:sp>
    </p:spTree>
    <p:extLst>
      <p:ext uri="{BB962C8B-B14F-4D97-AF65-F5344CB8AC3E}">
        <p14:creationId xmlns:p14="http://schemas.microsoft.com/office/powerpoint/2010/main" val="3641848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31124C9-22AC-684A-B033-DB63601A055D}" type="slidenum">
              <a:rPr lang="en-US" sz="1200"/>
              <a:pPr/>
              <a:t>1</a:t>
            </a:fld>
            <a:endParaRPr lang="en-US" sz="1200"/>
          </a:p>
        </p:txBody>
      </p:sp>
      <p:sp>
        <p:nvSpPr>
          <p:cNvPr id="136194" name="Rectangle 1026"/>
          <p:cNvSpPr>
            <a:spLocks noGrp="1" noRot="1" noChangeAspect="1" noChangeArrowheads="1" noTextEdit="1"/>
          </p:cNvSpPr>
          <p:nvPr>
            <p:ph type="sldImg"/>
          </p:nvPr>
        </p:nvSpPr>
        <p:spPr>
          <a:ln/>
        </p:spPr>
      </p:sp>
      <p:sp>
        <p:nvSpPr>
          <p:cNvPr id="13619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5897434-E295-2349-A5C5-133D7D84483A}" type="slidenum">
              <a:rPr lang="en-US" sz="1200"/>
              <a:pPr/>
              <a:t>10</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058EEE9-F238-E343-A3A4-B504F43A3EC5}" type="slidenum">
              <a:rPr lang="en-US" sz="1200"/>
              <a:pPr/>
              <a:t>11</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3986BD5-06B3-884B-9825-762D9E49892B}" type="slidenum">
              <a:rPr lang="en-US" sz="1200"/>
              <a:pPr/>
              <a:t>12</a:t>
            </a:fld>
            <a:endParaRPr lang="en-US"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xfrm>
            <a:off x="1150938" y="692150"/>
            <a:ext cx="4556125" cy="3416300"/>
          </a:xfrm>
          <a:ln/>
        </p:spPr>
      </p:sp>
      <p:sp>
        <p:nvSpPr>
          <p:cNvPr id="1587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Now…on ABRAHAM</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file folder, add the letters...L...S...B...standing for the words: LAND...SEED...AND BLESSING. Here is the significance of those words. Right there in the book of Genesis, 12th Chapter, verses 1-3, God makes THAT UNCONDITIONAL COVENANT PROMISE to Abraham…later to become an actual legal contract in the culture of that day!</a:t>
            </a:r>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FF26A68-6E64-5E4F-A49F-EB19ECFA7941}" type="slidenum">
              <a:rPr lang="en-US" sz="1200"/>
              <a:pPr/>
              <a:t>14</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BFAE460-ED7A-804C-9A9A-E97FE6064758}" type="slidenum">
              <a:rPr lang="en-US" sz="1200"/>
              <a:pPr/>
              <a:t>15</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9B05A7-39A9-0F44-9FD2-261236DA47C5}" type="slidenum">
              <a:rPr lang="zh-CN" altLang="en-US" sz="1200">
                <a:solidFill>
                  <a:srgbClr val="000000"/>
                </a:solidFill>
              </a:rPr>
              <a:pPr/>
              <a:t>16</a:t>
            </a:fld>
            <a:endParaRPr lang="en-US" altLang="zh-CN" sz="1200">
              <a:solidFill>
                <a:srgbClr val="000000"/>
              </a:solidFill>
            </a:endParaRPr>
          </a:p>
        </p:txBody>
      </p:sp>
      <p:sp>
        <p:nvSpPr>
          <p:cNvPr id="319490" name="Rectangle 2"/>
          <p:cNvSpPr>
            <a:spLocks noGrp="1" noRot="1" noChangeAspect="1" noChangeArrowheads="1"/>
          </p:cNvSpPr>
          <p:nvPr>
            <p:ph type="sldImg"/>
          </p:nvPr>
        </p:nvSpPr>
        <p:spPr>
          <a:xfrm>
            <a:off x="1130300" y="674688"/>
            <a:ext cx="4597400" cy="3448050"/>
          </a:xfrm>
          <a:solidFill>
            <a:srgbClr val="FFFFFF"/>
          </a:solidFill>
          <a:ln/>
        </p:spPr>
      </p:sp>
      <p:sp>
        <p:nvSpPr>
          <p:cNvPr id="31949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6A3BED9-1DDC-FB45-91FC-F4FEF457234F}" type="slidenum">
              <a:rPr lang="en-US" sz="1200"/>
              <a:pPr/>
              <a:t>17</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6BD31F6-68A2-F24B-A0AD-EBF93FB0FBB4}" type="slidenum">
              <a:rPr lang="en-US" sz="1200"/>
              <a:pPr/>
              <a:t>18</a:t>
            </a:fld>
            <a:endParaRPr lang="en-US" sz="120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AC8207A-029C-2446-A951-E956F2A3C452}" type="slidenum">
              <a:rPr lang="en-US" sz="1200"/>
              <a:pPr/>
              <a:t>19</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703DD0-02BF-514B-9B7C-F9E6B7D81034}" type="slidenum">
              <a:rPr lang="en-US" sz="1200"/>
              <a:pPr/>
              <a:t>2</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E2D68E3-3400-1843-9963-4B3A5467CBE9}" type="slidenum">
              <a:rPr lang="en-US" sz="1200"/>
              <a:pPr/>
              <a:t>20</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2F039EA-F741-6549-81B0-C0E4F8FB1585}" type="slidenum">
              <a:rPr lang="en-US" sz="1200"/>
              <a:pPr/>
              <a:t>21</a:t>
            </a:fld>
            <a:endParaRPr 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893D0C5-61C6-E849-839A-52DB1FBA412F}" type="slidenum">
              <a:rPr lang="en-US" sz="1200"/>
              <a:pPr/>
              <a:t>22</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7C8B323-F5DE-8948-9EA5-8F85DC4ADC9A}" type="slidenum">
              <a:rPr lang="en-US" sz="1200"/>
              <a:pPr/>
              <a:t>23</a:t>
            </a:fld>
            <a:endParaRPr 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CD65513B-9E42-FC43-A579-BAF2DFE3FBB3}" type="slidenum">
              <a:rPr lang="en-US" sz="1200">
                <a:solidFill>
                  <a:srgbClr val="000000"/>
                </a:solidFill>
                <a:latin typeface="Comic Sans MS" charset="0"/>
              </a:rPr>
              <a:pPr/>
              <a:t>33</a:t>
            </a:fld>
            <a:endParaRPr lang="en-US" sz="1200">
              <a:solidFill>
                <a:srgbClr val="000000"/>
              </a:solidFill>
              <a:latin typeface="Comic Sans MS"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rPr>
              <a:t>Slides 13 and 127 repeated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308B149-52D4-6344-AB2C-292681126D12}" type="slidenum">
              <a:rPr lang="en-US" sz="1200">
                <a:solidFill>
                  <a:srgbClr val="000000"/>
                </a:solidFill>
              </a:rPr>
              <a:pPr/>
              <a:t>35</a:t>
            </a:fld>
            <a:endParaRPr lang="en-US" sz="1200">
              <a:solidFill>
                <a:srgbClr val="000000"/>
              </a:solidFill>
            </a:endParaRP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55E74D2-EE45-9C49-8086-829A1928B114}" type="slidenum">
              <a:rPr lang="en-US" sz="1200">
                <a:solidFill>
                  <a:srgbClr val="000000"/>
                </a:solidFill>
              </a:rPr>
              <a:pPr/>
              <a:t>36</a:t>
            </a:fld>
            <a:endParaRPr lang="en-US" sz="1200">
              <a:solidFill>
                <a:srgbClr val="000000"/>
              </a:solidFill>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92EEA2-0A41-7046-B5B7-85938FEFDC5C}" type="slidenum">
              <a:rPr lang="en-US" sz="1200">
                <a:solidFill>
                  <a:srgbClr val="000000"/>
                </a:solidFill>
              </a:rPr>
              <a:pPr/>
              <a:t>37</a:t>
            </a:fld>
            <a:endParaRPr lang="en-US" sz="1200">
              <a:solidFill>
                <a:srgbClr val="000000"/>
              </a:solidFill>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Arial" charset="0"/>
                <a:ea typeface="ＭＳ Ｐゴシック" charset="0"/>
                <a:cs typeface="ＭＳ Ｐゴシック" charset="0"/>
              </a:rPr>
              <a:t>How did we know that it was unconditional?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56AA62C-2C68-DB45-A9B7-71C15BEEF5BA}" type="slidenum">
              <a:rPr lang="en-US" sz="1200">
                <a:solidFill>
                  <a:srgbClr val="000000"/>
                </a:solidFill>
              </a:rPr>
              <a:pPr/>
              <a:t>38</a:t>
            </a:fld>
            <a:endParaRPr lang="en-US" sz="1200">
              <a:solidFill>
                <a:srgbClr val="000000"/>
              </a:solidFill>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Arial" charset="0"/>
                <a:ea typeface="ＭＳ Ｐゴシック" charset="0"/>
                <a:cs typeface="ＭＳ Ｐゴシック" charset="0"/>
              </a:rPr>
              <a:t>There are debates that exist about the how far or when or to whom the covenant refers to. This is because Jeremiah 31 declares the covenant is for Israel and Judah but in the new testament. (Luke 22:20; 1 Cor 11:25; 2 Cor.3:6; Heb 8:8;9:15 ) it is declared for the church.</a:t>
            </a:r>
          </a:p>
          <a:p>
            <a:pPr>
              <a:spcBef>
                <a:spcPct val="0"/>
              </a:spcBef>
            </a:pPr>
            <a:r>
              <a:rPr lang="en-US">
                <a:latin typeface="Arial" charset="0"/>
                <a:ea typeface="ＭＳ Ｐゴシック" charset="0"/>
                <a:cs typeface="ＭＳ Ｐゴシック" charset="0"/>
              </a:rPr>
              <a:t>.</a:t>
            </a:r>
          </a:p>
          <a:p>
            <a:pPr>
              <a:spcBef>
                <a:spcPct val="0"/>
              </a:spcBef>
            </a:pPr>
            <a:r>
              <a:rPr lang="en-US">
                <a:latin typeface="Arial" charset="0"/>
                <a:ea typeface="ＭＳ Ｐゴシック" charset="0"/>
                <a:cs typeface="ＭＳ Ｐゴシック" charset="0"/>
              </a:rPr>
              <a:t>So questions arise if is there a new covenant? Is it especially for the church? Or is it only for Israel? Or was there two covenants? Or are these promises built upon each other?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a:ln/>
        </p:spPr>
      </p:sp>
      <p:sp>
        <p:nvSpPr>
          <p:cNvPr id="2027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a:buFontTx/>
              <a:buAutoNum type="arabicParenR"/>
            </a:pPr>
            <a:r>
              <a:rPr lang="en-US">
                <a:latin typeface="Arial" charset="0"/>
                <a:ea typeface="ＭＳ Ｐゴシック" charset="0"/>
                <a:cs typeface="ＭＳ Ｐゴシック" charset="0"/>
              </a:rPr>
              <a:t>Ignores NT, Christ</a:t>
            </a:r>
            <a:r>
              <a:rPr lang="fr-FR" altLang="ja-JP">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words, Paul</a:t>
            </a:r>
            <a:r>
              <a:rPr lang="fr-FR" altLang="ja-JP">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teachings</a:t>
            </a:r>
          </a:p>
          <a:p>
            <a:pPr marL="228600" indent="-228600">
              <a:buFontTx/>
              <a:buAutoNum type="arabicParenR"/>
            </a:pPr>
            <a:r>
              <a:rPr lang="en-US">
                <a:latin typeface="Arial" charset="0"/>
                <a:ea typeface="ＭＳ Ｐゴシック" charset="0"/>
                <a:cs typeface="ＭＳ Ｐゴシック" charset="0"/>
              </a:rPr>
              <a:t>Ignore present work of the Holy Spirit cue cards </a:t>
            </a:r>
          </a:p>
          <a:p>
            <a:pPr marL="228600" indent="-228600">
              <a:buFontTx/>
              <a:buAutoNum type="arabicParenR"/>
            </a:pPr>
            <a:endParaRPr lang="en-US">
              <a:latin typeface="Arial" charset="0"/>
              <a:ea typeface="ＭＳ Ｐゴシック" charset="0"/>
              <a:cs typeface="ＭＳ Ｐゴシック" charset="0"/>
            </a:endParaRPr>
          </a:p>
          <a:p>
            <a:pPr marL="228600" indent="-228600"/>
            <a:r>
              <a:rPr lang="en-US">
                <a:latin typeface="Arial" charset="0"/>
                <a:ea typeface="ＭＳ Ｐゴシック" charset="0"/>
                <a:cs typeface="ＭＳ Ｐゴシック" charset="0"/>
              </a:rPr>
              <a:t>1)Cannot reconcile same terminology for OT and NT covenants.</a:t>
            </a:r>
          </a:p>
          <a:p>
            <a:pPr marL="228600" indent="-228600"/>
            <a:r>
              <a:rPr lang="en-US">
                <a:latin typeface="Arial" charset="0"/>
                <a:ea typeface="ＭＳ Ｐゴシック" charset="0"/>
                <a:cs typeface="ＭＳ Ｐゴシック" charset="0"/>
              </a:rPr>
              <a:t>2) The distinctions are too sharp. </a:t>
            </a:r>
          </a:p>
          <a:p>
            <a:pPr marL="228600" indent="-228600"/>
            <a:endParaRPr lang="en-US">
              <a:latin typeface="Arial" charset="0"/>
              <a:ea typeface="ＭＳ Ｐゴシック" charset="0"/>
              <a:cs typeface="ＭＳ Ｐゴシック" charset="0"/>
            </a:endParaRPr>
          </a:p>
          <a:p>
            <a:pPr marL="228600" indent="-228600">
              <a:buFontTx/>
              <a:buAutoNum type="arabicParenR" startAt="3"/>
            </a:pPr>
            <a:r>
              <a:rPr lang="en-US">
                <a:latin typeface="Arial" charset="0"/>
                <a:ea typeface="ＭＳ Ｐゴシック" charset="0"/>
                <a:cs typeface="ＭＳ Ｐゴシック" charset="0"/>
              </a:rPr>
              <a:t>View most modern pre-mils take. Deals with both OT/NT data, forgiveness and the holy spirit are blessings that we experience now. </a:t>
            </a:r>
          </a:p>
          <a:p>
            <a:pPr marL="228600" indent="-228600">
              <a:buFontTx/>
              <a:buAutoNum type="arabicParenR" startAt="3"/>
            </a:pPr>
            <a:endParaRPr lang="en-US">
              <a:latin typeface="Arial" charset="0"/>
              <a:ea typeface="ＭＳ Ｐゴシック" charset="0"/>
              <a:cs typeface="ＭＳ Ｐゴシック" charset="0"/>
            </a:endParaRPr>
          </a:p>
          <a:p>
            <a:pPr marL="228600" indent="-228600">
              <a:buFontTx/>
              <a:buAutoNum type="arabicParenR" startAt="3"/>
            </a:pPr>
            <a:r>
              <a:rPr lang="en-US">
                <a:latin typeface="Arial" charset="0"/>
                <a:ea typeface="ＭＳ Ｐゴシック" charset="0"/>
                <a:cs typeface="ＭＳ Ｐゴシック" charset="0"/>
              </a:rPr>
              <a:t>Ignoring OT data between the distinctions between church and Israel </a:t>
            </a:r>
          </a:p>
        </p:txBody>
      </p:sp>
      <p:sp>
        <p:nvSpPr>
          <p:cNvPr id="2027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AD932B-0D24-4E4E-9E6B-A35D5DE47E64}" type="slidenum">
              <a:rPr lang="en-US" sz="1200">
                <a:solidFill>
                  <a:srgbClr val="000000"/>
                </a:solidFill>
              </a:rPr>
              <a:pPr/>
              <a:t>40</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2A0F6E8-166D-964F-862B-21C3076F110A}" type="slidenum">
              <a:rPr lang="en-US" sz="1200"/>
              <a:pPr/>
              <a:t>3</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CD65513B-9E42-FC43-A579-BAF2DFE3FBB3}" type="slidenum">
              <a:rPr lang="en-US" sz="1200">
                <a:solidFill>
                  <a:srgbClr val="000000"/>
                </a:solidFill>
                <a:latin typeface="Comic Sans MS" charset="0"/>
              </a:rPr>
              <a:pPr/>
              <a:t>44</a:t>
            </a:fld>
            <a:endParaRPr lang="en-US" sz="1200">
              <a:solidFill>
                <a:srgbClr val="000000"/>
              </a:solidFill>
              <a:latin typeface="Comic Sans MS"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rPr>
              <a:t>Slides 13 and 127 repeated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CE1F866-5F69-F94A-97EE-8AC04DE2898D}" type="slidenum">
              <a:rPr lang="en-US" sz="1200"/>
              <a:pPr/>
              <a:t>54</a:t>
            </a:fld>
            <a:endParaRPr lang="en-US" sz="120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546EA1C-5E59-8641-99DE-CAFC9A5AAC97}" type="slidenum">
              <a:rPr lang="en-US" sz="1200"/>
              <a:pPr/>
              <a:t>55</a:t>
            </a:fld>
            <a:endParaRPr lang="en-US" sz="120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16196D-E05B-EB4A-95BF-F519CCEBEBC5}" type="slidenum">
              <a:rPr lang="en-US" sz="1200"/>
              <a:pPr/>
              <a:t>56</a:t>
            </a:fld>
            <a:endParaRPr lang="en-US" sz="120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EEFF601-EE59-4A4A-9B54-0FF72563B00E}" type="slidenum">
              <a:rPr lang="en-US" sz="1200"/>
              <a:pPr/>
              <a:t>57</a:t>
            </a:fld>
            <a:endParaRPr lang="en-US" sz="120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Backgrounds (</a:t>
            </a:r>
            <a:r>
              <a:rPr lang="en-US" dirty="0" err="1">
                <a:latin typeface="Arial" charset="0"/>
                <a:ea typeface="ＭＳ Ｐゴシック" charset="0"/>
                <a:cs typeface="ＭＳ Ｐゴシック" charset="0"/>
              </a:rPr>
              <a:t>ob</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9295A5F-1082-8943-81B4-74EFC6ACF129}" type="slidenum">
              <a:rPr lang="en-US" sz="1200"/>
              <a:pPr/>
              <a:t>4</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3048F4A-00E0-514F-8E6E-ACA13FE37668}" type="slidenum">
              <a:rPr lang="en-US" sz="1200"/>
              <a:pPr/>
              <a:t>5</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D632736-8DE9-9C41-A122-B30402DE88CC}" type="slidenum">
              <a:rPr lang="en-US" sz="1200"/>
              <a:pPr/>
              <a:t>6</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DF9D2-7086-22B8-1838-11522F1FE081}"/>
            </a:ext>
          </a:extLst>
        </p:cNvPr>
        <p:cNvGrpSpPr/>
        <p:nvPr/>
      </p:nvGrpSpPr>
      <p:grpSpPr>
        <a:xfrm>
          <a:off x="0" y="0"/>
          <a:ext cx="0" cy="0"/>
          <a:chOff x="0" y="0"/>
          <a:chExt cx="0" cy="0"/>
        </a:xfrm>
      </p:grpSpPr>
      <p:sp>
        <p:nvSpPr>
          <p:cNvPr id="146433" name="Rectangle 7">
            <a:extLst>
              <a:ext uri="{FF2B5EF4-FFF2-40B4-BE49-F238E27FC236}">
                <a16:creationId xmlns:a16="http://schemas.microsoft.com/office/drawing/2014/main" id="{BE28FCE9-E607-1927-6C00-852A10010C5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D632736-8DE9-9C41-A122-B30402DE88CC}" type="slidenum">
              <a:rPr lang="en-US" sz="1200"/>
              <a:pPr/>
              <a:t>7</a:t>
            </a:fld>
            <a:endParaRPr lang="en-US" sz="1200"/>
          </a:p>
        </p:txBody>
      </p:sp>
      <p:sp>
        <p:nvSpPr>
          <p:cNvPr id="146434" name="Rectangle 2">
            <a:extLst>
              <a:ext uri="{FF2B5EF4-FFF2-40B4-BE49-F238E27FC236}">
                <a16:creationId xmlns:a16="http://schemas.microsoft.com/office/drawing/2014/main" id="{528F6A86-245B-1FA9-87E5-815BCCB3EFC3}"/>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1F552F0F-2486-816A-8BE8-E4C66F74B54E}"/>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6995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8A66583-6114-3247-B00F-DA4BBD9C0C05}" type="slidenum">
              <a:rPr lang="en-US" sz="1200"/>
              <a:pPr/>
              <a:t>8</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8CBB68C-EFB1-AB40-86AB-44FD8D34F383}" type="slidenum">
              <a:rPr lang="en-US" sz="1200"/>
              <a:pPr/>
              <a:t>9</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12" charset="-52"/>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grpSp>
      <p:sp>
        <p:nvSpPr>
          <p:cNvPr id="1027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028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33837D66-6AFC-5B4B-950E-04142D543D18}" type="slidenum">
              <a:rPr lang="en-US"/>
              <a:pPr>
                <a:defRPr/>
              </a:pPr>
              <a:t>‹#›</a:t>
            </a:fld>
            <a:endParaRPr lang="en-US"/>
          </a:p>
        </p:txBody>
      </p:sp>
    </p:spTree>
    <p:extLst>
      <p:ext uri="{BB962C8B-B14F-4D97-AF65-F5344CB8AC3E}">
        <p14:creationId xmlns:p14="http://schemas.microsoft.com/office/powerpoint/2010/main" val="148554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B9927AD-A5F1-9A48-A5FA-06A46F9A91E5}" type="slidenum">
              <a:rPr lang="en-US"/>
              <a:pPr>
                <a:defRPr/>
              </a:pPr>
              <a:t>‹#›</a:t>
            </a:fld>
            <a:endParaRPr lang="en-US"/>
          </a:p>
        </p:txBody>
      </p:sp>
    </p:spTree>
    <p:extLst>
      <p:ext uri="{BB962C8B-B14F-4D97-AF65-F5344CB8AC3E}">
        <p14:creationId xmlns:p14="http://schemas.microsoft.com/office/powerpoint/2010/main" val="266775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65533400"/>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7027721"/>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43908"/>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659557111"/>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763949"/>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1840118"/>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6042907"/>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204860"/>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20370"/>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9"/>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0"/>
                      <a:ext cx="1813" cy="346"/>
                    </a:xfrm>
                    <a:custGeom>
                      <a:avLst/>
                      <a:gdLst>
                        <a:gd name="T0" fmla="*/ 0 w 2736"/>
                        <a:gd name="T1" fmla="*/ 77 h 504"/>
                        <a:gd name="T2" fmla="*/ 111 w 2736"/>
                        <a:gd name="T3" fmla="*/ 25 h 504"/>
                        <a:gd name="T4" fmla="*/ 227 w 2736"/>
                        <a:gd name="T5" fmla="*/ 3 h 504"/>
                        <a:gd name="T6" fmla="*/ 349 w 2736"/>
                        <a:gd name="T7" fmla="*/ 3 h 504"/>
                        <a:gd name="T8" fmla="*/ 347 w 2736"/>
                        <a:gd name="T9" fmla="*/ 16 h 504"/>
                        <a:gd name="T10" fmla="*/ 226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6"/>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6" y="1832"/>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2"/>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gd name="T0" fmla="*/ 0 w 2736"/>
                        <a:gd name="T1" fmla="*/ 8 h 504"/>
                        <a:gd name="T2" fmla="*/ 31 w 2736"/>
                        <a:gd name="T3" fmla="*/ 3 h 504"/>
                        <a:gd name="T4" fmla="*/ 63 w 2736"/>
                        <a:gd name="T5" fmla="*/ 0 h 504"/>
                        <a:gd name="T6" fmla="*/ 97 w 2736"/>
                        <a:gd name="T7" fmla="*/ 0 h 504"/>
                        <a:gd name="T8" fmla="*/ 96 w 2736"/>
                        <a:gd name="T9" fmla="*/ 1 h 504"/>
                        <a:gd name="T10" fmla="*/ 63 w 2736"/>
                        <a:gd name="T11" fmla="*/ 1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9"/>
                      <a:ext cx="754" cy="342"/>
                    </a:xfrm>
                    <a:custGeom>
                      <a:avLst/>
                      <a:gdLst>
                        <a:gd name="T0" fmla="*/ 0 w 1769"/>
                        <a:gd name="T1" fmla="*/ 0 h 791"/>
                        <a:gd name="T2" fmla="*/ 7 w 1769"/>
                        <a:gd name="T3" fmla="*/ 1 h 791"/>
                        <a:gd name="T4" fmla="*/ 16 w 1769"/>
                        <a:gd name="T5" fmla="*/ 3 h 791"/>
                        <a:gd name="T6" fmla="*/ 23 w 1769"/>
                        <a:gd name="T7" fmla="*/ 6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8"/>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71"/>
                      <a:ext cx="926" cy="490"/>
                    </a:xfrm>
                    <a:custGeom>
                      <a:avLst/>
                      <a:gdLst>
                        <a:gd name="T0" fmla="*/ 1 w 1769"/>
                        <a:gd name="T1" fmla="*/ 1 h 791"/>
                        <a:gd name="T2" fmla="*/ 19 w 1769"/>
                        <a:gd name="T3" fmla="*/ 6 h 791"/>
                        <a:gd name="T4" fmla="*/ 46 w 1769"/>
                        <a:gd name="T5" fmla="*/ 19 h 791"/>
                        <a:gd name="T6" fmla="*/ 63 w 1769"/>
                        <a:gd name="T7" fmla="*/ 40 h 791"/>
                        <a:gd name="T8" fmla="*/ 69 w 1769"/>
                        <a:gd name="T9" fmla="*/ 56 h 791"/>
                        <a:gd name="T10" fmla="*/ 66 w 1769"/>
                        <a:gd name="T11" fmla="*/ 72 h 791"/>
                        <a:gd name="T12" fmla="*/ 62 w 1769"/>
                        <a:gd name="T13" fmla="*/ 58 h 791"/>
                        <a:gd name="T14" fmla="*/ 54 w 1769"/>
                        <a:gd name="T15" fmla="*/ 42 h 791"/>
                        <a:gd name="T16" fmla="*/ 43 w 1769"/>
                        <a:gd name="T17" fmla="*/ 27 h 791"/>
                        <a:gd name="T18" fmla="*/ 23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3" cy="348"/>
                    </a:xfrm>
                    <a:custGeom>
                      <a:avLst/>
                      <a:gdLst>
                        <a:gd name="T0" fmla="*/ 0 w 2736"/>
                        <a:gd name="T1" fmla="*/ 79 h 504"/>
                        <a:gd name="T2" fmla="*/ 111 w 2736"/>
                        <a:gd name="T3" fmla="*/ 26 h 504"/>
                        <a:gd name="T4" fmla="*/ 227 w 2736"/>
                        <a:gd name="T5" fmla="*/ 4 h 504"/>
                        <a:gd name="T6" fmla="*/ 349 w 2736"/>
                        <a:gd name="T7" fmla="*/ 4 h 504"/>
                        <a:gd name="T8" fmla="*/ 347 w 2736"/>
                        <a:gd name="T9" fmla="*/ 16 h 504"/>
                        <a:gd name="T10" fmla="*/ 226 w 2736"/>
                        <a:gd name="T11" fmla="*/ 16 h 504"/>
                        <a:gd name="T12" fmla="*/ 83 w 2736"/>
                        <a:gd name="T13" fmla="*/ 46 h 504"/>
                        <a:gd name="T14" fmla="*/ 0 w 2736"/>
                        <a:gd name="T15" fmla="*/ 7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6"/>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4"/>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4"/>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5"/>
                      <a:ext cx="754" cy="344"/>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2"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0"/>
                      <a:ext cx="672" cy="339"/>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2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3" y="959"/>
                      <a:ext cx="1101" cy="215"/>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6" y="230"/>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2" y="925"/>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9"/>
                    <a:ext cx="1026" cy="144"/>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2"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2"/>
                      <a:ext cx="570"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2" y="914"/>
                      <a:ext cx="1155"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62"/>
                      <a:ext cx="621" cy="423"/>
                    </a:xfrm>
                    <a:custGeom>
                      <a:avLst/>
                      <a:gdLst>
                        <a:gd name="T0" fmla="*/ 0 w 1769"/>
                        <a:gd name="T1" fmla="*/ 1 h 791"/>
                        <a:gd name="T2" fmla="*/ 2 w 1769"/>
                        <a:gd name="T3" fmla="*/ 3 h 791"/>
                        <a:gd name="T4" fmla="*/ 6 w 1769"/>
                        <a:gd name="T5" fmla="*/ 9 h 791"/>
                        <a:gd name="T6" fmla="*/ 9 w 1769"/>
                        <a:gd name="T7" fmla="*/ 19 h 791"/>
                        <a:gd name="T8" fmla="*/ 9 w 1769"/>
                        <a:gd name="T9" fmla="*/ 27 h 791"/>
                        <a:gd name="T10" fmla="*/ 9 w 1769"/>
                        <a:gd name="T11" fmla="*/ 34 h 791"/>
                        <a:gd name="T12" fmla="*/ 8 w 1769"/>
                        <a:gd name="T13" fmla="*/ 28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7"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1"/>
                      <a:ext cx="512" cy="134"/>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1"/>
                    </a:xfrm>
                    <a:custGeom>
                      <a:avLst/>
                      <a:gdLst>
                        <a:gd name="T0" fmla="*/ 0 w 2736"/>
                        <a:gd name="T1" fmla="*/ 45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8" y="2578"/>
                      <a:ext cx="1595" cy="311"/>
                    </a:xfrm>
                    <a:custGeom>
                      <a:avLst/>
                      <a:gdLst>
                        <a:gd name="T0" fmla="*/ 0 w 2736"/>
                        <a:gd name="T1" fmla="*/ 45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5"/>
                      <a:ext cx="856" cy="490"/>
                    </a:xfrm>
                    <a:custGeom>
                      <a:avLst/>
                      <a:gdLst>
                        <a:gd name="T0" fmla="*/ 0 w 1769"/>
                        <a:gd name="T1" fmla="*/ 1 h 791"/>
                        <a:gd name="T2" fmla="*/ 13 w 1769"/>
                        <a:gd name="T3" fmla="*/ 6 h 791"/>
                        <a:gd name="T4" fmla="*/ 30 w 1769"/>
                        <a:gd name="T5" fmla="*/ 19 h 791"/>
                        <a:gd name="T6" fmla="*/ 43 w 1769"/>
                        <a:gd name="T7" fmla="*/ 40 h 791"/>
                        <a:gd name="T8" fmla="*/ 46 w 1769"/>
                        <a:gd name="T9" fmla="*/ 56 h 791"/>
                        <a:gd name="T10" fmla="*/ 45 w 1769"/>
                        <a:gd name="T11" fmla="*/ 72 h 791"/>
                        <a:gd name="T12" fmla="*/ 42 w 1769"/>
                        <a:gd name="T13" fmla="*/ 58 h 791"/>
                        <a:gd name="T14" fmla="*/ 37 w 1769"/>
                        <a:gd name="T15" fmla="*/ 42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1" y="2694"/>
                      <a:ext cx="1711" cy="301"/>
                    </a:xfrm>
                    <a:custGeom>
                      <a:avLst/>
                      <a:gdLst>
                        <a:gd name="T0" fmla="*/ 0 w 2736"/>
                        <a:gd name="T1" fmla="*/ 39 h 504"/>
                        <a:gd name="T2" fmla="*/ 83 w 2736"/>
                        <a:gd name="T3" fmla="*/ 13 h 504"/>
                        <a:gd name="T4" fmla="*/ 170 w 2736"/>
                        <a:gd name="T5" fmla="*/ 2 h 504"/>
                        <a:gd name="T6" fmla="*/ 261 w 2736"/>
                        <a:gd name="T7" fmla="*/ 2 h 504"/>
                        <a:gd name="T8" fmla="*/ 260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32" y="3897"/>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1"/>
                    </a:xfrm>
                    <a:custGeom>
                      <a:avLst/>
                      <a:gdLst>
                        <a:gd name="T0" fmla="*/ 0 w 2736"/>
                        <a:gd name="T1" fmla="*/ 45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2"/>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4" cy="468"/>
                    </a:xfrm>
                    <a:custGeom>
                      <a:avLst/>
                      <a:gdLst>
                        <a:gd name="T0" fmla="*/ 0 w 1769"/>
                        <a:gd name="T1" fmla="*/ 1 h 791"/>
                        <a:gd name="T2" fmla="*/ 15 w 1769"/>
                        <a:gd name="T3" fmla="*/ 4 h 791"/>
                        <a:gd name="T4" fmla="*/ 36 w 1769"/>
                        <a:gd name="T5" fmla="*/ 14 h 791"/>
                        <a:gd name="T6" fmla="*/ 50 w 1769"/>
                        <a:gd name="T7" fmla="*/ 31 h 791"/>
                        <a:gd name="T8" fmla="*/ 54 w 1769"/>
                        <a:gd name="T9" fmla="*/ 44 h 791"/>
                        <a:gd name="T10" fmla="*/ 52 w 1769"/>
                        <a:gd name="T11" fmla="*/ 57 h 791"/>
                        <a:gd name="T12" fmla="*/ 49 w 1769"/>
                        <a:gd name="T13" fmla="*/ 46 h 791"/>
                        <a:gd name="T14" fmla="*/ 43 w 1769"/>
                        <a:gd name="T15" fmla="*/ 33 h 791"/>
                        <a:gd name="T16" fmla="*/ 34 w 1769"/>
                        <a:gd name="T17" fmla="*/ 22 h 791"/>
                        <a:gd name="T18" fmla="*/ 18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9" y="2661"/>
                      <a:ext cx="1600" cy="246"/>
                    </a:xfrm>
                    <a:custGeom>
                      <a:avLst/>
                      <a:gdLst>
                        <a:gd name="T0" fmla="*/ 0 w 2736"/>
                        <a:gd name="T1" fmla="*/ 14 h 504"/>
                        <a:gd name="T2" fmla="*/ 59 w 2736"/>
                        <a:gd name="T3" fmla="*/ 5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3" y="3747"/>
                      <a:ext cx="859"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3"/>
                      <a:ext cx="1471" cy="246"/>
                    </a:xfrm>
                    <a:custGeom>
                      <a:avLst/>
                      <a:gdLst>
                        <a:gd name="T0" fmla="*/ 0 w 2736"/>
                        <a:gd name="T1" fmla="*/ 14 h 504"/>
                        <a:gd name="T2" fmla="*/ 39 w 2736"/>
                        <a:gd name="T3" fmla="*/ 5 h 504"/>
                        <a:gd name="T4" fmla="*/ 80 w 2736"/>
                        <a:gd name="T5" fmla="*/ 0 h 504"/>
                        <a:gd name="T6" fmla="*/ 123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2"/>
                      <a:ext cx="790" cy="385"/>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1" y="2760"/>
                      <a:ext cx="1437" cy="188"/>
                    </a:xfrm>
                    <a:custGeom>
                      <a:avLst/>
                      <a:gdLst>
                        <a:gd name="T0" fmla="*/ 0 w 2736"/>
                        <a:gd name="T1" fmla="*/ 4 h 504"/>
                        <a:gd name="T2" fmla="*/ 35 w 2736"/>
                        <a:gd name="T3" fmla="*/ 1 h 504"/>
                        <a:gd name="T4" fmla="*/ 71 w 2736"/>
                        <a:gd name="T5" fmla="*/ 0 h 504"/>
                        <a:gd name="T6" fmla="*/ 110 w 2736"/>
                        <a:gd name="T7" fmla="*/ 0 h 504"/>
                        <a:gd name="T8" fmla="*/ 109 w 2736"/>
                        <a:gd name="T9" fmla="*/ 1 h 504"/>
                        <a:gd name="T10" fmla="*/ 70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5" y="456"/>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1"/>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8"/>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29"/>
                  <a:ext cx="443" cy="837"/>
                </a:xfrm>
                <a:custGeom>
                  <a:avLst/>
                  <a:gdLst>
                    <a:gd name="T0" fmla="*/ 0 w 776"/>
                    <a:gd name="T1" fmla="*/ 0 h 2368"/>
                    <a:gd name="T2" fmla="*/ 15 w 776"/>
                    <a:gd name="T3" fmla="*/ 0 h 2368"/>
                    <a:gd name="T4" fmla="*/ 6 w 776"/>
                    <a:gd name="T5" fmla="*/ 1 h 2368"/>
                    <a:gd name="T6" fmla="*/ 21 w 776"/>
                    <a:gd name="T7" fmla="*/ 1 h 2368"/>
                    <a:gd name="T8" fmla="*/ 12 w 776"/>
                    <a:gd name="T9" fmla="*/ 2 h 2368"/>
                    <a:gd name="T10" fmla="*/ 23 w 776"/>
                    <a:gd name="T11" fmla="*/ 2 h 2368"/>
                    <a:gd name="T12" fmla="*/ 18 w 776"/>
                    <a:gd name="T13" fmla="*/ 2 h 2368"/>
                    <a:gd name="T14" fmla="*/ 29 w 776"/>
                    <a:gd name="T15" fmla="*/ 3 h 2368"/>
                    <a:gd name="T16" fmla="*/ 23 w 776"/>
                    <a:gd name="T17" fmla="*/ 3 h 2368"/>
                    <a:gd name="T18" fmla="*/ 32 w 776"/>
                    <a:gd name="T19" fmla="*/ 4 h 2368"/>
                    <a:gd name="T20" fmla="*/ 29 w 776"/>
                    <a:gd name="T21" fmla="*/ 4 h 2368"/>
                    <a:gd name="T22" fmla="*/ 35 w 776"/>
                    <a:gd name="T23" fmla="*/ 5 h 2368"/>
                    <a:gd name="T24" fmla="*/ 35 w 776"/>
                    <a:gd name="T25" fmla="*/ 5 h 2368"/>
                    <a:gd name="T26" fmla="*/ 41 w 776"/>
                    <a:gd name="T27" fmla="*/ 6 h 2368"/>
                    <a:gd name="T28" fmla="*/ 38 w 776"/>
                    <a:gd name="T29" fmla="*/ 7 h 2368"/>
                    <a:gd name="T30" fmla="*/ 43 w 776"/>
                    <a:gd name="T31" fmla="*/ 7 h 2368"/>
                    <a:gd name="T32" fmla="*/ 41 w 776"/>
                    <a:gd name="T33" fmla="*/ 8 h 2368"/>
                    <a:gd name="T34" fmla="*/ 43 w 776"/>
                    <a:gd name="T35" fmla="*/ 9 h 2368"/>
                    <a:gd name="T36" fmla="*/ 41 w 776"/>
                    <a:gd name="T37" fmla="*/ 10 h 2368"/>
                    <a:gd name="T38" fmla="*/ 47 w 776"/>
                    <a:gd name="T39" fmla="*/ 10 h 2368"/>
                    <a:gd name="T40" fmla="*/ 43 w 776"/>
                    <a:gd name="T41" fmla="*/ 11 h 2368"/>
                    <a:gd name="T42" fmla="*/ 47 w 776"/>
                    <a:gd name="T43" fmla="*/ 12 h 2368"/>
                    <a:gd name="T44" fmla="*/ 43 w 776"/>
                    <a:gd name="T45" fmla="*/ 12 h 2368"/>
                    <a:gd name="T46" fmla="*/ 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50"/>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1"/>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4 h 2368"/>
                  <a:gd name="T18" fmla="*/ 1944 w 776"/>
                  <a:gd name="T19" fmla="*/ 91 h 2368"/>
                  <a:gd name="T20" fmla="*/ 1766 w 776"/>
                  <a:gd name="T21" fmla="*/ 104 h 2368"/>
                  <a:gd name="T22" fmla="*/ 2117 w 776"/>
                  <a:gd name="T23" fmla="*/ 118 h 2368"/>
                  <a:gd name="T24" fmla="*/ 2117 w 776"/>
                  <a:gd name="T25" fmla="*/ 131 h 2368"/>
                  <a:gd name="T26" fmla="*/ 2473 w 776"/>
                  <a:gd name="T27" fmla="*/ 151 h 2368"/>
                  <a:gd name="T28" fmla="*/ 2297 w 776"/>
                  <a:gd name="T29" fmla="*/ 172 h 2368"/>
                  <a:gd name="T30" fmla="*/ 2649 w 776"/>
                  <a:gd name="T31" fmla="*/ 185 h 2368"/>
                  <a:gd name="T32" fmla="*/ 2473 w 776"/>
                  <a:gd name="T33" fmla="*/ 206 h 2368"/>
                  <a:gd name="T34" fmla="*/ 2649 w 776"/>
                  <a:gd name="T35" fmla="*/ 226 h 2368"/>
                  <a:gd name="T36" fmla="*/ 2473 w 776"/>
                  <a:gd name="T37" fmla="*/ 239 h 2368"/>
                  <a:gd name="T38" fmla="*/ 2828 w 776"/>
                  <a:gd name="T39" fmla="*/ 260 h 2368"/>
                  <a:gd name="T40" fmla="*/ 2649 w 776"/>
                  <a:gd name="T41" fmla="*/ 280 h 2368"/>
                  <a:gd name="T42" fmla="*/ 2828 w 776"/>
                  <a:gd name="T43" fmla="*/ 308 h 2368"/>
                  <a:gd name="T44" fmla="*/ 2649 w 776"/>
                  <a:gd name="T45" fmla="*/ 314 h 2368"/>
                  <a:gd name="T46" fmla="*/ 2828 w 776"/>
                  <a:gd name="T47" fmla="*/ 3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5 h 2368"/>
                  <a:gd name="T2" fmla="*/ 110 w 776"/>
                  <a:gd name="T3" fmla="*/ 1 h 2368"/>
                  <a:gd name="T4" fmla="*/ 44 w 776"/>
                  <a:gd name="T5" fmla="*/ 13 h 2368"/>
                  <a:gd name="T6" fmla="*/ 154 w 776"/>
                  <a:gd name="T7" fmla="*/ 13 h 2368"/>
                  <a:gd name="T8" fmla="*/ 88 w 776"/>
                  <a:gd name="T9" fmla="*/ 25 h 2368"/>
                  <a:gd name="T10" fmla="*/ 176 w 776"/>
                  <a:gd name="T11" fmla="*/ 28 h 2368"/>
                  <a:gd name="T12" fmla="*/ 132 w 776"/>
                  <a:gd name="T13" fmla="*/ 36 h 2368"/>
                  <a:gd name="T14" fmla="*/ 221 w 776"/>
                  <a:gd name="T15" fmla="*/ 41 h 2368"/>
                  <a:gd name="T16" fmla="*/ 176 w 776"/>
                  <a:gd name="T17" fmla="*/ 48 h 2368"/>
                  <a:gd name="T18" fmla="*/ 242 w 776"/>
                  <a:gd name="T19" fmla="*/ 52 h 2368"/>
                  <a:gd name="T20" fmla="*/ 221 w 776"/>
                  <a:gd name="T21" fmla="*/ 60 h 2368"/>
                  <a:gd name="T22" fmla="*/ 264 w 776"/>
                  <a:gd name="T23" fmla="*/ 68 h 2368"/>
                  <a:gd name="T24" fmla="*/ 264 w 776"/>
                  <a:gd name="T25" fmla="*/ 76 h 2368"/>
                  <a:gd name="T26" fmla="*/ 308 w 776"/>
                  <a:gd name="T27" fmla="*/ 87 h 2368"/>
                  <a:gd name="T28" fmla="*/ 287 w 776"/>
                  <a:gd name="T29" fmla="*/ 99 h 2368"/>
                  <a:gd name="T30" fmla="*/ 330 w 776"/>
                  <a:gd name="T31" fmla="*/ 107 h 2368"/>
                  <a:gd name="T32" fmla="*/ 308 w 776"/>
                  <a:gd name="T33" fmla="*/ 119 h 2368"/>
                  <a:gd name="T34" fmla="*/ 330 w 776"/>
                  <a:gd name="T35" fmla="*/ 130 h 2368"/>
                  <a:gd name="T36" fmla="*/ 308 w 776"/>
                  <a:gd name="T37" fmla="*/ 138 h 2368"/>
                  <a:gd name="T38" fmla="*/ 353 w 776"/>
                  <a:gd name="T39" fmla="*/ 150 h 2368"/>
                  <a:gd name="T40" fmla="*/ 330 w 776"/>
                  <a:gd name="T41" fmla="*/ 161 h 2368"/>
                  <a:gd name="T42" fmla="*/ 353 w 776"/>
                  <a:gd name="T43" fmla="*/ 177 h 2368"/>
                  <a:gd name="T44" fmla="*/ 330 w 776"/>
                  <a:gd name="T45" fmla="*/ 181 h 2368"/>
                  <a:gd name="T46" fmla="*/ 353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1"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sp>
        <p:nvSpPr>
          <p:cNvPr id="25306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25306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lgn="ctr">
              <a:defRPr>
                <a:latin typeface="Arial" charset="0"/>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atin typeface="Arial" charset="0"/>
              </a:defRPr>
            </a:lvl1pPr>
          </a:lstStyle>
          <a:p>
            <a:pPr>
              <a:defRPr/>
            </a:pPr>
            <a:fld id="{436F30F3-53E7-614E-9DE1-922430134C16}" type="slidenum">
              <a:rPr lang="en-US"/>
              <a:pPr>
                <a:defRPr/>
              </a:pPr>
              <a:t>‹#›</a:t>
            </a:fld>
            <a:endParaRPr lang="en-US"/>
          </a:p>
        </p:txBody>
      </p:sp>
    </p:spTree>
    <p:extLst>
      <p:ext uri="{BB962C8B-B14F-4D97-AF65-F5344CB8AC3E}">
        <p14:creationId xmlns:p14="http://schemas.microsoft.com/office/powerpoint/2010/main" val="402094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03BA1F-CDEF-8349-9936-F020F03EDF60}" type="slidenum">
              <a:rPr lang="en-US"/>
              <a:pPr>
                <a:defRPr/>
              </a:pPr>
              <a:t>‹#›</a:t>
            </a:fld>
            <a:endParaRPr lang="en-US"/>
          </a:p>
        </p:txBody>
      </p:sp>
    </p:spTree>
    <p:extLst>
      <p:ext uri="{BB962C8B-B14F-4D97-AF65-F5344CB8AC3E}">
        <p14:creationId xmlns:p14="http://schemas.microsoft.com/office/powerpoint/2010/main" val="16853268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451F571D-3038-D345-AECF-AFF5EE9EEECF}" type="slidenum">
              <a:rPr lang="en-US"/>
              <a:pPr>
                <a:defRPr/>
              </a:pPr>
              <a:t>‹#›</a:t>
            </a:fld>
            <a:endParaRPr lang="en-US"/>
          </a:p>
        </p:txBody>
      </p:sp>
    </p:spTree>
    <p:extLst>
      <p:ext uri="{BB962C8B-B14F-4D97-AF65-F5344CB8AC3E}">
        <p14:creationId xmlns:p14="http://schemas.microsoft.com/office/powerpoint/2010/main" val="16847413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49BB9D03-FAAE-574A-8F94-09202B92CFAE}" type="slidenum">
              <a:rPr lang="en-US"/>
              <a:pPr>
                <a:defRPr/>
              </a:pPr>
              <a:t>‹#›</a:t>
            </a:fld>
            <a:endParaRPr lang="en-US"/>
          </a:p>
        </p:txBody>
      </p:sp>
    </p:spTree>
    <p:extLst>
      <p:ext uri="{BB962C8B-B14F-4D97-AF65-F5344CB8AC3E}">
        <p14:creationId xmlns:p14="http://schemas.microsoft.com/office/powerpoint/2010/main" val="39252706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73BA4E89-1DFF-0B4C-A95C-89058B301F72}" type="slidenum">
              <a:rPr lang="en-US"/>
              <a:pPr>
                <a:defRPr/>
              </a:pPr>
              <a:t>‹#›</a:t>
            </a:fld>
            <a:endParaRPr lang="en-US"/>
          </a:p>
        </p:txBody>
      </p:sp>
    </p:spTree>
    <p:extLst>
      <p:ext uri="{BB962C8B-B14F-4D97-AF65-F5344CB8AC3E}">
        <p14:creationId xmlns:p14="http://schemas.microsoft.com/office/powerpoint/2010/main" val="11123046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8"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141"/>
          <p:cNvSpPr>
            <a:spLocks noGrp="1" noChangeArrowheads="1"/>
          </p:cNvSpPr>
          <p:nvPr>
            <p:ph type="sldNum" sz="quarter" idx="12"/>
          </p:nvPr>
        </p:nvSpPr>
        <p:spPr/>
        <p:txBody>
          <a:bodyPr/>
          <a:lstStyle>
            <a:lvl1pPr>
              <a:defRPr>
                <a:latin typeface="Arial" charset="0"/>
              </a:defRPr>
            </a:lvl1pPr>
          </a:lstStyle>
          <a:p>
            <a:pPr>
              <a:defRPr/>
            </a:pPr>
            <a:fld id="{51ED7321-AC41-0945-9BF1-C9E1B2A72933}" type="slidenum">
              <a:rPr lang="en-US"/>
              <a:pPr>
                <a:defRPr/>
              </a:pPr>
              <a:t>‹#›</a:t>
            </a:fld>
            <a:endParaRPr lang="en-US"/>
          </a:p>
        </p:txBody>
      </p:sp>
    </p:spTree>
    <p:extLst>
      <p:ext uri="{BB962C8B-B14F-4D97-AF65-F5344CB8AC3E}">
        <p14:creationId xmlns:p14="http://schemas.microsoft.com/office/powerpoint/2010/main" val="34264427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4"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141"/>
          <p:cNvSpPr>
            <a:spLocks noGrp="1" noChangeArrowheads="1"/>
          </p:cNvSpPr>
          <p:nvPr>
            <p:ph type="sldNum" sz="quarter" idx="12"/>
          </p:nvPr>
        </p:nvSpPr>
        <p:spPr/>
        <p:txBody>
          <a:bodyPr/>
          <a:lstStyle>
            <a:lvl1pPr>
              <a:defRPr>
                <a:latin typeface="Arial" charset="0"/>
              </a:defRPr>
            </a:lvl1pPr>
          </a:lstStyle>
          <a:p>
            <a:pPr>
              <a:defRPr/>
            </a:pPr>
            <a:fld id="{932C0523-9E35-F148-9612-EF19FB985945}" type="slidenum">
              <a:rPr lang="en-US"/>
              <a:pPr>
                <a:defRPr/>
              </a:pPr>
              <a:t>‹#›</a:t>
            </a:fld>
            <a:endParaRPr lang="en-US"/>
          </a:p>
        </p:txBody>
      </p:sp>
    </p:spTree>
    <p:extLst>
      <p:ext uri="{BB962C8B-B14F-4D97-AF65-F5344CB8AC3E}">
        <p14:creationId xmlns:p14="http://schemas.microsoft.com/office/powerpoint/2010/main" val="30759527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3"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141"/>
          <p:cNvSpPr>
            <a:spLocks noGrp="1" noChangeArrowheads="1"/>
          </p:cNvSpPr>
          <p:nvPr>
            <p:ph type="sldNum" sz="quarter" idx="12"/>
          </p:nvPr>
        </p:nvSpPr>
        <p:spPr/>
        <p:txBody>
          <a:bodyPr/>
          <a:lstStyle>
            <a:lvl1pPr>
              <a:defRPr>
                <a:latin typeface="Arial" charset="0"/>
              </a:defRPr>
            </a:lvl1pPr>
          </a:lstStyle>
          <a:p>
            <a:pPr>
              <a:defRPr/>
            </a:pPr>
            <a:fld id="{A05DC837-A536-FC42-B063-3912BE9EADDD}" type="slidenum">
              <a:rPr lang="en-US"/>
              <a:pPr>
                <a:defRPr/>
              </a:pPr>
              <a:t>‹#›</a:t>
            </a:fld>
            <a:endParaRPr lang="en-US"/>
          </a:p>
        </p:txBody>
      </p:sp>
    </p:spTree>
    <p:extLst>
      <p:ext uri="{BB962C8B-B14F-4D97-AF65-F5344CB8AC3E}">
        <p14:creationId xmlns:p14="http://schemas.microsoft.com/office/powerpoint/2010/main" val="9425927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537E5320-DF93-EC44-9E27-49BE0CAA6369}" type="slidenum">
              <a:rPr lang="en-US"/>
              <a:pPr>
                <a:defRPr/>
              </a:pPr>
              <a:t>‹#›</a:t>
            </a:fld>
            <a:endParaRPr lang="en-US"/>
          </a:p>
        </p:txBody>
      </p:sp>
    </p:spTree>
    <p:extLst>
      <p:ext uri="{BB962C8B-B14F-4D97-AF65-F5344CB8AC3E}">
        <p14:creationId xmlns:p14="http://schemas.microsoft.com/office/powerpoint/2010/main" val="30481452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9987B04E-5BD7-2E44-89C4-201F2F7253F5}" type="slidenum">
              <a:rPr lang="en-US"/>
              <a:pPr>
                <a:defRPr/>
              </a:pPr>
              <a:t>‹#›</a:t>
            </a:fld>
            <a:endParaRPr lang="en-US"/>
          </a:p>
        </p:txBody>
      </p:sp>
    </p:spTree>
    <p:extLst>
      <p:ext uri="{BB962C8B-B14F-4D97-AF65-F5344CB8AC3E}">
        <p14:creationId xmlns:p14="http://schemas.microsoft.com/office/powerpoint/2010/main" val="17801961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F804DEAD-FD52-4346-AAAB-75857BEAE2C2}" type="slidenum">
              <a:rPr lang="en-US"/>
              <a:pPr>
                <a:defRPr/>
              </a:pPr>
              <a:t>‹#›</a:t>
            </a:fld>
            <a:endParaRPr lang="en-US"/>
          </a:p>
        </p:txBody>
      </p:sp>
    </p:spTree>
    <p:extLst>
      <p:ext uri="{BB962C8B-B14F-4D97-AF65-F5344CB8AC3E}">
        <p14:creationId xmlns:p14="http://schemas.microsoft.com/office/powerpoint/2010/main" val="22271948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EBA9C3A8-4623-2440-BE35-32D47279CDD1}" type="slidenum">
              <a:rPr lang="en-US"/>
              <a:pPr>
                <a:defRPr/>
              </a:pPr>
              <a:t>‹#›</a:t>
            </a:fld>
            <a:endParaRPr lang="en-US"/>
          </a:p>
        </p:txBody>
      </p:sp>
    </p:spTree>
    <p:extLst>
      <p:ext uri="{BB962C8B-B14F-4D97-AF65-F5344CB8AC3E}">
        <p14:creationId xmlns:p14="http://schemas.microsoft.com/office/powerpoint/2010/main" val="166527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EB1A130-296B-DF4D-ACFD-5AAE3AF24220}" type="slidenum">
              <a:rPr lang="en-US"/>
              <a:pPr>
                <a:defRPr/>
              </a:pPr>
              <a:t>‹#›</a:t>
            </a:fld>
            <a:endParaRPr lang="en-US"/>
          </a:p>
        </p:txBody>
      </p:sp>
    </p:spTree>
    <p:extLst>
      <p:ext uri="{BB962C8B-B14F-4D97-AF65-F5344CB8AC3E}">
        <p14:creationId xmlns:p14="http://schemas.microsoft.com/office/powerpoint/2010/main" val="13142613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7"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8" name="Rectangle 141"/>
          <p:cNvSpPr>
            <a:spLocks noGrp="1" noChangeArrowheads="1"/>
          </p:cNvSpPr>
          <p:nvPr>
            <p:ph type="sldNum" sz="quarter" idx="12"/>
          </p:nvPr>
        </p:nvSpPr>
        <p:spPr/>
        <p:txBody>
          <a:bodyPr/>
          <a:lstStyle>
            <a:lvl1pPr>
              <a:defRPr>
                <a:latin typeface="Arial" charset="0"/>
              </a:defRPr>
            </a:lvl1pPr>
          </a:lstStyle>
          <a:p>
            <a:pPr>
              <a:defRPr/>
            </a:pPr>
            <a:fld id="{72FD793B-8B4F-344A-9B8A-D2EFA21933F2}" type="slidenum">
              <a:rPr lang="en-US"/>
              <a:pPr>
                <a:defRPr/>
              </a:pPr>
              <a:t>‹#›</a:t>
            </a:fld>
            <a:endParaRPr lang="en-US"/>
          </a:p>
        </p:txBody>
      </p:sp>
    </p:spTree>
    <p:extLst>
      <p:ext uri="{BB962C8B-B14F-4D97-AF65-F5344CB8AC3E}">
        <p14:creationId xmlns:p14="http://schemas.microsoft.com/office/powerpoint/2010/main" val="20710523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30EE4FAB-7641-A743-9A8B-79CCA7B5AF2A}" type="slidenum">
              <a:rPr lang="en-US"/>
              <a:pPr>
                <a:defRPr/>
              </a:pPr>
              <a:t>‹#›</a:t>
            </a:fld>
            <a:endParaRPr lang="en-US"/>
          </a:p>
        </p:txBody>
      </p:sp>
    </p:spTree>
    <p:extLst>
      <p:ext uri="{BB962C8B-B14F-4D97-AF65-F5344CB8AC3E}">
        <p14:creationId xmlns:p14="http://schemas.microsoft.com/office/powerpoint/2010/main" val="3530795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46D76BEE-7D99-BC4C-8875-B865298B7DAE}" type="slidenum">
              <a:rPr lang="en-US"/>
              <a:pPr>
                <a:defRPr/>
              </a:pPr>
              <a:t>‹#›</a:t>
            </a:fld>
            <a:endParaRPr lang="en-US"/>
          </a:p>
        </p:txBody>
      </p:sp>
    </p:spTree>
    <p:extLst>
      <p:ext uri="{BB962C8B-B14F-4D97-AF65-F5344CB8AC3E}">
        <p14:creationId xmlns:p14="http://schemas.microsoft.com/office/powerpoint/2010/main" val="16680858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0E179B64-7D64-9740-B1E2-042977D8CD08}" type="slidenum">
              <a:rPr lang="en-US"/>
              <a:pPr>
                <a:defRPr/>
              </a:pPr>
              <a:t>‹#›</a:t>
            </a:fld>
            <a:endParaRPr lang="en-US"/>
          </a:p>
        </p:txBody>
      </p:sp>
    </p:spTree>
    <p:extLst>
      <p:ext uri="{BB962C8B-B14F-4D97-AF65-F5344CB8AC3E}">
        <p14:creationId xmlns:p14="http://schemas.microsoft.com/office/powerpoint/2010/main" val="17907861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B007274-C4BE-B442-8F32-EFF4B4E23A11}" type="slidenum">
              <a:rPr lang="en-US"/>
              <a:pPr>
                <a:defRPr/>
              </a:pPr>
              <a:t>‹#›</a:t>
            </a:fld>
            <a:endParaRPr lang="en-US"/>
          </a:p>
        </p:txBody>
      </p:sp>
    </p:spTree>
    <p:extLst>
      <p:ext uri="{BB962C8B-B14F-4D97-AF65-F5344CB8AC3E}">
        <p14:creationId xmlns:p14="http://schemas.microsoft.com/office/powerpoint/2010/main" val="1096466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F16B0F5C-327B-644A-938B-99043FE436C3}" type="slidenum">
              <a:rPr lang="en-US"/>
              <a:pPr>
                <a:defRPr/>
              </a:pPr>
              <a:t>‹#›</a:t>
            </a:fld>
            <a:endParaRPr lang="en-US"/>
          </a:p>
        </p:txBody>
      </p:sp>
    </p:spTree>
    <p:extLst>
      <p:ext uri="{BB962C8B-B14F-4D97-AF65-F5344CB8AC3E}">
        <p14:creationId xmlns:p14="http://schemas.microsoft.com/office/powerpoint/2010/main" val="26935086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9A658BBA-18B1-A44E-8940-09161618E723}" type="slidenum">
              <a:rPr lang="en-US"/>
              <a:pPr>
                <a:defRPr/>
              </a:pPr>
              <a:t>‹#›</a:t>
            </a:fld>
            <a:endParaRPr lang="en-US"/>
          </a:p>
        </p:txBody>
      </p:sp>
    </p:spTree>
    <p:extLst>
      <p:ext uri="{BB962C8B-B14F-4D97-AF65-F5344CB8AC3E}">
        <p14:creationId xmlns:p14="http://schemas.microsoft.com/office/powerpoint/2010/main" val="27355264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B8E0BB7-8033-E649-B7CE-9E4BFDC8EEC5}" type="slidenum">
              <a:rPr lang="en-US"/>
              <a:pPr>
                <a:defRPr/>
              </a:pPr>
              <a:t>‹#›</a:t>
            </a:fld>
            <a:endParaRPr lang="en-US"/>
          </a:p>
        </p:txBody>
      </p:sp>
    </p:spTree>
    <p:extLst>
      <p:ext uri="{BB962C8B-B14F-4D97-AF65-F5344CB8AC3E}">
        <p14:creationId xmlns:p14="http://schemas.microsoft.com/office/powerpoint/2010/main" val="31294349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67939976-2D1F-C34F-BD26-D70C70162BD4}" type="slidenum">
              <a:rPr lang="en-US"/>
              <a:pPr>
                <a:defRPr/>
              </a:pPr>
              <a:t>‹#›</a:t>
            </a:fld>
            <a:endParaRPr lang="en-US"/>
          </a:p>
        </p:txBody>
      </p:sp>
    </p:spTree>
    <p:extLst>
      <p:ext uri="{BB962C8B-B14F-4D97-AF65-F5344CB8AC3E}">
        <p14:creationId xmlns:p14="http://schemas.microsoft.com/office/powerpoint/2010/main" val="5118083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D9E0DB51-935E-4344-B492-6D3C200A464A}" type="slidenum">
              <a:rPr lang="en-US"/>
              <a:pPr>
                <a:defRPr/>
              </a:pPr>
              <a:t>‹#›</a:t>
            </a:fld>
            <a:endParaRPr lang="en-US"/>
          </a:p>
        </p:txBody>
      </p:sp>
    </p:spTree>
    <p:extLst>
      <p:ext uri="{BB962C8B-B14F-4D97-AF65-F5344CB8AC3E}">
        <p14:creationId xmlns:p14="http://schemas.microsoft.com/office/powerpoint/2010/main" val="361124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35129122"/>
      </p:ext>
    </p:extLst>
  </p:cSld>
  <p:clrMapOvr>
    <a:masterClrMapping/>
  </p:clrMapOvr>
  <p:transition>
    <p:wheel spokes="0"/>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6A7641C-C7D0-3443-B268-3F899CC629B5}" type="slidenum">
              <a:rPr lang="en-US"/>
              <a:pPr>
                <a:defRPr/>
              </a:pPr>
              <a:t>‹#›</a:t>
            </a:fld>
            <a:endParaRPr lang="en-US"/>
          </a:p>
        </p:txBody>
      </p:sp>
    </p:spTree>
    <p:extLst>
      <p:ext uri="{BB962C8B-B14F-4D97-AF65-F5344CB8AC3E}">
        <p14:creationId xmlns:p14="http://schemas.microsoft.com/office/powerpoint/2010/main" val="30152845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0E1D38B-1C37-4C43-8CD0-D41AC0C0EB78}" type="slidenum">
              <a:rPr lang="en-US"/>
              <a:pPr>
                <a:defRPr/>
              </a:pPr>
              <a:t>‹#›</a:t>
            </a:fld>
            <a:endParaRPr lang="en-US"/>
          </a:p>
        </p:txBody>
      </p:sp>
    </p:spTree>
    <p:extLst>
      <p:ext uri="{BB962C8B-B14F-4D97-AF65-F5344CB8AC3E}">
        <p14:creationId xmlns:p14="http://schemas.microsoft.com/office/powerpoint/2010/main" val="32326703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6EF166E2-5942-8047-97AE-C3810269368A}" type="slidenum">
              <a:rPr lang="en-US"/>
              <a:pPr>
                <a:defRPr/>
              </a:pPr>
              <a:t>‹#›</a:t>
            </a:fld>
            <a:endParaRPr lang="en-US"/>
          </a:p>
        </p:txBody>
      </p:sp>
    </p:spTree>
    <p:extLst>
      <p:ext uri="{BB962C8B-B14F-4D97-AF65-F5344CB8AC3E}">
        <p14:creationId xmlns:p14="http://schemas.microsoft.com/office/powerpoint/2010/main" val="136687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1AE64F57-6010-7243-955E-9FD934B63B0F}" type="slidenum">
              <a:rPr lang="en-US"/>
              <a:pPr>
                <a:defRPr/>
              </a:pPr>
              <a:t>‹#›</a:t>
            </a:fld>
            <a:endParaRPr lang="en-US"/>
          </a:p>
        </p:txBody>
      </p:sp>
    </p:spTree>
    <p:extLst>
      <p:ext uri="{BB962C8B-B14F-4D97-AF65-F5344CB8AC3E}">
        <p14:creationId xmlns:p14="http://schemas.microsoft.com/office/powerpoint/2010/main" val="40635015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20136560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3454509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7328002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65640465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91543161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522706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154311"/>
      </p:ext>
    </p:extLst>
  </p:cSld>
  <p:clrMapOvr>
    <a:masterClrMapping/>
  </p:clrMapOvr>
  <p:transition>
    <p:wheel spokes="0"/>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8639418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67168441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1884953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740866373"/>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0117579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8827172"/>
      </p:ext>
    </p:extLst>
  </p:cSld>
  <p:clrMapOvr>
    <a:masterClrMapping/>
  </p:clrMapOvr>
  <p:transition>
    <p:wheel spokes="0"/>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1963252"/>
      </p:ext>
    </p:extLst>
  </p:cSld>
  <p:clrMapOvr>
    <a:masterClrMapping/>
  </p:clrMapOvr>
  <p:transition>
    <p:wheel spokes="0"/>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0710923"/>
      </p:ext>
    </p:extLst>
  </p:cSld>
  <p:clrMapOvr>
    <a:masterClrMapping/>
  </p:clrMapOvr>
  <p:transition>
    <p:wheel spokes="0"/>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538179"/>
      </p:ext>
    </p:extLst>
  </p:cSld>
  <p:clrMapOvr>
    <a:masterClrMapping/>
  </p:clrMapOvr>
  <p:transition>
    <p:wheel spokes="0"/>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547856"/>
      </p:ext>
    </p:extLst>
  </p:cSld>
  <p:clrMapOvr>
    <a:masterClrMapping/>
  </p:clrMapOvr>
  <p:transition>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906284"/>
      </p:ext>
    </p:extLst>
  </p:cSld>
  <p:clrMapOvr>
    <a:masterClrMapping/>
  </p:clrMapOvr>
  <p:transition>
    <p:wheel spokes="0"/>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65086623"/>
      </p:ext>
    </p:extLst>
  </p:cSld>
  <p:clrMapOvr>
    <a:masterClrMapping/>
  </p:clrMapOvr>
  <p:transition>
    <p:wheel spokes="0"/>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921690"/>
      </p:ext>
    </p:extLst>
  </p:cSld>
  <p:clrMapOvr>
    <a:masterClrMapping/>
  </p:clrMapOvr>
  <p:transition>
    <p:wheel spokes="0"/>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701233"/>
      </p:ext>
    </p:extLst>
  </p:cSld>
  <p:clrMapOvr>
    <a:masterClrMapping/>
  </p:clrMapOvr>
  <p:transition>
    <p:wheel spokes="0"/>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96810"/>
      </p:ext>
    </p:extLst>
  </p:cSld>
  <p:clrMapOvr>
    <a:masterClrMapping/>
  </p:clrMapOvr>
  <p:transition>
    <p:wheel spokes="0"/>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210972"/>
      </p:ext>
    </p:extLst>
  </p:cSld>
  <p:clrMapOvr>
    <a:masterClrMapping/>
  </p:clrMapOvr>
  <p:transition>
    <p:wheel spokes="0"/>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726715"/>
      </p:ext>
    </p:extLst>
  </p:cSld>
  <p:clrMapOvr>
    <a:masterClrMapping/>
  </p:clrMapOvr>
  <p:transition>
    <p:wheel spokes="0"/>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26195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817255"/>
      </p:ext>
    </p:extLst>
  </p:cSld>
  <p:clrMapOvr>
    <a:masterClrMapping/>
  </p:clrMapOvr>
  <p:transition>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090995"/>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009328145"/>
      </p:ext>
    </p:extLst>
  </p:cSld>
  <p:clrMapOvr>
    <a:masterClrMapping/>
  </p:clrMapOvr>
  <p:transitio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849656"/>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DE2C7DC6-3FF5-AA4E-BDC3-E39736B2B887}" type="slidenum">
              <a:rPr lang="en-US"/>
              <a:pPr>
                <a:defRPr/>
              </a:pPr>
              <a:t>‹#›</a:t>
            </a:fld>
            <a:endParaRPr lang="en-US"/>
          </a:p>
        </p:txBody>
      </p:sp>
    </p:spTree>
    <p:extLst>
      <p:ext uri="{BB962C8B-B14F-4D97-AF65-F5344CB8AC3E}">
        <p14:creationId xmlns:p14="http://schemas.microsoft.com/office/powerpoint/2010/main" val="546253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103094"/>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5755935"/>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591751"/>
      </p:ext>
    </p:extLst>
  </p:cSld>
  <p:clrMapOvr>
    <a:masterClrMapping/>
  </p:clrMapOvr>
  <p:transition>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817133"/>
      </p:ext>
    </p:extLst>
  </p:cSld>
  <p:clrMapOvr>
    <a:masterClrMapping/>
  </p:clrMapOvr>
  <p:transition>
    <p:wheel spokes="0"/>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36407739"/>
      </p:ext>
    </p:extLst>
  </p:cSld>
  <p:clrMapOvr>
    <a:masterClrMapping/>
  </p:clrMapOvr>
  <p:transition>
    <p:wheel spokes="0"/>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5262677"/>
      </p:ext>
    </p:extLst>
  </p:cSld>
  <p:clrMapOvr>
    <a:masterClrMapping/>
  </p:clrMapOvr>
  <p:transition>
    <p:wheel spokes="0"/>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12165998"/>
      </p:ext>
    </p:extLst>
  </p:cSld>
  <p:clrMapOvr>
    <a:masterClrMapping/>
  </p:clrMapOvr>
  <p:transition>
    <p:wheel spokes="0"/>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069239"/>
      </p:ext>
    </p:extLst>
  </p:cSld>
  <p:clrMapOvr>
    <a:masterClrMapping/>
  </p:clrMapOvr>
  <p:transition>
    <p:wheel spokes="0"/>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693158"/>
      </p:ext>
    </p:extLst>
  </p:cSld>
  <p:clrMapOvr>
    <a:masterClrMapping/>
  </p:clrMapOvr>
  <p:transition>
    <p:wheel spokes="0"/>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164052004"/>
      </p:ext>
    </p:extLst>
  </p:cSld>
  <p:clrMapOvr>
    <a:masterClrMapping/>
  </p:clrMapOvr>
  <p:transition>
    <p:wheel spokes="0"/>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0F35000-3EB0-DE44-B518-750F072A6B6B}" type="slidenum">
              <a:rPr lang="en-US"/>
              <a:pPr>
                <a:defRPr/>
              </a:pPr>
              <a:t>‹#›</a:t>
            </a:fld>
            <a:endParaRPr lang="en-US"/>
          </a:p>
        </p:txBody>
      </p:sp>
    </p:spTree>
    <p:extLst>
      <p:ext uri="{BB962C8B-B14F-4D97-AF65-F5344CB8AC3E}">
        <p14:creationId xmlns:p14="http://schemas.microsoft.com/office/powerpoint/2010/main" val="854348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810893"/>
      </p:ext>
    </p:extLst>
  </p:cSld>
  <p:clrMapOvr>
    <a:masterClrMapping/>
  </p:clrMapOvr>
  <p:transition>
    <p:wheel spokes="0"/>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5207134"/>
      </p:ext>
    </p:extLst>
  </p:cSld>
  <p:clrMapOvr>
    <a:masterClrMapping/>
  </p:clrMapOvr>
  <p:transition>
    <p:wheel spokes="0"/>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794090"/>
      </p:ext>
    </p:extLst>
  </p:cSld>
  <p:clrMapOvr>
    <a:masterClrMapping/>
  </p:clrMapOvr>
  <p:transition>
    <p:wheel spokes="0"/>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807120"/>
      </p:ext>
    </p:extLst>
  </p:cSld>
  <p:clrMapOvr>
    <a:masterClrMapping/>
  </p:clrMapOvr>
  <p:transition>
    <p:wheel spokes="0"/>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084309"/>
      </p:ext>
    </p:extLst>
  </p:cSld>
  <p:clrMapOvr>
    <a:masterClrMapping/>
  </p:clrMapOvr>
  <p:transition>
    <p:wheel spokes="0"/>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588"/>
            <a:ext cx="9144000" cy="6859588"/>
            <a:chOff x="0" y="-1"/>
            <a:chExt cx="5760" cy="4321"/>
          </a:xfrm>
        </p:grpSpPr>
        <p:sp>
          <p:nvSpPr>
            <p:cNvPr id="5" name="Rectangle 3"/>
            <p:cNvSpPr>
              <a:spLocks noChangeArrowheads="1"/>
            </p:cNvSpPr>
            <p:nvPr/>
          </p:nvSpPr>
          <p:spPr bwMode="auto">
            <a:xfrm>
              <a:off x="0" y="1824"/>
              <a:ext cx="5760" cy="24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white">
            <a:xfrm>
              <a:off x="0" y="-1"/>
              <a:ext cx="5760" cy="201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8" name="Group 6"/>
            <p:cNvGrpSpPr>
              <a:grpSpLocks/>
            </p:cNvGrpSpPr>
            <p:nvPr/>
          </p:nvGrpSpPr>
          <p:grpSpPr bwMode="auto">
            <a:xfrm>
              <a:off x="0" y="2016"/>
              <a:ext cx="5760" cy="260"/>
              <a:chOff x="0" y="115"/>
              <a:chExt cx="5760" cy="464"/>
            </a:xfrm>
          </p:grpSpPr>
          <p:sp>
            <p:nvSpPr>
              <p:cNvPr id="9"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ltGray">
              <a:xfrm>
                <a:off x="0" y="231"/>
                <a:ext cx="5760" cy="11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ltGray">
              <a:xfrm>
                <a:off x="0" y="347"/>
                <a:ext cx="5760" cy="11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45067" name="Rectangle 11"/>
          <p:cNvSpPr>
            <a:spLocks noGrp="1" noChangeArrowheads="1"/>
          </p:cNvSpPr>
          <p:nvPr>
            <p:ph type="ctrTitle"/>
          </p:nvPr>
        </p:nvSpPr>
        <p:spPr>
          <a:xfrm>
            <a:off x="685800" y="1712913"/>
            <a:ext cx="7772400" cy="1143000"/>
          </a:xfrm>
        </p:spPr>
        <p:txBody>
          <a:bodyPr/>
          <a:lstStyle>
            <a:lvl1pPr>
              <a:defRPr/>
            </a:lvl1pPr>
          </a:lstStyle>
          <a:p>
            <a:r>
              <a:rPr lang="en-US"/>
              <a:t>Click to edit Master title style</a:t>
            </a:r>
          </a:p>
        </p:txBody>
      </p:sp>
      <p:sp>
        <p:nvSpPr>
          <p:cNvPr id="45068" name="Rectangle 12"/>
          <p:cNvSpPr>
            <a:spLocks noGrp="1" noChangeArrowheads="1"/>
          </p:cNvSpPr>
          <p:nvPr>
            <p:ph type="subTitle" idx="1"/>
          </p:nvPr>
        </p:nvSpPr>
        <p:spPr>
          <a:xfrm>
            <a:off x="1371600" y="4267200"/>
            <a:ext cx="6400800" cy="1752600"/>
          </a:xfrm>
        </p:spPr>
        <p:txBody>
          <a:bodyPr/>
          <a:lstStyle>
            <a:lvl1pPr marL="0" indent="0" algn="ctr">
              <a:buFont typeface="Monotype Sorts" pitchFamily="-110" charset="2"/>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14" name="Rectangle 14"/>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solidFill>
                  <a:srgbClr val="FFFFFF"/>
                </a:solidFill>
              </a:defRPr>
            </a:lvl1pPr>
          </a:lstStyle>
          <a:p>
            <a:pPr>
              <a:defRPr/>
            </a:pPr>
            <a:fld id="{54413C2F-0D68-6442-BB7D-FD5563D49E0F}" type="slidenum">
              <a:rPr lang="en-US"/>
              <a:pPr>
                <a:defRPr/>
              </a:pPr>
              <a:t>‹#›</a:t>
            </a:fld>
            <a:endParaRPr lang="en-US"/>
          </a:p>
        </p:txBody>
      </p:sp>
    </p:spTree>
    <p:extLst>
      <p:ext uri="{BB962C8B-B14F-4D97-AF65-F5344CB8AC3E}">
        <p14:creationId xmlns:p14="http://schemas.microsoft.com/office/powerpoint/2010/main" val="1104915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6978A82-FAEE-7149-A32C-6AF80FFA87FC}" type="slidenum">
              <a:rPr lang="en-US"/>
              <a:pPr>
                <a:defRPr/>
              </a:pPr>
              <a:t>‹#›</a:t>
            </a:fld>
            <a:endParaRPr lang="en-US"/>
          </a:p>
        </p:txBody>
      </p:sp>
    </p:spTree>
    <p:extLst>
      <p:ext uri="{BB962C8B-B14F-4D97-AF65-F5344CB8AC3E}">
        <p14:creationId xmlns:p14="http://schemas.microsoft.com/office/powerpoint/2010/main" val="1549614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8AAFBB9-E19A-D145-AE87-21BC80A345FF}" type="slidenum">
              <a:rPr lang="en-US"/>
              <a:pPr>
                <a:defRPr/>
              </a:pPr>
              <a:t>‹#›</a:t>
            </a:fld>
            <a:endParaRPr lang="en-US"/>
          </a:p>
        </p:txBody>
      </p:sp>
    </p:spTree>
    <p:extLst>
      <p:ext uri="{BB962C8B-B14F-4D97-AF65-F5344CB8AC3E}">
        <p14:creationId xmlns:p14="http://schemas.microsoft.com/office/powerpoint/2010/main" val="251726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C8958BA-60A5-5D4E-B917-41C0C627CE3E}" type="slidenum">
              <a:rPr lang="en-US"/>
              <a:pPr>
                <a:defRPr/>
              </a:pPr>
              <a:t>‹#›</a:t>
            </a:fld>
            <a:endParaRPr lang="en-US"/>
          </a:p>
        </p:txBody>
      </p:sp>
    </p:spTree>
    <p:extLst>
      <p:ext uri="{BB962C8B-B14F-4D97-AF65-F5344CB8AC3E}">
        <p14:creationId xmlns:p14="http://schemas.microsoft.com/office/powerpoint/2010/main" val="2182881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9D3B4734-6CE9-3444-B9A9-F68FF992B44B}" type="slidenum">
              <a:rPr lang="en-US"/>
              <a:pPr>
                <a:defRPr/>
              </a:pPr>
              <a:t>‹#›</a:t>
            </a:fld>
            <a:endParaRPr lang="en-US"/>
          </a:p>
        </p:txBody>
      </p:sp>
    </p:spTree>
    <p:extLst>
      <p:ext uri="{BB962C8B-B14F-4D97-AF65-F5344CB8AC3E}">
        <p14:creationId xmlns:p14="http://schemas.microsoft.com/office/powerpoint/2010/main" val="51466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4E82B8F7-9BB6-7649-98AD-E0D4C3C4F311}" type="slidenum">
              <a:rPr lang="en-US"/>
              <a:pPr>
                <a:defRPr/>
              </a:pPr>
              <a:t>‹#›</a:t>
            </a:fld>
            <a:endParaRPr lang="en-US"/>
          </a:p>
        </p:txBody>
      </p:sp>
    </p:spTree>
    <p:extLst>
      <p:ext uri="{BB962C8B-B14F-4D97-AF65-F5344CB8AC3E}">
        <p14:creationId xmlns:p14="http://schemas.microsoft.com/office/powerpoint/2010/main" val="893743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373061B7-8767-E64C-AE39-3159473F4C5A}" type="slidenum">
              <a:rPr lang="en-US"/>
              <a:pPr>
                <a:defRPr/>
              </a:pPr>
              <a:t>‹#›</a:t>
            </a:fld>
            <a:endParaRPr lang="en-US"/>
          </a:p>
        </p:txBody>
      </p:sp>
    </p:spTree>
    <p:extLst>
      <p:ext uri="{BB962C8B-B14F-4D97-AF65-F5344CB8AC3E}">
        <p14:creationId xmlns:p14="http://schemas.microsoft.com/office/powerpoint/2010/main" val="2695127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6DD0CCB2-47F5-5E45-8ACD-82E47B06676C}" type="slidenum">
              <a:rPr lang="en-US"/>
              <a:pPr>
                <a:defRPr/>
              </a:pPr>
              <a:t>‹#›</a:t>
            </a:fld>
            <a:endParaRPr lang="en-US"/>
          </a:p>
        </p:txBody>
      </p:sp>
    </p:spTree>
    <p:extLst>
      <p:ext uri="{BB962C8B-B14F-4D97-AF65-F5344CB8AC3E}">
        <p14:creationId xmlns:p14="http://schemas.microsoft.com/office/powerpoint/2010/main" val="4016978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515FAAD-A43E-9A48-82F3-B8426E5C69CF}" type="slidenum">
              <a:rPr lang="en-US"/>
              <a:pPr>
                <a:defRPr/>
              </a:pPr>
              <a:t>‹#›</a:t>
            </a:fld>
            <a:endParaRPr lang="en-US"/>
          </a:p>
        </p:txBody>
      </p:sp>
    </p:spTree>
    <p:extLst>
      <p:ext uri="{BB962C8B-B14F-4D97-AF65-F5344CB8AC3E}">
        <p14:creationId xmlns:p14="http://schemas.microsoft.com/office/powerpoint/2010/main" val="2965933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DD9EB9C-334F-D242-AC2A-2ED2F585DB59}" type="slidenum">
              <a:rPr lang="en-US"/>
              <a:pPr>
                <a:defRPr/>
              </a:pPr>
              <a:t>‹#›</a:t>
            </a:fld>
            <a:endParaRPr lang="en-US"/>
          </a:p>
        </p:txBody>
      </p:sp>
    </p:spTree>
    <p:extLst>
      <p:ext uri="{BB962C8B-B14F-4D97-AF65-F5344CB8AC3E}">
        <p14:creationId xmlns:p14="http://schemas.microsoft.com/office/powerpoint/2010/main" val="2466828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04D5F1C-F0BE-9243-B149-5C96232B07F2}" type="slidenum">
              <a:rPr lang="en-US"/>
              <a:pPr>
                <a:defRPr/>
              </a:pPr>
              <a:t>‹#›</a:t>
            </a:fld>
            <a:endParaRPr lang="en-US"/>
          </a:p>
        </p:txBody>
      </p:sp>
    </p:spTree>
    <p:extLst>
      <p:ext uri="{BB962C8B-B14F-4D97-AF65-F5344CB8AC3E}">
        <p14:creationId xmlns:p14="http://schemas.microsoft.com/office/powerpoint/2010/main" val="2043175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FB25E81-CF4D-B24B-88BA-537F5A67FE94}" type="slidenum">
              <a:rPr lang="en-US"/>
              <a:pPr>
                <a:defRPr/>
              </a:pPr>
              <a:t>‹#›</a:t>
            </a:fld>
            <a:endParaRPr lang="en-US"/>
          </a:p>
        </p:txBody>
      </p:sp>
    </p:spTree>
    <p:extLst>
      <p:ext uri="{BB962C8B-B14F-4D97-AF65-F5344CB8AC3E}">
        <p14:creationId xmlns:p14="http://schemas.microsoft.com/office/powerpoint/2010/main" val="897328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6" name="Group 6"/>
            <p:cNvGrpSpPr>
              <a:grpSpLocks/>
            </p:cNvGrpSpPr>
            <p:nvPr/>
          </p:nvGrpSpPr>
          <p:grpSpPr bwMode="auto">
            <a:xfrm>
              <a:off x="1312" y="186"/>
              <a:ext cx="4299" cy="3369"/>
              <a:chOff x="0" y="4"/>
              <a:chExt cx="5533" cy="4337"/>
            </a:xfrm>
          </p:grpSpPr>
          <p:grpSp>
            <p:nvGrpSpPr>
              <p:cNvPr id="22" name="Group 7"/>
              <p:cNvGrpSpPr>
                <a:grpSpLocks/>
              </p:cNvGrpSpPr>
              <p:nvPr/>
            </p:nvGrpSpPr>
            <p:grpSpPr bwMode="auto">
              <a:xfrm>
                <a:off x="0" y="4"/>
                <a:ext cx="5470" cy="4337"/>
                <a:chOff x="0" y="4"/>
                <a:chExt cx="5470" cy="4337"/>
              </a:xfrm>
            </p:grpSpPr>
            <p:grpSp>
              <p:nvGrpSpPr>
                <p:cNvPr id="33" name="Group 8"/>
                <p:cNvGrpSpPr>
                  <a:grpSpLocks/>
                </p:cNvGrpSpPr>
                <p:nvPr/>
              </p:nvGrpSpPr>
              <p:grpSpPr bwMode="auto">
                <a:xfrm>
                  <a:off x="1339" y="788"/>
                  <a:ext cx="2919" cy="2148"/>
                  <a:chOff x="1265" y="816"/>
                  <a:chExt cx="2919" cy="2148"/>
                </a:xfrm>
              </p:grpSpPr>
              <p:sp>
                <p:nvSpPr>
                  <p:cNvPr id="133" name="Oval 9"/>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4" name="Oval 10"/>
                  <p:cNvSpPr>
                    <a:spLocks noChangeArrowheads="1"/>
                  </p:cNvSpPr>
                  <p:nvPr/>
                </p:nvSpPr>
                <p:spPr bwMode="hidden">
                  <a:xfrm>
                    <a:off x="2379" y="1604"/>
                    <a:ext cx="578" cy="403"/>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34" name="Group 11"/>
                <p:cNvGrpSpPr>
                  <a:grpSpLocks/>
                </p:cNvGrpSpPr>
                <p:nvPr/>
              </p:nvGrpSpPr>
              <p:grpSpPr bwMode="auto">
                <a:xfrm>
                  <a:off x="0" y="4"/>
                  <a:ext cx="5470" cy="4337"/>
                  <a:chOff x="0" y="4"/>
                  <a:chExt cx="5470" cy="4337"/>
                </a:xfrm>
              </p:grpSpPr>
              <p:grpSp>
                <p:nvGrpSpPr>
                  <p:cNvPr id="35" name="Group 12"/>
                  <p:cNvGrpSpPr>
                    <a:grpSpLocks/>
                  </p:cNvGrpSpPr>
                  <p:nvPr/>
                </p:nvGrpSpPr>
                <p:grpSpPr bwMode="auto">
                  <a:xfrm>
                    <a:off x="3545" y="1504"/>
                    <a:ext cx="1258" cy="2323"/>
                    <a:chOff x="3471" y="1532"/>
                    <a:chExt cx="1258" cy="2323"/>
                  </a:xfrm>
                </p:grpSpPr>
                <p:sp>
                  <p:nvSpPr>
                    <p:cNvPr id="131" name="Freeform 13"/>
                    <p:cNvSpPr>
                      <a:spLocks/>
                    </p:cNvSpPr>
                    <p:nvPr/>
                  </p:nvSpPr>
                  <p:spPr bwMode="hidden">
                    <a:xfrm rot="2711884">
                      <a:off x="2764" y="2238"/>
                      <a:ext cx="1725" cy="313"/>
                    </a:xfrm>
                    <a:custGeom>
                      <a:avLst/>
                      <a:gdLst>
                        <a:gd name="T0" fmla="*/ 0 w 2736"/>
                        <a:gd name="T1" fmla="*/ 47 h 504"/>
                        <a:gd name="T2" fmla="*/ 86 w 2736"/>
                        <a:gd name="T3" fmla="*/ 16 h 504"/>
                        <a:gd name="T4" fmla="*/ 177 w 2736"/>
                        <a:gd name="T5" fmla="*/ 2 h 504"/>
                        <a:gd name="T6" fmla="*/ 273 w 2736"/>
                        <a:gd name="T7" fmla="*/ 2 h 504"/>
                        <a:gd name="T8" fmla="*/ 271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8"/>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1"/>
                    <a:chOff x="2864" y="2018"/>
                    <a:chExt cx="2462" cy="1331"/>
                  </a:xfrm>
                </p:grpSpPr>
                <p:sp>
                  <p:nvSpPr>
                    <p:cNvPr id="129" name="Freeform 16"/>
                    <p:cNvSpPr>
                      <a:spLocks/>
                    </p:cNvSpPr>
                    <p:nvPr/>
                  </p:nvSpPr>
                  <p:spPr bwMode="hidden">
                    <a:xfrm rot="2104081">
                      <a:off x="2864" y="2018"/>
                      <a:ext cx="1813" cy="346"/>
                    </a:xfrm>
                    <a:custGeom>
                      <a:avLst/>
                      <a:gdLst>
                        <a:gd name="T0" fmla="*/ 0 w 2736"/>
                        <a:gd name="T1" fmla="*/ 77 h 504"/>
                        <a:gd name="T2" fmla="*/ 111 w 2736"/>
                        <a:gd name="T3" fmla="*/ 25 h 504"/>
                        <a:gd name="T4" fmla="*/ 227 w 2736"/>
                        <a:gd name="T5" fmla="*/ 3 h 504"/>
                        <a:gd name="T6" fmla="*/ 349 w 2736"/>
                        <a:gd name="T7" fmla="*/ 3 h 504"/>
                        <a:gd name="T8" fmla="*/ 347 w 2736"/>
                        <a:gd name="T9" fmla="*/ 16 h 504"/>
                        <a:gd name="T10" fmla="*/ 226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3"/>
                    <a:ext cx="2478" cy="1064"/>
                    <a:chOff x="2896" y="1831"/>
                    <a:chExt cx="2478" cy="1064"/>
                  </a:xfrm>
                </p:grpSpPr>
                <p:sp>
                  <p:nvSpPr>
                    <p:cNvPr id="127" name="Freeform 19"/>
                    <p:cNvSpPr>
                      <a:spLocks/>
                    </p:cNvSpPr>
                    <p:nvPr/>
                  </p:nvSpPr>
                  <p:spPr bwMode="hidden">
                    <a:xfrm rot="1582915">
                      <a:off x="2896" y="1830"/>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9"/>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6"/>
                    </a:xfrm>
                    <a:custGeom>
                      <a:avLst/>
                      <a:gdLst>
                        <a:gd name="T0" fmla="*/ 0 w 2736"/>
                        <a:gd name="T1" fmla="*/ 66 h 504"/>
                        <a:gd name="T2" fmla="*/ 75 w 2736"/>
                        <a:gd name="T3" fmla="*/ 22 h 504"/>
                        <a:gd name="T4" fmla="*/ 154 w 2736"/>
                        <a:gd name="T5" fmla="*/ 3 h 504"/>
                        <a:gd name="T6" fmla="*/ 237 w 2736"/>
                        <a:gd name="T7" fmla="*/ 3 h 504"/>
                        <a:gd name="T8" fmla="*/ 235 w 2736"/>
                        <a:gd name="T9" fmla="*/ 14 h 504"/>
                        <a:gd name="T10" fmla="*/ 153 w 2736"/>
                        <a:gd name="T11" fmla="*/ 14 h 504"/>
                        <a:gd name="T12" fmla="*/ 57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5"/>
                    <a:ext cx="2341" cy="657"/>
                    <a:chOff x="2958" y="1413"/>
                    <a:chExt cx="2341" cy="657"/>
                  </a:xfrm>
                </p:grpSpPr>
                <p:sp>
                  <p:nvSpPr>
                    <p:cNvPr id="123" name="Freeform 25"/>
                    <p:cNvSpPr>
                      <a:spLocks/>
                    </p:cNvSpPr>
                    <p:nvPr/>
                  </p:nvSpPr>
                  <p:spPr bwMode="hidden">
                    <a:xfrm rot="463793">
                      <a:off x="2958" y="1413"/>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1"/>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3"/>
                    <a:ext cx="2150" cy="340"/>
                    <a:chOff x="2983" y="1271"/>
                    <a:chExt cx="2150" cy="340"/>
                  </a:xfrm>
                </p:grpSpPr>
                <p:sp>
                  <p:nvSpPr>
                    <p:cNvPr id="121" name="Freeform 28"/>
                    <p:cNvSpPr>
                      <a:spLocks/>
                    </p:cNvSpPr>
                    <p:nvPr/>
                  </p:nvSpPr>
                  <p:spPr bwMode="hidden">
                    <a:xfrm rot="-84182">
                      <a:off x="2983" y="1291"/>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70"/>
                      <a:ext cx="754" cy="341"/>
                    </a:xfrm>
                    <a:custGeom>
                      <a:avLst/>
                      <a:gdLst>
                        <a:gd name="T0" fmla="*/ 0 w 1769"/>
                        <a:gd name="T1" fmla="*/ 0 h 791"/>
                        <a:gd name="T2" fmla="*/ 7 w 1769"/>
                        <a:gd name="T3" fmla="*/ 1 h 791"/>
                        <a:gd name="T4" fmla="*/ 16 w 1769"/>
                        <a:gd name="T5" fmla="*/ 3 h 791"/>
                        <a:gd name="T6" fmla="*/ 23 w 1769"/>
                        <a:gd name="T7" fmla="*/ 6 h 791"/>
                        <a:gd name="T8" fmla="*/ 25 w 1769"/>
                        <a:gd name="T9" fmla="*/ 9 h 791"/>
                        <a:gd name="T10" fmla="*/ 24 w 1769"/>
                        <a:gd name="T11" fmla="*/ 12 h 791"/>
                        <a:gd name="T12" fmla="*/ 22 w 1769"/>
                        <a:gd name="T13" fmla="*/ 9 h 791"/>
                        <a:gd name="T14" fmla="*/ 20 w 1769"/>
                        <a:gd name="T15" fmla="*/ 7 h 791"/>
                        <a:gd name="T16" fmla="*/ 16 w 1769"/>
                        <a:gd name="T17" fmla="*/ 4 h 791"/>
                        <a:gd name="T18" fmla="*/ 8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4"/>
                    <a:chOff x="2938" y="919"/>
                    <a:chExt cx="1879" cy="424"/>
                  </a:xfrm>
                </p:grpSpPr>
                <p:sp>
                  <p:nvSpPr>
                    <p:cNvPr id="119" name="Freeform 31"/>
                    <p:cNvSpPr>
                      <a:spLocks/>
                    </p:cNvSpPr>
                    <p:nvPr/>
                  </p:nvSpPr>
                  <p:spPr bwMode="hidden">
                    <a:xfrm rot="-802576">
                      <a:off x="2938" y="112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9"/>
                      <a:ext cx="662" cy="336"/>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6"/>
                    <a:ext cx="1257" cy="2323"/>
                    <a:chOff x="637" y="1654"/>
                    <a:chExt cx="1257" cy="2323"/>
                  </a:xfrm>
                </p:grpSpPr>
                <p:sp>
                  <p:nvSpPr>
                    <p:cNvPr id="117" name="Freeform 34"/>
                    <p:cNvSpPr>
                      <a:spLocks/>
                    </p:cNvSpPr>
                    <p:nvPr/>
                  </p:nvSpPr>
                  <p:spPr bwMode="hidden">
                    <a:xfrm rot="18888116" flipH="1">
                      <a:off x="876" y="2359"/>
                      <a:ext cx="1722" cy="313"/>
                    </a:xfrm>
                    <a:custGeom>
                      <a:avLst/>
                      <a:gdLst>
                        <a:gd name="T0" fmla="*/ 0 w 2736"/>
                        <a:gd name="T1" fmla="*/ 47 h 504"/>
                        <a:gd name="T2" fmla="*/ 85 w 2736"/>
                        <a:gd name="T3" fmla="*/ 16 h 504"/>
                        <a:gd name="T4" fmla="*/ 176 w 2736"/>
                        <a:gd name="T5" fmla="*/ 2 h 504"/>
                        <a:gd name="T6" fmla="*/ 270 w 2736"/>
                        <a:gd name="T7" fmla="*/ 2 h 504"/>
                        <a:gd name="T8" fmla="*/ 269 w 2736"/>
                        <a:gd name="T9" fmla="*/ 10 h 504"/>
                        <a:gd name="T10" fmla="*/ 174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69"/>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9"/>
                    <a:ext cx="2461" cy="1333"/>
                    <a:chOff x="-5" y="2197"/>
                    <a:chExt cx="2461" cy="1333"/>
                  </a:xfrm>
                </p:grpSpPr>
                <p:sp>
                  <p:nvSpPr>
                    <p:cNvPr id="115" name="Freeform 37"/>
                    <p:cNvSpPr>
                      <a:spLocks/>
                    </p:cNvSpPr>
                    <p:nvPr/>
                  </p:nvSpPr>
                  <p:spPr bwMode="hidden">
                    <a:xfrm rot="19495919" flipH="1">
                      <a:off x="644" y="2197"/>
                      <a:ext cx="1812" cy="346"/>
                    </a:xfrm>
                    <a:custGeom>
                      <a:avLst/>
                      <a:gdLst>
                        <a:gd name="T0" fmla="*/ 0 w 2736"/>
                        <a:gd name="T1" fmla="*/ 77 h 504"/>
                        <a:gd name="T2" fmla="*/ 110 w 2736"/>
                        <a:gd name="T3" fmla="*/ 25 h 504"/>
                        <a:gd name="T4" fmla="*/ 226 w 2736"/>
                        <a:gd name="T5" fmla="*/ 3 h 504"/>
                        <a:gd name="T6" fmla="*/ 349 w 2736"/>
                        <a:gd name="T7" fmla="*/ 3 h 504"/>
                        <a:gd name="T8" fmla="*/ 346 w 2736"/>
                        <a:gd name="T9" fmla="*/ 16 h 504"/>
                        <a:gd name="T10" fmla="*/ 225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6"/>
                    </a:xfrm>
                    <a:custGeom>
                      <a:avLst/>
                      <a:gdLst>
                        <a:gd name="T0" fmla="*/ 1 w 1769"/>
                        <a:gd name="T1" fmla="*/ 1 h 791"/>
                        <a:gd name="T2" fmla="*/ 25 w 1769"/>
                        <a:gd name="T3" fmla="*/ 9 h 791"/>
                        <a:gd name="T4" fmla="*/ 58 w 1769"/>
                        <a:gd name="T5" fmla="*/ 32 h 791"/>
                        <a:gd name="T6" fmla="*/ 81 w 1769"/>
                        <a:gd name="T7" fmla="*/ 68 h 791"/>
                        <a:gd name="T8" fmla="*/ 89 w 1769"/>
                        <a:gd name="T9" fmla="*/ 95 h 791"/>
                        <a:gd name="T10" fmla="*/ 85 w 1769"/>
                        <a:gd name="T11" fmla="*/ 124 h 791"/>
                        <a:gd name="T12" fmla="*/ 80 w 1769"/>
                        <a:gd name="T13" fmla="*/ 99 h 791"/>
                        <a:gd name="T14" fmla="*/ 70 w 1769"/>
                        <a:gd name="T15" fmla="*/ 71 h 791"/>
                        <a:gd name="T16" fmla="*/ 56 w 1769"/>
                        <a:gd name="T17" fmla="*/ 46 h 791"/>
                        <a:gd name="T18" fmla="*/ 29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4"/>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5"/>
                    <a:ext cx="2472" cy="926"/>
                    <a:chOff x="-74" y="1813"/>
                    <a:chExt cx="2472" cy="926"/>
                  </a:xfrm>
                </p:grpSpPr>
                <p:sp>
                  <p:nvSpPr>
                    <p:cNvPr id="111" name="Freeform 43"/>
                    <p:cNvSpPr>
                      <a:spLocks/>
                    </p:cNvSpPr>
                    <p:nvPr/>
                  </p:nvSpPr>
                  <p:spPr bwMode="hidden">
                    <a:xfrm rot="20519637" flipH="1">
                      <a:off x="721" y="1812"/>
                      <a:ext cx="1677" cy="336"/>
                    </a:xfrm>
                    <a:custGeom>
                      <a:avLst/>
                      <a:gdLst>
                        <a:gd name="T0" fmla="*/ 0 w 2736"/>
                        <a:gd name="T1" fmla="*/ 66 h 504"/>
                        <a:gd name="T2" fmla="*/ 75 w 2736"/>
                        <a:gd name="T3" fmla="*/ 22 h 504"/>
                        <a:gd name="T4" fmla="*/ 154 w 2736"/>
                        <a:gd name="T5" fmla="*/ 3 h 504"/>
                        <a:gd name="T6" fmla="*/ 237 w 2736"/>
                        <a:gd name="T7" fmla="*/ 3 h 504"/>
                        <a:gd name="T8" fmla="*/ 235 w 2736"/>
                        <a:gd name="T9" fmla="*/ 14 h 504"/>
                        <a:gd name="T10" fmla="*/ 153 w 2736"/>
                        <a:gd name="T11" fmla="*/ 14 h 504"/>
                        <a:gd name="T12" fmla="*/ 57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3"/>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2"/>
                    <a:ext cx="2339" cy="658"/>
                    <a:chOff x="23" y="1590"/>
                    <a:chExt cx="2339" cy="658"/>
                  </a:xfrm>
                </p:grpSpPr>
                <p:sp>
                  <p:nvSpPr>
                    <p:cNvPr id="109" name="Freeform 46"/>
                    <p:cNvSpPr>
                      <a:spLocks/>
                    </p:cNvSpPr>
                    <p:nvPr/>
                  </p:nvSpPr>
                  <p:spPr bwMode="hidden">
                    <a:xfrm rot="21136207" flipH="1">
                      <a:off x="818" y="1590"/>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6"/>
                    <a:ext cx="2150" cy="345"/>
                    <a:chOff x="189" y="1444"/>
                    <a:chExt cx="2150" cy="345"/>
                  </a:xfrm>
                </p:grpSpPr>
                <p:sp>
                  <p:nvSpPr>
                    <p:cNvPr id="107" name="Freeform 49"/>
                    <p:cNvSpPr>
                      <a:spLocks/>
                    </p:cNvSpPr>
                    <p:nvPr/>
                  </p:nvSpPr>
                  <p:spPr bwMode="hidden">
                    <a:xfrm rot="84182" flipH="1">
                      <a:off x="935" y="1465"/>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4"/>
                      <a:ext cx="754"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8"/>
                    <a:chOff x="505" y="1094"/>
                    <a:chExt cx="1879" cy="428"/>
                  </a:xfrm>
                </p:grpSpPr>
                <p:sp>
                  <p:nvSpPr>
                    <p:cNvPr id="105" name="Freeform 52"/>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41"/>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7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2"/>
                    <a:chOff x="616" y="901"/>
                    <a:chExt cx="1849" cy="552"/>
                  </a:xfrm>
                </p:grpSpPr>
                <p:sp>
                  <p:nvSpPr>
                    <p:cNvPr id="103" name="Freeform 55"/>
                    <p:cNvSpPr>
                      <a:spLocks/>
                    </p:cNvSpPr>
                    <p:nvPr/>
                  </p:nvSpPr>
                  <p:spPr bwMode="hidden">
                    <a:xfrm rot="1277471" flipH="1">
                      <a:off x="1232"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1"/>
                      <a:ext cx="662" cy="336"/>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90"/>
                    <a:ext cx="1767" cy="741"/>
                    <a:chOff x="911" y="590"/>
                    <a:chExt cx="1767" cy="741"/>
                  </a:xfrm>
                </p:grpSpPr>
                <p:sp>
                  <p:nvSpPr>
                    <p:cNvPr id="101" name="Freeform 58"/>
                    <p:cNvSpPr>
                      <a:spLocks/>
                    </p:cNvSpPr>
                    <p:nvPr/>
                  </p:nvSpPr>
                  <p:spPr bwMode="hidden">
                    <a:xfrm rot="2028410" flipH="1">
                      <a:off x="1445" y="111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3"/>
                    <a:ext cx="1693" cy="889"/>
                    <a:chOff x="1120" y="303"/>
                    <a:chExt cx="1693" cy="889"/>
                  </a:xfrm>
                </p:grpSpPr>
                <p:sp>
                  <p:nvSpPr>
                    <p:cNvPr id="99" name="Freeform 61"/>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3"/>
                      <a:ext cx="672" cy="339"/>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2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8" y="71"/>
                    <a:ext cx="778" cy="1519"/>
                    <a:chOff x="1634" y="99"/>
                    <a:chExt cx="778" cy="1519"/>
                  </a:xfrm>
                </p:grpSpPr>
                <p:sp>
                  <p:nvSpPr>
                    <p:cNvPr id="97" name="Freeform 64"/>
                    <p:cNvSpPr>
                      <a:spLocks/>
                    </p:cNvSpPr>
                    <p:nvPr/>
                  </p:nvSpPr>
                  <p:spPr bwMode="hidden">
                    <a:xfrm rot="3473776" flipH="1">
                      <a:off x="1754" y="960"/>
                      <a:ext cx="1102" cy="215"/>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8" y="225"/>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4"/>
                    <a:ext cx="634" cy="1534"/>
                    <a:chOff x="1935" y="32"/>
                    <a:chExt cx="634" cy="1534"/>
                  </a:xfrm>
                </p:grpSpPr>
                <p:sp>
                  <p:nvSpPr>
                    <p:cNvPr id="95" name="Freeform 67"/>
                    <p:cNvSpPr>
                      <a:spLocks/>
                    </p:cNvSpPr>
                    <p:nvPr/>
                  </p:nvSpPr>
                  <p:spPr bwMode="hidden">
                    <a:xfrm rot="4126480" flipH="1">
                      <a:off x="1932" y="929"/>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70" cy="337"/>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40"/>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4"/>
                      <a:ext cx="663"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8"/>
                    <a:ext cx="1026" cy="144"/>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1"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5"/>
                    <a:ext cx="636" cy="1516"/>
                    <a:chOff x="2802" y="43"/>
                    <a:chExt cx="636" cy="1516"/>
                  </a:xfrm>
                </p:grpSpPr>
                <p:sp>
                  <p:nvSpPr>
                    <p:cNvPr id="89" name="Freeform 78"/>
                    <p:cNvSpPr>
                      <a:spLocks/>
                    </p:cNvSpPr>
                    <p:nvPr/>
                  </p:nvSpPr>
                  <p:spPr bwMode="hidden">
                    <a:xfrm rot="-3857755">
                      <a:off x="2365" y="937"/>
                      <a:ext cx="1059" cy="184"/>
                    </a:xfrm>
                    <a:custGeom>
                      <a:avLst/>
                      <a:gdLst>
                        <a:gd name="T0" fmla="*/ 0 w 2736"/>
                        <a:gd name="T1" fmla="*/ 3 h 504"/>
                        <a:gd name="T2" fmla="*/ 7 w 2736"/>
                        <a:gd name="T3" fmla="*/ 1 h 504"/>
                        <a:gd name="T4" fmla="*/ 15 w 2736"/>
                        <a:gd name="T5" fmla="*/ 0 h 504"/>
                        <a:gd name="T6" fmla="*/ 24 w 2736"/>
                        <a:gd name="T7" fmla="*/ 0 h 504"/>
                        <a:gd name="T8" fmla="*/ 24 w 2736"/>
                        <a:gd name="T9" fmla="*/ 1 h 504"/>
                        <a:gd name="T10" fmla="*/ 15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09" y="185"/>
                      <a:ext cx="570"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2"/>
                    <a:ext cx="1014" cy="1464"/>
                    <a:chOff x="2937" y="160"/>
                    <a:chExt cx="1014" cy="1464"/>
                  </a:xfrm>
                </p:grpSpPr>
                <p:sp>
                  <p:nvSpPr>
                    <p:cNvPr id="87" name="Freeform 81"/>
                    <p:cNvSpPr>
                      <a:spLocks/>
                    </p:cNvSpPr>
                    <p:nvPr/>
                  </p:nvSpPr>
                  <p:spPr bwMode="hidden">
                    <a:xfrm rot="-2777260">
                      <a:off x="2493" y="911"/>
                      <a:ext cx="1157"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59"/>
                      <a:ext cx="622" cy="422"/>
                    </a:xfrm>
                    <a:custGeom>
                      <a:avLst/>
                      <a:gdLst>
                        <a:gd name="T0" fmla="*/ 0 w 1769"/>
                        <a:gd name="T1" fmla="*/ 1 h 791"/>
                        <a:gd name="T2" fmla="*/ 2 w 1769"/>
                        <a:gd name="T3" fmla="*/ 3 h 791"/>
                        <a:gd name="T4" fmla="*/ 6 w 1769"/>
                        <a:gd name="T5" fmla="*/ 9 h 791"/>
                        <a:gd name="T6" fmla="*/ 9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6"/>
                    <a:ext cx="241" cy="1446"/>
                    <a:chOff x="2731" y="34"/>
                    <a:chExt cx="241" cy="1446"/>
                  </a:xfrm>
                </p:grpSpPr>
                <p:sp>
                  <p:nvSpPr>
                    <p:cNvPr id="85" name="Freeform 222"/>
                    <p:cNvSpPr>
                      <a:spLocks/>
                    </p:cNvSpPr>
                    <p:nvPr/>
                  </p:nvSpPr>
                  <p:spPr bwMode="hidden">
                    <a:xfrm rot="-4903748">
                      <a:off x="2297"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3"/>
                      <a:ext cx="511" cy="135"/>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6"/>
                      <a:ext cx="1726" cy="311"/>
                    </a:xfrm>
                    <a:custGeom>
                      <a:avLst/>
                      <a:gdLst>
                        <a:gd name="T0" fmla="*/ 0 w 2736"/>
                        <a:gd name="T1" fmla="*/ 45 h 504"/>
                        <a:gd name="T2" fmla="*/ 86 w 2736"/>
                        <a:gd name="T3" fmla="*/ 15 h 504"/>
                        <a:gd name="T4" fmla="*/ 177 w 2736"/>
                        <a:gd name="T5" fmla="*/ 2 h 504"/>
                        <a:gd name="T6" fmla="*/ 273 w 2736"/>
                        <a:gd name="T7" fmla="*/ 2 h 504"/>
                        <a:gd name="T8" fmla="*/ 272 w 2736"/>
                        <a:gd name="T9" fmla="*/ 9 h 504"/>
                        <a:gd name="T10" fmla="*/ 176 w 2736"/>
                        <a:gd name="T11" fmla="*/ 9 h 504"/>
                        <a:gd name="T12" fmla="*/ 66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7"/>
                    <a:ext cx="765" cy="2374"/>
                    <a:chOff x="1455" y="1935"/>
                    <a:chExt cx="765" cy="2374"/>
                  </a:xfrm>
                </p:grpSpPr>
                <p:sp>
                  <p:nvSpPr>
                    <p:cNvPr id="81" name="Freeform 90"/>
                    <p:cNvSpPr>
                      <a:spLocks/>
                    </p:cNvSpPr>
                    <p:nvPr/>
                  </p:nvSpPr>
                  <p:spPr bwMode="hidden">
                    <a:xfrm rot="17542885" flipH="1">
                      <a:off x="1267" y="2577"/>
                      <a:ext cx="1595" cy="310"/>
                    </a:xfrm>
                    <a:custGeom>
                      <a:avLst/>
                      <a:gdLst>
                        <a:gd name="T0" fmla="*/ 0 w 2736"/>
                        <a:gd name="T1" fmla="*/ 44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6 h 504"/>
                        <a:gd name="T14" fmla="*/ 0 w 2736"/>
                        <a:gd name="T15" fmla="*/ 4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6"/>
                      <a:ext cx="856" cy="489"/>
                    </a:xfrm>
                    <a:custGeom>
                      <a:avLst/>
                      <a:gdLst>
                        <a:gd name="T0" fmla="*/ 0 w 1769"/>
                        <a:gd name="T1" fmla="*/ 1 h 791"/>
                        <a:gd name="T2" fmla="*/ 13 w 1769"/>
                        <a:gd name="T3" fmla="*/ 6 h 791"/>
                        <a:gd name="T4" fmla="*/ 30 w 1769"/>
                        <a:gd name="T5" fmla="*/ 19 h 791"/>
                        <a:gd name="T6" fmla="*/ 43 w 1769"/>
                        <a:gd name="T7" fmla="*/ 39 h 791"/>
                        <a:gd name="T8" fmla="*/ 46 w 1769"/>
                        <a:gd name="T9" fmla="*/ 54 h 791"/>
                        <a:gd name="T10" fmla="*/ 45 w 1769"/>
                        <a:gd name="T11" fmla="*/ 71 h 791"/>
                        <a:gd name="T12" fmla="*/ 42 w 1769"/>
                        <a:gd name="T13" fmla="*/ 57 h 791"/>
                        <a:gd name="T14" fmla="*/ 37 w 1769"/>
                        <a:gd name="T15" fmla="*/ 41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0" y="1957"/>
                    <a:ext cx="460" cy="2332"/>
                    <a:chOff x="1949" y="1984"/>
                    <a:chExt cx="493" cy="2607"/>
                  </a:xfrm>
                </p:grpSpPr>
                <p:sp>
                  <p:nvSpPr>
                    <p:cNvPr id="79" name="Freeform 93"/>
                    <p:cNvSpPr>
                      <a:spLocks/>
                    </p:cNvSpPr>
                    <p:nvPr/>
                  </p:nvSpPr>
                  <p:spPr bwMode="hidden">
                    <a:xfrm rot="16782062" flipH="1">
                      <a:off x="1433" y="2689"/>
                      <a:ext cx="1714" cy="301"/>
                    </a:xfrm>
                    <a:custGeom>
                      <a:avLst/>
                      <a:gdLst>
                        <a:gd name="T0" fmla="*/ 0 w 2736"/>
                        <a:gd name="T1" fmla="*/ 39 h 504"/>
                        <a:gd name="T2" fmla="*/ 83 w 2736"/>
                        <a:gd name="T3" fmla="*/ 13 h 504"/>
                        <a:gd name="T4" fmla="*/ 172 w 2736"/>
                        <a:gd name="T5" fmla="*/ 2 h 504"/>
                        <a:gd name="T6" fmla="*/ 264 w 2736"/>
                        <a:gd name="T7" fmla="*/ 2 h 504"/>
                        <a:gd name="T8" fmla="*/ 262 w 2736"/>
                        <a:gd name="T9" fmla="*/ 8 h 504"/>
                        <a:gd name="T10" fmla="*/ 170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26" y="3895"/>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8"/>
                    <a:ext cx="1124" cy="2426"/>
                    <a:chOff x="3335" y="1716"/>
                    <a:chExt cx="1124" cy="2426"/>
                  </a:xfrm>
                </p:grpSpPr>
                <p:sp>
                  <p:nvSpPr>
                    <p:cNvPr id="77" name="Freeform 96"/>
                    <p:cNvSpPr>
                      <a:spLocks/>
                    </p:cNvSpPr>
                    <p:nvPr/>
                  </p:nvSpPr>
                  <p:spPr bwMode="hidden">
                    <a:xfrm rot="3144576">
                      <a:off x="2629" y="2423"/>
                      <a:ext cx="1725" cy="311"/>
                    </a:xfrm>
                    <a:custGeom>
                      <a:avLst/>
                      <a:gdLst>
                        <a:gd name="T0" fmla="*/ 0 w 2736"/>
                        <a:gd name="T1" fmla="*/ 45 h 504"/>
                        <a:gd name="T2" fmla="*/ 86 w 2736"/>
                        <a:gd name="T3" fmla="*/ 15 h 504"/>
                        <a:gd name="T4" fmla="*/ 177 w 2736"/>
                        <a:gd name="T5" fmla="*/ 2 h 504"/>
                        <a:gd name="T6" fmla="*/ 273 w 2736"/>
                        <a:gd name="T7" fmla="*/ 2 h 504"/>
                        <a:gd name="T8" fmla="*/ 271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9"/>
                    <a:ext cx="883" cy="2423"/>
                    <a:chOff x="3180" y="1867"/>
                    <a:chExt cx="883" cy="2423"/>
                  </a:xfrm>
                </p:grpSpPr>
                <p:sp>
                  <p:nvSpPr>
                    <p:cNvPr id="75" name="Freeform 99"/>
                    <p:cNvSpPr>
                      <a:spLocks/>
                    </p:cNvSpPr>
                    <p:nvPr/>
                  </p:nvSpPr>
                  <p:spPr bwMode="hidden">
                    <a:xfrm rot="3745735">
                      <a:off x="2505" y="2541"/>
                      <a:ext cx="1649" cy="300"/>
                    </a:xfrm>
                    <a:custGeom>
                      <a:avLst/>
                      <a:gdLst>
                        <a:gd name="T0" fmla="*/ 0 w 2736"/>
                        <a:gd name="T1" fmla="*/ 38 h 504"/>
                        <a:gd name="T2" fmla="*/ 69 w 2736"/>
                        <a:gd name="T3" fmla="*/ 13 h 504"/>
                        <a:gd name="T4" fmla="*/ 141 w 2736"/>
                        <a:gd name="T5" fmla="*/ 2 h 504"/>
                        <a:gd name="T6" fmla="*/ 218 w 2736"/>
                        <a:gd name="T7" fmla="*/ 2 h 504"/>
                        <a:gd name="T8" fmla="*/ 216 w 2736"/>
                        <a:gd name="T9" fmla="*/ 8 h 504"/>
                        <a:gd name="T10" fmla="*/ 140 w 2736"/>
                        <a:gd name="T11" fmla="*/ 8 h 504"/>
                        <a:gd name="T12" fmla="*/ 52 w 2736"/>
                        <a:gd name="T13" fmla="*/ 22 h 504"/>
                        <a:gd name="T14" fmla="*/ 0 w 2736"/>
                        <a:gd name="T15" fmla="*/ 3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3" cy="467"/>
                    </a:xfrm>
                    <a:custGeom>
                      <a:avLst/>
                      <a:gdLst>
                        <a:gd name="T0" fmla="*/ 0 w 1769"/>
                        <a:gd name="T1" fmla="*/ 1 h 791"/>
                        <a:gd name="T2" fmla="*/ 15 w 1769"/>
                        <a:gd name="T3" fmla="*/ 4 h 791"/>
                        <a:gd name="T4" fmla="*/ 36 w 1769"/>
                        <a:gd name="T5" fmla="*/ 14 h 791"/>
                        <a:gd name="T6" fmla="*/ 50 w 1769"/>
                        <a:gd name="T7" fmla="*/ 31 h 791"/>
                        <a:gd name="T8" fmla="*/ 54 w 1769"/>
                        <a:gd name="T9" fmla="*/ 44 h 791"/>
                        <a:gd name="T10" fmla="*/ 52 w 1769"/>
                        <a:gd name="T11" fmla="*/ 57 h 791"/>
                        <a:gd name="T12" fmla="*/ 49 w 1769"/>
                        <a:gd name="T13" fmla="*/ 45 h 791"/>
                        <a:gd name="T14" fmla="*/ 43 w 1769"/>
                        <a:gd name="T15" fmla="*/ 32 h 791"/>
                        <a:gd name="T16" fmla="*/ 34 w 1769"/>
                        <a:gd name="T17" fmla="*/ 21 h 791"/>
                        <a:gd name="T18" fmla="*/ 18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7"/>
                    <a:chOff x="3006" y="1982"/>
                    <a:chExt cx="622" cy="2387"/>
                  </a:xfrm>
                </p:grpSpPr>
                <p:sp>
                  <p:nvSpPr>
                    <p:cNvPr id="73" name="Freeform 102"/>
                    <p:cNvSpPr>
                      <a:spLocks/>
                    </p:cNvSpPr>
                    <p:nvPr/>
                  </p:nvSpPr>
                  <p:spPr bwMode="hidden">
                    <a:xfrm rot="4286818">
                      <a:off x="2329" y="2659"/>
                      <a:ext cx="1600" cy="246"/>
                    </a:xfrm>
                    <a:custGeom>
                      <a:avLst/>
                      <a:gdLst>
                        <a:gd name="T0" fmla="*/ 0 w 2736"/>
                        <a:gd name="T1" fmla="*/ 14 h 504"/>
                        <a:gd name="T2" fmla="*/ 59 w 2736"/>
                        <a:gd name="T3" fmla="*/ 5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5" y="3746"/>
                      <a:ext cx="860"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2"/>
                    <a:ext cx="404" cy="2222"/>
                    <a:chOff x="2819" y="2100"/>
                    <a:chExt cx="404" cy="2222"/>
                  </a:xfrm>
                </p:grpSpPr>
                <p:sp>
                  <p:nvSpPr>
                    <p:cNvPr id="71" name="Freeform 105"/>
                    <p:cNvSpPr>
                      <a:spLocks/>
                    </p:cNvSpPr>
                    <p:nvPr/>
                  </p:nvSpPr>
                  <p:spPr bwMode="hidden">
                    <a:xfrm rot="4898956">
                      <a:off x="2207" y="2712"/>
                      <a:ext cx="1470" cy="246"/>
                    </a:xfrm>
                    <a:custGeom>
                      <a:avLst/>
                      <a:gdLst>
                        <a:gd name="T0" fmla="*/ 0 w 2736"/>
                        <a:gd name="T1" fmla="*/ 14 h 504"/>
                        <a:gd name="T2" fmla="*/ 39 w 2736"/>
                        <a:gd name="T3" fmla="*/ 5 h 504"/>
                        <a:gd name="T4" fmla="*/ 80 w 2736"/>
                        <a:gd name="T5" fmla="*/ 0 h 504"/>
                        <a:gd name="T6" fmla="*/ 122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4"/>
                      <a:ext cx="790" cy="385"/>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5" y="2105"/>
                    <a:ext cx="426" cy="2185"/>
                    <a:chOff x="2290" y="2133"/>
                    <a:chExt cx="426" cy="2185"/>
                  </a:xfrm>
                </p:grpSpPr>
                <p:sp>
                  <p:nvSpPr>
                    <p:cNvPr id="69" name="Freeform 108"/>
                    <p:cNvSpPr>
                      <a:spLocks/>
                    </p:cNvSpPr>
                    <p:nvPr/>
                  </p:nvSpPr>
                  <p:spPr bwMode="hidden">
                    <a:xfrm rot="5755659">
                      <a:off x="1902" y="2759"/>
                      <a:ext cx="1439" cy="188"/>
                    </a:xfrm>
                    <a:custGeom>
                      <a:avLst/>
                      <a:gdLst>
                        <a:gd name="T0" fmla="*/ 0 w 2736"/>
                        <a:gd name="T1" fmla="*/ 4 h 504"/>
                        <a:gd name="T2" fmla="*/ 35 w 2736"/>
                        <a:gd name="T3" fmla="*/ 1 h 504"/>
                        <a:gd name="T4" fmla="*/ 72 w 2736"/>
                        <a:gd name="T5" fmla="*/ 0 h 504"/>
                        <a:gd name="T6" fmla="*/ 110 w 2736"/>
                        <a:gd name="T7" fmla="*/ 0 h 504"/>
                        <a:gd name="T8" fmla="*/ 109 w 2736"/>
                        <a:gd name="T9" fmla="*/ 1 h 504"/>
                        <a:gd name="T10" fmla="*/ 71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5"/>
                    <a:ext cx="2568" cy="2048"/>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2"/>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2"/>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7"/>
                </a:xfrm>
                <a:custGeom>
                  <a:avLst/>
                  <a:gdLst>
                    <a:gd name="T0" fmla="*/ 0 w 776"/>
                    <a:gd name="T1" fmla="*/ 0 h 2368"/>
                    <a:gd name="T2" fmla="*/ 15 w 776"/>
                    <a:gd name="T3" fmla="*/ 0 h 2368"/>
                    <a:gd name="T4" fmla="*/ 6 w 776"/>
                    <a:gd name="T5" fmla="*/ 1 h 2368"/>
                    <a:gd name="T6" fmla="*/ 21 w 776"/>
                    <a:gd name="T7" fmla="*/ 1 h 2368"/>
                    <a:gd name="T8" fmla="*/ 12 w 776"/>
                    <a:gd name="T9" fmla="*/ 2 h 2368"/>
                    <a:gd name="T10" fmla="*/ 23 w 776"/>
                    <a:gd name="T11" fmla="*/ 2 h 2368"/>
                    <a:gd name="T12" fmla="*/ 18 w 776"/>
                    <a:gd name="T13" fmla="*/ 2 h 2368"/>
                    <a:gd name="T14" fmla="*/ 29 w 776"/>
                    <a:gd name="T15" fmla="*/ 3 h 2368"/>
                    <a:gd name="T16" fmla="*/ 23 w 776"/>
                    <a:gd name="T17" fmla="*/ 3 h 2368"/>
                    <a:gd name="T18" fmla="*/ 32 w 776"/>
                    <a:gd name="T19" fmla="*/ 4 h 2368"/>
                    <a:gd name="T20" fmla="*/ 29 w 776"/>
                    <a:gd name="T21" fmla="*/ 4 h 2368"/>
                    <a:gd name="T22" fmla="*/ 35 w 776"/>
                    <a:gd name="T23" fmla="*/ 5 h 2368"/>
                    <a:gd name="T24" fmla="*/ 35 w 776"/>
                    <a:gd name="T25" fmla="*/ 5 h 2368"/>
                    <a:gd name="T26" fmla="*/ 41 w 776"/>
                    <a:gd name="T27" fmla="*/ 6 h 2368"/>
                    <a:gd name="T28" fmla="*/ 38 w 776"/>
                    <a:gd name="T29" fmla="*/ 7 h 2368"/>
                    <a:gd name="T30" fmla="*/ 43 w 776"/>
                    <a:gd name="T31" fmla="*/ 7 h 2368"/>
                    <a:gd name="T32" fmla="*/ 41 w 776"/>
                    <a:gd name="T33" fmla="*/ 8 h 2368"/>
                    <a:gd name="T34" fmla="*/ 43 w 776"/>
                    <a:gd name="T35" fmla="*/ 9 h 2368"/>
                    <a:gd name="T36" fmla="*/ 41 w 776"/>
                    <a:gd name="T37" fmla="*/ 10 h 2368"/>
                    <a:gd name="T38" fmla="*/ 47 w 776"/>
                    <a:gd name="T39" fmla="*/ 10 h 2368"/>
                    <a:gd name="T40" fmla="*/ 43 w 776"/>
                    <a:gd name="T41" fmla="*/ 11 h 2368"/>
                    <a:gd name="T42" fmla="*/ 47 w 776"/>
                    <a:gd name="T43" fmla="*/ 12 h 2368"/>
                    <a:gd name="T44" fmla="*/ 43 w 776"/>
                    <a:gd name="T45" fmla="*/ 12 h 2368"/>
                    <a:gd name="T46" fmla="*/ 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6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3 h 2368"/>
                  <a:gd name="T18" fmla="*/ 1944 w 776"/>
                  <a:gd name="T19" fmla="*/ 90 h 2368"/>
                  <a:gd name="T20" fmla="*/ 1766 w 776"/>
                  <a:gd name="T21" fmla="*/ 103 h 2368"/>
                  <a:gd name="T22" fmla="*/ 2117 w 776"/>
                  <a:gd name="T23" fmla="*/ 118 h 2368"/>
                  <a:gd name="T24" fmla="*/ 2117 w 776"/>
                  <a:gd name="T25" fmla="*/ 130 h 2368"/>
                  <a:gd name="T26" fmla="*/ 2473 w 776"/>
                  <a:gd name="T27" fmla="*/ 151 h 2368"/>
                  <a:gd name="T28" fmla="*/ 2297 w 776"/>
                  <a:gd name="T29" fmla="*/ 171 h 2368"/>
                  <a:gd name="T30" fmla="*/ 2649 w 776"/>
                  <a:gd name="T31" fmla="*/ 185 h 2368"/>
                  <a:gd name="T32" fmla="*/ 2473 w 776"/>
                  <a:gd name="T33" fmla="*/ 205 h 2368"/>
                  <a:gd name="T34" fmla="*/ 2649 w 776"/>
                  <a:gd name="T35" fmla="*/ 225 h 2368"/>
                  <a:gd name="T36" fmla="*/ 2473 w 776"/>
                  <a:gd name="T37" fmla="*/ 239 h 2368"/>
                  <a:gd name="T38" fmla="*/ 2828 w 776"/>
                  <a:gd name="T39" fmla="*/ 259 h 2368"/>
                  <a:gd name="T40" fmla="*/ 2649 w 776"/>
                  <a:gd name="T41" fmla="*/ 280 h 2368"/>
                  <a:gd name="T42" fmla="*/ 2828 w 776"/>
                  <a:gd name="T43" fmla="*/ 306 h 2368"/>
                  <a:gd name="T44" fmla="*/ 2649 w 776"/>
                  <a:gd name="T45" fmla="*/ 314 h 2368"/>
                  <a:gd name="T46" fmla="*/ 2828 w 776"/>
                  <a:gd name="T47" fmla="*/ 3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5 h 2368"/>
                  <a:gd name="T2" fmla="*/ 110 w 776"/>
                  <a:gd name="T3" fmla="*/ 1 h 2368"/>
                  <a:gd name="T4" fmla="*/ 44 w 776"/>
                  <a:gd name="T5" fmla="*/ 13 h 2368"/>
                  <a:gd name="T6" fmla="*/ 154 w 776"/>
                  <a:gd name="T7" fmla="*/ 13 h 2368"/>
                  <a:gd name="T8" fmla="*/ 88 w 776"/>
                  <a:gd name="T9" fmla="*/ 25 h 2368"/>
                  <a:gd name="T10" fmla="*/ 176 w 776"/>
                  <a:gd name="T11" fmla="*/ 28 h 2368"/>
                  <a:gd name="T12" fmla="*/ 132 w 776"/>
                  <a:gd name="T13" fmla="*/ 36 h 2368"/>
                  <a:gd name="T14" fmla="*/ 221 w 776"/>
                  <a:gd name="T15" fmla="*/ 41 h 2368"/>
                  <a:gd name="T16" fmla="*/ 176 w 776"/>
                  <a:gd name="T17" fmla="*/ 48 h 2368"/>
                  <a:gd name="T18" fmla="*/ 242 w 776"/>
                  <a:gd name="T19" fmla="*/ 52 h 2368"/>
                  <a:gd name="T20" fmla="*/ 221 w 776"/>
                  <a:gd name="T21" fmla="*/ 60 h 2368"/>
                  <a:gd name="T22" fmla="*/ 264 w 776"/>
                  <a:gd name="T23" fmla="*/ 68 h 2368"/>
                  <a:gd name="T24" fmla="*/ 264 w 776"/>
                  <a:gd name="T25" fmla="*/ 76 h 2368"/>
                  <a:gd name="T26" fmla="*/ 308 w 776"/>
                  <a:gd name="T27" fmla="*/ 87 h 2368"/>
                  <a:gd name="T28" fmla="*/ 287 w 776"/>
                  <a:gd name="T29" fmla="*/ 99 h 2368"/>
                  <a:gd name="T30" fmla="*/ 330 w 776"/>
                  <a:gd name="T31" fmla="*/ 107 h 2368"/>
                  <a:gd name="T32" fmla="*/ 308 w 776"/>
                  <a:gd name="T33" fmla="*/ 119 h 2368"/>
                  <a:gd name="T34" fmla="*/ 330 w 776"/>
                  <a:gd name="T35" fmla="*/ 130 h 2368"/>
                  <a:gd name="T36" fmla="*/ 308 w 776"/>
                  <a:gd name="T37" fmla="*/ 138 h 2368"/>
                  <a:gd name="T38" fmla="*/ 353 w 776"/>
                  <a:gd name="T39" fmla="*/ 150 h 2368"/>
                  <a:gd name="T40" fmla="*/ 330 w 776"/>
                  <a:gd name="T41" fmla="*/ 161 h 2368"/>
                  <a:gd name="T42" fmla="*/ 353 w 776"/>
                  <a:gd name="T43" fmla="*/ 177 h 2368"/>
                  <a:gd name="T44" fmla="*/ 330 w 776"/>
                  <a:gd name="T45" fmla="*/ 181 h 2368"/>
                  <a:gd name="T46" fmla="*/ 353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6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39 w 776"/>
                  <a:gd name="T27" fmla="*/ 6 h 2368"/>
                  <a:gd name="T28" fmla="*/ 37 w 776"/>
                  <a:gd name="T29" fmla="*/ 7 h 2368"/>
                  <a:gd name="T30" fmla="*/ 42 w 776"/>
                  <a:gd name="T31" fmla="*/ 7 h 2368"/>
                  <a:gd name="T32" fmla="*/ 39 w 776"/>
                  <a:gd name="T33" fmla="*/ 8 h 2368"/>
                  <a:gd name="T34" fmla="*/ 42 w 776"/>
                  <a:gd name="T35" fmla="*/ 9 h 2368"/>
                  <a:gd name="T36" fmla="*/ 39 w 776"/>
                  <a:gd name="T37" fmla="*/ 10 h 2368"/>
                  <a:gd name="T38" fmla="*/ 45 w 776"/>
                  <a:gd name="T39" fmla="*/ 10 h 2368"/>
                  <a:gd name="T40" fmla="*/ 42 w 776"/>
                  <a:gd name="T41" fmla="*/ 11 h 2368"/>
                  <a:gd name="T42" fmla="*/ 45 w 776"/>
                  <a:gd name="T43" fmla="*/ 12 h 2368"/>
                  <a:gd name="T44" fmla="*/ 42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sp>
        <p:nvSpPr>
          <p:cNvPr id="5338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5338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5BF3AEB0-8BB9-134B-8F4E-DF1EEE5E6579}" type="slidenum">
              <a:rPr lang="en-US"/>
              <a:pPr>
                <a:defRPr/>
              </a:pPr>
              <a:t>‹#›</a:t>
            </a:fld>
            <a:endParaRPr lang="en-US"/>
          </a:p>
        </p:txBody>
      </p:sp>
    </p:spTree>
    <p:extLst>
      <p:ext uri="{BB962C8B-B14F-4D97-AF65-F5344CB8AC3E}">
        <p14:creationId xmlns:p14="http://schemas.microsoft.com/office/powerpoint/2010/main" val="2449067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5D274AF3-8603-004D-A2D8-633B6046D343}" type="slidenum">
              <a:rPr lang="en-US"/>
              <a:pPr>
                <a:defRPr/>
              </a:pPr>
              <a:t>‹#›</a:t>
            </a:fld>
            <a:endParaRPr lang="en-US"/>
          </a:p>
        </p:txBody>
      </p:sp>
    </p:spTree>
    <p:extLst>
      <p:ext uri="{BB962C8B-B14F-4D97-AF65-F5344CB8AC3E}">
        <p14:creationId xmlns:p14="http://schemas.microsoft.com/office/powerpoint/2010/main" val="1058345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2D53A6F9-FB54-374A-886D-F91C29C542D1}" type="slidenum">
              <a:rPr lang="en-US"/>
              <a:pPr>
                <a:defRPr/>
              </a:pPr>
              <a:t>‹#›</a:t>
            </a:fld>
            <a:endParaRPr lang="en-US"/>
          </a:p>
        </p:txBody>
      </p:sp>
    </p:spTree>
    <p:extLst>
      <p:ext uri="{BB962C8B-B14F-4D97-AF65-F5344CB8AC3E}">
        <p14:creationId xmlns:p14="http://schemas.microsoft.com/office/powerpoint/2010/main" val="3564822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ABC130E5-CC92-5448-A2FF-FE6BEFAFAE5C}" type="slidenum">
              <a:rPr lang="en-US"/>
              <a:pPr>
                <a:defRPr/>
              </a:pPr>
              <a:t>‹#›</a:t>
            </a:fld>
            <a:endParaRPr lang="en-US"/>
          </a:p>
        </p:txBody>
      </p:sp>
    </p:spTree>
    <p:extLst>
      <p:ext uri="{BB962C8B-B14F-4D97-AF65-F5344CB8AC3E}">
        <p14:creationId xmlns:p14="http://schemas.microsoft.com/office/powerpoint/2010/main" val="264452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63A80614-CDCD-6D49-9140-23C62000A2AB}" type="slidenum">
              <a:rPr lang="en-US"/>
              <a:pPr>
                <a:defRPr/>
              </a:pPr>
              <a:t>‹#›</a:t>
            </a:fld>
            <a:endParaRPr lang="en-US"/>
          </a:p>
        </p:txBody>
      </p:sp>
    </p:spTree>
    <p:extLst>
      <p:ext uri="{BB962C8B-B14F-4D97-AF65-F5344CB8AC3E}">
        <p14:creationId xmlns:p14="http://schemas.microsoft.com/office/powerpoint/2010/main" val="4186859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ED693783-106A-7A45-8581-441A520A3A3D}" type="slidenum">
              <a:rPr lang="en-US"/>
              <a:pPr>
                <a:defRPr/>
              </a:pPr>
              <a:t>‹#›</a:t>
            </a:fld>
            <a:endParaRPr lang="en-US"/>
          </a:p>
        </p:txBody>
      </p:sp>
    </p:spTree>
    <p:extLst>
      <p:ext uri="{BB962C8B-B14F-4D97-AF65-F5344CB8AC3E}">
        <p14:creationId xmlns:p14="http://schemas.microsoft.com/office/powerpoint/2010/main" val="1308711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F7227FA9-AAE7-694F-A2AE-530B7CD25AEB}" type="slidenum">
              <a:rPr lang="en-US"/>
              <a:pPr>
                <a:defRPr/>
              </a:pPr>
              <a:t>‹#›</a:t>
            </a:fld>
            <a:endParaRPr lang="en-US"/>
          </a:p>
        </p:txBody>
      </p:sp>
    </p:spTree>
    <p:extLst>
      <p:ext uri="{BB962C8B-B14F-4D97-AF65-F5344CB8AC3E}">
        <p14:creationId xmlns:p14="http://schemas.microsoft.com/office/powerpoint/2010/main" val="2203353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63184157-60D0-FB43-9999-D62EF8A3A6AF}" type="slidenum">
              <a:rPr lang="en-US"/>
              <a:pPr>
                <a:defRPr/>
              </a:pPr>
              <a:t>‹#›</a:t>
            </a:fld>
            <a:endParaRPr lang="en-US"/>
          </a:p>
        </p:txBody>
      </p:sp>
    </p:spTree>
    <p:extLst>
      <p:ext uri="{BB962C8B-B14F-4D97-AF65-F5344CB8AC3E}">
        <p14:creationId xmlns:p14="http://schemas.microsoft.com/office/powerpoint/2010/main" val="3289762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B8187C7A-D7B0-1848-B6DA-686D8A2211A7}" type="slidenum">
              <a:rPr lang="en-US"/>
              <a:pPr>
                <a:defRPr/>
              </a:pPr>
              <a:t>‹#›</a:t>
            </a:fld>
            <a:endParaRPr lang="en-US"/>
          </a:p>
        </p:txBody>
      </p:sp>
    </p:spTree>
    <p:extLst>
      <p:ext uri="{BB962C8B-B14F-4D97-AF65-F5344CB8AC3E}">
        <p14:creationId xmlns:p14="http://schemas.microsoft.com/office/powerpoint/2010/main" val="520754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E468D609-00F3-4E4E-9051-72A35832BB8B}" type="slidenum">
              <a:rPr lang="en-US"/>
              <a:pPr>
                <a:defRPr/>
              </a:pPr>
              <a:t>‹#›</a:t>
            </a:fld>
            <a:endParaRPr lang="en-US"/>
          </a:p>
        </p:txBody>
      </p:sp>
    </p:spTree>
    <p:extLst>
      <p:ext uri="{BB962C8B-B14F-4D97-AF65-F5344CB8AC3E}">
        <p14:creationId xmlns:p14="http://schemas.microsoft.com/office/powerpoint/2010/main" val="190218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052B89B9-9EA1-434B-95F4-1D27F6DA75DF}" type="slidenum">
              <a:rPr lang="en-US"/>
              <a:pPr>
                <a:defRPr/>
              </a:pPr>
              <a:t>‹#›</a:t>
            </a:fld>
            <a:endParaRPr lang="en-US"/>
          </a:p>
        </p:txBody>
      </p:sp>
    </p:spTree>
    <p:extLst>
      <p:ext uri="{BB962C8B-B14F-4D97-AF65-F5344CB8AC3E}">
        <p14:creationId xmlns:p14="http://schemas.microsoft.com/office/powerpoint/2010/main" val="2903840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6939D0E5-9AA4-874F-B326-B118D3D25530}" type="slidenum">
              <a:rPr lang="en-US"/>
              <a:pPr>
                <a:defRPr/>
              </a:pPr>
              <a:t>‹#›</a:t>
            </a:fld>
            <a:endParaRPr lang="en-US"/>
          </a:p>
        </p:txBody>
      </p:sp>
    </p:spTree>
    <p:extLst>
      <p:ext uri="{BB962C8B-B14F-4D97-AF65-F5344CB8AC3E}">
        <p14:creationId xmlns:p14="http://schemas.microsoft.com/office/powerpoint/2010/main" val="1153479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573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73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18700CF-01CA-6449-A902-3333FBBEFE74}" type="slidenum">
              <a:rPr lang="en-US"/>
              <a:pPr>
                <a:defRPr/>
              </a:pPr>
              <a:t>‹#›</a:t>
            </a:fld>
            <a:endParaRPr lang="en-US"/>
          </a:p>
        </p:txBody>
      </p:sp>
    </p:spTree>
    <p:extLst>
      <p:ext uri="{BB962C8B-B14F-4D97-AF65-F5344CB8AC3E}">
        <p14:creationId xmlns:p14="http://schemas.microsoft.com/office/powerpoint/2010/main" val="3649414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112D831-323B-9048-A5D7-76E8C2B28F4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44651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14BBD6E-AD8B-7A48-A0F1-76AA322A233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587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AAF0C379-03C3-1041-8C0F-E79BF3B67B82}" type="slidenum">
              <a:rPr lang="en-US"/>
              <a:pPr>
                <a:defRPr/>
              </a:pPr>
              <a:t>‹#›</a:t>
            </a:fld>
            <a:endParaRPr lang="en-US"/>
          </a:p>
        </p:txBody>
      </p:sp>
    </p:spTree>
    <p:extLst>
      <p:ext uri="{BB962C8B-B14F-4D97-AF65-F5344CB8AC3E}">
        <p14:creationId xmlns:p14="http://schemas.microsoft.com/office/powerpoint/2010/main" val="3324989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89DF66F-C53C-3D4C-9111-DD19E8F6C2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5691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ACC4287-3B6C-494A-86BB-B9E7BCD4F719}"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96935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9CEAFAB-DA92-C74B-9FD0-DE6359C6C2E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6640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F51994A-B39B-0244-B04D-C5CF8D9560D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3944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282B4AC-ACAF-3B48-A446-41B3C98C815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2112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CD52A93-0DF0-F843-9A3E-6DA95DF8951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52991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8CBBC1D-416F-CB43-9C06-F800F4233A8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2583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A4421A7-6678-FF49-BDAE-469CB8D213D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4720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239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D2F44-4749-3A48-A0D4-5B2BEE65E5CF}" type="slidenum">
              <a:rPr lang="en-US"/>
              <a:pPr>
                <a:defRPr/>
              </a:pPr>
              <a:t>‹#›</a:t>
            </a:fld>
            <a:endParaRPr lang="en-US"/>
          </a:p>
        </p:txBody>
      </p:sp>
    </p:spTree>
    <p:extLst>
      <p:ext uri="{BB962C8B-B14F-4D97-AF65-F5344CB8AC3E}">
        <p14:creationId xmlns:p14="http://schemas.microsoft.com/office/powerpoint/2010/main" val="12951093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076172-DA14-3F42-AFCC-C1EB54CA2618}" type="slidenum">
              <a:rPr lang="en-US"/>
              <a:pPr>
                <a:defRPr/>
              </a:pPr>
              <a:t>‹#›</a:t>
            </a:fld>
            <a:endParaRPr lang="en-US"/>
          </a:p>
        </p:txBody>
      </p:sp>
    </p:spTree>
    <p:extLst>
      <p:ext uri="{BB962C8B-B14F-4D97-AF65-F5344CB8AC3E}">
        <p14:creationId xmlns:p14="http://schemas.microsoft.com/office/powerpoint/2010/main" val="36055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F12B5E1F-83A9-1E49-ACB4-F24E0F411F77}" type="slidenum">
              <a:rPr lang="en-US"/>
              <a:pPr>
                <a:defRPr/>
              </a:pPr>
              <a:t>‹#›</a:t>
            </a:fld>
            <a:endParaRPr lang="en-US"/>
          </a:p>
        </p:txBody>
      </p:sp>
    </p:spTree>
    <p:extLst>
      <p:ext uri="{BB962C8B-B14F-4D97-AF65-F5344CB8AC3E}">
        <p14:creationId xmlns:p14="http://schemas.microsoft.com/office/powerpoint/2010/main" val="13845903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06AD0-BFB2-DC4A-8B6B-CC1F655CC764}" type="slidenum">
              <a:rPr lang="en-US"/>
              <a:pPr>
                <a:defRPr/>
              </a:pPr>
              <a:t>‹#›</a:t>
            </a:fld>
            <a:endParaRPr lang="en-US"/>
          </a:p>
        </p:txBody>
      </p:sp>
    </p:spTree>
    <p:extLst>
      <p:ext uri="{BB962C8B-B14F-4D97-AF65-F5344CB8AC3E}">
        <p14:creationId xmlns:p14="http://schemas.microsoft.com/office/powerpoint/2010/main" val="14290858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C1DA5A-BA66-FF41-8592-199A575B764C}" type="slidenum">
              <a:rPr lang="en-US"/>
              <a:pPr>
                <a:defRPr/>
              </a:pPr>
              <a:t>‹#›</a:t>
            </a:fld>
            <a:endParaRPr lang="en-US"/>
          </a:p>
        </p:txBody>
      </p:sp>
    </p:spTree>
    <p:extLst>
      <p:ext uri="{BB962C8B-B14F-4D97-AF65-F5344CB8AC3E}">
        <p14:creationId xmlns:p14="http://schemas.microsoft.com/office/powerpoint/2010/main" val="25414460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976792-0ADB-774D-882C-0D58A4304330}" type="slidenum">
              <a:rPr lang="en-US"/>
              <a:pPr>
                <a:defRPr/>
              </a:pPr>
              <a:t>‹#›</a:t>
            </a:fld>
            <a:endParaRPr lang="en-US"/>
          </a:p>
        </p:txBody>
      </p:sp>
    </p:spTree>
    <p:extLst>
      <p:ext uri="{BB962C8B-B14F-4D97-AF65-F5344CB8AC3E}">
        <p14:creationId xmlns:p14="http://schemas.microsoft.com/office/powerpoint/2010/main" val="15889432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51A143-1DBD-1446-ADDA-DE1F58E6F3D0}" type="slidenum">
              <a:rPr lang="en-US"/>
              <a:pPr>
                <a:defRPr/>
              </a:pPr>
              <a:t>‹#›</a:t>
            </a:fld>
            <a:endParaRPr lang="en-US"/>
          </a:p>
        </p:txBody>
      </p:sp>
    </p:spTree>
    <p:extLst>
      <p:ext uri="{BB962C8B-B14F-4D97-AF65-F5344CB8AC3E}">
        <p14:creationId xmlns:p14="http://schemas.microsoft.com/office/powerpoint/2010/main" val="2106171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1A1386-8ED6-9144-BF32-4D3D9F32E3DF}" type="slidenum">
              <a:rPr lang="en-US"/>
              <a:pPr>
                <a:defRPr/>
              </a:pPr>
              <a:t>‹#›</a:t>
            </a:fld>
            <a:endParaRPr lang="en-US"/>
          </a:p>
        </p:txBody>
      </p:sp>
    </p:spTree>
    <p:extLst>
      <p:ext uri="{BB962C8B-B14F-4D97-AF65-F5344CB8AC3E}">
        <p14:creationId xmlns:p14="http://schemas.microsoft.com/office/powerpoint/2010/main" val="1864386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633499-8C8C-C047-B9D8-E1B44AE57F31}" type="slidenum">
              <a:rPr lang="en-US"/>
              <a:pPr>
                <a:defRPr/>
              </a:pPr>
              <a:t>‹#›</a:t>
            </a:fld>
            <a:endParaRPr lang="en-US"/>
          </a:p>
        </p:txBody>
      </p:sp>
    </p:spTree>
    <p:extLst>
      <p:ext uri="{BB962C8B-B14F-4D97-AF65-F5344CB8AC3E}">
        <p14:creationId xmlns:p14="http://schemas.microsoft.com/office/powerpoint/2010/main" val="11373868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5A7B5-7048-4E40-91DF-DAC651A27CA8}" type="slidenum">
              <a:rPr lang="en-US"/>
              <a:pPr>
                <a:defRPr/>
              </a:pPr>
              <a:t>‹#›</a:t>
            </a:fld>
            <a:endParaRPr lang="en-US"/>
          </a:p>
        </p:txBody>
      </p:sp>
    </p:spTree>
    <p:extLst>
      <p:ext uri="{BB962C8B-B14F-4D97-AF65-F5344CB8AC3E}">
        <p14:creationId xmlns:p14="http://schemas.microsoft.com/office/powerpoint/2010/main" val="2163367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C626DE-7EDF-6347-9774-6C9C28314FBE}" type="slidenum">
              <a:rPr lang="en-US"/>
              <a:pPr>
                <a:defRPr/>
              </a:pPr>
              <a:t>‹#›</a:t>
            </a:fld>
            <a:endParaRPr lang="en-US"/>
          </a:p>
        </p:txBody>
      </p:sp>
    </p:spTree>
    <p:extLst>
      <p:ext uri="{BB962C8B-B14F-4D97-AF65-F5344CB8AC3E}">
        <p14:creationId xmlns:p14="http://schemas.microsoft.com/office/powerpoint/2010/main" val="7415166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93DB3-8F27-0C4D-BD1B-230B1125D529}" type="slidenum">
              <a:rPr lang="en-US"/>
              <a:pPr>
                <a:defRPr/>
              </a:pPr>
              <a:t>‹#›</a:t>
            </a:fld>
            <a:endParaRPr lang="en-US"/>
          </a:p>
        </p:txBody>
      </p:sp>
    </p:spTree>
    <p:extLst>
      <p:ext uri="{BB962C8B-B14F-4D97-AF65-F5344CB8AC3E}">
        <p14:creationId xmlns:p14="http://schemas.microsoft.com/office/powerpoint/2010/main" val="16830380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atin typeface="Tahoma" pitchFamily="-107" charset="-52"/>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atin typeface="Tahoma" pitchFamily="-107" charset="-52"/>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Tahoma" charset="0"/>
              </a:defRPr>
            </a:lvl1pPr>
          </a:lstStyle>
          <a:p>
            <a:pPr>
              <a:defRPr/>
            </a:pPr>
            <a:fld id="{C10CFB2F-75CF-7B4C-B55C-274EC6327DEE}" type="slidenum">
              <a:rPr lang="en-US"/>
              <a:pPr>
                <a:defRPr/>
              </a:pPr>
              <a:t>‹#›</a:t>
            </a:fld>
            <a:endParaRPr lang="en-US"/>
          </a:p>
        </p:txBody>
      </p:sp>
    </p:spTree>
    <p:extLst>
      <p:ext uri="{BB962C8B-B14F-4D97-AF65-F5344CB8AC3E}">
        <p14:creationId xmlns:p14="http://schemas.microsoft.com/office/powerpoint/2010/main" val="159072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0A534B1-7294-F740-AF13-264020DC1994}" type="slidenum">
              <a:rPr lang="en-US"/>
              <a:pPr>
                <a:defRPr/>
              </a:pPr>
              <a:t>‹#›</a:t>
            </a:fld>
            <a:endParaRPr lang="en-US"/>
          </a:p>
        </p:txBody>
      </p:sp>
    </p:spTree>
    <p:extLst>
      <p:ext uri="{BB962C8B-B14F-4D97-AF65-F5344CB8AC3E}">
        <p14:creationId xmlns:p14="http://schemas.microsoft.com/office/powerpoint/2010/main" val="21859565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C0E7DF9-B56D-2840-8E5D-87CF3F667028}" type="slidenum">
              <a:rPr lang="en-US"/>
              <a:pPr>
                <a:defRPr/>
              </a:pPr>
              <a:t>‹#›</a:t>
            </a:fld>
            <a:endParaRPr lang="en-US"/>
          </a:p>
        </p:txBody>
      </p:sp>
    </p:spTree>
    <p:extLst>
      <p:ext uri="{BB962C8B-B14F-4D97-AF65-F5344CB8AC3E}">
        <p14:creationId xmlns:p14="http://schemas.microsoft.com/office/powerpoint/2010/main" val="1147550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0440578-388A-8149-97FF-159AEEC65A80}" type="slidenum">
              <a:rPr lang="en-US"/>
              <a:pPr>
                <a:defRPr/>
              </a:pPr>
              <a:t>‹#›</a:t>
            </a:fld>
            <a:endParaRPr lang="en-US"/>
          </a:p>
        </p:txBody>
      </p:sp>
    </p:spTree>
    <p:extLst>
      <p:ext uri="{BB962C8B-B14F-4D97-AF65-F5344CB8AC3E}">
        <p14:creationId xmlns:p14="http://schemas.microsoft.com/office/powerpoint/2010/main" val="1763077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B960DF-05D7-7243-AA75-63C3282CAD34}" type="datetime1">
              <a:rPr lang="en-US"/>
              <a:pPr>
                <a:defRPr/>
              </a:pPr>
              <a:t>5/27/26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CCBB8093-52F4-9F4B-90A5-AD71616C3368}" type="slidenum">
              <a:rPr lang="en-US"/>
              <a:pPr>
                <a:defRPr/>
              </a:pPr>
              <a:t>‹#›</a:t>
            </a:fld>
            <a:endParaRPr lang="en-US"/>
          </a:p>
        </p:txBody>
      </p:sp>
    </p:spTree>
    <p:extLst>
      <p:ext uri="{BB962C8B-B14F-4D97-AF65-F5344CB8AC3E}">
        <p14:creationId xmlns:p14="http://schemas.microsoft.com/office/powerpoint/2010/main" val="377583161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7E9BAD-1E9B-4D46-894E-8CE5B2029C04}" type="datetime1">
              <a:rPr lang="en-US"/>
              <a:pPr>
                <a:defRPr/>
              </a:pPr>
              <a:t>5/27/26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9DDCD13-98FA-4849-82C5-6050457D2951}" type="slidenum">
              <a:rPr lang="en-US"/>
              <a:pPr>
                <a:defRPr/>
              </a:pPr>
              <a:t>‹#›</a:t>
            </a:fld>
            <a:endParaRPr lang="en-US"/>
          </a:p>
        </p:txBody>
      </p:sp>
    </p:spTree>
    <p:extLst>
      <p:ext uri="{BB962C8B-B14F-4D97-AF65-F5344CB8AC3E}">
        <p14:creationId xmlns:p14="http://schemas.microsoft.com/office/powerpoint/2010/main" val="58008838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DCAAF24-95B6-654A-9E58-823D14F6049B}" type="datetime1">
              <a:rPr lang="en-US"/>
              <a:pPr>
                <a:defRPr/>
              </a:pPr>
              <a:t>5/27/26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7789BDD-76FE-7748-9CB4-49B6784EE463}" type="slidenum">
              <a:rPr lang="en-US"/>
              <a:pPr>
                <a:defRPr/>
              </a:pPr>
              <a:t>‹#›</a:t>
            </a:fld>
            <a:endParaRPr lang="en-US"/>
          </a:p>
        </p:txBody>
      </p:sp>
    </p:spTree>
    <p:extLst>
      <p:ext uri="{BB962C8B-B14F-4D97-AF65-F5344CB8AC3E}">
        <p14:creationId xmlns:p14="http://schemas.microsoft.com/office/powerpoint/2010/main" val="3809758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3" name="Rectangle 1029"/>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a:defRPr>
                <a:latin typeface="Arial" charset="0"/>
                <a:cs typeface="Arial" charset="0"/>
              </a:defRPr>
            </a:lvl1pPr>
          </a:lstStyle>
          <a:p>
            <a:pPr>
              <a:defRPr/>
            </a:pPr>
            <a:fld id="{7FD4290A-5C09-1349-A532-B2D6F1C96B4A}" type="slidenum">
              <a:rPr lang="en-US"/>
              <a:pPr>
                <a:defRPr/>
              </a:pPr>
              <a:t>‹#›</a:t>
            </a:fld>
            <a:endParaRPr lang="en-US"/>
          </a:p>
        </p:txBody>
      </p:sp>
    </p:spTree>
    <p:extLst>
      <p:ext uri="{BB962C8B-B14F-4D97-AF65-F5344CB8AC3E}">
        <p14:creationId xmlns:p14="http://schemas.microsoft.com/office/powerpoint/2010/main" val="3588173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CABB3C20-0649-9147-9A40-1F22EE9DCC39}" type="slidenum">
              <a:rPr lang="en-US"/>
              <a:pPr>
                <a:defRPr/>
              </a:pPr>
              <a:t>‹#›</a:t>
            </a:fld>
            <a:endParaRPr lang="en-US"/>
          </a:p>
        </p:txBody>
      </p:sp>
    </p:spTree>
    <p:extLst>
      <p:ext uri="{BB962C8B-B14F-4D97-AF65-F5344CB8AC3E}">
        <p14:creationId xmlns:p14="http://schemas.microsoft.com/office/powerpoint/2010/main" val="8844300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F888E540-8E45-C24D-AC43-DF50DBC5B91E}" type="slidenum">
              <a:rPr lang="en-US"/>
              <a:pPr>
                <a:defRPr/>
              </a:pPr>
              <a:t>‹#›</a:t>
            </a:fld>
            <a:endParaRPr lang="en-US"/>
          </a:p>
        </p:txBody>
      </p:sp>
    </p:spTree>
    <p:extLst>
      <p:ext uri="{BB962C8B-B14F-4D97-AF65-F5344CB8AC3E}">
        <p14:creationId xmlns:p14="http://schemas.microsoft.com/office/powerpoint/2010/main" val="3072490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0759BCC-BD4B-0B4E-8CAB-77EC05B46D54}" type="slidenum">
              <a:rPr lang="en-US"/>
              <a:pPr>
                <a:defRPr/>
              </a:pPr>
              <a:t>‹#›</a:t>
            </a:fld>
            <a:endParaRPr lang="en-US"/>
          </a:p>
        </p:txBody>
      </p:sp>
    </p:spTree>
    <p:extLst>
      <p:ext uri="{BB962C8B-B14F-4D97-AF65-F5344CB8AC3E}">
        <p14:creationId xmlns:p14="http://schemas.microsoft.com/office/powerpoint/2010/main" val="4081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9484CD9-98D5-7341-A0C1-8B6941E3BFED}" type="slidenum">
              <a:rPr lang="en-US"/>
              <a:pPr>
                <a:defRPr/>
              </a:pPr>
              <a:t>‹#›</a:t>
            </a:fld>
            <a:endParaRPr lang="en-US"/>
          </a:p>
        </p:txBody>
      </p:sp>
    </p:spTree>
    <p:extLst>
      <p:ext uri="{BB962C8B-B14F-4D97-AF65-F5344CB8AC3E}">
        <p14:creationId xmlns:p14="http://schemas.microsoft.com/office/powerpoint/2010/main" val="136027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672CB981-2178-3E46-A66D-AD1AADFCF4D2}" type="slidenum">
              <a:rPr lang="en-US"/>
              <a:pPr>
                <a:defRPr/>
              </a:pPr>
              <a:t>‹#›</a:t>
            </a:fld>
            <a:endParaRPr lang="en-US"/>
          </a:p>
        </p:txBody>
      </p:sp>
    </p:spTree>
    <p:extLst>
      <p:ext uri="{BB962C8B-B14F-4D97-AF65-F5344CB8AC3E}">
        <p14:creationId xmlns:p14="http://schemas.microsoft.com/office/powerpoint/2010/main" val="7058411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7456316A-C18C-6945-B933-6BAF7DAD1333}" type="slidenum">
              <a:rPr lang="en-US"/>
              <a:pPr>
                <a:defRPr/>
              </a:pPr>
              <a:t>‹#›</a:t>
            </a:fld>
            <a:endParaRPr lang="en-US"/>
          </a:p>
        </p:txBody>
      </p:sp>
    </p:spTree>
    <p:extLst>
      <p:ext uri="{BB962C8B-B14F-4D97-AF65-F5344CB8AC3E}">
        <p14:creationId xmlns:p14="http://schemas.microsoft.com/office/powerpoint/2010/main" val="2028460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2C46271-05A3-4747-AECE-218E77A433CE}" type="slidenum">
              <a:rPr lang="en-US"/>
              <a:pPr>
                <a:defRPr/>
              </a:pPr>
              <a:t>‹#›</a:t>
            </a:fld>
            <a:endParaRPr lang="en-US"/>
          </a:p>
        </p:txBody>
      </p:sp>
    </p:spTree>
    <p:extLst>
      <p:ext uri="{BB962C8B-B14F-4D97-AF65-F5344CB8AC3E}">
        <p14:creationId xmlns:p14="http://schemas.microsoft.com/office/powerpoint/2010/main" val="29034705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163A3BC7-A7A6-5246-989F-0708ECDBB69F}" type="slidenum">
              <a:rPr lang="en-US"/>
              <a:pPr>
                <a:defRPr/>
              </a:pPr>
              <a:t>‹#›</a:t>
            </a:fld>
            <a:endParaRPr lang="en-US"/>
          </a:p>
        </p:txBody>
      </p:sp>
    </p:spTree>
    <p:extLst>
      <p:ext uri="{BB962C8B-B14F-4D97-AF65-F5344CB8AC3E}">
        <p14:creationId xmlns:p14="http://schemas.microsoft.com/office/powerpoint/2010/main" val="1888203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46CE2722-3169-0D4A-8623-9C591E83F6CF}" type="slidenum">
              <a:rPr lang="en-US"/>
              <a:pPr>
                <a:defRPr/>
              </a:pPr>
              <a:t>‹#›</a:t>
            </a:fld>
            <a:endParaRPr lang="en-US"/>
          </a:p>
        </p:txBody>
      </p:sp>
    </p:spTree>
    <p:extLst>
      <p:ext uri="{BB962C8B-B14F-4D97-AF65-F5344CB8AC3E}">
        <p14:creationId xmlns:p14="http://schemas.microsoft.com/office/powerpoint/2010/main" val="28552335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B44F697-3A50-0047-BB6A-C62F6DA9061A}" type="slidenum">
              <a:rPr lang="en-US"/>
              <a:pPr>
                <a:defRPr/>
              </a:pPr>
              <a:t>‹#›</a:t>
            </a:fld>
            <a:endParaRPr lang="en-US"/>
          </a:p>
        </p:txBody>
      </p:sp>
    </p:spTree>
    <p:extLst>
      <p:ext uri="{BB962C8B-B14F-4D97-AF65-F5344CB8AC3E}">
        <p14:creationId xmlns:p14="http://schemas.microsoft.com/office/powerpoint/2010/main" val="17179989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3D7C8629-D406-D443-9AC6-19E0AF776EDC}" type="slidenum">
              <a:rPr lang="en-US"/>
              <a:pPr>
                <a:defRPr/>
              </a:pPr>
              <a:t>‹#›</a:t>
            </a:fld>
            <a:endParaRPr lang="en-US"/>
          </a:p>
        </p:txBody>
      </p:sp>
    </p:spTree>
    <p:extLst>
      <p:ext uri="{BB962C8B-B14F-4D97-AF65-F5344CB8AC3E}">
        <p14:creationId xmlns:p14="http://schemas.microsoft.com/office/powerpoint/2010/main" val="23188550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BC898D5C-8560-BA44-BE05-98B7A18827B3}" type="slidenum">
              <a:rPr lang="en-US"/>
              <a:pPr>
                <a:defRPr/>
              </a:pPr>
              <a:t>‹#›</a:t>
            </a:fld>
            <a:endParaRPr lang="en-US"/>
          </a:p>
        </p:txBody>
      </p:sp>
    </p:spTree>
    <p:extLst>
      <p:ext uri="{BB962C8B-B14F-4D97-AF65-F5344CB8AC3E}">
        <p14:creationId xmlns:p14="http://schemas.microsoft.com/office/powerpoint/2010/main" val="7052259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11F50FF-AE78-8D48-A881-E15CE310D0C8}" type="slidenum">
              <a:rPr lang="en-US"/>
              <a:pPr>
                <a:defRPr/>
              </a:pPr>
              <a:t>‹#›</a:t>
            </a:fld>
            <a:endParaRPr lang="en-US"/>
          </a:p>
        </p:txBody>
      </p:sp>
    </p:spTree>
    <p:extLst>
      <p:ext uri="{BB962C8B-B14F-4D97-AF65-F5344CB8AC3E}">
        <p14:creationId xmlns:p14="http://schemas.microsoft.com/office/powerpoint/2010/main" val="3388628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5527344"/>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7290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8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84.xml"/><Relationship Id="rId1"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3.xml"/><Relationship Id="rId1" Type="http://schemas.openxmlformats.org/officeDocument/2006/relationships/slideLayout" Target="../slideLayouts/slideLayout8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4.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6.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5.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7.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8.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9.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79.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2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12" charset="-52"/>
                <a:ea typeface="+mn-ea"/>
                <a:cs typeface="+mn-cs"/>
              </a:endParaRPr>
            </a:p>
          </p:txBody>
        </p:sp>
        <p:sp>
          <p:nvSpPr>
            <p:cNvPr id="923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23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24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5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925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grpSp>
      <p:sp>
        <p:nvSpPr>
          <p:cNvPr id="925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12" charset="-52"/>
                <a:ea typeface="+mn-ea"/>
                <a:cs typeface="+mn-cs"/>
              </a:defRPr>
            </a:lvl1pPr>
          </a:lstStyle>
          <a:p>
            <a:pPr>
              <a:defRPr/>
            </a:pPr>
            <a:endParaRPr lang="en-US"/>
          </a:p>
        </p:txBody>
      </p:sp>
      <p:sp>
        <p:nvSpPr>
          <p:cNvPr id="925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12" charset="-52"/>
                <a:ea typeface="+mn-ea"/>
                <a:cs typeface="+mn-cs"/>
              </a:defRPr>
            </a:lvl1pPr>
          </a:lstStyle>
          <a:p>
            <a:pPr>
              <a:defRPr/>
            </a:pPr>
            <a:endParaRPr lang="en-US"/>
          </a:p>
        </p:txBody>
      </p:sp>
      <p:sp>
        <p:nvSpPr>
          <p:cNvPr id="925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252CC60-EFFD-4A4D-8964-CAF79AA26BE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96"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 id="21474852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0" y="0"/>
            <a:ext cx="9147175" cy="6867525"/>
            <a:chOff x="0" y="0"/>
            <a:chExt cx="5762" cy="4326"/>
          </a:xfrm>
        </p:grpSpPr>
        <p:sp>
          <p:nvSpPr>
            <p:cNvPr id="69640"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1"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2"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3"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4"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5"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6"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7"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8"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9"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0"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1"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2"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3"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4"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5"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6"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7"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8"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9"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0"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1"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2"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3"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4"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5"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6"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7"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8"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9"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0"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1"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2"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3"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4"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5"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6"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7"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8"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9"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0"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1"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2"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3"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4"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5"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6"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7"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8"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9"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0"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1"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2"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3"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4"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5"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6"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7"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8"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9"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700"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701"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sp>
        <p:nvSpPr>
          <p:cNvPr id="69635"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9636"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47"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583748"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583749"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Helvetica" charset="0"/>
              </a:defRPr>
            </a:lvl1pPr>
          </a:lstStyle>
          <a:p>
            <a:pPr>
              <a:defRPr/>
            </a:pPr>
            <a:fld id="{6C953E4A-AA37-F549-A819-9A11407895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1" r:id="rId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Helvetica" pitchFamily="-107" charset="0"/>
        </a:defRPr>
      </a:lvl6pPr>
      <a:lvl7pPr marL="914400" algn="l" rtl="0" fontAlgn="base">
        <a:spcBef>
          <a:spcPct val="0"/>
        </a:spcBef>
        <a:spcAft>
          <a:spcPct val="0"/>
        </a:spcAft>
        <a:defRPr sz="4400">
          <a:solidFill>
            <a:schemeClr val="tx2"/>
          </a:solidFill>
          <a:latin typeface="Helvetica" pitchFamily="-107" charset="0"/>
        </a:defRPr>
      </a:lvl7pPr>
      <a:lvl8pPr marL="1371600" algn="l" rtl="0" fontAlgn="base">
        <a:spcBef>
          <a:spcPct val="0"/>
        </a:spcBef>
        <a:spcAft>
          <a:spcPct val="0"/>
        </a:spcAft>
        <a:defRPr sz="4400">
          <a:solidFill>
            <a:schemeClr val="tx2"/>
          </a:solidFill>
          <a:latin typeface="Helvetica" pitchFamily="-107" charset="0"/>
        </a:defRPr>
      </a:lvl8pPr>
      <a:lvl9pPr marL="1828800" algn="l" rtl="0" fontAlgn="base">
        <a:spcBef>
          <a:spcPct val="0"/>
        </a:spcBef>
        <a:spcAft>
          <a:spcPct val="0"/>
        </a:spcAft>
        <a:defRPr sz="4400">
          <a:solidFill>
            <a:schemeClr val="tx2"/>
          </a:solidFill>
          <a:latin typeface="Helvetica" pitchFamily="-107"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682"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3"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4"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5"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pPr>
              <a:defRPr/>
            </a:pPr>
            <a:fld id="{577BCAD9-8ECC-2E4F-AB6E-C0669861DDE2}" type="datetime1">
              <a:rPr lang="en-US"/>
              <a:pPr>
                <a:defRPr/>
              </a:pPr>
              <a:t>5/27/26</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charset="0"/>
              </a:defRPr>
            </a:lvl1pPr>
          </a:lstStyle>
          <a:p>
            <a:pPr>
              <a:defRPr/>
            </a:pPr>
            <a:fld id="{C7F566F8-4EE7-2349-966E-7DAB48F02CD4}" type="slidenum">
              <a:rPr lang="en-US"/>
              <a:pPr>
                <a:defRPr/>
              </a:pPr>
              <a:t>‹#›</a:t>
            </a:fld>
            <a:endParaRPr lang="en-US"/>
          </a:p>
        </p:txBody>
      </p:sp>
      <p:sp>
        <p:nvSpPr>
          <p:cNvPr id="71694"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695"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02" r:id="rId1"/>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73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pPr>
              <a:defRPr/>
            </a:pPr>
            <a:fld id="{F60CA94B-761C-3D4F-A4A2-A5C3313423EB}" type="datetime1">
              <a:rPr lang="en-US"/>
              <a:pPr>
                <a:defRPr/>
              </a:pPr>
              <a:t>5/27/26</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charset="0"/>
              </a:defRPr>
            </a:lvl1pPr>
          </a:lstStyle>
          <a:p>
            <a:pPr>
              <a:defRPr/>
            </a:pPr>
            <a:fld id="{3B26969C-54D5-BE45-B099-F88AF5EBF22E}" type="slidenum">
              <a:rPr lang="en-US"/>
              <a:pPr>
                <a:defRPr/>
              </a:pPr>
              <a:t>‹#›</a:t>
            </a:fld>
            <a:endParaRPr lang="en-US"/>
          </a:p>
        </p:txBody>
      </p:sp>
      <p:sp>
        <p:nvSpPr>
          <p:cNvPr id="7374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374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03" r:id="rId1"/>
    <p:sldLayoutId id="2147485304" r:id="rId2"/>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64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CCECFF"/>
                </a:solidFill>
                <a:latin typeface="Times New Roman" charset="0"/>
              </a:defRPr>
            </a:lvl1pPr>
          </a:lstStyle>
          <a:p>
            <a:pPr>
              <a:defRPr/>
            </a:pPr>
            <a:fld id="{972919B6-9CAC-A947-A060-4B0AFCEB5B05}" type="slidenum">
              <a:rPr lang="en-US"/>
              <a:pPr>
                <a:defRPr/>
              </a:pPr>
              <a:t>‹#›</a:t>
            </a:fld>
            <a:endParaRPr lang="en-US"/>
          </a:p>
        </p:txBody>
      </p:sp>
      <p:sp>
        <p:nvSpPr>
          <p:cNvPr id="106503" name="Rectangle 1031"/>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CCECFF"/>
              </a:solidFill>
              <a:latin typeface="Times New Roman" charset="0"/>
            </a:endParaRPr>
          </a:p>
        </p:txBody>
      </p:sp>
    </p:spTree>
  </p:cSld>
  <p:clrMap bg1="dk2" tx1="lt1" bg2="dk1" tx2="lt2" accent1="accent1" accent2="accent2" accent3="accent3" accent4="accent4" accent5="accent5" accent6="accent6" hlink="hlink" folHlink="folHlink"/>
  <p:sldLayoutIdLst>
    <p:sldLayoutId id="21474853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06503"/>
                                        </p:tgtEl>
                                        <p:attrNameLst>
                                          <p:attrName>style.visibility</p:attrName>
                                        </p:attrNameLst>
                                      </p:cBhvr>
                                      <p:to>
                                        <p:strVal val="visible"/>
                                      </p:to>
                                    </p:set>
                                    <p:animEffect transition="in" filter="wipe(right)">
                                      <p:cBhvr>
                                        <p:cTn id="7" dur="5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folHlink"/>
        </a:buClr>
        <a:buSzPct val="75000"/>
        <a:buFont typeface="Monotype Sorts" charset="0"/>
        <a:buChar char="n"/>
        <a:defRPr kumimoji="1" sz="3200">
          <a:solidFill>
            <a:schemeClr val="tx1"/>
          </a:solidFill>
          <a:effectLst>
            <a:outerShdw blurRad="38100" dist="38100" dir="2700000" algn="tl">
              <a:srgbClr val="000000"/>
            </a:outerShdw>
          </a:effectLst>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folHlink"/>
        </a:buClr>
        <a:buSzPct val="60000"/>
        <a:buFont typeface="Monotype Sorts" charset="0"/>
        <a:buChar char="n"/>
        <a:defRPr kumimoji="1"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50000"/>
        <a:buFont typeface="Monotype Sorts" charset="0"/>
        <a:buChar char="n"/>
        <a:defRPr kumimoji="1"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98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A4E694FE-4B82-F046-A031-E168EC4433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17"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474"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nvGrpSpPr>
            <p:cNvPr id="105479"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6"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0"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3"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grpSp>
          <p:nvGrpSpPr>
            <p:cNvPr id="105480"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grpSp>
      <p:sp>
        <p:nvSpPr>
          <p:cNvPr id="1027" name="Text Box 39"/>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ctr">
              <a:spcBef>
                <a:spcPct val="50000"/>
              </a:spcBef>
              <a:defRPr/>
            </a:pPr>
            <a:endParaRPr lang="en-US" sz="1400" b="1">
              <a:solidFill>
                <a:srgbClr val="FFFFFF"/>
              </a:solidFill>
              <a:latin typeface="Arial" charset="0"/>
            </a:endParaRPr>
          </a:p>
        </p:txBody>
      </p:sp>
      <p:sp>
        <p:nvSpPr>
          <p:cNvPr id="1028" name="Text Box 41"/>
          <p:cNvSpPr txBox="1">
            <a:spLocks noChangeArrowheads="1"/>
          </p:cNvSpPr>
          <p:nvPr/>
        </p:nvSpPr>
        <p:spPr bwMode="auto">
          <a:xfrm>
            <a:off x="450850" y="6537325"/>
            <a:ext cx="9731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ctr">
              <a:spcBef>
                <a:spcPct val="50000"/>
              </a:spcBef>
              <a:defRPr/>
            </a:pPr>
            <a:r>
              <a:rPr lang="en-US" sz="900" b="1">
                <a:solidFill>
                  <a:srgbClr val="FFFFFF"/>
                </a:solidFill>
                <a:latin typeface="Arial" charset="0"/>
              </a:rPr>
              <a:t>© </a:t>
            </a:r>
            <a:r>
              <a:rPr lang="en-US" sz="1000" b="1">
                <a:solidFill>
                  <a:srgbClr val="FFFFFF"/>
                </a:solidFill>
                <a:latin typeface="Arial" charset="0"/>
              </a:rPr>
              <a:t>2006</a:t>
            </a:r>
            <a:r>
              <a:rPr lang="en-US" sz="900" b="1">
                <a:solidFill>
                  <a:srgbClr val="FFFFFF"/>
                </a:solidFill>
                <a:latin typeface="Arial" charset="0"/>
              </a:rPr>
              <a:t> TBBMI</a:t>
            </a:r>
          </a:p>
        </p:txBody>
      </p:sp>
      <p:sp>
        <p:nvSpPr>
          <p:cNvPr id="1066" name="Rectangle 42"/>
          <p:cNvSpPr>
            <a:spLocks noChangeArrowheads="1"/>
          </p:cNvSpPr>
          <p:nvPr/>
        </p:nvSpPr>
        <p:spPr bwMode="auto">
          <a:xfrm>
            <a:off x="7485063" y="6526213"/>
            <a:ext cx="812800" cy="244475"/>
          </a:xfrm>
          <a:prstGeom prst="rect">
            <a:avLst/>
          </a:prstGeom>
          <a:noFill/>
          <a:ln w="12700">
            <a:noFill/>
            <a:miter lim="800000"/>
            <a:headEnd/>
            <a:tailEnd/>
          </a:ln>
          <a:effectLst/>
        </p:spPr>
        <p:txBody>
          <a:bodyPr wrap="none" anchor="ctr">
            <a:spAutoFit/>
          </a:bodyPr>
          <a:lstStyle/>
          <a:p>
            <a:pPr algn="ctr">
              <a:defRPr/>
            </a:pPr>
            <a:r>
              <a:rPr lang="en-US" sz="1000" b="1" dirty="0">
                <a:solidFill>
                  <a:srgbClr val="FFFFFF"/>
                </a:solidFill>
                <a:effectLst>
                  <a:outerShdw blurRad="38100" dist="38100" dir="2700000" algn="tl">
                    <a:srgbClr val="000000"/>
                  </a:outerShdw>
                </a:effectLst>
                <a:latin typeface="Comic Sans MS" charset="0"/>
              </a:rPr>
              <a:t>9.65.03b.</a:t>
            </a:r>
          </a:p>
        </p:txBody>
      </p:sp>
    </p:spTree>
  </p:cSld>
  <p:clrMap bg1="dk2" tx1="lt1" bg2="dk1" tx2="lt2" accent1="accent1" accent2="accent2" accent3="accent3" accent4="accent4" accent5="accent5" accent6="accent6" hlink="hlink" folHlink="folHlink"/>
  <p:sldLayoutIdLst>
    <p:sldLayoutId id="2147485285" r:id="rId1"/>
    <p:sldLayoutId id="2147485286" r:id="rId2"/>
    <p:sldLayoutId id="2147485287" r:id="rId3"/>
    <p:sldLayoutId id="2147485288" r:id="rId4"/>
    <p:sldLayoutId id="2147485289" r:id="rId5"/>
    <p:sldLayoutId id="2147485290" r:id="rId6"/>
    <p:sldLayoutId id="2147485291" r:id="rId7"/>
    <p:sldLayoutId id="2147485292" r:id="rId8"/>
    <p:sldLayoutId id="2147485293" r:id="rId9"/>
    <p:sldLayoutId id="2147485294" r:id="rId10"/>
    <p:sldLayoutId id="2147485295" r:id="rId11"/>
  </p:sldLayoutIdLst>
  <p:transition spd="slow">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6303963" y="0"/>
            <a:ext cx="2840037" cy="3254375"/>
            <a:chOff x="3115" y="0"/>
            <a:chExt cx="2170" cy="2486"/>
          </a:xfrm>
        </p:grpSpPr>
        <p:grpSp>
          <p:nvGrpSpPr>
            <p:cNvPr id="106504" name="Group 3"/>
            <p:cNvGrpSpPr>
              <a:grpSpLocks/>
            </p:cNvGrpSpPr>
            <p:nvPr/>
          </p:nvGrpSpPr>
          <p:grpSpPr bwMode="auto">
            <a:xfrm>
              <a:off x="4080" y="1910"/>
              <a:ext cx="768" cy="576"/>
              <a:chOff x="0" y="0"/>
              <a:chExt cx="768" cy="576"/>
            </a:xfrm>
          </p:grpSpPr>
          <p:sp>
            <p:nvSpPr>
              <p:cNvPr id="106636"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7"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5" name="Group 6"/>
            <p:cNvGrpSpPr>
              <a:grpSpLocks/>
            </p:cNvGrpSpPr>
            <p:nvPr/>
          </p:nvGrpSpPr>
          <p:grpSpPr bwMode="auto">
            <a:xfrm>
              <a:off x="4257" y="1103"/>
              <a:ext cx="768" cy="576"/>
              <a:chOff x="0" y="0"/>
              <a:chExt cx="768" cy="576"/>
            </a:xfrm>
          </p:grpSpPr>
          <p:sp>
            <p:nvSpPr>
              <p:cNvPr id="106634"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5"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6" name="Group 9"/>
            <p:cNvGrpSpPr>
              <a:grpSpLocks/>
            </p:cNvGrpSpPr>
            <p:nvPr/>
          </p:nvGrpSpPr>
          <p:grpSpPr bwMode="auto">
            <a:xfrm>
              <a:off x="3134" y="0"/>
              <a:ext cx="768" cy="576"/>
              <a:chOff x="0" y="0"/>
              <a:chExt cx="768" cy="576"/>
            </a:xfrm>
          </p:grpSpPr>
          <p:sp>
            <p:nvSpPr>
              <p:cNvPr id="10663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3"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7" name="Group 12"/>
            <p:cNvGrpSpPr>
              <a:grpSpLocks/>
            </p:cNvGrpSpPr>
            <p:nvPr/>
          </p:nvGrpSpPr>
          <p:grpSpPr bwMode="auto">
            <a:xfrm>
              <a:off x="3115" y="0"/>
              <a:ext cx="2170" cy="1702"/>
              <a:chOff x="3115" y="0"/>
              <a:chExt cx="2170" cy="1702"/>
            </a:xfrm>
          </p:grpSpPr>
          <p:grpSp>
            <p:nvGrpSpPr>
              <p:cNvPr id="106508" name="Group 13"/>
              <p:cNvGrpSpPr>
                <a:grpSpLocks/>
              </p:cNvGrpSpPr>
              <p:nvPr/>
            </p:nvGrpSpPr>
            <p:grpSpPr bwMode="auto">
              <a:xfrm>
                <a:off x="3640" y="308"/>
                <a:ext cx="1145" cy="844"/>
                <a:chOff x="1265" y="814"/>
                <a:chExt cx="2919" cy="2151"/>
              </a:xfrm>
            </p:grpSpPr>
            <p:sp>
              <p:nvSpPr>
                <p:cNvPr id="10663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9" name="Group 16"/>
              <p:cNvGrpSpPr>
                <a:grpSpLocks/>
              </p:cNvGrpSpPr>
              <p:nvPr/>
            </p:nvGrpSpPr>
            <p:grpSpPr bwMode="auto">
              <a:xfrm>
                <a:off x="3115" y="0"/>
                <a:ext cx="2145" cy="1702"/>
                <a:chOff x="3115" y="0"/>
                <a:chExt cx="2145" cy="1702"/>
              </a:xfrm>
            </p:grpSpPr>
            <p:grpSp>
              <p:nvGrpSpPr>
                <p:cNvPr id="106532" name="Group 17"/>
                <p:cNvGrpSpPr>
                  <a:grpSpLocks/>
                </p:cNvGrpSpPr>
                <p:nvPr/>
              </p:nvGrpSpPr>
              <p:grpSpPr bwMode="auto">
                <a:xfrm>
                  <a:off x="4505" y="589"/>
                  <a:ext cx="493" cy="912"/>
                  <a:chOff x="3471" y="1530"/>
                  <a:chExt cx="1258" cy="2327"/>
                </a:xfrm>
              </p:grpSpPr>
              <p:sp>
                <p:nvSpPr>
                  <p:cNvPr id="106628" name="Freeform 18"/>
                  <p:cNvSpPr>
                    <a:spLocks/>
                  </p:cNvSpPr>
                  <p:nvPr/>
                </p:nvSpPr>
                <p:spPr bwMode="hidden">
                  <a:xfrm rot="2711884">
                    <a:off x="2767" y="2235"/>
                    <a:ext cx="1720" cy="313"/>
                  </a:xfrm>
                  <a:custGeom>
                    <a:avLst/>
                    <a:gdLst>
                      <a:gd name="T0" fmla="*/ 0 w 2736"/>
                      <a:gd name="T1" fmla="*/ 47 h 504"/>
                      <a:gd name="T2" fmla="*/ 85 w 2736"/>
                      <a:gd name="T3" fmla="*/ 16 h 504"/>
                      <a:gd name="T4" fmla="*/ 174 w 2736"/>
                      <a:gd name="T5" fmla="*/ 2 h 504"/>
                      <a:gd name="T6" fmla="*/ 268 w 2736"/>
                      <a:gd name="T7" fmla="*/ 2 h 504"/>
                      <a:gd name="T8" fmla="*/ 267 w 2736"/>
                      <a:gd name="T9" fmla="*/ 10 h 504"/>
                      <a:gd name="T10" fmla="*/ 173 w 2736"/>
                      <a:gd name="T11" fmla="*/ 10 h 504"/>
                      <a:gd name="T12" fmla="*/ 6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6629" name="Freeform 19"/>
                  <p:cNvSpPr>
                    <a:spLocks/>
                  </p:cNvSpPr>
                  <p:nvPr/>
                </p:nvSpPr>
                <p:spPr bwMode="hidden">
                  <a:xfrm rot="2711884">
                    <a:off x="4021" y="3148"/>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33" name="Group 20"/>
                <p:cNvGrpSpPr>
                  <a:grpSpLocks/>
                </p:cNvGrpSpPr>
                <p:nvPr/>
              </p:nvGrpSpPr>
              <p:grpSpPr bwMode="auto">
                <a:xfrm>
                  <a:off x="4267" y="781"/>
                  <a:ext cx="966" cy="522"/>
                  <a:chOff x="2864" y="2019"/>
                  <a:chExt cx="2463" cy="1332"/>
                </a:xfrm>
              </p:grpSpPr>
              <p:sp>
                <p:nvSpPr>
                  <p:cNvPr id="106626"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7"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34" name="Group 23"/>
                <p:cNvGrpSpPr>
                  <a:grpSpLocks/>
                </p:cNvGrpSpPr>
                <p:nvPr/>
              </p:nvGrpSpPr>
              <p:grpSpPr bwMode="auto">
                <a:xfrm>
                  <a:off x="4280" y="707"/>
                  <a:ext cx="971" cy="417"/>
                  <a:chOff x="2897" y="1832"/>
                  <a:chExt cx="2477" cy="1064"/>
                </a:xfrm>
              </p:grpSpPr>
              <p:sp>
                <p:nvSpPr>
                  <p:cNvPr id="106624"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5"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1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35" name="Group 26"/>
                <p:cNvGrpSpPr>
                  <a:grpSpLocks/>
                </p:cNvGrpSpPr>
                <p:nvPr/>
              </p:nvGrpSpPr>
              <p:grpSpPr bwMode="auto">
                <a:xfrm>
                  <a:off x="4291" y="630"/>
                  <a:ext cx="969" cy="364"/>
                  <a:chOff x="2924" y="1636"/>
                  <a:chExt cx="2472" cy="927"/>
                </a:xfrm>
              </p:grpSpPr>
              <p:sp>
                <p:nvSpPr>
                  <p:cNvPr id="106622" name="Freeform 27"/>
                  <p:cNvSpPr>
                    <a:spLocks/>
                  </p:cNvSpPr>
                  <p:nvPr/>
                </p:nvSpPr>
                <p:spPr bwMode="hidden">
                  <a:xfrm rot="1080363">
                    <a:off x="2922" y="1634"/>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3" name="Freeform 28"/>
                  <p:cNvSpPr>
                    <a:spLocks/>
                  </p:cNvSpPr>
                  <p:nvPr/>
                </p:nvSpPr>
                <p:spPr bwMode="hidden">
                  <a:xfrm rot="1080363">
                    <a:off x="4494" y="2036"/>
                    <a:ext cx="900" cy="525"/>
                  </a:xfrm>
                  <a:custGeom>
                    <a:avLst/>
                    <a:gdLst>
                      <a:gd name="T0" fmla="*/ 1 w 1769"/>
                      <a:gd name="T1" fmla="*/ 1 h 791"/>
                      <a:gd name="T2" fmla="*/ 17 w 1769"/>
                      <a:gd name="T3" fmla="*/ 7 h 791"/>
                      <a:gd name="T4" fmla="*/ 40 w 1769"/>
                      <a:gd name="T5" fmla="*/ 25 h 791"/>
                      <a:gd name="T6" fmla="*/ 55 w 1769"/>
                      <a:gd name="T7" fmla="*/ 56 h 791"/>
                      <a:gd name="T8" fmla="*/ 60 w 1769"/>
                      <a:gd name="T9" fmla="*/ 78 h 791"/>
                      <a:gd name="T10" fmla="*/ 57 w 1769"/>
                      <a:gd name="T11" fmla="*/ 102 h 791"/>
                      <a:gd name="T12" fmla="*/ 54 w 1769"/>
                      <a:gd name="T13" fmla="*/ 82 h 791"/>
                      <a:gd name="T14" fmla="*/ 47 w 1769"/>
                      <a:gd name="T15" fmla="*/ 58 h 791"/>
                      <a:gd name="T16" fmla="*/ 38 w 1769"/>
                      <a:gd name="T17" fmla="*/ 38 h 791"/>
                      <a:gd name="T18" fmla="*/ 20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36" name="Group 29"/>
                <p:cNvGrpSpPr>
                  <a:grpSpLocks/>
                </p:cNvGrpSpPr>
                <p:nvPr/>
              </p:nvGrpSpPr>
              <p:grpSpPr bwMode="auto">
                <a:xfrm>
                  <a:off x="4304" y="543"/>
                  <a:ext cx="918" cy="258"/>
                  <a:chOff x="2958" y="1414"/>
                  <a:chExt cx="2342" cy="657"/>
                </a:xfrm>
              </p:grpSpPr>
              <p:sp>
                <p:nvSpPr>
                  <p:cNvPr id="106620"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1" name="Freeform 31"/>
                  <p:cNvSpPr>
                    <a:spLocks/>
                  </p:cNvSpPr>
                  <p:nvPr/>
                </p:nvSpPr>
                <p:spPr bwMode="hidden">
                  <a:xfrm rot="463793">
                    <a:off x="4470" y="1581"/>
                    <a:ext cx="829" cy="488"/>
                  </a:xfrm>
                  <a:custGeom>
                    <a:avLst/>
                    <a:gdLst>
                      <a:gd name="T0" fmla="*/ 0 w 1769"/>
                      <a:gd name="T1" fmla="*/ 1 h 791"/>
                      <a:gd name="T2" fmla="*/ 11 w 1769"/>
                      <a:gd name="T3" fmla="*/ 6 h 791"/>
                      <a:gd name="T4" fmla="*/ 26 w 1769"/>
                      <a:gd name="T5" fmla="*/ 18 h 791"/>
                      <a:gd name="T6" fmla="*/ 37 w 1769"/>
                      <a:gd name="T7" fmla="*/ 39 h 791"/>
                      <a:gd name="T8" fmla="*/ 40 w 1769"/>
                      <a:gd name="T9" fmla="*/ 54 h 791"/>
                      <a:gd name="T10" fmla="*/ 38 w 1769"/>
                      <a:gd name="T11" fmla="*/ 70 h 791"/>
                      <a:gd name="T12" fmla="*/ 36 w 1769"/>
                      <a:gd name="T13" fmla="*/ 57 h 791"/>
                      <a:gd name="T14" fmla="*/ 31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37" name="Group 32"/>
                <p:cNvGrpSpPr>
                  <a:grpSpLocks/>
                </p:cNvGrpSpPr>
                <p:nvPr/>
              </p:nvGrpSpPr>
              <p:grpSpPr bwMode="auto">
                <a:xfrm>
                  <a:off x="4314" y="487"/>
                  <a:ext cx="843" cy="134"/>
                  <a:chOff x="2983" y="1269"/>
                  <a:chExt cx="2150" cy="343"/>
                </a:xfrm>
              </p:grpSpPr>
              <p:sp>
                <p:nvSpPr>
                  <p:cNvPr id="106618"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9" name="Freeform 34"/>
                  <p:cNvSpPr>
                    <a:spLocks/>
                  </p:cNvSpPr>
                  <p:nvPr/>
                </p:nvSpPr>
                <p:spPr bwMode="hidden">
                  <a:xfrm rot="-84182">
                    <a:off x="4377" y="1267"/>
                    <a:ext cx="755"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38" name="Group 35"/>
                <p:cNvGrpSpPr>
                  <a:grpSpLocks/>
                </p:cNvGrpSpPr>
                <p:nvPr/>
              </p:nvGrpSpPr>
              <p:grpSpPr bwMode="auto">
                <a:xfrm>
                  <a:off x="4296" y="349"/>
                  <a:ext cx="737" cy="167"/>
                  <a:chOff x="2938" y="917"/>
                  <a:chExt cx="1879" cy="427"/>
                </a:xfrm>
              </p:grpSpPr>
              <p:sp>
                <p:nvSpPr>
                  <p:cNvPr id="106616" name="Freeform 36"/>
                  <p:cNvSpPr>
                    <a:spLocks/>
                  </p:cNvSpPr>
                  <p:nvPr/>
                </p:nvSpPr>
                <p:spPr bwMode="hidden">
                  <a:xfrm rot="-802576">
                    <a:off x="2936" y="1128"/>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7" name="Freeform 37"/>
                  <p:cNvSpPr>
                    <a:spLocks/>
                  </p:cNvSpPr>
                  <p:nvPr/>
                </p:nvSpPr>
                <p:spPr bwMode="hidden">
                  <a:xfrm rot="-802576">
                    <a:off x="4154" y="918"/>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39" name="Group 38"/>
                <p:cNvGrpSpPr>
                  <a:grpSpLocks/>
                </p:cNvGrpSpPr>
                <p:nvPr/>
              </p:nvGrpSpPr>
              <p:grpSpPr bwMode="auto">
                <a:xfrm>
                  <a:off x="3394" y="637"/>
                  <a:ext cx="493" cy="912"/>
                  <a:chOff x="637" y="1653"/>
                  <a:chExt cx="1257" cy="2326"/>
                </a:xfrm>
              </p:grpSpPr>
              <p:sp>
                <p:nvSpPr>
                  <p:cNvPr id="106614" name="Freeform 39"/>
                  <p:cNvSpPr>
                    <a:spLocks/>
                  </p:cNvSpPr>
                  <p:nvPr/>
                </p:nvSpPr>
                <p:spPr bwMode="hidden">
                  <a:xfrm rot="18888116" flipH="1">
                    <a:off x="875" y="2357"/>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5"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0" name="Group 41"/>
                <p:cNvGrpSpPr>
                  <a:grpSpLocks/>
                </p:cNvGrpSpPr>
                <p:nvPr/>
              </p:nvGrpSpPr>
              <p:grpSpPr bwMode="auto">
                <a:xfrm>
                  <a:off x="3142" y="850"/>
                  <a:ext cx="966" cy="522"/>
                  <a:chOff x="-5" y="2196"/>
                  <a:chExt cx="2463" cy="1332"/>
                </a:xfrm>
              </p:grpSpPr>
              <p:sp>
                <p:nvSpPr>
                  <p:cNvPr id="106612" name="Freeform 42"/>
                  <p:cNvSpPr>
                    <a:spLocks/>
                  </p:cNvSpPr>
                  <p:nvPr/>
                </p:nvSpPr>
                <p:spPr bwMode="hidden">
                  <a:xfrm rot="19495919" flipH="1">
                    <a:off x="644" y="2196"/>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3" name="Freeform 43"/>
                  <p:cNvSpPr>
                    <a:spLocks/>
                  </p:cNvSpPr>
                  <p:nvPr/>
                </p:nvSpPr>
                <p:spPr bwMode="hidden">
                  <a:xfrm rot="19495919" flipH="1">
                    <a:off x="-6" y="2982"/>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1" name="Group 44"/>
                <p:cNvGrpSpPr>
                  <a:grpSpLocks/>
                </p:cNvGrpSpPr>
                <p:nvPr/>
              </p:nvGrpSpPr>
              <p:grpSpPr bwMode="auto">
                <a:xfrm>
                  <a:off x="3124" y="777"/>
                  <a:ext cx="971" cy="417"/>
                  <a:chOff x="-52" y="2009"/>
                  <a:chExt cx="2477" cy="1064"/>
                </a:xfrm>
              </p:grpSpPr>
              <p:sp>
                <p:nvSpPr>
                  <p:cNvPr id="106610"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1" name="Freeform 46"/>
                  <p:cNvSpPr>
                    <a:spLocks/>
                  </p:cNvSpPr>
                  <p:nvPr/>
                </p:nvSpPr>
                <p:spPr bwMode="hidden">
                  <a:xfrm rot="20017085" flipH="1">
                    <a:off x="-53" y="2598"/>
                    <a:ext cx="931" cy="473"/>
                  </a:xfrm>
                  <a:custGeom>
                    <a:avLst/>
                    <a:gdLst>
                      <a:gd name="T0" fmla="*/ 1 w 1769"/>
                      <a:gd name="T1" fmla="*/ 1 h 791"/>
                      <a:gd name="T2" fmla="*/ 19 w 1769"/>
                      <a:gd name="T3" fmla="*/ 4 h 791"/>
                      <a:gd name="T4" fmla="*/ 47 w 1769"/>
                      <a:gd name="T5" fmla="*/ 16 h 791"/>
                      <a:gd name="T6" fmla="*/ 65 w 1769"/>
                      <a:gd name="T7" fmla="*/ 33 h 791"/>
                      <a:gd name="T8" fmla="*/ 71 w 1769"/>
                      <a:gd name="T9" fmla="*/ 47 h 791"/>
                      <a:gd name="T10" fmla="*/ 68 w 1769"/>
                      <a:gd name="T11" fmla="*/ 60 h 791"/>
                      <a:gd name="T12" fmla="*/ 64 w 1769"/>
                      <a:gd name="T13" fmla="*/ 48 h 791"/>
                      <a:gd name="T14" fmla="*/ 56 w 1769"/>
                      <a:gd name="T15" fmla="*/ 35 h 791"/>
                      <a:gd name="T16" fmla="*/ 45 w 1769"/>
                      <a:gd name="T17" fmla="*/ 23 h 791"/>
                      <a:gd name="T18" fmla="*/ 24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2" name="Group 47"/>
                <p:cNvGrpSpPr>
                  <a:grpSpLocks/>
                </p:cNvGrpSpPr>
                <p:nvPr/>
              </p:nvGrpSpPr>
              <p:grpSpPr bwMode="auto">
                <a:xfrm>
                  <a:off x="3115" y="700"/>
                  <a:ext cx="969" cy="363"/>
                  <a:chOff x="-74" y="1813"/>
                  <a:chExt cx="2472" cy="927"/>
                </a:xfrm>
              </p:grpSpPr>
              <p:sp>
                <p:nvSpPr>
                  <p:cNvPr id="106608" name="Freeform 48"/>
                  <p:cNvSpPr>
                    <a:spLocks/>
                  </p:cNvSpPr>
                  <p:nvPr/>
                </p:nvSpPr>
                <p:spPr bwMode="hidden">
                  <a:xfrm rot="20519637" flipH="1">
                    <a:off x="721" y="1812"/>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9" name="Freeform 49"/>
                  <p:cNvSpPr>
                    <a:spLocks/>
                  </p:cNvSpPr>
                  <p:nvPr/>
                </p:nvSpPr>
                <p:spPr bwMode="hidden">
                  <a:xfrm rot="20519637" flipH="1">
                    <a:off x="-74" y="2212"/>
                    <a:ext cx="900"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7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3" name="Group 50"/>
                <p:cNvGrpSpPr>
                  <a:grpSpLocks/>
                </p:cNvGrpSpPr>
                <p:nvPr/>
              </p:nvGrpSpPr>
              <p:grpSpPr bwMode="auto">
                <a:xfrm>
                  <a:off x="3153" y="613"/>
                  <a:ext cx="918" cy="257"/>
                  <a:chOff x="22" y="1591"/>
                  <a:chExt cx="2342" cy="657"/>
                </a:xfrm>
              </p:grpSpPr>
              <p:sp>
                <p:nvSpPr>
                  <p:cNvPr id="106606" name="Freeform 51"/>
                  <p:cNvSpPr>
                    <a:spLocks/>
                  </p:cNvSpPr>
                  <p:nvPr/>
                </p:nvSpPr>
                <p:spPr bwMode="hidden">
                  <a:xfrm rot="21136207" flipH="1">
                    <a:off x="819" y="1589"/>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7"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40 h 791"/>
                      <a:gd name="T8" fmla="*/ 40 w 1769"/>
                      <a:gd name="T9" fmla="*/ 56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4" name="Group 53"/>
                <p:cNvGrpSpPr>
                  <a:grpSpLocks/>
                </p:cNvGrpSpPr>
                <p:nvPr/>
              </p:nvGrpSpPr>
              <p:grpSpPr bwMode="auto">
                <a:xfrm>
                  <a:off x="3218" y="556"/>
                  <a:ext cx="843" cy="134"/>
                  <a:chOff x="189" y="1446"/>
                  <a:chExt cx="2150" cy="343"/>
                </a:xfrm>
              </p:grpSpPr>
              <p:sp>
                <p:nvSpPr>
                  <p:cNvPr id="106604"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5" name="Freeform 55"/>
                  <p:cNvSpPr>
                    <a:spLocks/>
                  </p:cNvSpPr>
                  <p:nvPr/>
                </p:nvSpPr>
                <p:spPr bwMode="hidden">
                  <a:xfrm rot="84182" flipH="1">
                    <a:off x="189" y="1444"/>
                    <a:ext cx="755"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5" name="Group 56"/>
                <p:cNvGrpSpPr>
                  <a:grpSpLocks/>
                </p:cNvGrpSpPr>
                <p:nvPr/>
              </p:nvGrpSpPr>
              <p:grpSpPr bwMode="auto">
                <a:xfrm>
                  <a:off x="3342" y="418"/>
                  <a:ext cx="737" cy="167"/>
                  <a:chOff x="505" y="1094"/>
                  <a:chExt cx="1879" cy="427"/>
                </a:xfrm>
              </p:grpSpPr>
              <p:sp>
                <p:nvSpPr>
                  <p:cNvPr id="106602"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3"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46" name="Group 59"/>
                <p:cNvGrpSpPr>
                  <a:grpSpLocks/>
                </p:cNvGrpSpPr>
                <p:nvPr/>
              </p:nvGrpSpPr>
              <p:grpSpPr bwMode="auto">
                <a:xfrm>
                  <a:off x="3386" y="341"/>
                  <a:ext cx="725" cy="218"/>
                  <a:chOff x="616" y="899"/>
                  <a:chExt cx="1850" cy="554"/>
                </a:xfrm>
              </p:grpSpPr>
              <p:sp>
                <p:nvSpPr>
                  <p:cNvPr id="106600"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1"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47" name="Group 62"/>
                <p:cNvGrpSpPr>
                  <a:grpSpLocks/>
                </p:cNvGrpSpPr>
                <p:nvPr/>
              </p:nvGrpSpPr>
              <p:grpSpPr bwMode="auto">
                <a:xfrm>
                  <a:off x="3472" y="231"/>
                  <a:ext cx="693" cy="291"/>
                  <a:chOff x="3472" y="231"/>
                  <a:chExt cx="693" cy="291"/>
                </a:xfrm>
              </p:grpSpPr>
              <p:sp>
                <p:nvSpPr>
                  <p:cNvPr id="106598" name="Freeform 63"/>
                  <p:cNvSpPr>
                    <a:spLocks/>
                  </p:cNvSpPr>
                  <p:nvPr/>
                </p:nvSpPr>
                <p:spPr bwMode="hidden">
                  <a:xfrm rot="2028410" flipH="1">
                    <a:off x="3680" y="438"/>
                    <a:ext cx="484"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9" name="Freeform 64"/>
                  <p:cNvSpPr>
                    <a:spLocks/>
                  </p:cNvSpPr>
                  <p:nvPr/>
                </p:nvSpPr>
                <p:spPr bwMode="hidden">
                  <a:xfrm rot="2028410" flipH="1">
                    <a:off x="3472" y="230"/>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48" name="Group 65"/>
                <p:cNvGrpSpPr>
                  <a:grpSpLocks/>
                </p:cNvGrpSpPr>
                <p:nvPr/>
              </p:nvGrpSpPr>
              <p:grpSpPr bwMode="auto">
                <a:xfrm>
                  <a:off x="3554" y="118"/>
                  <a:ext cx="664" cy="349"/>
                  <a:chOff x="3554" y="118"/>
                  <a:chExt cx="664" cy="349"/>
                </a:xfrm>
              </p:grpSpPr>
              <p:sp>
                <p:nvSpPr>
                  <p:cNvPr id="106596"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7"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49" name="Group 68"/>
                <p:cNvGrpSpPr>
                  <a:grpSpLocks/>
                </p:cNvGrpSpPr>
                <p:nvPr/>
              </p:nvGrpSpPr>
              <p:grpSpPr bwMode="auto">
                <a:xfrm>
                  <a:off x="3784" y="30"/>
                  <a:ext cx="305" cy="593"/>
                  <a:chOff x="1633" y="104"/>
                  <a:chExt cx="778" cy="1512"/>
                </a:xfrm>
              </p:grpSpPr>
              <p:sp>
                <p:nvSpPr>
                  <p:cNvPr id="106594"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5"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50" name="Group 71"/>
                <p:cNvGrpSpPr>
                  <a:grpSpLocks/>
                </p:cNvGrpSpPr>
                <p:nvPr/>
              </p:nvGrpSpPr>
              <p:grpSpPr bwMode="auto">
                <a:xfrm>
                  <a:off x="3903" y="0"/>
                  <a:ext cx="248" cy="601"/>
                  <a:chOff x="1935" y="28"/>
                  <a:chExt cx="634" cy="1534"/>
                </a:xfrm>
              </p:grpSpPr>
              <p:sp>
                <p:nvSpPr>
                  <p:cNvPr id="106592" name="Freeform 72"/>
                  <p:cNvSpPr>
                    <a:spLocks/>
                  </p:cNvSpPr>
                  <p:nvPr/>
                </p:nvSpPr>
                <p:spPr bwMode="hidden">
                  <a:xfrm rot="4126480" flipH="1">
                    <a:off x="1932" y="924"/>
                    <a:ext cx="1059" cy="214"/>
                  </a:xfrm>
                  <a:custGeom>
                    <a:avLst/>
                    <a:gdLst>
                      <a:gd name="T0" fmla="*/ 0 w 2736"/>
                      <a:gd name="T1" fmla="*/ 7 h 504"/>
                      <a:gd name="T2" fmla="*/ 7 w 2736"/>
                      <a:gd name="T3" fmla="*/ 3 h 504"/>
                      <a:gd name="T4" fmla="*/ 15 w 2736"/>
                      <a:gd name="T5" fmla="*/ 0 h 504"/>
                      <a:gd name="T6" fmla="*/ 24 w 2736"/>
                      <a:gd name="T7" fmla="*/ 0 h 504"/>
                      <a:gd name="T8" fmla="*/ 24 w 2736"/>
                      <a:gd name="T9" fmla="*/ 1 h 504"/>
                      <a:gd name="T10" fmla="*/ 15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3"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51" name="Group 74"/>
                <p:cNvGrpSpPr>
                  <a:grpSpLocks/>
                </p:cNvGrpSpPr>
                <p:nvPr/>
              </p:nvGrpSpPr>
              <p:grpSpPr bwMode="auto">
                <a:xfrm>
                  <a:off x="4251" y="252"/>
                  <a:ext cx="723" cy="222"/>
                  <a:chOff x="2822" y="672"/>
                  <a:chExt cx="1845" cy="566"/>
                </a:xfrm>
              </p:grpSpPr>
              <p:sp>
                <p:nvSpPr>
                  <p:cNvPr id="106590" name="Freeform 75"/>
                  <p:cNvSpPr>
                    <a:spLocks/>
                  </p:cNvSpPr>
                  <p:nvPr/>
                </p:nvSpPr>
                <p:spPr bwMode="hidden">
                  <a:xfrm rot="-1325434">
                    <a:off x="2820" y="1022"/>
                    <a:ext cx="1232"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1" name="Freeform 76"/>
                  <p:cNvSpPr>
                    <a:spLocks/>
                  </p:cNvSpPr>
                  <p:nvPr/>
                </p:nvSpPr>
                <p:spPr bwMode="hidden">
                  <a:xfrm rot="-1325434">
                    <a:off x="4003" y="673"/>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52" name="Group 77"/>
                <p:cNvGrpSpPr>
                  <a:grpSpLocks/>
                </p:cNvGrpSpPr>
                <p:nvPr/>
              </p:nvGrpSpPr>
              <p:grpSpPr bwMode="auto">
                <a:xfrm>
                  <a:off x="4196" y="163"/>
                  <a:ext cx="699" cy="282"/>
                  <a:chOff x="2683" y="445"/>
                  <a:chExt cx="1781" cy="717"/>
                </a:xfrm>
              </p:grpSpPr>
              <p:sp>
                <p:nvSpPr>
                  <p:cNvPr id="106588" name="Freeform 78"/>
                  <p:cNvSpPr>
                    <a:spLocks/>
                  </p:cNvSpPr>
                  <p:nvPr/>
                </p:nvSpPr>
                <p:spPr bwMode="hidden">
                  <a:xfrm rot="-1921064">
                    <a:off x="2682" y="946"/>
                    <a:ext cx="1233"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9" name="Freeform 79"/>
                  <p:cNvSpPr>
                    <a:spLocks/>
                  </p:cNvSpPr>
                  <p:nvPr/>
                </p:nvSpPr>
                <p:spPr bwMode="hidden">
                  <a:xfrm rot="-1921064">
                    <a:off x="3801" y="444"/>
                    <a:ext cx="661" cy="339"/>
                  </a:xfrm>
                  <a:custGeom>
                    <a:avLst/>
                    <a:gdLst>
                      <a:gd name="T0" fmla="*/ 0 w 1769"/>
                      <a:gd name="T1" fmla="*/ 0 h 791"/>
                      <a:gd name="T2" fmla="*/ 3 w 1769"/>
                      <a:gd name="T3" fmla="*/ 1 h 791"/>
                      <a:gd name="T4" fmla="*/ 8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106553"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6554"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106555" name="Group 82"/>
                <p:cNvGrpSpPr>
                  <a:grpSpLocks/>
                </p:cNvGrpSpPr>
                <p:nvPr/>
              </p:nvGrpSpPr>
              <p:grpSpPr bwMode="auto">
                <a:xfrm>
                  <a:off x="4242" y="5"/>
                  <a:ext cx="251" cy="596"/>
                  <a:chOff x="2800" y="41"/>
                  <a:chExt cx="640" cy="1520"/>
                </a:xfrm>
              </p:grpSpPr>
              <p:sp>
                <p:nvSpPr>
                  <p:cNvPr id="106586" name="Freeform 83"/>
                  <p:cNvSpPr>
                    <a:spLocks/>
                  </p:cNvSpPr>
                  <p:nvPr/>
                </p:nvSpPr>
                <p:spPr bwMode="hidden">
                  <a:xfrm rot="-3857755">
                    <a:off x="2362" y="936"/>
                    <a:ext cx="1061" cy="186"/>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7" name="Freeform 84"/>
                  <p:cNvSpPr>
                    <a:spLocks/>
                  </p:cNvSpPr>
                  <p:nvPr/>
                </p:nvSpPr>
                <p:spPr bwMode="hidden">
                  <a:xfrm rot="-3857755">
                    <a:off x="3011" y="181"/>
                    <a:ext cx="569"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56" name="Group 85"/>
                <p:cNvGrpSpPr>
                  <a:grpSpLocks/>
                </p:cNvGrpSpPr>
                <p:nvPr/>
              </p:nvGrpSpPr>
              <p:grpSpPr bwMode="auto">
                <a:xfrm>
                  <a:off x="4295" y="53"/>
                  <a:ext cx="398" cy="574"/>
                  <a:chOff x="2934" y="163"/>
                  <a:chExt cx="1017" cy="1464"/>
                </a:xfrm>
              </p:grpSpPr>
              <p:sp>
                <p:nvSpPr>
                  <p:cNvPr id="106584"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5"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57" name="Group 88"/>
                <p:cNvGrpSpPr>
                  <a:grpSpLocks/>
                </p:cNvGrpSpPr>
                <p:nvPr/>
              </p:nvGrpSpPr>
              <p:grpSpPr bwMode="auto">
                <a:xfrm>
                  <a:off x="4215" y="2"/>
                  <a:ext cx="95" cy="567"/>
                  <a:chOff x="2730" y="32"/>
                  <a:chExt cx="243" cy="1448"/>
                </a:xfrm>
              </p:grpSpPr>
              <p:sp>
                <p:nvSpPr>
                  <p:cNvPr id="106582"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3"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58" name="Group 91"/>
                <p:cNvGrpSpPr>
                  <a:grpSpLocks/>
                </p:cNvGrpSpPr>
                <p:nvPr/>
              </p:nvGrpSpPr>
              <p:grpSpPr bwMode="auto">
                <a:xfrm>
                  <a:off x="3514" y="683"/>
                  <a:ext cx="425" cy="960"/>
                  <a:chOff x="943" y="1769"/>
                  <a:chExt cx="1085" cy="2450"/>
                </a:xfrm>
              </p:grpSpPr>
              <p:sp>
                <p:nvSpPr>
                  <p:cNvPr id="106580"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1" name="Freeform 93"/>
                  <p:cNvSpPr>
                    <a:spLocks/>
                  </p:cNvSpPr>
                  <p:nvPr/>
                </p:nvSpPr>
                <p:spPr bwMode="hidden">
                  <a:xfrm rot="18335692" flipH="1">
                    <a:off x="725" y="3509"/>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59" name="Group 94"/>
                <p:cNvGrpSpPr>
                  <a:grpSpLocks/>
                </p:cNvGrpSpPr>
                <p:nvPr/>
              </p:nvGrpSpPr>
              <p:grpSpPr bwMode="auto">
                <a:xfrm>
                  <a:off x="3715" y="748"/>
                  <a:ext cx="300" cy="930"/>
                  <a:chOff x="1455" y="1936"/>
                  <a:chExt cx="766" cy="2373"/>
                </a:xfrm>
              </p:grpSpPr>
              <p:sp>
                <p:nvSpPr>
                  <p:cNvPr id="106578"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79" name="Freeform 96"/>
                  <p:cNvSpPr>
                    <a:spLocks/>
                  </p:cNvSpPr>
                  <p:nvPr/>
                </p:nvSpPr>
                <p:spPr bwMode="hidden">
                  <a:xfrm rot="17542885" flipH="1">
                    <a:off x="1274" y="3635"/>
                    <a:ext cx="854" cy="489"/>
                  </a:xfrm>
                  <a:custGeom>
                    <a:avLst/>
                    <a:gdLst>
                      <a:gd name="T0" fmla="*/ 0 w 1769"/>
                      <a:gd name="T1" fmla="*/ 1 h 791"/>
                      <a:gd name="T2" fmla="*/ 13 w 1769"/>
                      <a:gd name="T3" fmla="*/ 6 h 791"/>
                      <a:gd name="T4" fmla="*/ 30 w 1769"/>
                      <a:gd name="T5" fmla="*/ 19 h 791"/>
                      <a:gd name="T6" fmla="*/ 42 w 1769"/>
                      <a:gd name="T7" fmla="*/ 39 h 791"/>
                      <a:gd name="T8" fmla="*/ 46 w 1769"/>
                      <a:gd name="T9" fmla="*/ 54 h 791"/>
                      <a:gd name="T10" fmla="*/ 44 w 1769"/>
                      <a:gd name="T11" fmla="*/ 71 h 791"/>
                      <a:gd name="T12" fmla="*/ 42 w 1769"/>
                      <a:gd name="T13" fmla="*/ 57 h 791"/>
                      <a:gd name="T14" fmla="*/ 36 w 1769"/>
                      <a:gd name="T15" fmla="*/ 41 h 791"/>
                      <a:gd name="T16" fmla="*/ 29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0" name="Group 97"/>
                <p:cNvGrpSpPr>
                  <a:grpSpLocks/>
                </p:cNvGrpSpPr>
                <p:nvPr/>
              </p:nvGrpSpPr>
              <p:grpSpPr bwMode="auto">
                <a:xfrm rot="88588">
                  <a:off x="3923" y="769"/>
                  <a:ext cx="180" cy="913"/>
                  <a:chOff x="1956" y="1990"/>
                  <a:chExt cx="492" cy="2604"/>
                </a:xfrm>
              </p:grpSpPr>
              <p:sp>
                <p:nvSpPr>
                  <p:cNvPr id="106576" name="Freeform 98"/>
                  <p:cNvSpPr>
                    <a:spLocks/>
                  </p:cNvSpPr>
                  <p:nvPr/>
                </p:nvSpPr>
                <p:spPr bwMode="hidden">
                  <a:xfrm rot="16782062" flipH="1">
                    <a:off x="1438" y="2692"/>
                    <a:ext cx="1712" cy="302"/>
                  </a:xfrm>
                  <a:custGeom>
                    <a:avLst/>
                    <a:gdLst>
                      <a:gd name="T0" fmla="*/ 0 w 2736"/>
                      <a:gd name="T1" fmla="*/ 39 h 504"/>
                      <a:gd name="T2" fmla="*/ 83 w 2736"/>
                      <a:gd name="T3" fmla="*/ 13 h 504"/>
                      <a:gd name="T4" fmla="*/ 170 w 2736"/>
                      <a:gd name="T5" fmla="*/ 2 h 504"/>
                      <a:gd name="T6" fmla="*/ 262 w 2736"/>
                      <a:gd name="T7" fmla="*/ 2 h 504"/>
                      <a:gd name="T8" fmla="*/ 261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77" name="Freeform 99"/>
                  <p:cNvSpPr>
                    <a:spLocks/>
                  </p:cNvSpPr>
                  <p:nvPr/>
                </p:nvSpPr>
                <p:spPr bwMode="hidden">
                  <a:xfrm rot="16782062" flipH="1">
                    <a:off x="1730" y="3897"/>
                    <a:ext cx="917" cy="471"/>
                  </a:xfrm>
                  <a:custGeom>
                    <a:avLst/>
                    <a:gdLst>
                      <a:gd name="T0" fmla="*/ 1 w 1769"/>
                      <a:gd name="T1" fmla="*/ 1 h 791"/>
                      <a:gd name="T2" fmla="*/ 18 w 1769"/>
                      <a:gd name="T3" fmla="*/ 4 h 791"/>
                      <a:gd name="T4" fmla="*/ 43 w 1769"/>
                      <a:gd name="T5" fmla="*/ 15 h 791"/>
                      <a:gd name="T6" fmla="*/ 60 w 1769"/>
                      <a:gd name="T7" fmla="*/ 32 h 791"/>
                      <a:gd name="T8" fmla="*/ 66 w 1769"/>
                      <a:gd name="T9" fmla="*/ 46 h 791"/>
                      <a:gd name="T10" fmla="*/ 63 w 1769"/>
                      <a:gd name="T11" fmla="*/ 59 h 791"/>
                      <a:gd name="T12" fmla="*/ 60 w 1769"/>
                      <a:gd name="T13" fmla="*/ 47 h 791"/>
                      <a:gd name="T14" fmla="*/ 52 w 1769"/>
                      <a:gd name="T15" fmla="*/ 34 h 791"/>
                      <a:gd name="T16" fmla="*/ 41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1" name="Group 100"/>
                <p:cNvGrpSpPr>
                  <a:grpSpLocks/>
                </p:cNvGrpSpPr>
                <p:nvPr/>
              </p:nvGrpSpPr>
              <p:grpSpPr bwMode="auto">
                <a:xfrm>
                  <a:off x="4451" y="662"/>
                  <a:ext cx="442" cy="951"/>
                  <a:chOff x="3334" y="1717"/>
                  <a:chExt cx="1125" cy="2426"/>
                </a:xfrm>
              </p:grpSpPr>
              <p:sp>
                <p:nvSpPr>
                  <p:cNvPr id="106574"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6575"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2" name="Group 103"/>
                <p:cNvGrpSpPr>
                  <a:grpSpLocks/>
                </p:cNvGrpSpPr>
                <p:nvPr/>
              </p:nvGrpSpPr>
              <p:grpSpPr bwMode="auto">
                <a:xfrm>
                  <a:off x="4391" y="721"/>
                  <a:ext cx="347" cy="951"/>
                  <a:chOff x="3181" y="1866"/>
                  <a:chExt cx="883" cy="2426"/>
                </a:xfrm>
              </p:grpSpPr>
              <p:sp>
                <p:nvSpPr>
                  <p:cNvPr id="106572" name="Freeform 104"/>
                  <p:cNvSpPr>
                    <a:spLocks/>
                  </p:cNvSpPr>
                  <p:nvPr/>
                </p:nvSpPr>
                <p:spPr bwMode="hidden">
                  <a:xfrm rot="3745735">
                    <a:off x="2506" y="2539"/>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6573" name="Freeform 105"/>
                  <p:cNvSpPr>
                    <a:spLocks/>
                  </p:cNvSpPr>
                  <p:nvPr/>
                </p:nvSpPr>
                <p:spPr bwMode="hidden">
                  <a:xfrm rot="3745735">
                    <a:off x="3387" y="3613"/>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3" name="Group 106"/>
                <p:cNvGrpSpPr>
                  <a:grpSpLocks/>
                </p:cNvGrpSpPr>
                <p:nvPr/>
              </p:nvGrpSpPr>
              <p:grpSpPr bwMode="auto">
                <a:xfrm>
                  <a:off x="4323" y="767"/>
                  <a:ext cx="243" cy="935"/>
                  <a:chOff x="3006" y="1983"/>
                  <a:chExt cx="619" cy="2386"/>
                </a:xfrm>
              </p:grpSpPr>
              <p:sp>
                <p:nvSpPr>
                  <p:cNvPr id="106570" name="Freeform 107"/>
                  <p:cNvSpPr>
                    <a:spLocks/>
                  </p:cNvSpPr>
                  <p:nvPr/>
                </p:nvSpPr>
                <p:spPr bwMode="hidden">
                  <a:xfrm rot="4286818">
                    <a:off x="2328" y="2659"/>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6571" name="Freeform 108"/>
                  <p:cNvSpPr>
                    <a:spLocks/>
                  </p:cNvSpPr>
                  <p:nvPr/>
                </p:nvSpPr>
                <p:spPr bwMode="hidden">
                  <a:xfrm rot="4286818">
                    <a:off x="3001" y="3744"/>
                    <a:ext cx="860"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64" name="Group 109"/>
                <p:cNvGrpSpPr>
                  <a:grpSpLocks/>
                </p:cNvGrpSpPr>
                <p:nvPr/>
              </p:nvGrpSpPr>
              <p:grpSpPr bwMode="auto">
                <a:xfrm>
                  <a:off x="4249" y="813"/>
                  <a:ext cx="159" cy="870"/>
                  <a:chOff x="2819" y="2101"/>
                  <a:chExt cx="405" cy="2219"/>
                </a:xfrm>
              </p:grpSpPr>
              <p:sp>
                <p:nvSpPr>
                  <p:cNvPr id="106568" name="Freeform 110"/>
                  <p:cNvSpPr>
                    <a:spLocks/>
                  </p:cNvSpPr>
                  <p:nvPr/>
                </p:nvSpPr>
                <p:spPr bwMode="hidden">
                  <a:xfrm rot="4898956">
                    <a:off x="2208" y="2711"/>
                    <a:ext cx="1469" cy="247"/>
                  </a:xfrm>
                  <a:custGeom>
                    <a:avLst/>
                    <a:gdLst>
                      <a:gd name="T0" fmla="*/ 0 w 2736"/>
                      <a:gd name="T1" fmla="*/ 14 h 504"/>
                      <a:gd name="T2" fmla="*/ 39 w 2736"/>
                      <a:gd name="T3" fmla="*/ 5 h 504"/>
                      <a:gd name="T4" fmla="*/ 79 w 2736"/>
                      <a:gd name="T5" fmla="*/ 0 h 504"/>
                      <a:gd name="T6" fmla="*/ 122 w 2736"/>
                      <a:gd name="T7" fmla="*/ 0 h 504"/>
                      <a:gd name="T8" fmla="*/ 121 w 2736"/>
                      <a:gd name="T9" fmla="*/ 3 h 504"/>
                      <a:gd name="T10" fmla="*/ 79 w 2736"/>
                      <a:gd name="T11" fmla="*/ 3 h 504"/>
                      <a:gd name="T12" fmla="*/ 29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6569" name="Freeform 111"/>
                  <p:cNvSpPr>
                    <a:spLocks/>
                  </p:cNvSpPr>
                  <p:nvPr/>
                </p:nvSpPr>
                <p:spPr bwMode="hidden">
                  <a:xfrm rot="4898956">
                    <a:off x="2637" y="3730"/>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65" name="Group 112"/>
                <p:cNvGrpSpPr>
                  <a:grpSpLocks/>
                </p:cNvGrpSpPr>
                <p:nvPr/>
              </p:nvGrpSpPr>
              <p:grpSpPr bwMode="auto">
                <a:xfrm>
                  <a:off x="4045" y="826"/>
                  <a:ext cx="167" cy="857"/>
                  <a:chOff x="2287" y="2135"/>
                  <a:chExt cx="426" cy="2185"/>
                </a:xfrm>
              </p:grpSpPr>
              <p:sp>
                <p:nvSpPr>
                  <p:cNvPr id="106566" name="Freeform 113"/>
                  <p:cNvSpPr>
                    <a:spLocks/>
                  </p:cNvSpPr>
                  <p:nvPr/>
                </p:nvSpPr>
                <p:spPr bwMode="hidden">
                  <a:xfrm rot="5755659">
                    <a:off x="1902" y="2759"/>
                    <a:ext cx="1435" cy="186"/>
                  </a:xfrm>
                  <a:custGeom>
                    <a:avLst/>
                    <a:gdLst>
                      <a:gd name="T0" fmla="*/ 0 w 2736"/>
                      <a:gd name="T1" fmla="*/ 3 h 504"/>
                      <a:gd name="T2" fmla="*/ 35 w 2736"/>
                      <a:gd name="T3" fmla="*/ 1 h 504"/>
                      <a:gd name="T4" fmla="*/ 70 w 2736"/>
                      <a:gd name="T5" fmla="*/ 0 h 504"/>
                      <a:gd name="T6" fmla="*/ 109 w 2736"/>
                      <a:gd name="T7" fmla="*/ 0 h 504"/>
                      <a:gd name="T8" fmla="*/ 108 w 2736"/>
                      <a:gd name="T9" fmla="*/ 1 h 504"/>
                      <a:gd name="T10" fmla="*/ 70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6567" name="Freeform 114"/>
                  <p:cNvSpPr>
                    <a:spLocks/>
                  </p:cNvSpPr>
                  <p:nvPr/>
                </p:nvSpPr>
                <p:spPr bwMode="hidden">
                  <a:xfrm rot="5755659">
                    <a:off x="2050" y="3786"/>
                    <a:ext cx="770"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6510"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1" name="Arc 116"/>
              <p:cNvSpPr>
                <a:spLocks/>
              </p:cNvSpPr>
              <p:nvPr/>
            </p:nvSpPr>
            <p:spPr bwMode="hidden">
              <a:xfrm flipH="1">
                <a:off x="3527" y="725"/>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2"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3" name="Arc 118"/>
              <p:cNvSpPr>
                <a:spLocks/>
              </p:cNvSpPr>
              <p:nvPr/>
            </p:nvSpPr>
            <p:spPr bwMode="hidden">
              <a:xfrm flipH="1">
                <a:off x="3612" y="580"/>
                <a:ext cx="486"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4" name="Arc 119"/>
              <p:cNvSpPr>
                <a:spLocks/>
              </p:cNvSpPr>
              <p:nvPr/>
            </p:nvSpPr>
            <p:spPr bwMode="hidden">
              <a:xfrm flipH="1">
                <a:off x="3267" y="628"/>
                <a:ext cx="791" cy="931"/>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5"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6"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7"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8" name="Arc 123"/>
              <p:cNvSpPr>
                <a:spLocks/>
              </p:cNvSpPr>
              <p:nvPr/>
            </p:nvSpPr>
            <p:spPr bwMode="hidden">
              <a:xfrm>
                <a:off x="4302"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9" name="Freeform 124"/>
              <p:cNvSpPr>
                <a:spLocks/>
              </p:cNvSpPr>
              <p:nvPr/>
            </p:nvSpPr>
            <p:spPr bwMode="hidden">
              <a:xfrm>
                <a:off x="4410" y="1033"/>
                <a:ext cx="189"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20" name="Freeform 125"/>
              <p:cNvSpPr>
                <a:spLocks/>
              </p:cNvSpPr>
              <p:nvPr/>
            </p:nvSpPr>
            <p:spPr bwMode="hidden">
              <a:xfrm rot="19660755" flipV="1">
                <a:off x="4114" y="843"/>
                <a:ext cx="172" cy="32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21"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22" name="Arc 127"/>
              <p:cNvSpPr>
                <a:spLocks/>
              </p:cNvSpPr>
              <p:nvPr/>
            </p:nvSpPr>
            <p:spPr bwMode="hidden">
              <a:xfrm flipH="1">
                <a:off x="3426" y="122"/>
                <a:ext cx="724"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23" name="Arc 128"/>
              <p:cNvSpPr>
                <a:spLocks/>
              </p:cNvSpPr>
              <p:nvPr/>
            </p:nvSpPr>
            <p:spPr bwMode="hidden">
              <a:xfrm>
                <a:off x="4199" y="502"/>
                <a:ext cx="298" cy="9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24"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25"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26"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27"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28" name="Freeform 133"/>
              <p:cNvSpPr>
                <a:spLocks/>
              </p:cNvSpPr>
              <p:nvPr/>
            </p:nvSpPr>
            <p:spPr bwMode="hidden">
              <a:xfrm>
                <a:off x="4636" y="576"/>
                <a:ext cx="594" cy="418"/>
              </a:xfrm>
              <a:custGeom>
                <a:avLst/>
                <a:gdLst>
                  <a:gd name="T0" fmla="*/ 0 w 776"/>
                  <a:gd name="T1" fmla="*/ 0 h 2368"/>
                  <a:gd name="T2" fmla="*/ 64 w 776"/>
                  <a:gd name="T3" fmla="*/ 0 h 2368"/>
                  <a:gd name="T4" fmla="*/ 25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6 w 776"/>
                  <a:gd name="T27" fmla="*/ 0 h 2368"/>
                  <a:gd name="T28" fmla="*/ 164 w 776"/>
                  <a:gd name="T29" fmla="*/ 0 h 2368"/>
                  <a:gd name="T30" fmla="*/ 189 w 776"/>
                  <a:gd name="T31" fmla="*/ 0 h 2368"/>
                  <a:gd name="T32" fmla="*/ 176 w 776"/>
                  <a:gd name="T33" fmla="*/ 0 h 2368"/>
                  <a:gd name="T34" fmla="*/ 189 w 776"/>
                  <a:gd name="T35" fmla="*/ 0 h 2368"/>
                  <a:gd name="T36" fmla="*/ 176 w 776"/>
                  <a:gd name="T37" fmla="*/ 0 h 2368"/>
                  <a:gd name="T38" fmla="*/ 201 w 776"/>
                  <a:gd name="T39" fmla="*/ 0 h 2368"/>
                  <a:gd name="T40" fmla="*/ 189 w 776"/>
                  <a:gd name="T41" fmla="*/ 0 h 2368"/>
                  <a:gd name="T42" fmla="*/ 201 w 776"/>
                  <a:gd name="T43" fmla="*/ 0 h 2368"/>
                  <a:gd name="T44" fmla="*/ 189 w 776"/>
                  <a:gd name="T45" fmla="*/ 0 h 2368"/>
                  <a:gd name="T46" fmla="*/ 20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29" name="Freeform 134"/>
              <p:cNvSpPr>
                <a:spLocks/>
              </p:cNvSpPr>
              <p:nvPr/>
            </p:nvSpPr>
            <p:spPr bwMode="hidden">
              <a:xfrm>
                <a:off x="4658" y="132"/>
                <a:ext cx="260" cy="561"/>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30"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31"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sp>
        <p:nvSpPr>
          <p:cNvPr id="106499"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6500"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204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FFCC00"/>
                </a:solidFill>
                <a:latin typeface="Arial Black" charset="0"/>
                <a:ea typeface="+mn-ea"/>
                <a:cs typeface="+mn-cs"/>
              </a:defRPr>
            </a:lvl1pPr>
          </a:lstStyle>
          <a:p>
            <a:pPr>
              <a:defRPr/>
            </a:pPr>
            <a:endParaRPr lang="en-US"/>
          </a:p>
        </p:txBody>
      </p:sp>
      <p:sp>
        <p:nvSpPr>
          <p:cNvPr id="25204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CC00"/>
                </a:solidFill>
                <a:latin typeface="Arial Black" charset="0"/>
                <a:ea typeface="+mn-ea"/>
                <a:cs typeface="+mn-cs"/>
              </a:defRPr>
            </a:lvl1pPr>
          </a:lstStyle>
          <a:p>
            <a:pPr>
              <a:defRPr/>
            </a:pPr>
            <a:endParaRPr lang="en-US"/>
          </a:p>
        </p:txBody>
      </p:sp>
      <p:sp>
        <p:nvSpPr>
          <p:cNvPr id="25204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CC00"/>
                </a:solidFill>
                <a:latin typeface="Arial Black" charset="0"/>
                <a:cs typeface="Geneva" charset="0"/>
              </a:defRPr>
            </a:lvl1pPr>
          </a:lstStyle>
          <a:p>
            <a:pPr>
              <a:defRPr/>
            </a:pPr>
            <a:fld id="{9B744B83-E8BD-3549-A2ED-9B98F759EC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 id="2147485329" r:id="rId12"/>
    <p:sldLayoutId id="2147485330" r:id="rId13"/>
  </p:sldLayoutIdLst>
  <p:hf hdr="0" ftr="0" dt="0"/>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Black" charset="0"/>
        </a:defRPr>
      </a:lvl6pPr>
      <a:lvl7pPr marL="914400" algn="l" rtl="0" fontAlgn="base">
        <a:spcBef>
          <a:spcPct val="0"/>
        </a:spcBef>
        <a:spcAft>
          <a:spcPct val="0"/>
        </a:spcAft>
        <a:defRPr sz="4400">
          <a:solidFill>
            <a:schemeClr val="tx2"/>
          </a:solidFill>
          <a:latin typeface="Arial Black" charset="0"/>
        </a:defRPr>
      </a:lvl7pPr>
      <a:lvl8pPr marL="1371600" algn="l" rtl="0" fontAlgn="base">
        <a:spcBef>
          <a:spcPct val="0"/>
        </a:spcBef>
        <a:spcAft>
          <a:spcPct val="0"/>
        </a:spcAft>
        <a:defRPr sz="4400">
          <a:solidFill>
            <a:schemeClr val="tx2"/>
          </a:solidFill>
          <a:latin typeface="Arial Black" charset="0"/>
        </a:defRPr>
      </a:lvl8pPr>
      <a:lvl9pPr marL="1828800" algn="l" rtl="0" fontAlgn="base">
        <a:spcBef>
          <a:spcPct val="0"/>
        </a:spcBef>
        <a:spcAft>
          <a:spcPct val="0"/>
        </a:spcAft>
        <a:defRPr sz="44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Arial"/>
          <a:ea typeface="Geneva"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Geneva" charset="-128"/>
          <a:cs typeface="Arial"/>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Arial"/>
          <a:ea typeface="Geneva" charset="-128"/>
          <a:cs typeface="Arial"/>
        </a:defRPr>
      </a:lvl5pPr>
      <a:lvl6pPr marL="2514600" indent="-228600" algn="l" rtl="0" fontAlgn="base">
        <a:spcBef>
          <a:spcPct val="20000"/>
        </a:spcBef>
        <a:spcAft>
          <a:spcPct val="0"/>
        </a:spcAft>
        <a:buFont typeface="Times New Roman" charset="0"/>
        <a:buChar char="–"/>
        <a:defRPr sz="2000">
          <a:solidFill>
            <a:schemeClr val="tx1"/>
          </a:solidFill>
          <a:latin typeface="+mn-lt"/>
          <a:ea typeface="Geneva" charset="-128"/>
        </a:defRPr>
      </a:lvl6pPr>
      <a:lvl7pPr marL="2971800" indent="-228600" algn="l" rtl="0" fontAlgn="base">
        <a:spcBef>
          <a:spcPct val="20000"/>
        </a:spcBef>
        <a:spcAft>
          <a:spcPct val="0"/>
        </a:spcAft>
        <a:buFont typeface="Times New Roman" charset="0"/>
        <a:buChar char="–"/>
        <a:defRPr sz="2000">
          <a:solidFill>
            <a:schemeClr val="tx1"/>
          </a:solidFill>
          <a:latin typeface="+mn-lt"/>
          <a:ea typeface="Geneva" charset="-128"/>
        </a:defRPr>
      </a:lvl7pPr>
      <a:lvl8pPr marL="3429000" indent="-228600" algn="l" rtl="0" fontAlgn="base">
        <a:spcBef>
          <a:spcPct val="20000"/>
        </a:spcBef>
        <a:spcAft>
          <a:spcPct val="0"/>
        </a:spcAft>
        <a:buFont typeface="Times New Roman" charset="0"/>
        <a:buChar char="–"/>
        <a:defRPr sz="2000">
          <a:solidFill>
            <a:schemeClr val="tx1"/>
          </a:solidFill>
          <a:latin typeface="+mn-lt"/>
          <a:ea typeface="Geneva" charset="-128"/>
        </a:defRPr>
      </a:lvl8pPr>
      <a:lvl9pPr marL="3886200" indent="-228600" algn="l" rtl="0" fontAlgn="base">
        <a:spcBef>
          <a:spcPct val="20000"/>
        </a:spcBef>
        <a:spcAft>
          <a:spcPct val="0"/>
        </a:spcAft>
        <a:buFont typeface="Times New Roman" charset="0"/>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3996B843-78A5-9348-8725-1121498A3A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 id="2147485342"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381556103"/>
      </p:ext>
    </p:extLst>
  </p:cSld>
  <p:clrMap bg1="dk2" tx1="lt1" bg2="dk1" tx2="lt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32888" cy="6845300"/>
            <a:chOff x="0" y="0"/>
            <a:chExt cx="5753" cy="4312"/>
          </a:xfrm>
        </p:grpSpPr>
        <p:sp>
          <p:nvSpPr>
            <p:cNvPr id="16390"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grpSp>
          <p:nvGrpSpPr>
            <p:cNvPr id="16391" name="Group 4"/>
            <p:cNvGrpSpPr>
              <a:grpSpLocks/>
            </p:cNvGrpSpPr>
            <p:nvPr/>
          </p:nvGrpSpPr>
          <p:grpSpPr bwMode="auto">
            <a:xfrm>
              <a:off x="246" y="204"/>
              <a:ext cx="5271" cy="3889"/>
              <a:chOff x="246" y="204"/>
              <a:chExt cx="5271" cy="3889"/>
            </a:xfrm>
          </p:grpSpPr>
          <p:sp>
            <p:nvSpPr>
              <p:cNvPr id="659461"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6397"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398"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399"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0"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1"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2"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3"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4"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5"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6"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7"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8"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9"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0"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1"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2"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3"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4"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5"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6"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7"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8"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grpSp>
        <p:grpSp>
          <p:nvGrpSpPr>
            <p:cNvPr id="16392" name="Group 28"/>
            <p:cNvGrpSpPr>
              <a:grpSpLocks/>
            </p:cNvGrpSpPr>
            <p:nvPr/>
          </p:nvGrpSpPr>
          <p:grpSpPr bwMode="auto">
            <a:xfrm>
              <a:off x="0" y="0"/>
              <a:ext cx="1246" cy="1232"/>
              <a:chOff x="0" y="0"/>
              <a:chExt cx="1246" cy="1232"/>
            </a:xfrm>
          </p:grpSpPr>
          <p:sp>
            <p:nvSpPr>
              <p:cNvPr id="16393"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sp>
            <p:nvSpPr>
              <p:cNvPr id="16394"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sp>
            <p:nvSpPr>
              <p:cNvPr id="16395"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grpSp>
      </p:grpSp>
      <p:sp>
        <p:nvSpPr>
          <p:cNvPr id="43011" name="Text Box 32"/>
          <p:cNvSpPr txBox="1">
            <a:spLocks noChangeArrowheads="1"/>
          </p:cNvSpPr>
          <p:nvPr/>
        </p:nvSpPr>
        <p:spPr bwMode="auto">
          <a:xfrm>
            <a:off x="8364538" y="6486525"/>
            <a:ext cx="184150" cy="304800"/>
          </a:xfrm>
          <a:prstGeom prst="rect">
            <a:avLst/>
          </a:prstGeom>
          <a:noFill/>
          <a:ln>
            <a:noFill/>
          </a:ln>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en-US" sz="1400" b="1">
              <a:solidFill>
                <a:srgbClr val="FFFFFF"/>
              </a:solidFill>
            </a:endParaRPr>
          </a:p>
        </p:txBody>
      </p:sp>
      <p:sp>
        <p:nvSpPr>
          <p:cNvPr id="43012" name="Text Box 33"/>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900" b="1">
                <a:solidFill>
                  <a:srgbClr val="FFFFFF"/>
                </a:solidFill>
              </a:rPr>
              <a:t>©2003 TBBMI</a:t>
            </a:r>
          </a:p>
        </p:txBody>
      </p:sp>
      <p:sp>
        <p:nvSpPr>
          <p:cNvPr id="659490" name="Rectangle 34"/>
          <p:cNvSpPr>
            <a:spLocks noChangeArrowheads="1"/>
          </p:cNvSpPr>
          <p:nvPr/>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7.5.03b.</a:t>
            </a:r>
          </a:p>
        </p:txBody>
      </p:sp>
    </p:spTree>
    <p:extLst>
      <p:ext uri="{BB962C8B-B14F-4D97-AF65-F5344CB8AC3E}">
        <p14:creationId xmlns:p14="http://schemas.microsoft.com/office/powerpoint/2010/main" val="2187392098"/>
      </p:ext>
    </p:extLst>
  </p:cSld>
  <p:clrMap bg1="dk2" tx1="lt1" bg2="dk1" tx2="lt2" accent1="accent1" accent2="accent2" accent3="accent3" accent4="accent4" accent5="accent5" accent6="accent6" hlink="hlink" folHlink="folHlink"/>
  <p:sldLayoutIdLst>
    <p:sldLayoutId id="2147485356" r:id="rId1"/>
    <p:sldLayoutId id="2147485357" r:id="rId2"/>
    <p:sldLayoutId id="2147485358" r:id="rId3"/>
    <p:sldLayoutId id="2147485359" r:id="rId4"/>
    <p:sldLayoutId id="2147485360" r:id="rId5"/>
    <p:sldLayoutId id="2147485361" r:id="rId6"/>
    <p:sldLayoutId id="2147485362" r:id="rId7"/>
    <p:sldLayoutId id="2147485363" r:id="rId8"/>
    <p:sldLayoutId id="2147485364" r:id="rId9"/>
    <p:sldLayoutId id="2147485365" r:id="rId10"/>
    <p:sldLayoutId id="2147485366"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32888" cy="6845300"/>
            <a:chOff x="0" y="0"/>
            <a:chExt cx="5753" cy="4312"/>
          </a:xfrm>
        </p:grpSpPr>
        <p:sp>
          <p:nvSpPr>
            <p:cNvPr id="14341"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4342" name="Group 4"/>
            <p:cNvGrpSpPr>
              <a:grpSpLocks/>
            </p:cNvGrpSpPr>
            <p:nvPr/>
          </p:nvGrpSpPr>
          <p:grpSpPr bwMode="auto">
            <a:xfrm>
              <a:off x="246" y="204"/>
              <a:ext cx="5271" cy="3889"/>
              <a:chOff x="246" y="204"/>
              <a:chExt cx="5271" cy="3889"/>
            </a:xfrm>
          </p:grpSpPr>
          <p:sp>
            <p:nvSpPr>
              <p:cNvPr id="2253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Tahoma" pitchFamily="-112" charset="-52"/>
                  <a:ea typeface="+mn-ea"/>
                  <a:cs typeface="+mn-cs"/>
                </a:endParaRPr>
              </a:p>
            </p:txBody>
          </p:sp>
          <p:sp>
            <p:nvSpPr>
              <p:cNvPr id="1434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4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4343" name="Group 28"/>
            <p:cNvGrpSpPr>
              <a:grpSpLocks/>
            </p:cNvGrpSpPr>
            <p:nvPr/>
          </p:nvGrpSpPr>
          <p:grpSpPr bwMode="auto">
            <a:xfrm>
              <a:off x="0" y="0"/>
              <a:ext cx="1246" cy="1232"/>
              <a:chOff x="0" y="0"/>
              <a:chExt cx="1246" cy="1232"/>
            </a:xfrm>
          </p:grpSpPr>
          <p:sp>
            <p:nvSpPr>
              <p:cNvPr id="14344"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4345"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4346"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4339"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2256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7.5.03c.</a:t>
            </a:r>
          </a:p>
        </p:txBody>
      </p:sp>
    </p:spTree>
  </p:cSld>
  <p:clrMap bg1="dk2" tx1="lt1" bg2="dk1" tx2="lt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solidFill>
                  <a:srgbClr val="FFFFFF"/>
                </a:solidFill>
                <a:latin typeface="Arial" charset="0"/>
              </a:endParaRPr>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905405"/>
      </p:ext>
    </p:extLst>
  </p:cSld>
  <p:clrMap bg1="dk2" tx1="lt1" bg2="dk1" tx2="lt2" accent1="accent1" accent2="accent2" accent3="accent3" accent4="accent4" accent5="accent5" accent6="accent6" hlink="hlink" folHlink="folHlink"/>
  <p:sldLayoutIdLst>
    <p:sldLayoutId id="2147485368"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32888" cy="6845300"/>
            <a:chOff x="0" y="0"/>
            <a:chExt cx="5753" cy="4312"/>
          </a:xfrm>
        </p:grpSpPr>
        <p:sp>
          <p:nvSpPr>
            <p:cNvPr id="15366"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5367" name="Group 4"/>
            <p:cNvGrpSpPr>
              <a:grpSpLocks/>
            </p:cNvGrpSpPr>
            <p:nvPr/>
          </p:nvGrpSpPr>
          <p:grpSpPr bwMode="auto">
            <a:xfrm>
              <a:off x="246" y="204"/>
              <a:ext cx="5271" cy="3889"/>
              <a:chOff x="246" y="204"/>
              <a:chExt cx="5271" cy="3889"/>
            </a:xfrm>
          </p:grpSpPr>
          <p:sp>
            <p:nvSpPr>
              <p:cNvPr id="30725"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Tahoma" pitchFamily="-112" charset="-52"/>
                  <a:ea typeface="+mn-ea"/>
                  <a:cs typeface="+mn-cs"/>
                </a:endParaRPr>
              </a:p>
            </p:txBody>
          </p:sp>
          <p:sp>
            <p:nvSpPr>
              <p:cNvPr id="15373"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74"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75"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76"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77"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78"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79"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0"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1"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2"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3"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4"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5"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6"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7"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8"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9"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90"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91"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92"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93"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94"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5368" name="Group 28"/>
            <p:cNvGrpSpPr>
              <a:grpSpLocks/>
            </p:cNvGrpSpPr>
            <p:nvPr/>
          </p:nvGrpSpPr>
          <p:grpSpPr bwMode="auto">
            <a:xfrm>
              <a:off x="0" y="0"/>
              <a:ext cx="1246" cy="1232"/>
              <a:chOff x="0" y="0"/>
              <a:chExt cx="1246" cy="1232"/>
            </a:xfrm>
          </p:grpSpPr>
          <p:sp>
            <p:nvSpPr>
              <p:cNvPr id="15369"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5370"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5371"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5363" name="Text Box 32"/>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endParaRPr lang="en-US" sz="1400" b="1">
              <a:solidFill>
                <a:srgbClr val="FFFFFF"/>
              </a:solidFill>
              <a:latin typeface="Arial" charset="0"/>
            </a:endParaRPr>
          </a:p>
        </p:txBody>
      </p:sp>
      <p:sp>
        <p:nvSpPr>
          <p:cNvPr id="15364" name="Text Box 33"/>
          <p:cNvSpPr txBox="1">
            <a:spLocks noChangeArrowheads="1"/>
          </p:cNvSpPr>
          <p:nvPr/>
        </p:nvSpPr>
        <p:spPr bwMode="auto">
          <a:xfrm>
            <a:off x="479425" y="65452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30754" name="Rectangle 34"/>
          <p:cNvSpPr>
            <a:spLocks noChangeArrowheads="1"/>
          </p:cNvSpPr>
          <p:nvPr/>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7.5.03b.</a:t>
            </a:r>
          </a:p>
        </p:txBody>
      </p:sp>
    </p:spTree>
  </p:cSld>
  <p:clrMap bg1="dk2" tx1="lt1" bg2="dk1" tx2="lt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 id="2147485228" r:id="rId9"/>
    <p:sldLayoutId id="2147485229" r:id="rId10"/>
    <p:sldLayoutId id="2147485230"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1588"/>
            <a:ext cx="9144000" cy="6859588"/>
            <a:chOff x="0" y="-1"/>
            <a:chExt cx="5760" cy="4321"/>
          </a:xfrm>
        </p:grpSpPr>
        <p:sp>
          <p:nvSpPr>
            <p:cNvPr id="16392"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4"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395" name="Group 6"/>
            <p:cNvGrpSpPr>
              <a:grpSpLocks/>
            </p:cNvGrpSpPr>
            <p:nvPr/>
          </p:nvGrpSpPr>
          <p:grpSpPr bwMode="auto">
            <a:xfrm>
              <a:off x="0" y="1014"/>
              <a:ext cx="5760" cy="261"/>
              <a:chOff x="0" y="115"/>
              <a:chExt cx="5760" cy="464"/>
            </a:xfrm>
          </p:grpSpPr>
          <p:sp>
            <p:nvSpPr>
              <p:cNvPr id="16396"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7"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8"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9"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6387"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45"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tx2"/>
                </a:solidFill>
                <a:latin typeface="Arial Black" pitchFamily="-112" charset="0"/>
                <a:ea typeface="+mn-ea"/>
                <a:cs typeface="+mn-cs"/>
              </a:defRPr>
            </a:lvl1pPr>
          </a:lstStyle>
          <a:p>
            <a:pPr>
              <a:defRPr/>
            </a:pPr>
            <a:endParaRPr lang="en-US"/>
          </a:p>
        </p:txBody>
      </p:sp>
      <p:sp>
        <p:nvSpPr>
          <p:cNvPr id="44046"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tx2"/>
                </a:solidFill>
                <a:latin typeface="Arial Black" pitchFamily="-112" charset="0"/>
                <a:ea typeface="+mn-ea"/>
                <a:cs typeface="+mn-cs"/>
              </a:defRPr>
            </a:lvl1pPr>
          </a:lstStyle>
          <a:p>
            <a:pPr>
              <a:defRPr/>
            </a:pPr>
            <a:endParaRPr lang="en-US"/>
          </a:p>
        </p:txBody>
      </p:sp>
      <p:sp>
        <p:nvSpPr>
          <p:cNvPr id="44047"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tx2"/>
                </a:solidFill>
                <a:latin typeface="Arial Black" charset="0"/>
              </a:defRPr>
            </a:lvl1pPr>
          </a:lstStyle>
          <a:p>
            <a:pPr>
              <a:defRPr/>
            </a:pPr>
            <a:fld id="{E5247363-5361-5441-AFF9-C64B20074D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97" r:id="rId1"/>
    <p:sldLayoutId id="2147485231" r:id="rId2"/>
    <p:sldLayoutId id="2147485232" r:id="rId3"/>
    <p:sldLayoutId id="2147485233" r:id="rId4"/>
    <p:sldLayoutId id="2147485234" r:id="rId5"/>
    <p:sldLayoutId id="2147485235" r:id="rId6"/>
    <p:sldLayoutId id="2147485236" r:id="rId7"/>
    <p:sldLayoutId id="2147485237" r:id="rId8"/>
    <p:sldLayoutId id="2147485238" r:id="rId9"/>
    <p:sldLayoutId id="2147485239" r:id="rId10"/>
    <p:sldLayoutId id="2147485240"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5pPr>
      <a:lvl6pPr marL="457200" algn="ctr" rtl="0" fontAlgn="base">
        <a:spcBef>
          <a:spcPct val="0"/>
        </a:spcBef>
        <a:spcAft>
          <a:spcPct val="0"/>
        </a:spcAft>
        <a:defRPr kumimoji="1" sz="4400">
          <a:solidFill>
            <a:schemeClr val="tx2"/>
          </a:solidFill>
          <a:latin typeface="Arial Black" pitchFamily="-110" charset="0"/>
        </a:defRPr>
      </a:lvl6pPr>
      <a:lvl7pPr marL="914400" algn="ctr" rtl="0" fontAlgn="base">
        <a:spcBef>
          <a:spcPct val="0"/>
        </a:spcBef>
        <a:spcAft>
          <a:spcPct val="0"/>
        </a:spcAft>
        <a:defRPr kumimoji="1" sz="4400">
          <a:solidFill>
            <a:schemeClr val="tx2"/>
          </a:solidFill>
          <a:latin typeface="Arial Black" pitchFamily="-110" charset="0"/>
        </a:defRPr>
      </a:lvl7pPr>
      <a:lvl8pPr marL="1371600" algn="ctr" rtl="0" fontAlgn="base">
        <a:spcBef>
          <a:spcPct val="0"/>
        </a:spcBef>
        <a:spcAft>
          <a:spcPct val="0"/>
        </a:spcAft>
        <a:defRPr kumimoji="1" sz="4400">
          <a:solidFill>
            <a:schemeClr val="tx2"/>
          </a:solidFill>
          <a:latin typeface="Arial Black" pitchFamily="-110" charset="0"/>
        </a:defRPr>
      </a:lvl8pPr>
      <a:lvl9pPr marL="1828800" algn="ctr" rtl="0" fontAlgn="base">
        <a:spcBef>
          <a:spcPct val="0"/>
        </a:spcBef>
        <a:spcAft>
          <a:spcPct val="0"/>
        </a:spcAft>
        <a:defRPr kumimoji="1" sz="4400">
          <a:solidFill>
            <a:schemeClr val="tx2"/>
          </a:solidFill>
          <a:latin typeface="Arial Black" pitchFamily="-110"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6303963" y="0"/>
            <a:ext cx="2840037" cy="3254375"/>
            <a:chOff x="3115" y="0"/>
            <a:chExt cx="2170" cy="2486"/>
          </a:xfrm>
        </p:grpSpPr>
        <p:grpSp>
          <p:nvGrpSpPr>
            <p:cNvPr id="28680" name="Group 3"/>
            <p:cNvGrpSpPr>
              <a:grpSpLocks/>
            </p:cNvGrpSpPr>
            <p:nvPr/>
          </p:nvGrpSpPr>
          <p:grpSpPr bwMode="auto">
            <a:xfrm>
              <a:off x="4080" y="1910"/>
              <a:ext cx="768" cy="576"/>
              <a:chOff x="0" y="0"/>
              <a:chExt cx="768" cy="576"/>
            </a:xfrm>
          </p:grpSpPr>
          <p:sp>
            <p:nvSpPr>
              <p:cNvPr id="28812"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813"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681" name="Group 6"/>
            <p:cNvGrpSpPr>
              <a:grpSpLocks/>
            </p:cNvGrpSpPr>
            <p:nvPr/>
          </p:nvGrpSpPr>
          <p:grpSpPr bwMode="auto">
            <a:xfrm>
              <a:off x="4257" y="1103"/>
              <a:ext cx="768" cy="576"/>
              <a:chOff x="0" y="0"/>
              <a:chExt cx="768" cy="576"/>
            </a:xfrm>
          </p:grpSpPr>
          <p:sp>
            <p:nvSpPr>
              <p:cNvPr id="28810"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811"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682" name="Group 9"/>
            <p:cNvGrpSpPr>
              <a:grpSpLocks/>
            </p:cNvGrpSpPr>
            <p:nvPr/>
          </p:nvGrpSpPr>
          <p:grpSpPr bwMode="auto">
            <a:xfrm>
              <a:off x="3134" y="0"/>
              <a:ext cx="768" cy="576"/>
              <a:chOff x="0" y="0"/>
              <a:chExt cx="768" cy="576"/>
            </a:xfrm>
          </p:grpSpPr>
          <p:sp>
            <p:nvSpPr>
              <p:cNvPr id="2880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809"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683" name="Group 12"/>
            <p:cNvGrpSpPr>
              <a:grpSpLocks/>
            </p:cNvGrpSpPr>
            <p:nvPr/>
          </p:nvGrpSpPr>
          <p:grpSpPr bwMode="auto">
            <a:xfrm>
              <a:off x="3115" y="0"/>
              <a:ext cx="2170" cy="1702"/>
              <a:chOff x="3115" y="0"/>
              <a:chExt cx="2170" cy="1702"/>
            </a:xfrm>
          </p:grpSpPr>
          <p:grpSp>
            <p:nvGrpSpPr>
              <p:cNvPr id="28684" name="Group 13"/>
              <p:cNvGrpSpPr>
                <a:grpSpLocks/>
              </p:cNvGrpSpPr>
              <p:nvPr/>
            </p:nvGrpSpPr>
            <p:grpSpPr bwMode="auto">
              <a:xfrm>
                <a:off x="3640" y="308"/>
                <a:ext cx="1145" cy="844"/>
                <a:chOff x="1265" y="814"/>
                <a:chExt cx="2919" cy="2151"/>
              </a:xfrm>
            </p:grpSpPr>
            <p:sp>
              <p:nvSpPr>
                <p:cNvPr id="2880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80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685" name="Group 16"/>
              <p:cNvGrpSpPr>
                <a:grpSpLocks/>
              </p:cNvGrpSpPr>
              <p:nvPr/>
            </p:nvGrpSpPr>
            <p:grpSpPr bwMode="auto">
              <a:xfrm>
                <a:off x="3115" y="0"/>
                <a:ext cx="2145" cy="1702"/>
                <a:chOff x="3115" y="0"/>
                <a:chExt cx="2145" cy="1702"/>
              </a:xfrm>
            </p:grpSpPr>
            <p:grpSp>
              <p:nvGrpSpPr>
                <p:cNvPr id="28708" name="Group 17"/>
                <p:cNvGrpSpPr>
                  <a:grpSpLocks/>
                </p:cNvGrpSpPr>
                <p:nvPr/>
              </p:nvGrpSpPr>
              <p:grpSpPr bwMode="auto">
                <a:xfrm>
                  <a:off x="4505" y="589"/>
                  <a:ext cx="493" cy="912"/>
                  <a:chOff x="3471" y="1530"/>
                  <a:chExt cx="1258" cy="2327"/>
                </a:xfrm>
              </p:grpSpPr>
              <p:sp>
                <p:nvSpPr>
                  <p:cNvPr id="28804" name="Freeform 18"/>
                  <p:cNvSpPr>
                    <a:spLocks/>
                  </p:cNvSpPr>
                  <p:nvPr/>
                </p:nvSpPr>
                <p:spPr bwMode="hidden">
                  <a:xfrm rot="2711884">
                    <a:off x="2777" y="2235"/>
                    <a:ext cx="1702" cy="313"/>
                  </a:xfrm>
                  <a:custGeom>
                    <a:avLst/>
                    <a:gdLst>
                      <a:gd name="T0" fmla="*/ 0 w 2736"/>
                      <a:gd name="T1" fmla="*/ 47 h 504"/>
                      <a:gd name="T2" fmla="*/ 80 w 2736"/>
                      <a:gd name="T3" fmla="*/ 16 h 504"/>
                      <a:gd name="T4" fmla="*/ 165 w 2736"/>
                      <a:gd name="T5" fmla="*/ 2 h 504"/>
                      <a:gd name="T6" fmla="*/ 255 w 2736"/>
                      <a:gd name="T7" fmla="*/ 2 h 504"/>
                      <a:gd name="T8" fmla="*/ 253 w 2736"/>
                      <a:gd name="T9" fmla="*/ 10 h 504"/>
                      <a:gd name="T10" fmla="*/ 164 w 2736"/>
                      <a:gd name="T11" fmla="*/ 10 h 504"/>
                      <a:gd name="T12" fmla="*/ 61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805" name="Freeform 19"/>
                  <p:cNvSpPr>
                    <a:spLocks/>
                  </p:cNvSpPr>
                  <p:nvPr/>
                </p:nvSpPr>
                <p:spPr bwMode="hidden">
                  <a:xfrm rot="2711884">
                    <a:off x="4028" y="3140"/>
                    <a:ext cx="907" cy="486"/>
                  </a:xfrm>
                  <a:custGeom>
                    <a:avLst/>
                    <a:gdLst>
                      <a:gd name="T0" fmla="*/ 1 w 1769"/>
                      <a:gd name="T1" fmla="*/ 1 h 791"/>
                      <a:gd name="T2" fmla="*/ 17 w 1769"/>
                      <a:gd name="T3" fmla="*/ 5 h 791"/>
                      <a:gd name="T4" fmla="*/ 41 w 1769"/>
                      <a:gd name="T5" fmla="*/ 18 h 791"/>
                      <a:gd name="T6" fmla="*/ 57 w 1769"/>
                      <a:gd name="T7" fmla="*/ 37 h 791"/>
                      <a:gd name="T8" fmla="*/ 62 w 1769"/>
                      <a:gd name="T9" fmla="*/ 53 h 791"/>
                      <a:gd name="T10" fmla="*/ 60 w 1769"/>
                      <a:gd name="T11" fmla="*/ 69 h 791"/>
                      <a:gd name="T12" fmla="*/ 56 w 1769"/>
                      <a:gd name="T13" fmla="*/ 55 h 791"/>
                      <a:gd name="T14" fmla="*/ 49 w 1769"/>
                      <a:gd name="T15" fmla="*/ 40 h 791"/>
                      <a:gd name="T16" fmla="*/ 39 w 1769"/>
                      <a:gd name="T17" fmla="*/ 26 h 791"/>
                      <a:gd name="T18" fmla="*/ 21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09" name="Group 20"/>
                <p:cNvGrpSpPr>
                  <a:grpSpLocks/>
                </p:cNvGrpSpPr>
                <p:nvPr/>
              </p:nvGrpSpPr>
              <p:grpSpPr bwMode="auto">
                <a:xfrm>
                  <a:off x="4267" y="781"/>
                  <a:ext cx="966" cy="522"/>
                  <a:chOff x="2864" y="2019"/>
                  <a:chExt cx="2463" cy="1332"/>
                </a:xfrm>
              </p:grpSpPr>
              <p:sp>
                <p:nvSpPr>
                  <p:cNvPr id="28802"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803"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10" name="Group 23"/>
                <p:cNvGrpSpPr>
                  <a:grpSpLocks/>
                </p:cNvGrpSpPr>
                <p:nvPr/>
              </p:nvGrpSpPr>
              <p:grpSpPr bwMode="auto">
                <a:xfrm>
                  <a:off x="4280" y="707"/>
                  <a:ext cx="971" cy="417"/>
                  <a:chOff x="2897" y="1832"/>
                  <a:chExt cx="2477" cy="1064"/>
                </a:xfrm>
              </p:grpSpPr>
              <p:sp>
                <p:nvSpPr>
                  <p:cNvPr id="28800"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801"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1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11" name="Group 26"/>
                <p:cNvGrpSpPr>
                  <a:grpSpLocks/>
                </p:cNvGrpSpPr>
                <p:nvPr/>
              </p:nvGrpSpPr>
              <p:grpSpPr bwMode="auto">
                <a:xfrm>
                  <a:off x="4291" y="630"/>
                  <a:ext cx="969" cy="364"/>
                  <a:chOff x="2924" y="1636"/>
                  <a:chExt cx="2472" cy="927"/>
                </a:xfrm>
              </p:grpSpPr>
              <p:sp>
                <p:nvSpPr>
                  <p:cNvPr id="28798" name="Freeform 27"/>
                  <p:cNvSpPr>
                    <a:spLocks/>
                  </p:cNvSpPr>
                  <p:nvPr/>
                </p:nvSpPr>
                <p:spPr bwMode="hidden">
                  <a:xfrm rot="1080363">
                    <a:off x="2907" y="1616"/>
                    <a:ext cx="1680" cy="346"/>
                  </a:xfrm>
                  <a:custGeom>
                    <a:avLst/>
                    <a:gdLst>
                      <a:gd name="T0" fmla="*/ 0 w 2736"/>
                      <a:gd name="T1" fmla="*/ 77 h 504"/>
                      <a:gd name="T2" fmla="*/ 76 w 2736"/>
                      <a:gd name="T3" fmla="*/ 25 h 504"/>
                      <a:gd name="T4" fmla="*/ 155 w 2736"/>
                      <a:gd name="T5" fmla="*/ 3 h 504"/>
                      <a:gd name="T6" fmla="*/ 239 w 2736"/>
                      <a:gd name="T7" fmla="*/ 3 h 504"/>
                      <a:gd name="T8" fmla="*/ 237 w 2736"/>
                      <a:gd name="T9" fmla="*/ 16 h 504"/>
                      <a:gd name="T10" fmla="*/ 154 w 2736"/>
                      <a:gd name="T11" fmla="*/ 16 h 504"/>
                      <a:gd name="T12" fmla="*/ 57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9" name="Freeform 28"/>
                  <p:cNvSpPr>
                    <a:spLocks/>
                  </p:cNvSpPr>
                  <p:nvPr/>
                </p:nvSpPr>
                <p:spPr bwMode="hidden">
                  <a:xfrm rot="1080363">
                    <a:off x="4488" y="2030"/>
                    <a:ext cx="891" cy="513"/>
                  </a:xfrm>
                  <a:custGeom>
                    <a:avLst/>
                    <a:gdLst>
                      <a:gd name="T0" fmla="*/ 1 w 1769"/>
                      <a:gd name="T1" fmla="*/ 1 h 791"/>
                      <a:gd name="T2" fmla="*/ 16 w 1769"/>
                      <a:gd name="T3" fmla="*/ 6 h 791"/>
                      <a:gd name="T4" fmla="*/ 38 w 1769"/>
                      <a:gd name="T5" fmla="*/ 23 h 791"/>
                      <a:gd name="T6" fmla="*/ 52 w 1769"/>
                      <a:gd name="T7" fmla="*/ 50 h 791"/>
                      <a:gd name="T8" fmla="*/ 57 w 1769"/>
                      <a:gd name="T9" fmla="*/ 70 h 791"/>
                      <a:gd name="T10" fmla="*/ 55 w 1769"/>
                      <a:gd name="T11" fmla="*/ 90 h 791"/>
                      <a:gd name="T12" fmla="*/ 51 w 1769"/>
                      <a:gd name="T13" fmla="*/ 73 h 791"/>
                      <a:gd name="T14" fmla="*/ 45 w 1769"/>
                      <a:gd name="T15" fmla="*/ 52 h 791"/>
                      <a:gd name="T16" fmla="*/ 36 w 1769"/>
                      <a:gd name="T17" fmla="*/ 34 h 791"/>
                      <a:gd name="T18" fmla="*/ 19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12" name="Group 29"/>
                <p:cNvGrpSpPr>
                  <a:grpSpLocks/>
                </p:cNvGrpSpPr>
                <p:nvPr/>
              </p:nvGrpSpPr>
              <p:grpSpPr bwMode="auto">
                <a:xfrm>
                  <a:off x="4304" y="543"/>
                  <a:ext cx="918" cy="258"/>
                  <a:chOff x="2958" y="1414"/>
                  <a:chExt cx="2342" cy="657"/>
                </a:xfrm>
              </p:grpSpPr>
              <p:sp>
                <p:nvSpPr>
                  <p:cNvPr id="28796"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7" name="Freeform 31"/>
                  <p:cNvSpPr>
                    <a:spLocks/>
                  </p:cNvSpPr>
                  <p:nvPr/>
                </p:nvSpPr>
                <p:spPr bwMode="hidden">
                  <a:xfrm rot="463793">
                    <a:off x="4470" y="1581"/>
                    <a:ext cx="829" cy="469"/>
                  </a:xfrm>
                  <a:custGeom>
                    <a:avLst/>
                    <a:gdLst>
                      <a:gd name="T0" fmla="*/ 0 w 1769"/>
                      <a:gd name="T1" fmla="*/ 1 h 791"/>
                      <a:gd name="T2" fmla="*/ 11 w 1769"/>
                      <a:gd name="T3" fmla="*/ 4 h 791"/>
                      <a:gd name="T4" fmla="*/ 26 w 1769"/>
                      <a:gd name="T5" fmla="*/ 15 h 791"/>
                      <a:gd name="T6" fmla="*/ 37 w 1769"/>
                      <a:gd name="T7" fmla="*/ 31 h 791"/>
                      <a:gd name="T8" fmla="*/ 40 w 1769"/>
                      <a:gd name="T9" fmla="*/ 44 h 791"/>
                      <a:gd name="T10" fmla="*/ 38 w 1769"/>
                      <a:gd name="T11" fmla="*/ 58 h 791"/>
                      <a:gd name="T12" fmla="*/ 36 w 1769"/>
                      <a:gd name="T13" fmla="*/ 46 h 791"/>
                      <a:gd name="T14" fmla="*/ 31 w 1769"/>
                      <a:gd name="T15" fmla="*/ 33 h 791"/>
                      <a:gd name="T16" fmla="*/ 25 w 1769"/>
                      <a:gd name="T17" fmla="*/ 22 h 791"/>
                      <a:gd name="T18" fmla="*/ 13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13" name="Group 32"/>
                <p:cNvGrpSpPr>
                  <a:grpSpLocks/>
                </p:cNvGrpSpPr>
                <p:nvPr/>
              </p:nvGrpSpPr>
              <p:grpSpPr bwMode="auto">
                <a:xfrm>
                  <a:off x="4314" y="487"/>
                  <a:ext cx="843" cy="134"/>
                  <a:chOff x="2983" y="1269"/>
                  <a:chExt cx="2150" cy="343"/>
                </a:xfrm>
              </p:grpSpPr>
              <p:sp>
                <p:nvSpPr>
                  <p:cNvPr id="28794"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5" name="Freeform 34"/>
                  <p:cNvSpPr>
                    <a:spLocks/>
                  </p:cNvSpPr>
                  <p:nvPr/>
                </p:nvSpPr>
                <p:spPr bwMode="hidden">
                  <a:xfrm rot="-84182">
                    <a:off x="4377" y="1249"/>
                    <a:ext cx="755" cy="363"/>
                  </a:xfrm>
                  <a:custGeom>
                    <a:avLst/>
                    <a:gdLst>
                      <a:gd name="T0" fmla="*/ 0 w 1769"/>
                      <a:gd name="T1" fmla="*/ 0 h 791"/>
                      <a:gd name="T2" fmla="*/ 7 w 1769"/>
                      <a:gd name="T3" fmla="*/ 1 h 791"/>
                      <a:gd name="T4" fmla="*/ 16 w 1769"/>
                      <a:gd name="T5" fmla="*/ 4 h 791"/>
                      <a:gd name="T6" fmla="*/ 23 w 1769"/>
                      <a:gd name="T7" fmla="*/ 9 h 791"/>
                      <a:gd name="T8" fmla="*/ 25 w 1769"/>
                      <a:gd name="T9" fmla="*/ 12 h 791"/>
                      <a:gd name="T10" fmla="*/ 24 w 1769"/>
                      <a:gd name="T11" fmla="*/ 16 h 791"/>
                      <a:gd name="T12" fmla="*/ 22 w 1769"/>
                      <a:gd name="T13" fmla="*/ 13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14" name="Group 35"/>
                <p:cNvGrpSpPr>
                  <a:grpSpLocks/>
                </p:cNvGrpSpPr>
                <p:nvPr/>
              </p:nvGrpSpPr>
              <p:grpSpPr bwMode="auto">
                <a:xfrm>
                  <a:off x="4296" y="349"/>
                  <a:ext cx="737" cy="167"/>
                  <a:chOff x="2938" y="917"/>
                  <a:chExt cx="1879" cy="427"/>
                </a:xfrm>
              </p:grpSpPr>
              <p:sp>
                <p:nvSpPr>
                  <p:cNvPr id="28792" name="Freeform 36"/>
                  <p:cNvSpPr>
                    <a:spLocks/>
                  </p:cNvSpPr>
                  <p:nvPr/>
                </p:nvSpPr>
                <p:spPr bwMode="hidden">
                  <a:xfrm rot="-802576">
                    <a:off x="2917" y="1128"/>
                    <a:ext cx="1252" cy="202"/>
                  </a:xfrm>
                  <a:custGeom>
                    <a:avLst/>
                    <a:gdLst>
                      <a:gd name="T0" fmla="*/ 0 w 2736"/>
                      <a:gd name="T1" fmla="*/ 5 h 504"/>
                      <a:gd name="T2" fmla="*/ 17 w 2736"/>
                      <a:gd name="T3" fmla="*/ 2 h 504"/>
                      <a:gd name="T4" fmla="*/ 36 w 2736"/>
                      <a:gd name="T5" fmla="*/ 0 h 504"/>
                      <a:gd name="T6" fmla="*/ 55 w 2736"/>
                      <a:gd name="T7" fmla="*/ 0 h 504"/>
                      <a:gd name="T8" fmla="*/ 54 w 2736"/>
                      <a:gd name="T9" fmla="*/ 1 h 504"/>
                      <a:gd name="T10" fmla="*/ 35 w 2736"/>
                      <a:gd name="T11" fmla="*/ 1 h 504"/>
                      <a:gd name="T12" fmla="*/ 13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3" name="Freeform 37"/>
                  <p:cNvSpPr>
                    <a:spLocks/>
                  </p:cNvSpPr>
                  <p:nvPr/>
                </p:nvSpPr>
                <p:spPr bwMode="hidden">
                  <a:xfrm rot="-802576">
                    <a:off x="4148" y="918"/>
                    <a:ext cx="668" cy="335"/>
                  </a:xfrm>
                  <a:custGeom>
                    <a:avLst/>
                    <a:gdLst>
                      <a:gd name="T0" fmla="*/ 0 w 1769"/>
                      <a:gd name="T1" fmla="*/ 0 h 791"/>
                      <a:gd name="T2" fmla="*/ 4 w 1769"/>
                      <a:gd name="T3" fmla="*/ 1 h 791"/>
                      <a:gd name="T4" fmla="*/ 9 w 1769"/>
                      <a:gd name="T5" fmla="*/ 3 h 791"/>
                      <a:gd name="T6" fmla="*/ 12 w 1769"/>
                      <a:gd name="T7" fmla="*/ 6 h 791"/>
                      <a:gd name="T8" fmla="*/ 13 w 1769"/>
                      <a:gd name="T9" fmla="*/ 8 h 791"/>
                      <a:gd name="T10" fmla="*/ 13 w 1769"/>
                      <a:gd name="T11" fmla="*/ 11 h 791"/>
                      <a:gd name="T12" fmla="*/ 12 w 1769"/>
                      <a:gd name="T13" fmla="*/ 8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15" name="Group 38"/>
                <p:cNvGrpSpPr>
                  <a:grpSpLocks/>
                </p:cNvGrpSpPr>
                <p:nvPr/>
              </p:nvGrpSpPr>
              <p:grpSpPr bwMode="auto">
                <a:xfrm>
                  <a:off x="3394" y="637"/>
                  <a:ext cx="493" cy="912"/>
                  <a:chOff x="637" y="1653"/>
                  <a:chExt cx="1257" cy="2326"/>
                </a:xfrm>
              </p:grpSpPr>
              <p:sp>
                <p:nvSpPr>
                  <p:cNvPr id="28790" name="Freeform 39"/>
                  <p:cNvSpPr>
                    <a:spLocks/>
                  </p:cNvSpPr>
                  <p:nvPr/>
                </p:nvSpPr>
                <p:spPr bwMode="hidden">
                  <a:xfrm rot="18888116" flipH="1">
                    <a:off x="872" y="2345"/>
                    <a:ext cx="1726" cy="309"/>
                  </a:xfrm>
                  <a:custGeom>
                    <a:avLst/>
                    <a:gdLst>
                      <a:gd name="T0" fmla="*/ 0 w 2736"/>
                      <a:gd name="T1" fmla="*/ 44 h 504"/>
                      <a:gd name="T2" fmla="*/ 86 w 2736"/>
                      <a:gd name="T3" fmla="*/ 15 h 504"/>
                      <a:gd name="T4" fmla="*/ 177 w 2736"/>
                      <a:gd name="T5" fmla="*/ 2 h 504"/>
                      <a:gd name="T6" fmla="*/ 273 w 2736"/>
                      <a:gd name="T7" fmla="*/ 2 h 504"/>
                      <a:gd name="T8" fmla="*/ 272 w 2736"/>
                      <a:gd name="T9" fmla="*/ 9 h 504"/>
                      <a:gd name="T10" fmla="*/ 176 w 2736"/>
                      <a:gd name="T11" fmla="*/ 9 h 504"/>
                      <a:gd name="T12" fmla="*/ 66 w 2736"/>
                      <a:gd name="T13" fmla="*/ 25 h 504"/>
                      <a:gd name="T14" fmla="*/ 0 w 2736"/>
                      <a:gd name="T15" fmla="*/ 4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1"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6" name="Group 41"/>
                <p:cNvGrpSpPr>
                  <a:grpSpLocks/>
                </p:cNvGrpSpPr>
                <p:nvPr/>
              </p:nvGrpSpPr>
              <p:grpSpPr bwMode="auto">
                <a:xfrm>
                  <a:off x="3142" y="850"/>
                  <a:ext cx="966" cy="522"/>
                  <a:chOff x="-5" y="2196"/>
                  <a:chExt cx="2463" cy="1332"/>
                </a:xfrm>
              </p:grpSpPr>
              <p:sp>
                <p:nvSpPr>
                  <p:cNvPr id="28788" name="Freeform 42"/>
                  <p:cNvSpPr>
                    <a:spLocks/>
                  </p:cNvSpPr>
                  <p:nvPr/>
                </p:nvSpPr>
                <p:spPr bwMode="hidden">
                  <a:xfrm rot="19495919" flipH="1">
                    <a:off x="644" y="2196"/>
                    <a:ext cx="1797" cy="347"/>
                  </a:xfrm>
                  <a:custGeom>
                    <a:avLst/>
                    <a:gdLst>
                      <a:gd name="T0" fmla="*/ 0 w 2736"/>
                      <a:gd name="T1" fmla="*/ 78 h 504"/>
                      <a:gd name="T2" fmla="*/ 105 w 2736"/>
                      <a:gd name="T3" fmla="*/ 26 h 504"/>
                      <a:gd name="T4" fmla="*/ 217 w 2736"/>
                      <a:gd name="T5" fmla="*/ 4 h 504"/>
                      <a:gd name="T6" fmla="*/ 334 w 2736"/>
                      <a:gd name="T7" fmla="*/ 4 h 504"/>
                      <a:gd name="T8" fmla="*/ 332 w 2736"/>
                      <a:gd name="T9" fmla="*/ 16 h 504"/>
                      <a:gd name="T10" fmla="*/ 215 w 2736"/>
                      <a:gd name="T11" fmla="*/ 16 h 504"/>
                      <a:gd name="T12" fmla="*/ 80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9" name="Freeform 43"/>
                  <p:cNvSpPr>
                    <a:spLocks/>
                  </p:cNvSpPr>
                  <p:nvPr/>
                </p:nvSpPr>
                <p:spPr bwMode="hidden">
                  <a:xfrm rot="19495919" flipH="1">
                    <a:off x="-6" y="2982"/>
                    <a:ext cx="968" cy="545"/>
                  </a:xfrm>
                  <a:custGeom>
                    <a:avLst/>
                    <a:gdLst>
                      <a:gd name="T0" fmla="*/ 1 w 1769"/>
                      <a:gd name="T1" fmla="*/ 1 h 791"/>
                      <a:gd name="T2" fmla="*/ 24 w 1769"/>
                      <a:gd name="T3" fmla="*/ 9 h 791"/>
                      <a:gd name="T4" fmla="*/ 56 w 1769"/>
                      <a:gd name="T5" fmla="*/ 31 h 791"/>
                      <a:gd name="T6" fmla="*/ 79 w 1769"/>
                      <a:gd name="T7" fmla="*/ 67 h 791"/>
                      <a:gd name="T8" fmla="*/ 86 w 1769"/>
                      <a:gd name="T9" fmla="*/ 94 h 791"/>
                      <a:gd name="T10" fmla="*/ 83 w 1769"/>
                      <a:gd name="T11" fmla="*/ 122 h 791"/>
                      <a:gd name="T12" fmla="*/ 78 w 1769"/>
                      <a:gd name="T13" fmla="*/ 99 h 791"/>
                      <a:gd name="T14" fmla="*/ 68 w 1769"/>
                      <a:gd name="T15" fmla="*/ 71 h 791"/>
                      <a:gd name="T16" fmla="*/ 55 w 1769"/>
                      <a:gd name="T17" fmla="*/ 46 h 791"/>
                      <a:gd name="T18" fmla="*/ 28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7" name="Group 44"/>
                <p:cNvGrpSpPr>
                  <a:grpSpLocks/>
                </p:cNvGrpSpPr>
                <p:nvPr/>
              </p:nvGrpSpPr>
              <p:grpSpPr bwMode="auto">
                <a:xfrm>
                  <a:off x="3124" y="777"/>
                  <a:ext cx="971" cy="417"/>
                  <a:chOff x="-52" y="2009"/>
                  <a:chExt cx="2477" cy="1064"/>
                </a:xfrm>
              </p:grpSpPr>
              <p:sp>
                <p:nvSpPr>
                  <p:cNvPr id="28786"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7" name="Freeform 46"/>
                  <p:cNvSpPr>
                    <a:spLocks/>
                  </p:cNvSpPr>
                  <p:nvPr/>
                </p:nvSpPr>
                <p:spPr bwMode="hidden">
                  <a:xfrm rot="20017085" flipH="1">
                    <a:off x="-53" y="2598"/>
                    <a:ext cx="931" cy="458"/>
                  </a:xfrm>
                  <a:custGeom>
                    <a:avLst/>
                    <a:gdLst>
                      <a:gd name="T0" fmla="*/ 1 w 1769"/>
                      <a:gd name="T1" fmla="*/ 1 h 791"/>
                      <a:gd name="T2" fmla="*/ 19 w 1769"/>
                      <a:gd name="T3" fmla="*/ 3 h 791"/>
                      <a:gd name="T4" fmla="*/ 47 w 1769"/>
                      <a:gd name="T5" fmla="*/ 13 h 791"/>
                      <a:gd name="T6" fmla="*/ 65 w 1769"/>
                      <a:gd name="T7" fmla="*/ 28 h 791"/>
                      <a:gd name="T8" fmla="*/ 71 w 1769"/>
                      <a:gd name="T9" fmla="*/ 39 h 791"/>
                      <a:gd name="T10" fmla="*/ 68 w 1769"/>
                      <a:gd name="T11" fmla="*/ 52 h 791"/>
                      <a:gd name="T12" fmla="*/ 64 w 1769"/>
                      <a:gd name="T13" fmla="*/ 41 h 791"/>
                      <a:gd name="T14" fmla="*/ 56 w 1769"/>
                      <a:gd name="T15" fmla="*/ 30 h 791"/>
                      <a:gd name="T16" fmla="*/ 45 w 1769"/>
                      <a:gd name="T17" fmla="*/ 19 h 791"/>
                      <a:gd name="T18" fmla="*/ 24 w 1769"/>
                      <a:gd name="T19" fmla="*/ 10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8" name="Group 47"/>
                <p:cNvGrpSpPr>
                  <a:grpSpLocks/>
                </p:cNvGrpSpPr>
                <p:nvPr/>
              </p:nvGrpSpPr>
              <p:grpSpPr bwMode="auto">
                <a:xfrm>
                  <a:off x="3115" y="700"/>
                  <a:ext cx="969" cy="363"/>
                  <a:chOff x="-74" y="1813"/>
                  <a:chExt cx="2472" cy="927"/>
                </a:xfrm>
              </p:grpSpPr>
              <p:sp>
                <p:nvSpPr>
                  <p:cNvPr id="28784" name="Freeform 48"/>
                  <p:cNvSpPr>
                    <a:spLocks/>
                  </p:cNvSpPr>
                  <p:nvPr/>
                </p:nvSpPr>
                <p:spPr bwMode="hidden">
                  <a:xfrm rot="20519637" flipH="1">
                    <a:off x="721" y="1812"/>
                    <a:ext cx="1677" cy="325"/>
                  </a:xfrm>
                  <a:custGeom>
                    <a:avLst/>
                    <a:gdLst>
                      <a:gd name="T0" fmla="*/ 0 w 2736"/>
                      <a:gd name="T1" fmla="*/ 56 h 504"/>
                      <a:gd name="T2" fmla="*/ 75 w 2736"/>
                      <a:gd name="T3" fmla="*/ 19 h 504"/>
                      <a:gd name="T4" fmla="*/ 154 w 2736"/>
                      <a:gd name="T5" fmla="*/ 3 h 504"/>
                      <a:gd name="T6" fmla="*/ 237 w 2736"/>
                      <a:gd name="T7" fmla="*/ 3 h 504"/>
                      <a:gd name="T8" fmla="*/ 235 w 2736"/>
                      <a:gd name="T9" fmla="*/ 12 h 504"/>
                      <a:gd name="T10" fmla="*/ 153 w 2736"/>
                      <a:gd name="T11" fmla="*/ 12 h 504"/>
                      <a:gd name="T12" fmla="*/ 57 w 2736"/>
                      <a:gd name="T13" fmla="*/ 32 h 504"/>
                      <a:gd name="T14" fmla="*/ 0 w 2736"/>
                      <a:gd name="T15" fmla="*/ 5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5" name="Freeform 49"/>
                  <p:cNvSpPr>
                    <a:spLocks/>
                  </p:cNvSpPr>
                  <p:nvPr/>
                </p:nvSpPr>
                <p:spPr bwMode="hidden">
                  <a:xfrm rot="20519637" flipH="1">
                    <a:off x="-74" y="2212"/>
                    <a:ext cx="900" cy="511"/>
                  </a:xfrm>
                  <a:custGeom>
                    <a:avLst/>
                    <a:gdLst>
                      <a:gd name="T0" fmla="*/ 1 w 1769"/>
                      <a:gd name="T1" fmla="*/ 1 h 791"/>
                      <a:gd name="T2" fmla="*/ 17 w 1769"/>
                      <a:gd name="T3" fmla="*/ 6 h 791"/>
                      <a:gd name="T4" fmla="*/ 40 w 1769"/>
                      <a:gd name="T5" fmla="*/ 23 h 791"/>
                      <a:gd name="T6" fmla="*/ 55 w 1769"/>
                      <a:gd name="T7" fmla="*/ 48 h 791"/>
                      <a:gd name="T8" fmla="*/ 60 w 1769"/>
                      <a:gd name="T9" fmla="*/ 68 h 791"/>
                      <a:gd name="T10" fmla="*/ 57 w 1769"/>
                      <a:gd name="T11" fmla="*/ 89 h 791"/>
                      <a:gd name="T12" fmla="*/ 54 w 1769"/>
                      <a:gd name="T13" fmla="*/ 71 h 791"/>
                      <a:gd name="T14" fmla="*/ 47 w 1769"/>
                      <a:gd name="T15" fmla="*/ 51 h 791"/>
                      <a:gd name="T16" fmla="*/ 38 w 1769"/>
                      <a:gd name="T17" fmla="*/ 33 h 791"/>
                      <a:gd name="T18" fmla="*/ 20 w 1769"/>
                      <a:gd name="T19" fmla="*/ 17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9" name="Group 50"/>
                <p:cNvGrpSpPr>
                  <a:grpSpLocks/>
                </p:cNvGrpSpPr>
                <p:nvPr/>
              </p:nvGrpSpPr>
              <p:grpSpPr bwMode="auto">
                <a:xfrm>
                  <a:off x="3153" y="613"/>
                  <a:ext cx="918" cy="257"/>
                  <a:chOff x="22" y="1591"/>
                  <a:chExt cx="2342" cy="657"/>
                </a:xfrm>
              </p:grpSpPr>
              <p:sp>
                <p:nvSpPr>
                  <p:cNvPr id="28782" name="Freeform 51"/>
                  <p:cNvSpPr>
                    <a:spLocks/>
                  </p:cNvSpPr>
                  <p:nvPr/>
                </p:nvSpPr>
                <p:spPr bwMode="hidden">
                  <a:xfrm rot="21136207" flipH="1">
                    <a:off x="819" y="1574"/>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3"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40 h 791"/>
                      <a:gd name="T8" fmla="*/ 40 w 1769"/>
                      <a:gd name="T9" fmla="*/ 56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20" name="Group 53"/>
                <p:cNvGrpSpPr>
                  <a:grpSpLocks/>
                </p:cNvGrpSpPr>
                <p:nvPr/>
              </p:nvGrpSpPr>
              <p:grpSpPr bwMode="auto">
                <a:xfrm>
                  <a:off x="3218" y="556"/>
                  <a:ext cx="843" cy="134"/>
                  <a:chOff x="189" y="1446"/>
                  <a:chExt cx="2150" cy="343"/>
                </a:xfrm>
              </p:grpSpPr>
              <p:sp>
                <p:nvSpPr>
                  <p:cNvPr id="28780"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1" name="Freeform 55"/>
                  <p:cNvSpPr>
                    <a:spLocks/>
                  </p:cNvSpPr>
                  <p:nvPr/>
                </p:nvSpPr>
                <p:spPr bwMode="hidden">
                  <a:xfrm rot="84182" flipH="1">
                    <a:off x="189" y="1426"/>
                    <a:ext cx="755" cy="363"/>
                  </a:xfrm>
                  <a:custGeom>
                    <a:avLst/>
                    <a:gdLst>
                      <a:gd name="T0" fmla="*/ 0 w 1769"/>
                      <a:gd name="T1" fmla="*/ 0 h 791"/>
                      <a:gd name="T2" fmla="*/ 7 w 1769"/>
                      <a:gd name="T3" fmla="*/ 1 h 791"/>
                      <a:gd name="T4" fmla="*/ 16 w 1769"/>
                      <a:gd name="T5" fmla="*/ 4 h 791"/>
                      <a:gd name="T6" fmla="*/ 23 w 1769"/>
                      <a:gd name="T7" fmla="*/ 9 h 791"/>
                      <a:gd name="T8" fmla="*/ 25 w 1769"/>
                      <a:gd name="T9" fmla="*/ 12 h 791"/>
                      <a:gd name="T10" fmla="*/ 24 w 1769"/>
                      <a:gd name="T11" fmla="*/ 16 h 791"/>
                      <a:gd name="T12" fmla="*/ 22 w 1769"/>
                      <a:gd name="T13" fmla="*/ 13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21" name="Group 56"/>
                <p:cNvGrpSpPr>
                  <a:grpSpLocks/>
                </p:cNvGrpSpPr>
                <p:nvPr/>
              </p:nvGrpSpPr>
              <p:grpSpPr bwMode="auto">
                <a:xfrm>
                  <a:off x="3342" y="418"/>
                  <a:ext cx="737" cy="167"/>
                  <a:chOff x="505" y="1094"/>
                  <a:chExt cx="1879" cy="427"/>
                </a:xfrm>
              </p:grpSpPr>
              <p:sp>
                <p:nvSpPr>
                  <p:cNvPr id="28778"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9"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22" name="Group 59"/>
                <p:cNvGrpSpPr>
                  <a:grpSpLocks/>
                </p:cNvGrpSpPr>
                <p:nvPr/>
              </p:nvGrpSpPr>
              <p:grpSpPr bwMode="auto">
                <a:xfrm>
                  <a:off x="3386" y="341"/>
                  <a:ext cx="725" cy="218"/>
                  <a:chOff x="616" y="899"/>
                  <a:chExt cx="1850" cy="554"/>
                </a:xfrm>
              </p:grpSpPr>
              <p:sp>
                <p:nvSpPr>
                  <p:cNvPr id="28776"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7"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23" name="Group 62"/>
                <p:cNvGrpSpPr>
                  <a:grpSpLocks/>
                </p:cNvGrpSpPr>
                <p:nvPr/>
              </p:nvGrpSpPr>
              <p:grpSpPr bwMode="auto">
                <a:xfrm>
                  <a:off x="3472" y="231"/>
                  <a:ext cx="693" cy="291"/>
                  <a:chOff x="3472" y="231"/>
                  <a:chExt cx="693" cy="291"/>
                </a:xfrm>
              </p:grpSpPr>
              <p:sp>
                <p:nvSpPr>
                  <p:cNvPr id="28774"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5"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24" name="Group 65"/>
                <p:cNvGrpSpPr>
                  <a:grpSpLocks/>
                </p:cNvGrpSpPr>
                <p:nvPr/>
              </p:nvGrpSpPr>
              <p:grpSpPr bwMode="auto">
                <a:xfrm>
                  <a:off x="3554" y="118"/>
                  <a:ext cx="664" cy="349"/>
                  <a:chOff x="3554" y="118"/>
                  <a:chExt cx="664" cy="349"/>
                </a:xfrm>
              </p:grpSpPr>
              <p:sp>
                <p:nvSpPr>
                  <p:cNvPr id="28772"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3"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25" name="Group 68"/>
                <p:cNvGrpSpPr>
                  <a:grpSpLocks/>
                </p:cNvGrpSpPr>
                <p:nvPr/>
              </p:nvGrpSpPr>
              <p:grpSpPr bwMode="auto">
                <a:xfrm>
                  <a:off x="3784" y="30"/>
                  <a:ext cx="305" cy="593"/>
                  <a:chOff x="1633" y="104"/>
                  <a:chExt cx="778" cy="1512"/>
                </a:xfrm>
              </p:grpSpPr>
              <p:sp>
                <p:nvSpPr>
                  <p:cNvPr id="28770"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1"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26" name="Group 71"/>
                <p:cNvGrpSpPr>
                  <a:grpSpLocks/>
                </p:cNvGrpSpPr>
                <p:nvPr/>
              </p:nvGrpSpPr>
              <p:grpSpPr bwMode="auto">
                <a:xfrm>
                  <a:off x="3903" y="0"/>
                  <a:ext cx="248" cy="601"/>
                  <a:chOff x="1935" y="28"/>
                  <a:chExt cx="634" cy="1534"/>
                </a:xfrm>
              </p:grpSpPr>
              <p:sp>
                <p:nvSpPr>
                  <p:cNvPr id="28768" name="Freeform 72"/>
                  <p:cNvSpPr>
                    <a:spLocks/>
                  </p:cNvSpPr>
                  <p:nvPr/>
                </p:nvSpPr>
                <p:spPr bwMode="hidden">
                  <a:xfrm rot="4126480" flipH="1">
                    <a:off x="1942" y="915"/>
                    <a:ext cx="1040" cy="214"/>
                  </a:xfrm>
                  <a:custGeom>
                    <a:avLst/>
                    <a:gdLst>
                      <a:gd name="T0" fmla="*/ 0 w 2736"/>
                      <a:gd name="T1" fmla="*/ 7 h 504"/>
                      <a:gd name="T2" fmla="*/ 7 w 2736"/>
                      <a:gd name="T3" fmla="*/ 3 h 504"/>
                      <a:gd name="T4" fmla="*/ 14 w 2736"/>
                      <a:gd name="T5" fmla="*/ 0 h 504"/>
                      <a:gd name="T6" fmla="*/ 22 w 2736"/>
                      <a:gd name="T7" fmla="*/ 0 h 504"/>
                      <a:gd name="T8" fmla="*/ 22 w 2736"/>
                      <a:gd name="T9" fmla="*/ 1 h 504"/>
                      <a:gd name="T10" fmla="*/ 14 w 2736"/>
                      <a:gd name="T11" fmla="*/ 1 h 504"/>
                      <a:gd name="T12" fmla="*/ 5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9"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27" name="Group 74"/>
                <p:cNvGrpSpPr>
                  <a:grpSpLocks/>
                </p:cNvGrpSpPr>
                <p:nvPr/>
              </p:nvGrpSpPr>
              <p:grpSpPr bwMode="auto">
                <a:xfrm>
                  <a:off x="4251" y="252"/>
                  <a:ext cx="723" cy="222"/>
                  <a:chOff x="2822" y="672"/>
                  <a:chExt cx="1845" cy="566"/>
                </a:xfrm>
              </p:grpSpPr>
              <p:sp>
                <p:nvSpPr>
                  <p:cNvPr id="28766" name="Freeform 75"/>
                  <p:cNvSpPr>
                    <a:spLocks/>
                  </p:cNvSpPr>
                  <p:nvPr/>
                </p:nvSpPr>
                <p:spPr bwMode="hidden">
                  <a:xfrm rot="-1325434">
                    <a:off x="2805" y="1022"/>
                    <a:ext cx="1229" cy="216"/>
                  </a:xfrm>
                  <a:custGeom>
                    <a:avLst/>
                    <a:gdLst>
                      <a:gd name="T0" fmla="*/ 0 w 2736"/>
                      <a:gd name="T1" fmla="*/ 7 h 504"/>
                      <a:gd name="T2" fmla="*/ 16 w 2736"/>
                      <a:gd name="T3" fmla="*/ 3 h 504"/>
                      <a:gd name="T4" fmla="*/ 32 w 2736"/>
                      <a:gd name="T5" fmla="*/ 0 h 504"/>
                      <a:gd name="T6" fmla="*/ 50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7" name="Freeform 76"/>
                  <p:cNvSpPr>
                    <a:spLocks/>
                  </p:cNvSpPr>
                  <p:nvPr/>
                </p:nvSpPr>
                <p:spPr bwMode="hidden">
                  <a:xfrm rot="-1325434">
                    <a:off x="4003" y="673"/>
                    <a:ext cx="647" cy="337"/>
                  </a:xfrm>
                  <a:custGeom>
                    <a:avLst/>
                    <a:gdLst>
                      <a:gd name="T0" fmla="*/ 0 w 1769"/>
                      <a:gd name="T1" fmla="*/ 0 h 791"/>
                      <a:gd name="T2" fmla="*/ 3 w 1769"/>
                      <a:gd name="T3" fmla="*/ 1 h 791"/>
                      <a:gd name="T4" fmla="*/ 8 w 1769"/>
                      <a:gd name="T5" fmla="*/ 3 h 791"/>
                      <a:gd name="T6" fmla="*/ 11 w 1769"/>
                      <a:gd name="T7" fmla="*/ 6 h 791"/>
                      <a:gd name="T8" fmla="*/ 11 w 1769"/>
                      <a:gd name="T9" fmla="*/ 9 h 791"/>
                      <a:gd name="T10" fmla="*/ 11 w 1769"/>
                      <a:gd name="T11" fmla="*/ 11 h 791"/>
                      <a:gd name="T12" fmla="*/ 11 w 1769"/>
                      <a:gd name="T13" fmla="*/ 9 h 791"/>
                      <a:gd name="T14" fmla="*/ 9 w 1769"/>
                      <a:gd name="T15" fmla="*/ 6 h 791"/>
                      <a:gd name="T16" fmla="*/ 7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28" name="Group 77"/>
                <p:cNvGrpSpPr>
                  <a:grpSpLocks/>
                </p:cNvGrpSpPr>
                <p:nvPr/>
              </p:nvGrpSpPr>
              <p:grpSpPr bwMode="auto">
                <a:xfrm>
                  <a:off x="4196" y="163"/>
                  <a:ext cx="699" cy="282"/>
                  <a:chOff x="2683" y="445"/>
                  <a:chExt cx="1781" cy="717"/>
                </a:xfrm>
              </p:grpSpPr>
              <p:sp>
                <p:nvSpPr>
                  <p:cNvPr id="28764" name="Freeform 78"/>
                  <p:cNvSpPr>
                    <a:spLocks/>
                  </p:cNvSpPr>
                  <p:nvPr/>
                </p:nvSpPr>
                <p:spPr bwMode="hidden">
                  <a:xfrm rot="-1921064">
                    <a:off x="2682" y="946"/>
                    <a:ext cx="1227" cy="216"/>
                  </a:xfrm>
                  <a:custGeom>
                    <a:avLst/>
                    <a:gdLst>
                      <a:gd name="T0" fmla="*/ 0 w 2736"/>
                      <a:gd name="T1" fmla="*/ 7 h 504"/>
                      <a:gd name="T2" fmla="*/ 16 w 2736"/>
                      <a:gd name="T3" fmla="*/ 3 h 504"/>
                      <a:gd name="T4" fmla="*/ 32 w 2736"/>
                      <a:gd name="T5" fmla="*/ 0 h 504"/>
                      <a:gd name="T6" fmla="*/ 50 w 2736"/>
                      <a:gd name="T7" fmla="*/ 0 h 504"/>
                      <a:gd name="T8" fmla="*/ 49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5" name="Freeform 79"/>
                  <p:cNvSpPr>
                    <a:spLocks/>
                  </p:cNvSpPr>
                  <p:nvPr/>
                </p:nvSpPr>
                <p:spPr bwMode="hidden">
                  <a:xfrm rot="-1921064">
                    <a:off x="3801" y="444"/>
                    <a:ext cx="646" cy="339"/>
                  </a:xfrm>
                  <a:custGeom>
                    <a:avLst/>
                    <a:gdLst>
                      <a:gd name="T0" fmla="*/ 0 w 1769"/>
                      <a:gd name="T1" fmla="*/ 0 h 791"/>
                      <a:gd name="T2" fmla="*/ 3 w 1769"/>
                      <a:gd name="T3" fmla="*/ 1 h 791"/>
                      <a:gd name="T4" fmla="*/ 7 w 1769"/>
                      <a:gd name="T5" fmla="*/ 3 h 791"/>
                      <a:gd name="T6" fmla="*/ 11 w 1769"/>
                      <a:gd name="T7" fmla="*/ 6 h 791"/>
                      <a:gd name="T8" fmla="*/ 11 w 1769"/>
                      <a:gd name="T9" fmla="*/ 9 h 791"/>
                      <a:gd name="T10" fmla="*/ 11 w 1769"/>
                      <a:gd name="T11" fmla="*/ 12 h 791"/>
                      <a:gd name="T12" fmla="*/ 10 w 1769"/>
                      <a:gd name="T13" fmla="*/ 9 h 791"/>
                      <a:gd name="T14" fmla="*/ 9 w 1769"/>
                      <a:gd name="T15" fmla="*/ 6 h 791"/>
                      <a:gd name="T16" fmla="*/ 7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28729"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730"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28731" name="Group 82"/>
                <p:cNvGrpSpPr>
                  <a:grpSpLocks/>
                </p:cNvGrpSpPr>
                <p:nvPr/>
              </p:nvGrpSpPr>
              <p:grpSpPr bwMode="auto">
                <a:xfrm>
                  <a:off x="4242" y="5"/>
                  <a:ext cx="251" cy="596"/>
                  <a:chOff x="2800" y="41"/>
                  <a:chExt cx="640" cy="1520"/>
                </a:xfrm>
              </p:grpSpPr>
              <p:sp>
                <p:nvSpPr>
                  <p:cNvPr id="28762" name="Freeform 83"/>
                  <p:cNvSpPr>
                    <a:spLocks/>
                  </p:cNvSpPr>
                  <p:nvPr/>
                </p:nvSpPr>
                <p:spPr bwMode="hidden">
                  <a:xfrm rot="-3857755">
                    <a:off x="2371" y="927"/>
                    <a:ext cx="1042" cy="186"/>
                  </a:xfrm>
                  <a:custGeom>
                    <a:avLst/>
                    <a:gdLst>
                      <a:gd name="T0" fmla="*/ 0 w 2736"/>
                      <a:gd name="T1" fmla="*/ 3 h 504"/>
                      <a:gd name="T2" fmla="*/ 7 w 2736"/>
                      <a:gd name="T3" fmla="*/ 1 h 504"/>
                      <a:gd name="T4" fmla="*/ 14 w 2736"/>
                      <a:gd name="T5" fmla="*/ 0 h 504"/>
                      <a:gd name="T6" fmla="*/ 22 w 2736"/>
                      <a:gd name="T7" fmla="*/ 0 h 504"/>
                      <a:gd name="T8" fmla="*/ 22 w 2736"/>
                      <a:gd name="T9" fmla="*/ 1 h 504"/>
                      <a:gd name="T10" fmla="*/ 14 w 2736"/>
                      <a:gd name="T11" fmla="*/ 1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3" name="Freeform 84"/>
                  <p:cNvSpPr>
                    <a:spLocks/>
                  </p:cNvSpPr>
                  <p:nvPr/>
                </p:nvSpPr>
                <p:spPr bwMode="hidden">
                  <a:xfrm rot="-3857755">
                    <a:off x="3013" y="180"/>
                    <a:ext cx="566"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4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32" name="Group 85"/>
                <p:cNvGrpSpPr>
                  <a:grpSpLocks/>
                </p:cNvGrpSpPr>
                <p:nvPr/>
              </p:nvGrpSpPr>
              <p:grpSpPr bwMode="auto">
                <a:xfrm>
                  <a:off x="4295" y="53"/>
                  <a:ext cx="398" cy="574"/>
                  <a:chOff x="2934" y="163"/>
                  <a:chExt cx="1017" cy="1464"/>
                </a:xfrm>
              </p:grpSpPr>
              <p:sp>
                <p:nvSpPr>
                  <p:cNvPr id="28760"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1"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33" name="Group 88"/>
                <p:cNvGrpSpPr>
                  <a:grpSpLocks/>
                </p:cNvGrpSpPr>
                <p:nvPr/>
              </p:nvGrpSpPr>
              <p:grpSpPr bwMode="auto">
                <a:xfrm>
                  <a:off x="4215" y="2"/>
                  <a:ext cx="95" cy="567"/>
                  <a:chOff x="2730" y="32"/>
                  <a:chExt cx="243" cy="1448"/>
                </a:xfrm>
              </p:grpSpPr>
              <p:sp>
                <p:nvSpPr>
                  <p:cNvPr id="28758"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9"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34" name="Group 91"/>
                <p:cNvGrpSpPr>
                  <a:grpSpLocks/>
                </p:cNvGrpSpPr>
                <p:nvPr/>
              </p:nvGrpSpPr>
              <p:grpSpPr bwMode="auto">
                <a:xfrm>
                  <a:off x="3514" y="683"/>
                  <a:ext cx="425" cy="960"/>
                  <a:chOff x="943" y="1769"/>
                  <a:chExt cx="1085" cy="2450"/>
                </a:xfrm>
              </p:grpSpPr>
              <p:sp>
                <p:nvSpPr>
                  <p:cNvPr id="28756"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7" name="Freeform 93"/>
                  <p:cNvSpPr>
                    <a:spLocks/>
                  </p:cNvSpPr>
                  <p:nvPr/>
                </p:nvSpPr>
                <p:spPr bwMode="hidden">
                  <a:xfrm rot="18335692" flipH="1">
                    <a:off x="728" y="3494"/>
                    <a:ext cx="919" cy="489"/>
                  </a:xfrm>
                  <a:custGeom>
                    <a:avLst/>
                    <a:gdLst>
                      <a:gd name="T0" fmla="*/ 1 w 1769"/>
                      <a:gd name="T1" fmla="*/ 1 h 791"/>
                      <a:gd name="T2" fmla="*/ 18 w 1769"/>
                      <a:gd name="T3" fmla="*/ 6 h 791"/>
                      <a:gd name="T4" fmla="*/ 44 w 1769"/>
                      <a:gd name="T5" fmla="*/ 19 h 791"/>
                      <a:gd name="T6" fmla="*/ 61 w 1769"/>
                      <a:gd name="T7" fmla="*/ 39 h 791"/>
                      <a:gd name="T8" fmla="*/ 66 w 1769"/>
                      <a:gd name="T9" fmla="*/ 54 h 791"/>
                      <a:gd name="T10" fmla="*/ 64 w 1769"/>
                      <a:gd name="T11" fmla="*/ 71 h 791"/>
                      <a:gd name="T12" fmla="*/ 60 w 1769"/>
                      <a:gd name="T13" fmla="*/ 57 h 791"/>
                      <a:gd name="T14" fmla="*/ 52 w 1769"/>
                      <a:gd name="T15" fmla="*/ 41 h 791"/>
                      <a:gd name="T16" fmla="*/ 42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5" name="Group 94"/>
                <p:cNvGrpSpPr>
                  <a:grpSpLocks/>
                </p:cNvGrpSpPr>
                <p:nvPr/>
              </p:nvGrpSpPr>
              <p:grpSpPr bwMode="auto">
                <a:xfrm>
                  <a:off x="3715" y="748"/>
                  <a:ext cx="300" cy="930"/>
                  <a:chOff x="1455" y="1936"/>
                  <a:chExt cx="766" cy="2373"/>
                </a:xfrm>
              </p:grpSpPr>
              <p:sp>
                <p:nvSpPr>
                  <p:cNvPr id="28754"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5" name="Freeform 96"/>
                  <p:cNvSpPr>
                    <a:spLocks/>
                  </p:cNvSpPr>
                  <p:nvPr/>
                </p:nvSpPr>
                <p:spPr bwMode="hidden">
                  <a:xfrm rot="17542885" flipH="1">
                    <a:off x="1278" y="3621"/>
                    <a:ext cx="845" cy="489"/>
                  </a:xfrm>
                  <a:custGeom>
                    <a:avLst/>
                    <a:gdLst>
                      <a:gd name="T0" fmla="*/ 0 w 1769"/>
                      <a:gd name="T1" fmla="*/ 1 h 791"/>
                      <a:gd name="T2" fmla="*/ 12 w 1769"/>
                      <a:gd name="T3" fmla="*/ 6 h 791"/>
                      <a:gd name="T4" fmla="*/ 29 w 1769"/>
                      <a:gd name="T5" fmla="*/ 19 h 791"/>
                      <a:gd name="T6" fmla="*/ 40 w 1769"/>
                      <a:gd name="T7" fmla="*/ 39 h 791"/>
                      <a:gd name="T8" fmla="*/ 44 w 1769"/>
                      <a:gd name="T9" fmla="*/ 54 h 791"/>
                      <a:gd name="T10" fmla="*/ 42 w 1769"/>
                      <a:gd name="T11" fmla="*/ 71 h 791"/>
                      <a:gd name="T12" fmla="*/ 40 w 1769"/>
                      <a:gd name="T13" fmla="*/ 57 h 791"/>
                      <a:gd name="T14" fmla="*/ 34 w 1769"/>
                      <a:gd name="T15" fmla="*/ 41 h 791"/>
                      <a:gd name="T16" fmla="*/ 28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6" name="Group 97"/>
                <p:cNvGrpSpPr>
                  <a:grpSpLocks/>
                </p:cNvGrpSpPr>
                <p:nvPr/>
              </p:nvGrpSpPr>
              <p:grpSpPr bwMode="auto">
                <a:xfrm rot="88588">
                  <a:off x="3923" y="769"/>
                  <a:ext cx="180" cy="913"/>
                  <a:chOff x="1956" y="1990"/>
                  <a:chExt cx="492" cy="2604"/>
                </a:xfrm>
              </p:grpSpPr>
              <p:sp>
                <p:nvSpPr>
                  <p:cNvPr id="28752" name="Freeform 98"/>
                  <p:cNvSpPr>
                    <a:spLocks/>
                  </p:cNvSpPr>
                  <p:nvPr/>
                </p:nvSpPr>
                <p:spPr bwMode="hidden">
                  <a:xfrm rot="16782062" flipH="1">
                    <a:off x="1418" y="2672"/>
                    <a:ext cx="1712" cy="302"/>
                  </a:xfrm>
                  <a:custGeom>
                    <a:avLst/>
                    <a:gdLst>
                      <a:gd name="T0" fmla="*/ 0 w 2736"/>
                      <a:gd name="T1" fmla="*/ 39 h 504"/>
                      <a:gd name="T2" fmla="*/ 83 w 2736"/>
                      <a:gd name="T3" fmla="*/ 13 h 504"/>
                      <a:gd name="T4" fmla="*/ 170 w 2736"/>
                      <a:gd name="T5" fmla="*/ 2 h 504"/>
                      <a:gd name="T6" fmla="*/ 262 w 2736"/>
                      <a:gd name="T7" fmla="*/ 2 h 504"/>
                      <a:gd name="T8" fmla="*/ 261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3" name="Freeform 99"/>
                  <p:cNvSpPr>
                    <a:spLocks/>
                  </p:cNvSpPr>
                  <p:nvPr/>
                </p:nvSpPr>
                <p:spPr bwMode="hidden">
                  <a:xfrm rot="16782062" flipH="1">
                    <a:off x="1708" y="3879"/>
                    <a:ext cx="920" cy="471"/>
                  </a:xfrm>
                  <a:custGeom>
                    <a:avLst/>
                    <a:gdLst>
                      <a:gd name="T0" fmla="*/ 1 w 1769"/>
                      <a:gd name="T1" fmla="*/ 1 h 791"/>
                      <a:gd name="T2" fmla="*/ 18 w 1769"/>
                      <a:gd name="T3" fmla="*/ 4 h 791"/>
                      <a:gd name="T4" fmla="*/ 44 w 1769"/>
                      <a:gd name="T5" fmla="*/ 15 h 791"/>
                      <a:gd name="T6" fmla="*/ 61 w 1769"/>
                      <a:gd name="T7" fmla="*/ 32 h 791"/>
                      <a:gd name="T8" fmla="*/ 67 w 1769"/>
                      <a:gd name="T9" fmla="*/ 46 h 791"/>
                      <a:gd name="T10" fmla="*/ 64 w 1769"/>
                      <a:gd name="T11" fmla="*/ 59 h 791"/>
                      <a:gd name="T12" fmla="*/ 60 w 1769"/>
                      <a:gd name="T13" fmla="*/ 47 h 791"/>
                      <a:gd name="T14" fmla="*/ 53 w 1769"/>
                      <a:gd name="T15" fmla="*/ 34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7" name="Group 100"/>
                <p:cNvGrpSpPr>
                  <a:grpSpLocks/>
                </p:cNvGrpSpPr>
                <p:nvPr/>
              </p:nvGrpSpPr>
              <p:grpSpPr bwMode="auto">
                <a:xfrm>
                  <a:off x="4451" y="662"/>
                  <a:ext cx="442" cy="951"/>
                  <a:chOff x="3334" y="1717"/>
                  <a:chExt cx="1125" cy="2426"/>
                </a:xfrm>
              </p:grpSpPr>
              <p:sp>
                <p:nvSpPr>
                  <p:cNvPr id="28750"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751"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8" name="Group 103"/>
                <p:cNvGrpSpPr>
                  <a:grpSpLocks/>
                </p:cNvGrpSpPr>
                <p:nvPr/>
              </p:nvGrpSpPr>
              <p:grpSpPr bwMode="auto">
                <a:xfrm>
                  <a:off x="4391" y="721"/>
                  <a:ext cx="347" cy="951"/>
                  <a:chOff x="3181" y="1866"/>
                  <a:chExt cx="883" cy="2426"/>
                </a:xfrm>
              </p:grpSpPr>
              <p:sp>
                <p:nvSpPr>
                  <p:cNvPr id="28748" name="Freeform 104"/>
                  <p:cNvSpPr>
                    <a:spLocks/>
                  </p:cNvSpPr>
                  <p:nvPr/>
                </p:nvSpPr>
                <p:spPr bwMode="hidden">
                  <a:xfrm rot="3745735">
                    <a:off x="2508" y="2522"/>
                    <a:ext cx="1646" cy="299"/>
                  </a:xfrm>
                  <a:custGeom>
                    <a:avLst/>
                    <a:gdLst>
                      <a:gd name="T0" fmla="*/ 0 w 2736"/>
                      <a:gd name="T1" fmla="*/ 37 h 504"/>
                      <a:gd name="T2" fmla="*/ 68 w 2736"/>
                      <a:gd name="T3" fmla="*/ 12 h 504"/>
                      <a:gd name="T4" fmla="*/ 140 w 2736"/>
                      <a:gd name="T5" fmla="*/ 2 h 504"/>
                      <a:gd name="T6" fmla="*/ 216 w 2736"/>
                      <a:gd name="T7" fmla="*/ 2 h 504"/>
                      <a:gd name="T8" fmla="*/ 214 w 2736"/>
                      <a:gd name="T9" fmla="*/ 7 h 504"/>
                      <a:gd name="T10" fmla="*/ 139 w 2736"/>
                      <a:gd name="T11" fmla="*/ 7 h 504"/>
                      <a:gd name="T12" fmla="*/ 51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749" name="Freeform 105"/>
                  <p:cNvSpPr>
                    <a:spLocks/>
                  </p:cNvSpPr>
                  <p:nvPr/>
                </p:nvSpPr>
                <p:spPr bwMode="hidden">
                  <a:xfrm rot="3745735">
                    <a:off x="3387" y="3594"/>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9" name="Group 106"/>
                <p:cNvGrpSpPr>
                  <a:grpSpLocks/>
                </p:cNvGrpSpPr>
                <p:nvPr/>
              </p:nvGrpSpPr>
              <p:grpSpPr bwMode="auto">
                <a:xfrm>
                  <a:off x="4323" y="767"/>
                  <a:ext cx="243" cy="935"/>
                  <a:chOff x="3006" y="1983"/>
                  <a:chExt cx="619" cy="2386"/>
                </a:xfrm>
              </p:grpSpPr>
              <p:sp>
                <p:nvSpPr>
                  <p:cNvPr id="28746" name="Freeform 107"/>
                  <p:cNvSpPr>
                    <a:spLocks/>
                  </p:cNvSpPr>
                  <p:nvPr/>
                </p:nvSpPr>
                <p:spPr bwMode="hidden">
                  <a:xfrm rot="4286818">
                    <a:off x="2328" y="2644"/>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747" name="Freeform 108"/>
                  <p:cNvSpPr>
                    <a:spLocks/>
                  </p:cNvSpPr>
                  <p:nvPr/>
                </p:nvSpPr>
                <p:spPr bwMode="hidden">
                  <a:xfrm rot="4286818">
                    <a:off x="3003" y="3727"/>
                    <a:ext cx="857" cy="386"/>
                  </a:xfrm>
                  <a:custGeom>
                    <a:avLst/>
                    <a:gdLst>
                      <a:gd name="T0" fmla="*/ 0 w 1769"/>
                      <a:gd name="T1" fmla="*/ 0 h 791"/>
                      <a:gd name="T2" fmla="*/ 13 w 1769"/>
                      <a:gd name="T3" fmla="*/ 1 h 791"/>
                      <a:gd name="T4" fmla="*/ 31 w 1769"/>
                      <a:gd name="T5" fmla="*/ 5 h 791"/>
                      <a:gd name="T6" fmla="*/ 43 w 1769"/>
                      <a:gd name="T7" fmla="*/ 12 h 791"/>
                      <a:gd name="T8" fmla="*/ 47 w 1769"/>
                      <a:gd name="T9" fmla="*/ 17 h 791"/>
                      <a:gd name="T10" fmla="*/ 45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40" name="Group 109"/>
                <p:cNvGrpSpPr>
                  <a:grpSpLocks/>
                </p:cNvGrpSpPr>
                <p:nvPr/>
              </p:nvGrpSpPr>
              <p:grpSpPr bwMode="auto">
                <a:xfrm>
                  <a:off x="4249" y="813"/>
                  <a:ext cx="159" cy="870"/>
                  <a:chOff x="2819" y="2101"/>
                  <a:chExt cx="405" cy="2219"/>
                </a:xfrm>
              </p:grpSpPr>
              <p:sp>
                <p:nvSpPr>
                  <p:cNvPr id="28744" name="Freeform 110"/>
                  <p:cNvSpPr>
                    <a:spLocks/>
                  </p:cNvSpPr>
                  <p:nvPr/>
                </p:nvSpPr>
                <p:spPr bwMode="hidden">
                  <a:xfrm rot="4898956">
                    <a:off x="2218" y="2701"/>
                    <a:ext cx="1451" cy="247"/>
                  </a:xfrm>
                  <a:custGeom>
                    <a:avLst/>
                    <a:gdLst>
                      <a:gd name="T0" fmla="*/ 0 w 2736"/>
                      <a:gd name="T1" fmla="*/ 14 h 504"/>
                      <a:gd name="T2" fmla="*/ 36 w 2736"/>
                      <a:gd name="T3" fmla="*/ 5 h 504"/>
                      <a:gd name="T4" fmla="*/ 75 w 2736"/>
                      <a:gd name="T5" fmla="*/ 0 h 504"/>
                      <a:gd name="T6" fmla="*/ 115 w 2736"/>
                      <a:gd name="T7" fmla="*/ 0 h 504"/>
                      <a:gd name="T8" fmla="*/ 114 w 2736"/>
                      <a:gd name="T9" fmla="*/ 3 h 504"/>
                      <a:gd name="T10" fmla="*/ 74 w 2736"/>
                      <a:gd name="T11" fmla="*/ 3 h 504"/>
                      <a:gd name="T12" fmla="*/ 28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745" name="Freeform 111"/>
                  <p:cNvSpPr>
                    <a:spLocks/>
                  </p:cNvSpPr>
                  <p:nvPr/>
                </p:nvSpPr>
                <p:spPr bwMode="hidden">
                  <a:xfrm rot="4898956">
                    <a:off x="2637" y="3711"/>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8741" name="Group 112"/>
                <p:cNvGrpSpPr>
                  <a:grpSpLocks/>
                </p:cNvGrpSpPr>
                <p:nvPr/>
              </p:nvGrpSpPr>
              <p:grpSpPr bwMode="auto">
                <a:xfrm>
                  <a:off x="4045" y="826"/>
                  <a:ext cx="167" cy="857"/>
                  <a:chOff x="2287" y="2135"/>
                  <a:chExt cx="426" cy="2185"/>
                </a:xfrm>
              </p:grpSpPr>
              <p:sp>
                <p:nvSpPr>
                  <p:cNvPr id="28742" name="Freeform 113"/>
                  <p:cNvSpPr>
                    <a:spLocks/>
                  </p:cNvSpPr>
                  <p:nvPr/>
                </p:nvSpPr>
                <p:spPr bwMode="hidden">
                  <a:xfrm rot="5755659">
                    <a:off x="1903" y="2758"/>
                    <a:ext cx="1432" cy="186"/>
                  </a:xfrm>
                  <a:custGeom>
                    <a:avLst/>
                    <a:gdLst>
                      <a:gd name="T0" fmla="*/ 0 w 2736"/>
                      <a:gd name="T1" fmla="*/ 3 h 504"/>
                      <a:gd name="T2" fmla="*/ 34 w 2736"/>
                      <a:gd name="T3" fmla="*/ 1 h 504"/>
                      <a:gd name="T4" fmla="*/ 70 w 2736"/>
                      <a:gd name="T5" fmla="*/ 0 h 504"/>
                      <a:gd name="T6" fmla="*/ 107 w 2736"/>
                      <a:gd name="T7" fmla="*/ 0 h 504"/>
                      <a:gd name="T8" fmla="*/ 107 w 2736"/>
                      <a:gd name="T9" fmla="*/ 1 h 504"/>
                      <a:gd name="T10" fmla="*/ 69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743" name="Freeform 114"/>
                  <p:cNvSpPr>
                    <a:spLocks/>
                  </p:cNvSpPr>
                  <p:nvPr/>
                </p:nvSpPr>
                <p:spPr bwMode="hidden">
                  <a:xfrm rot="5755659">
                    <a:off x="2051" y="3769"/>
                    <a:ext cx="767"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6 w 1769"/>
                      <a:gd name="T11" fmla="*/ 6 h 791"/>
                      <a:gd name="T12" fmla="*/ 24 w 1769"/>
                      <a:gd name="T13" fmla="*/ 4 h 791"/>
                      <a:gd name="T14" fmla="*/ 21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sp>
            <p:nvSpPr>
              <p:cNvPr id="28686"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87"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88"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89"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90"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91"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92"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93"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94"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95"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96"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97"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98"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699"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700"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701"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702"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703"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704" name="Freeform 133"/>
              <p:cNvSpPr>
                <a:spLocks/>
              </p:cNvSpPr>
              <p:nvPr/>
            </p:nvSpPr>
            <p:spPr bwMode="hidden">
              <a:xfrm>
                <a:off x="4636" y="576"/>
                <a:ext cx="594" cy="417"/>
              </a:xfrm>
              <a:custGeom>
                <a:avLst/>
                <a:gdLst>
                  <a:gd name="T0" fmla="*/ 0 w 776"/>
                  <a:gd name="T1" fmla="*/ 0 h 2368"/>
                  <a:gd name="T2" fmla="*/ 64 w 776"/>
                  <a:gd name="T3" fmla="*/ 0 h 2368"/>
                  <a:gd name="T4" fmla="*/ 25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6 w 776"/>
                  <a:gd name="T27" fmla="*/ 0 h 2368"/>
                  <a:gd name="T28" fmla="*/ 164 w 776"/>
                  <a:gd name="T29" fmla="*/ 0 h 2368"/>
                  <a:gd name="T30" fmla="*/ 189 w 776"/>
                  <a:gd name="T31" fmla="*/ 0 h 2368"/>
                  <a:gd name="T32" fmla="*/ 176 w 776"/>
                  <a:gd name="T33" fmla="*/ 0 h 2368"/>
                  <a:gd name="T34" fmla="*/ 189 w 776"/>
                  <a:gd name="T35" fmla="*/ 0 h 2368"/>
                  <a:gd name="T36" fmla="*/ 176 w 776"/>
                  <a:gd name="T37" fmla="*/ 0 h 2368"/>
                  <a:gd name="T38" fmla="*/ 201 w 776"/>
                  <a:gd name="T39" fmla="*/ 0 h 2368"/>
                  <a:gd name="T40" fmla="*/ 189 w 776"/>
                  <a:gd name="T41" fmla="*/ 0 h 2368"/>
                  <a:gd name="T42" fmla="*/ 201 w 776"/>
                  <a:gd name="T43" fmla="*/ 0 h 2368"/>
                  <a:gd name="T44" fmla="*/ 189 w 776"/>
                  <a:gd name="T45" fmla="*/ 0 h 2368"/>
                  <a:gd name="T46" fmla="*/ 20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705" name="Freeform 134"/>
              <p:cNvSpPr>
                <a:spLocks/>
              </p:cNvSpPr>
              <p:nvPr/>
            </p:nvSpPr>
            <p:spPr bwMode="hidden">
              <a:xfrm>
                <a:off x="4658" y="132"/>
                <a:ext cx="260" cy="559"/>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706"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707"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sp>
        <p:nvSpPr>
          <p:cNvPr id="28675"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6"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36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Black" pitchFamily="-112" charset="0"/>
                <a:ea typeface="+mn-ea"/>
                <a:cs typeface="+mn-cs"/>
              </a:defRPr>
            </a:lvl1pPr>
          </a:lstStyle>
          <a:p>
            <a:pPr>
              <a:defRPr/>
            </a:pPr>
            <a:endParaRPr lang="en-US"/>
          </a:p>
        </p:txBody>
      </p:sp>
      <p:sp>
        <p:nvSpPr>
          <p:cNvPr id="5236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Black" pitchFamily="-112" charset="0"/>
                <a:ea typeface="+mn-ea"/>
                <a:cs typeface="+mn-cs"/>
              </a:defRPr>
            </a:lvl1pPr>
          </a:lstStyle>
          <a:p>
            <a:pPr>
              <a:defRPr/>
            </a:pPr>
            <a:endParaRPr lang="en-US"/>
          </a:p>
        </p:txBody>
      </p:sp>
      <p:sp>
        <p:nvSpPr>
          <p:cNvPr id="5236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Black" charset="0"/>
              </a:defRPr>
            </a:lvl1pPr>
          </a:lstStyle>
          <a:p>
            <a:pPr>
              <a:defRPr/>
            </a:pPr>
            <a:fld id="{FF65BFAA-08D3-9A4D-868D-0E42943518D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98"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Black" pitchFamily="-110" charset="0"/>
        </a:defRPr>
      </a:lvl6pPr>
      <a:lvl7pPr marL="914400" algn="l" rtl="0" fontAlgn="base">
        <a:spcBef>
          <a:spcPct val="0"/>
        </a:spcBef>
        <a:spcAft>
          <a:spcPct val="0"/>
        </a:spcAft>
        <a:defRPr sz="4400">
          <a:solidFill>
            <a:schemeClr val="tx2"/>
          </a:solidFill>
          <a:latin typeface="Arial Black" pitchFamily="-110" charset="0"/>
        </a:defRPr>
      </a:lvl7pPr>
      <a:lvl8pPr marL="1371600" algn="l" rtl="0" fontAlgn="base">
        <a:spcBef>
          <a:spcPct val="0"/>
        </a:spcBef>
        <a:spcAft>
          <a:spcPct val="0"/>
        </a:spcAft>
        <a:defRPr sz="4400">
          <a:solidFill>
            <a:schemeClr val="tx2"/>
          </a:solidFill>
          <a:latin typeface="Arial Black" pitchFamily="-110" charset="0"/>
        </a:defRPr>
      </a:lvl8pPr>
      <a:lvl9pPr marL="1828800" algn="l" rtl="0" fontAlgn="base">
        <a:spcBef>
          <a:spcPct val="0"/>
        </a:spcBef>
        <a:spcAft>
          <a:spcPct val="0"/>
        </a:spcAft>
        <a:defRPr sz="4400">
          <a:solidFill>
            <a:schemeClr val="tx2"/>
          </a:solidFill>
          <a:latin typeface="Arial Black" pitchFamily="-110"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563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135A76F-3B49-344E-B775-E290BE7AFDDE}" type="slidenum">
              <a:rPr lang="en-US"/>
              <a:pPr>
                <a:defRPr/>
              </a:pPr>
              <a:t>‹#›</a:t>
            </a:fld>
            <a:endParaRPr lang="en-US"/>
          </a:p>
        </p:txBody>
      </p:sp>
      <p:grpSp>
        <p:nvGrpSpPr>
          <p:cNvPr id="40964" name="Group 4"/>
          <p:cNvGrpSpPr>
            <a:grpSpLocks/>
          </p:cNvGrpSpPr>
          <p:nvPr/>
        </p:nvGrpSpPr>
        <p:grpSpPr bwMode="auto">
          <a:xfrm>
            <a:off x="0" y="0"/>
            <a:ext cx="9140825" cy="6850063"/>
            <a:chOff x="0" y="0"/>
            <a:chExt cx="5758" cy="4315"/>
          </a:xfrm>
        </p:grpSpPr>
        <p:grpSp>
          <p:nvGrpSpPr>
            <p:cNvPr id="40968" name="Group 5"/>
            <p:cNvGrpSpPr>
              <a:grpSpLocks/>
            </p:cNvGrpSpPr>
            <p:nvPr userDrawn="1"/>
          </p:nvGrpSpPr>
          <p:grpSpPr bwMode="auto">
            <a:xfrm>
              <a:off x="1728" y="2230"/>
              <a:ext cx="4027" cy="2085"/>
              <a:chOff x="1728" y="2230"/>
              <a:chExt cx="4027" cy="2085"/>
            </a:xfrm>
          </p:grpSpPr>
          <p:sp>
            <p:nvSpPr>
              <p:cNvPr id="563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563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563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4097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grpSp>
        <p:sp>
          <p:nvSpPr>
            <p:cNvPr id="563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40970"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563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mn-ea"/>
                <a:cs typeface="+mn-cs"/>
              </a:defRPr>
            </a:lvl1pPr>
          </a:lstStyle>
          <a:p>
            <a:pPr>
              <a:defRPr/>
            </a:pPr>
            <a:endParaRPr lang="en-US"/>
          </a:p>
        </p:txBody>
      </p:sp>
      <p:sp>
        <p:nvSpPr>
          <p:cNvPr id="563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99"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a:defRPr/>
            </a:pPr>
            <a:endParaRPr lang="en-US"/>
          </a:p>
        </p:txBody>
      </p:sp>
      <p:sp>
        <p:nvSpPr>
          <p:cNvPr id="1228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a:defRPr/>
            </a:pPr>
            <a:endParaRPr lang="en-US"/>
          </a:p>
        </p:txBody>
      </p:sp>
      <p:sp>
        <p:nvSpPr>
          <p:cNvPr id="1228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Osaka" charset="0"/>
                <a:cs typeface="Osaka" charset="0"/>
              </a:defRPr>
            </a:lvl1pPr>
          </a:lstStyle>
          <a:p>
            <a:pPr>
              <a:defRPr/>
            </a:pPr>
            <a:fld id="{DB7BF809-8E37-0746-9C40-0501F608D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61" r:id="rId1"/>
    <p:sldLayoutId id="2147485262" r:id="rId2"/>
    <p:sldLayoutId id="2147485263" r:id="rId3"/>
    <p:sldLayoutId id="2147485264" r:id="rId4"/>
    <p:sldLayoutId id="2147485265" r:id="rId5"/>
    <p:sldLayoutId id="2147485266" r:id="rId6"/>
    <p:sldLayoutId id="2147485267" r:id="rId7"/>
    <p:sldLayoutId id="2147485268" r:id="rId8"/>
    <p:sldLayoutId id="2147485269" r:id="rId9"/>
    <p:sldLayoutId id="2147485270" r:id="rId10"/>
    <p:sldLayoutId id="21474852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2pPr>
      <a:lvl3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3pPr>
      <a:lvl4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4pPr>
      <a:lvl5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5pPr>
      <a:lvl6pPr marL="4572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6pPr>
      <a:lvl7pPr marL="9144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7pPr>
      <a:lvl8pPr marL="13716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8pPr>
      <a:lvl9pPr marL="18288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solidFill>
                <a:srgbClr val="000000"/>
              </a:solidFill>
              <a:latin typeface="Times New Roman" charset="0"/>
            </a:endParaRPr>
          </a:p>
        </p:txBody>
      </p:sp>
      <p:sp>
        <p:nvSpPr>
          <p:cNvPr id="65539"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65540" name="Picture 4" descr="minispir"/>
          <p:cNvPicPr>
            <a:picLocks noChangeAspect="1" noChangeArrowheads="1"/>
          </p:cNvPicPr>
          <p:nvPr/>
        </p:nvPicPr>
        <p:blipFill>
          <a:blip r:embed="rId3" cstate="screen">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41" name="Picture 5" descr="minispi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ltGray">
          <a:xfrm>
            <a:off x="0" y="4222750"/>
            <a:ext cx="11811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2"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3"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07" charset="0"/>
                <a:ea typeface="+mn-ea"/>
                <a:cs typeface="+mn-cs"/>
              </a:defRPr>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07" charset="0"/>
                <a:ea typeface="+mn-ea"/>
                <a:cs typeface="+mn-cs"/>
              </a:defRPr>
            </a:lvl1pPr>
          </a:lstStyle>
          <a:p>
            <a:pPr>
              <a:defRPr/>
            </a:pP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7F1656CC-D716-4242-8080-CE32915B92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0"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1588"/>
            <a:ext cx="9144000" cy="6859588"/>
            <a:chOff x="0" y="-1"/>
            <a:chExt cx="5760" cy="4321"/>
          </a:xfrm>
        </p:grpSpPr>
        <p:sp>
          <p:nvSpPr>
            <p:cNvPr id="67592"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3"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4"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nvGrpSpPr>
            <p:cNvPr id="67595" name="Group 6"/>
            <p:cNvGrpSpPr>
              <a:grpSpLocks/>
            </p:cNvGrpSpPr>
            <p:nvPr/>
          </p:nvGrpSpPr>
          <p:grpSpPr bwMode="auto">
            <a:xfrm>
              <a:off x="0" y="1014"/>
              <a:ext cx="5760" cy="261"/>
              <a:chOff x="0" y="115"/>
              <a:chExt cx="5760" cy="464"/>
            </a:xfrm>
          </p:grpSpPr>
          <p:sp>
            <p:nvSpPr>
              <p:cNvPr id="67596"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7"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8"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9"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grpSp>
      <p:sp>
        <p:nvSpPr>
          <p:cNvPr id="67587"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7588"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53"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rgbClr val="FFFFFF"/>
                </a:solidFill>
                <a:latin typeface="+mn-lt"/>
                <a:ea typeface="+mn-ea"/>
                <a:cs typeface="+mn-cs"/>
              </a:defRPr>
            </a:lvl1pPr>
          </a:lstStyle>
          <a:p>
            <a:pPr>
              <a:defRPr/>
            </a:pPr>
            <a:endParaRPr lang="en-US"/>
          </a:p>
        </p:txBody>
      </p:sp>
      <p:sp>
        <p:nvSpPr>
          <p:cNvPr id="317454"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rgbClr val="FFFFFF"/>
                </a:solidFill>
                <a:latin typeface="+mn-lt"/>
                <a:ea typeface="+mn-ea"/>
                <a:cs typeface="+mn-cs"/>
              </a:defRPr>
            </a:lvl1pPr>
          </a:lstStyle>
          <a:p>
            <a:pPr>
              <a:defRPr/>
            </a:pPr>
            <a:endParaRPr lang="en-US"/>
          </a:p>
        </p:txBody>
      </p:sp>
      <p:sp>
        <p:nvSpPr>
          <p:cNvPr id="317455"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rgbClr val="FFFFFF"/>
                </a:solidFill>
                <a:latin typeface="Arial Black" charset="0"/>
              </a:defRPr>
            </a:lvl1pPr>
          </a:lstStyle>
          <a:p>
            <a:pPr>
              <a:defRPr/>
            </a:pPr>
            <a:fld id="{FB6CC9C3-1661-5049-BE74-D6FEB33147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72" r:id="rId1"/>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2pPr>
      <a:lvl3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3pPr>
      <a:lvl4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4pPr>
      <a:lvl5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5pPr>
      <a:lvl6pPr marL="457200" algn="ctr" rtl="0" fontAlgn="base">
        <a:spcBef>
          <a:spcPct val="0"/>
        </a:spcBef>
        <a:spcAft>
          <a:spcPct val="0"/>
        </a:spcAft>
        <a:defRPr kumimoji="1" sz="4400">
          <a:solidFill>
            <a:schemeClr val="tx2"/>
          </a:solidFill>
          <a:latin typeface="Arial Black" pitchFamily="-107" charset="0"/>
        </a:defRPr>
      </a:lvl6pPr>
      <a:lvl7pPr marL="914400" algn="ctr" rtl="0" fontAlgn="base">
        <a:spcBef>
          <a:spcPct val="0"/>
        </a:spcBef>
        <a:spcAft>
          <a:spcPct val="0"/>
        </a:spcAft>
        <a:defRPr kumimoji="1" sz="4400">
          <a:solidFill>
            <a:schemeClr val="tx2"/>
          </a:solidFill>
          <a:latin typeface="Arial Black" pitchFamily="-107" charset="0"/>
        </a:defRPr>
      </a:lvl7pPr>
      <a:lvl8pPr marL="1371600" algn="ctr" rtl="0" fontAlgn="base">
        <a:spcBef>
          <a:spcPct val="0"/>
        </a:spcBef>
        <a:spcAft>
          <a:spcPct val="0"/>
        </a:spcAft>
        <a:defRPr kumimoji="1" sz="4400">
          <a:solidFill>
            <a:schemeClr val="tx2"/>
          </a:solidFill>
          <a:latin typeface="Arial Black" pitchFamily="-107" charset="0"/>
        </a:defRPr>
      </a:lvl8pPr>
      <a:lvl9pPr marL="1828800" algn="ctr" rtl="0" fontAlgn="base">
        <a:spcBef>
          <a:spcPct val="0"/>
        </a:spcBef>
        <a:spcAft>
          <a:spcPct val="0"/>
        </a:spcAft>
        <a:defRPr kumimoji="1" sz="4400">
          <a:solidFill>
            <a:schemeClr val="tx2"/>
          </a:solidFill>
          <a:latin typeface="Arial Black" pitchFamily="-107"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04.x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venantinblood.com/bc/CovPic.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0.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0.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0.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0.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0.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156.x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0.xml"/><Relationship Id="rId1" Type="http://schemas.openxmlformats.org/officeDocument/2006/relationships/slideLayout" Target="../slideLayouts/slideLayout156.xml"/><Relationship Id="rId4" Type="http://schemas.openxmlformats.org/officeDocument/2006/relationships/image" Target="../media/image3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1.xml"/><Relationship Id="rId1" Type="http://schemas.openxmlformats.org/officeDocument/2006/relationships/slideLayout" Target="../slideLayouts/slideLayout52.xml"/><Relationship Id="rId4" Type="http://schemas.openxmlformats.org/officeDocument/2006/relationships/image" Target="../media/image37.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2.xml"/><Relationship Id="rId1" Type="http://schemas.openxmlformats.org/officeDocument/2006/relationships/slideLayout" Target="../slideLayouts/slideLayout52.xml"/><Relationship Id="rId4" Type="http://schemas.openxmlformats.org/officeDocument/2006/relationships/image" Target="../media/image38.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3.xml"/><Relationship Id="rId1" Type="http://schemas.openxmlformats.org/officeDocument/2006/relationships/slideLayout" Target="../slideLayouts/slideLayout52.xml"/><Relationship Id="rId4" Type="http://schemas.openxmlformats.org/officeDocument/2006/relationships/image" Target="../media/image39.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44.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4" descr="MF - Plate 2"/>
          <p:cNvPicPr>
            <a:picLocks noChangeAspect="1" noChangeArrowheads="1"/>
          </p:cNvPicPr>
          <p:nvPr/>
        </p:nvPicPr>
        <p:blipFill>
          <a:blip r:embed="rId3" cstate="screen">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293688" y="685800"/>
            <a:ext cx="8697912" cy="1979613"/>
          </a:xfrm>
        </p:spPr>
        <p:txBody>
          <a:bodyPr/>
          <a:lstStyle/>
          <a:p>
            <a:pPr eaLnBrk="1" hangingPunct="1">
              <a:defRPr/>
            </a:pPr>
            <a:r>
              <a:rPr lang="en-US" sz="11700" b="1" dirty="0">
                <a:solidFill>
                  <a:srgbClr val="000000"/>
                </a:solidFill>
                <a:effectLst>
                  <a:outerShdw blurRad="38100" dist="38100" dir="2700000" algn="tl">
                    <a:srgbClr val="FFFFFF"/>
                  </a:outerShdw>
                </a:effectLst>
                <a:latin typeface="Arial" charset="0"/>
                <a:ea typeface="ＭＳ Ｐゴシック" charset="0"/>
                <a:cs typeface="ＭＳ Ｐゴシック" charset="0"/>
              </a:rPr>
              <a:t>Covenants</a:t>
            </a:r>
          </a:p>
        </p:txBody>
      </p:sp>
      <p:sp>
        <p:nvSpPr>
          <p:cNvPr id="2051" name="Rectangle 3"/>
          <p:cNvSpPr>
            <a:spLocks noGrp="1" noChangeArrowheads="1"/>
          </p:cNvSpPr>
          <p:nvPr>
            <p:ph type="subTitle" idx="1"/>
          </p:nvPr>
        </p:nvSpPr>
        <p:spPr>
          <a:xfrm>
            <a:off x="1143000" y="2803525"/>
            <a:ext cx="7162800" cy="1997075"/>
          </a:xfrm>
        </p:spPr>
        <p:txBody>
          <a:bodyPr/>
          <a:lstStyle/>
          <a:p>
            <a:pPr eaLnBrk="1" hangingPunct="1">
              <a:buFont typeface="Wingdings" charset="0"/>
              <a:buNone/>
              <a:defRPr/>
            </a:pPr>
            <a:r>
              <a:rPr lang="en-US" sz="7200" b="1">
                <a:solidFill>
                  <a:srgbClr val="000000"/>
                </a:solidFill>
                <a:effectLst>
                  <a:outerShdw blurRad="38100" dist="38100" dir="2700000" algn="tl">
                    <a:srgbClr val="FFFFFF"/>
                  </a:outerShdw>
                </a:effectLst>
                <a:latin typeface="Tahoma" charset="0"/>
                <a:ea typeface="ＭＳ Ｐゴシック" charset="0"/>
                <a:cs typeface="ＭＳ Ｐゴシック" charset="0"/>
              </a:rPr>
              <a:t>Ancient &amp; Modern</a:t>
            </a:r>
          </a:p>
        </p:txBody>
      </p:sp>
      <p:sp>
        <p:nvSpPr>
          <p:cNvPr id="2" name="Rectangle 1">
            <a:extLst>
              <a:ext uri="{FF2B5EF4-FFF2-40B4-BE49-F238E27FC236}">
                <a16:creationId xmlns:a16="http://schemas.microsoft.com/office/drawing/2014/main" id="{1991D13F-254C-5D5A-1BBA-99F148BB3B98}"/>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3" name="Group 2"/>
          <p:cNvGrpSpPr>
            <a:grpSpLocks noChangeAspect="1"/>
          </p:cNvGrpSpPr>
          <p:nvPr/>
        </p:nvGrpSpPr>
        <p:grpSpPr bwMode="auto">
          <a:xfrm>
            <a:off x="228600" y="1219200"/>
            <a:ext cx="8763000" cy="2057400"/>
            <a:chOff x="164" y="1143"/>
            <a:chExt cx="1874" cy="1647"/>
          </a:xfrm>
        </p:grpSpPr>
        <p:sp>
          <p:nvSpPr>
            <p:cNvPr id="151561" name="AutoShape 3"/>
            <p:cNvSpPr>
              <a:spLocks noChangeAspect="1" noChangeArrowheads="1" noTextEdit="1"/>
            </p:cNvSpPr>
            <p:nvPr/>
          </p:nvSpPr>
          <p:spPr bwMode="auto">
            <a:xfrm>
              <a:off x="164" y="1143"/>
              <a:ext cx="1874" cy="1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51562" name="_s14341"/>
            <p:cNvCxnSpPr>
              <a:cxnSpLocks noChangeShapeType="1"/>
              <a:stCxn id="151566" idx="0"/>
              <a:endCxn id="151564" idx="2"/>
            </p:cNvCxnSpPr>
            <p:nvPr/>
          </p:nvCxnSpPr>
          <p:spPr bwMode="auto">
            <a:xfrm rot="5400000" flipH="1">
              <a:off x="1298" y="1794"/>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51563" name="_s14342"/>
            <p:cNvCxnSpPr>
              <a:cxnSpLocks noChangeShapeType="1"/>
              <a:stCxn id="151565" idx="0"/>
              <a:endCxn id="151564" idx="2"/>
            </p:cNvCxnSpPr>
            <p:nvPr/>
          </p:nvCxnSpPr>
          <p:spPr bwMode="auto">
            <a:xfrm rot="-5400000">
              <a:off x="794" y="1794"/>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51564" name="_s14343"/>
            <p:cNvSpPr>
              <a:spLocks noChangeArrowheads="1"/>
            </p:cNvSpPr>
            <p:nvPr/>
          </p:nvSpPr>
          <p:spPr bwMode="auto">
            <a:xfrm>
              <a:off x="631" y="1417"/>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Covenants</a:t>
              </a:r>
            </a:p>
          </p:txBody>
        </p:sp>
        <p:sp>
          <p:nvSpPr>
            <p:cNvPr id="151565" name="_s14344"/>
            <p:cNvSpPr>
              <a:spLocks noChangeArrowheads="1"/>
            </p:cNvSpPr>
            <p:nvPr/>
          </p:nvSpPr>
          <p:spPr bwMode="auto">
            <a:xfrm>
              <a:off x="164" y="2100"/>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Conditional</a:t>
              </a:r>
            </a:p>
          </p:txBody>
        </p:sp>
        <p:sp>
          <p:nvSpPr>
            <p:cNvPr id="151566" name="_s14345"/>
            <p:cNvSpPr>
              <a:spLocks noChangeArrowheads="1"/>
            </p:cNvSpPr>
            <p:nvPr/>
          </p:nvSpPr>
          <p:spPr bwMode="auto">
            <a:xfrm>
              <a:off x="1173" y="2100"/>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Unconditional</a:t>
              </a:r>
            </a:p>
          </p:txBody>
        </p:sp>
      </p:grpSp>
      <p:graphicFrame>
        <p:nvGraphicFramePr>
          <p:cNvPr id="148489" name="Group 9"/>
          <p:cNvGraphicFramePr>
            <a:graphicFrameLocks noGrp="1"/>
          </p:cNvGraphicFramePr>
          <p:nvPr/>
        </p:nvGraphicFramePr>
        <p:xfrm>
          <a:off x="0" y="3429000"/>
          <a:ext cx="9144000" cy="2667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Suzerain-Vassal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Royal Land Grant</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1559" name="Text Box 22"/>
          <p:cNvSpPr txBox="1">
            <a:spLocks noChangeArrowheads="1"/>
          </p:cNvSpPr>
          <p:nvPr/>
        </p:nvSpPr>
        <p:spPr bwMode="auto">
          <a:xfrm>
            <a:off x="8496300" y="33338"/>
            <a:ext cx="5762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41</a:t>
            </a:r>
          </a:p>
        </p:txBody>
      </p:sp>
      <p:sp>
        <p:nvSpPr>
          <p:cNvPr id="148503" name="Rectangle 23"/>
          <p:cNvSpPr>
            <a:spLocks noGrp="1" noChangeArrowheads="1"/>
          </p:cNvSpPr>
          <p:nvPr>
            <p:ph type="title"/>
          </p:nvPr>
        </p:nvSpPr>
        <p:spPr/>
        <p:txBody>
          <a:bodyPr/>
          <a:lstStyle/>
          <a:p>
            <a:pPr eaLnBrk="1" hangingPunct="1">
              <a:defRPr/>
            </a:pPr>
            <a:r>
              <a:rPr lang="en-US" sz="6000" b="1">
                <a:latin typeface="Arial" charset="0"/>
                <a:ea typeface="ＭＳ Ｐゴシック" charset="0"/>
                <a:cs typeface="ＭＳ Ｐゴシック" charset="0"/>
              </a:rPr>
              <a:t>Types of Covenants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Effect transition="in" filter="wipe(down)">
                                      <p:cBhvr>
                                        <p:cTn id="7" dur="500"/>
                                        <p:tgtEl>
                                          <p:spTgt spid="148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2225" y="357188"/>
            <a:ext cx="7110413" cy="2224087"/>
            <a:chOff x="814" y="225"/>
            <a:chExt cx="4479" cy="1401"/>
          </a:xfrm>
        </p:grpSpPr>
        <p:sp>
          <p:nvSpPr>
            <p:cNvPr id="32771" name="Rectangle 3"/>
            <p:cNvSpPr>
              <a:spLocks noChangeArrowheads="1"/>
            </p:cNvSpPr>
            <p:nvPr/>
          </p:nvSpPr>
          <p:spPr bwMode="auto">
            <a:xfrm>
              <a:off x="814" y="225"/>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dirty="0">
                  <a:solidFill>
                    <a:srgbClr val="FAFD00"/>
                  </a:solidFill>
                  <a:latin typeface="Arial"/>
                  <a:cs typeface="Arial"/>
                </a:rPr>
                <a:t>                            Genesis 12</a:t>
              </a:r>
            </a:p>
            <a:p>
              <a:pPr>
                <a:defRPr/>
              </a:pPr>
              <a:r>
                <a:rPr lang="en-US" sz="2800" b="1" dirty="0">
                  <a:solidFill>
                    <a:srgbClr val="FAFD00"/>
                  </a:solidFill>
                  <a:latin typeface="Arial"/>
                  <a:cs typeface="Arial"/>
                </a:rPr>
                <a:t>	The Lord had said to Abram, </a:t>
              </a:r>
            </a:p>
            <a:p>
              <a:pPr>
                <a:defRPr/>
              </a:pPr>
              <a:r>
                <a:rPr lang="en-US" sz="2800" b="1" dirty="0">
                  <a:solidFill>
                    <a:srgbClr val="FAFD00"/>
                  </a:solidFill>
                  <a:latin typeface="Arial"/>
                  <a:cs typeface="Arial"/>
                </a:rPr>
                <a:t>        </a:t>
              </a:r>
              <a:r>
                <a:rPr lang="ja-JP" altLang="en-US" sz="2800" b="1" dirty="0">
                  <a:solidFill>
                    <a:srgbClr val="FAFD00"/>
                  </a:solidFill>
                  <a:latin typeface="Arial"/>
                  <a:cs typeface="Arial"/>
                </a:rPr>
                <a:t>“</a:t>
              </a:r>
              <a:r>
                <a:rPr lang="en-US" sz="2800" b="1" dirty="0">
                  <a:solidFill>
                    <a:srgbClr val="FAFD00"/>
                  </a:solidFill>
                  <a:latin typeface="Arial"/>
                  <a:cs typeface="Arial"/>
                </a:rPr>
                <a:t>Leave your country, your people and your father</a:t>
              </a:r>
              <a:r>
                <a:rPr lang="fr-FR" altLang="ja-JP" sz="2800" b="1" dirty="0">
                  <a:solidFill>
                    <a:srgbClr val="FAFD00"/>
                  </a:solidFill>
                  <a:latin typeface="Arial"/>
                  <a:cs typeface="Arial"/>
                </a:rPr>
                <a:t>'</a:t>
              </a:r>
              <a:r>
                <a:rPr lang="en-US" sz="2800" b="1" dirty="0">
                  <a:solidFill>
                    <a:srgbClr val="FAFD00"/>
                  </a:solidFill>
                  <a:latin typeface="Arial"/>
                  <a:cs typeface="Arial"/>
                </a:rPr>
                <a:t>s household, and go to </a:t>
              </a:r>
              <a:r>
                <a:rPr lang="en-US" sz="2800" b="1" dirty="0">
                  <a:solidFill>
                    <a:srgbClr val="00DFCA"/>
                  </a:solidFill>
                  <a:latin typeface="Arial"/>
                  <a:cs typeface="Arial"/>
                </a:rPr>
                <a:t>the land </a:t>
              </a:r>
              <a:r>
                <a:rPr lang="en-US" sz="2800" b="1" dirty="0">
                  <a:solidFill>
                    <a:srgbClr val="FAFD00"/>
                  </a:solidFill>
                  <a:latin typeface="Arial"/>
                  <a:cs typeface="Arial"/>
                </a:rPr>
                <a:t>I will show you.</a:t>
              </a:r>
              <a:endParaRPr lang="en-US" sz="2800" b="1" dirty="0">
                <a:solidFill>
                  <a:srgbClr val="00DFCA"/>
                </a:solidFill>
                <a:latin typeface="Arial"/>
                <a:cs typeface="Arial"/>
              </a:endParaRPr>
            </a:p>
          </p:txBody>
        </p:sp>
        <p:sp>
          <p:nvSpPr>
            <p:cNvPr id="32772" name="Rectangle 4"/>
            <p:cNvSpPr>
              <a:spLocks noChangeArrowheads="1"/>
            </p:cNvSpPr>
            <p:nvPr/>
          </p:nvSpPr>
          <p:spPr bwMode="auto">
            <a:xfrm>
              <a:off x="1207" y="440"/>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1</a:t>
              </a:r>
            </a:p>
          </p:txBody>
        </p:sp>
      </p:grpSp>
      <p:grpSp>
        <p:nvGrpSpPr>
          <p:cNvPr id="3" name="Group 5"/>
          <p:cNvGrpSpPr>
            <a:grpSpLocks/>
          </p:cNvGrpSpPr>
          <p:nvPr/>
        </p:nvGrpSpPr>
        <p:grpSpPr bwMode="auto">
          <a:xfrm>
            <a:off x="1154113" y="2125663"/>
            <a:ext cx="7110412" cy="2224087"/>
            <a:chOff x="727" y="1339"/>
            <a:chExt cx="4479" cy="1401"/>
          </a:xfrm>
        </p:grpSpPr>
        <p:sp>
          <p:nvSpPr>
            <p:cNvPr id="32774" name="Rectangle 6"/>
            <p:cNvSpPr>
              <a:spLocks noChangeArrowheads="1"/>
            </p:cNvSpPr>
            <p:nvPr/>
          </p:nvSpPr>
          <p:spPr bwMode="auto">
            <a:xfrm>
              <a:off x="727" y="1339"/>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a:solidFill>
                  <a:srgbClr val="FAFD00"/>
                </a:solidFill>
                <a:latin typeface="Arial"/>
                <a:cs typeface="Arial"/>
              </a:endParaRPr>
            </a:p>
            <a:p>
              <a:pPr>
                <a:defRPr/>
              </a:pPr>
              <a:r>
                <a:rPr lang="en-US" sz="2000" b="1">
                  <a:solidFill>
                    <a:srgbClr val="FAFD00"/>
                  </a:solidFill>
                  <a:latin typeface="Arial"/>
                  <a:cs typeface="Arial"/>
                </a:rPr>
                <a:t>	 </a:t>
              </a:r>
              <a:r>
                <a:rPr lang="ja-JP" altLang="en-US" sz="2800" b="1">
                  <a:solidFill>
                    <a:srgbClr val="FAFD00"/>
                  </a:solidFill>
                  <a:latin typeface="Arial"/>
                  <a:cs typeface="Arial"/>
                </a:rPr>
                <a:t>“</a:t>
              </a:r>
              <a:r>
                <a:rPr lang="en-US" sz="2800" b="1">
                  <a:solidFill>
                    <a:srgbClr val="FAFD00"/>
                  </a:solidFill>
                  <a:latin typeface="Arial"/>
                  <a:cs typeface="Arial"/>
                </a:rPr>
                <a:t>I will make you into </a:t>
              </a:r>
              <a:r>
                <a:rPr lang="en-US" sz="2800" b="1">
                  <a:solidFill>
                    <a:srgbClr val="00DFCA"/>
                  </a:solidFill>
                  <a:latin typeface="Arial"/>
                  <a:cs typeface="Arial"/>
                </a:rPr>
                <a:t>a great nation </a:t>
              </a:r>
              <a:endParaRPr lang="en-US" sz="2800" b="1">
                <a:solidFill>
                  <a:srgbClr val="FAFD00"/>
                </a:solidFill>
                <a:latin typeface="Arial"/>
                <a:cs typeface="Arial"/>
              </a:endParaRPr>
            </a:p>
            <a:p>
              <a:pPr>
                <a:defRPr/>
              </a:pPr>
              <a:r>
                <a:rPr lang="en-US" sz="2800" b="1">
                  <a:solidFill>
                    <a:srgbClr val="FAFD00"/>
                  </a:solidFill>
                  <a:latin typeface="Arial"/>
                  <a:cs typeface="Arial"/>
                </a:rPr>
                <a:t>	      and I will bless you;</a:t>
              </a:r>
            </a:p>
            <a:p>
              <a:pPr>
                <a:defRPr/>
              </a:pPr>
              <a:r>
                <a:rPr lang="en-US" sz="2800" b="1">
                  <a:solidFill>
                    <a:srgbClr val="FAFD00"/>
                  </a:solidFill>
                  <a:latin typeface="Arial"/>
                  <a:cs typeface="Arial"/>
                </a:rPr>
                <a:t>	   I will make your name great,</a:t>
              </a:r>
            </a:p>
            <a:p>
              <a:pPr>
                <a:defRPr/>
              </a:pPr>
              <a:r>
                <a:rPr lang="en-US" sz="2800" b="1">
                  <a:solidFill>
                    <a:srgbClr val="FAFD00"/>
                  </a:solidFill>
                  <a:latin typeface="Arial"/>
                  <a:cs typeface="Arial"/>
                </a:rPr>
                <a:t>	      and you will be a blessing.</a:t>
              </a:r>
              <a:endParaRPr lang="en-US" sz="2800" b="1">
                <a:solidFill>
                  <a:srgbClr val="00DFCA"/>
                </a:solidFill>
                <a:latin typeface="Arial"/>
                <a:cs typeface="Arial"/>
              </a:endParaRPr>
            </a:p>
          </p:txBody>
        </p:sp>
        <p:sp>
          <p:nvSpPr>
            <p:cNvPr id="32775" name="Rectangle 7"/>
            <p:cNvSpPr>
              <a:spLocks noChangeArrowheads="1"/>
            </p:cNvSpPr>
            <p:nvPr/>
          </p:nvSpPr>
          <p:spPr bwMode="auto">
            <a:xfrm>
              <a:off x="1227" y="1513"/>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2</a:t>
              </a:r>
            </a:p>
          </p:txBody>
        </p:sp>
      </p:grpSp>
      <p:grpSp>
        <p:nvGrpSpPr>
          <p:cNvPr id="4" name="Group 8"/>
          <p:cNvGrpSpPr>
            <a:grpSpLocks/>
          </p:cNvGrpSpPr>
          <p:nvPr/>
        </p:nvGrpSpPr>
        <p:grpSpPr bwMode="auto">
          <a:xfrm>
            <a:off x="1131888" y="3856038"/>
            <a:ext cx="7110412" cy="2651125"/>
            <a:chOff x="713" y="2429"/>
            <a:chExt cx="4479" cy="1670"/>
          </a:xfrm>
        </p:grpSpPr>
        <p:sp>
          <p:nvSpPr>
            <p:cNvPr id="32777" name="Rectangle 9"/>
            <p:cNvSpPr>
              <a:spLocks noChangeArrowheads="1"/>
            </p:cNvSpPr>
            <p:nvPr/>
          </p:nvSpPr>
          <p:spPr bwMode="auto">
            <a:xfrm>
              <a:off x="713" y="2429"/>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a:solidFill>
                  <a:srgbClr val="FAFD00"/>
                </a:solidFill>
                <a:latin typeface="Arial"/>
                <a:cs typeface="Arial"/>
              </a:endParaRPr>
            </a:p>
            <a:p>
              <a:pPr>
                <a:defRPr/>
              </a:pPr>
              <a:r>
                <a:rPr lang="en-US" sz="2800" b="1">
                  <a:solidFill>
                    <a:srgbClr val="FAFD00"/>
                  </a:solidFill>
                  <a:latin typeface="Arial"/>
                  <a:cs typeface="Arial"/>
                </a:rPr>
                <a:t>	</a:t>
              </a:r>
              <a:r>
                <a:rPr lang="en-US" sz="2000" b="1">
                  <a:solidFill>
                    <a:srgbClr val="FAFD00"/>
                  </a:solidFill>
                  <a:latin typeface="Arial"/>
                  <a:cs typeface="Arial"/>
                </a:rPr>
                <a:t> </a:t>
              </a:r>
              <a:r>
                <a:rPr lang="en-US" sz="2800" b="1">
                  <a:solidFill>
                    <a:srgbClr val="FAFD00"/>
                  </a:solidFill>
                  <a:latin typeface="Arial"/>
                  <a:cs typeface="Arial"/>
                </a:rPr>
                <a:t>I will bless those who bless you,</a:t>
              </a:r>
            </a:p>
            <a:p>
              <a:pPr>
                <a:defRPr/>
              </a:pPr>
              <a:r>
                <a:rPr lang="en-US" sz="2800" b="1">
                  <a:solidFill>
                    <a:srgbClr val="FAFD00"/>
                  </a:solidFill>
                  <a:latin typeface="Arial"/>
                  <a:cs typeface="Arial"/>
                </a:rPr>
                <a:t>	      and whoever curses you I will 		      curse;</a:t>
              </a:r>
            </a:p>
            <a:p>
              <a:pPr>
                <a:defRPr/>
              </a:pPr>
              <a:r>
                <a:rPr lang="en-US" sz="2800" b="1">
                  <a:solidFill>
                    <a:srgbClr val="FAFD00"/>
                  </a:solidFill>
                  <a:latin typeface="Arial"/>
                  <a:cs typeface="Arial"/>
                </a:rPr>
                <a:t>	 and </a:t>
              </a:r>
              <a:r>
                <a:rPr lang="en-US" sz="2800" b="1">
                  <a:solidFill>
                    <a:srgbClr val="00DFCA"/>
                  </a:solidFill>
                  <a:latin typeface="Arial"/>
                  <a:cs typeface="Arial"/>
                </a:rPr>
                <a:t>all peoples on earth</a:t>
              </a:r>
            </a:p>
            <a:p>
              <a:pPr>
                <a:defRPr/>
              </a:pPr>
              <a:r>
                <a:rPr lang="en-US" sz="2800" b="1">
                  <a:solidFill>
                    <a:srgbClr val="00DFCA"/>
                  </a:solidFill>
                  <a:latin typeface="Arial"/>
                  <a:cs typeface="Arial"/>
                </a:rPr>
                <a:t>                will be blessed through you.</a:t>
              </a:r>
              <a:r>
                <a:rPr lang="ja-JP" altLang="en-US" sz="2800" b="1">
                  <a:solidFill>
                    <a:srgbClr val="FAFD00"/>
                  </a:solidFill>
                  <a:latin typeface="Arial"/>
                  <a:cs typeface="Arial"/>
                </a:rPr>
                <a:t>”</a:t>
              </a:r>
              <a:endParaRPr lang="en-US" sz="2800" b="1">
                <a:solidFill>
                  <a:srgbClr val="00DFCA"/>
                </a:solidFill>
                <a:latin typeface="Arial"/>
                <a:cs typeface="Arial"/>
              </a:endParaRPr>
            </a:p>
          </p:txBody>
        </p:sp>
        <p:sp>
          <p:nvSpPr>
            <p:cNvPr id="32778" name="Rectangle 10"/>
            <p:cNvSpPr>
              <a:spLocks noChangeArrowheads="1"/>
            </p:cNvSpPr>
            <p:nvPr/>
          </p:nvSpPr>
          <p:spPr bwMode="auto">
            <a:xfrm>
              <a:off x="1207" y="2589"/>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3</a:t>
              </a:r>
            </a:p>
          </p:txBody>
        </p:sp>
      </p:grpSp>
      <p:sp>
        <p:nvSpPr>
          <p:cNvPr id="32779" name="Rectangle 11"/>
          <p:cNvSpPr>
            <a:spLocks noChangeArrowheads="1"/>
          </p:cNvSpPr>
          <p:nvPr/>
        </p:nvSpPr>
        <p:spPr bwMode="auto">
          <a:xfrm>
            <a:off x="620713" y="160338"/>
            <a:ext cx="809625" cy="14446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Arial"/>
                <a:ea typeface="+mn-ea"/>
                <a:cs typeface="Arial"/>
              </a:rPr>
              <a:t>7</a:t>
            </a:r>
          </a:p>
        </p:txBody>
      </p:sp>
      <p:sp>
        <p:nvSpPr>
          <p:cNvPr id="32780" name="Line 1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153606" name="Freeform 1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53607" name="AutoShape 1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charset="0"/>
              <a:cs typeface="Arial" charset="0"/>
            </a:endParaRPr>
          </a:p>
        </p:txBody>
      </p:sp>
      <p:sp>
        <p:nvSpPr>
          <p:cNvPr id="153608" name="Rectangle 1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latin typeface="Arial" charset="0"/>
              <a:cs typeface="Arial" charset="0"/>
            </a:endParaRPr>
          </a:p>
        </p:txBody>
      </p:sp>
      <p:sp>
        <p:nvSpPr>
          <p:cNvPr id="153609" name="AutoShape 1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latin typeface="Arial" charset="0"/>
              <a:cs typeface="Arial" charset="0"/>
            </a:endParaRPr>
          </a:p>
        </p:txBody>
      </p:sp>
      <p:sp>
        <p:nvSpPr>
          <p:cNvPr id="153610" name="Line 1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11" name="Line 1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12" name="Rectangle 1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charset="0"/>
              <a:cs typeface="Arial" charset="0"/>
            </a:endParaRPr>
          </a:p>
        </p:txBody>
      </p:sp>
      <p:sp>
        <p:nvSpPr>
          <p:cNvPr id="153613" name="Rectangle 20"/>
          <p:cNvSpPr>
            <a:spLocks noChangeArrowheads="1"/>
          </p:cNvSpPr>
          <p:nvPr/>
        </p:nvSpPr>
        <p:spPr bwMode="auto">
          <a:xfrm>
            <a:off x="8186738" y="3832225"/>
            <a:ext cx="6604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Arial" charset="0"/>
                <a:cs typeface="Arial" charset="0"/>
              </a:rPr>
              <a:t>L - S - B</a:t>
            </a:r>
          </a:p>
        </p:txBody>
      </p:sp>
      <p:sp>
        <p:nvSpPr>
          <p:cNvPr id="153614" name="Rectangle 21"/>
          <p:cNvSpPr>
            <a:spLocks noChangeArrowheads="1"/>
          </p:cNvSpPr>
          <p:nvPr/>
        </p:nvSpPr>
        <p:spPr bwMode="auto">
          <a:xfrm>
            <a:off x="8175625" y="3654425"/>
            <a:ext cx="7254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Arial" charset="0"/>
                <a:cs typeface="Arial" charset="0"/>
              </a:rPr>
              <a:t>The CALL</a:t>
            </a:r>
          </a:p>
        </p:txBody>
      </p:sp>
      <p:sp>
        <p:nvSpPr>
          <p:cNvPr id="153615" name="Rectangle 22"/>
          <p:cNvSpPr>
            <a:spLocks noChangeArrowheads="1"/>
          </p:cNvSpPr>
          <p:nvPr/>
        </p:nvSpPr>
        <p:spPr bwMode="auto">
          <a:xfrm>
            <a:off x="8004175" y="3432175"/>
            <a:ext cx="77946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Arial" charset="0"/>
                <a:cs typeface="Arial" charset="0"/>
              </a:rPr>
              <a:t>ABRAHAM</a:t>
            </a:r>
          </a:p>
        </p:txBody>
      </p:sp>
      <p:sp>
        <p:nvSpPr>
          <p:cNvPr id="153616" name="Line 2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17" name="Line 2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18" name="Line 2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19" name="Text Box 2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Arial" charset="0"/>
              <a:cs typeface="Arial" charset="0"/>
            </a:endParaRPr>
          </a:p>
        </p:txBody>
      </p:sp>
      <p:sp>
        <p:nvSpPr>
          <p:cNvPr id="153620" name="Text Box 27"/>
          <p:cNvSpPr txBox="1">
            <a:spLocks noChangeArrowheads="1"/>
          </p:cNvSpPr>
          <p:nvPr/>
        </p:nvSpPr>
        <p:spPr bwMode="auto">
          <a:xfrm>
            <a:off x="8577263" y="6416675"/>
            <a:ext cx="325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FFFF"/>
                </a:solidFill>
                <a:latin typeface="Arial" charset="0"/>
                <a:cs typeface="Arial" charset="0"/>
              </a:rPr>
              <a:t>2</a:t>
            </a:r>
          </a:p>
        </p:txBody>
      </p:sp>
      <p:sp>
        <p:nvSpPr>
          <p:cNvPr id="32796" name="Rectangle 2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Arial"/>
                <a:cs typeface="Arial"/>
              </a:rPr>
              <a:t>13</a:t>
            </a:r>
          </a:p>
        </p:txBody>
      </p:sp>
      <p:sp>
        <p:nvSpPr>
          <p:cNvPr id="153622" name="Text Box 29"/>
          <p:cNvSpPr txBox="1">
            <a:spLocks noChangeArrowheads="1"/>
          </p:cNvSpPr>
          <p:nvPr/>
        </p:nvSpPr>
        <p:spPr bwMode="auto">
          <a:xfrm>
            <a:off x="6992938" y="6242050"/>
            <a:ext cx="16319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cs typeface="Arial" charset="0"/>
              </a:rPr>
              <a:t>Handbook pg. 19-24</a:t>
            </a:r>
          </a:p>
        </p:txBody>
      </p:sp>
      <p:sp>
        <p:nvSpPr>
          <p:cNvPr id="153623" name="Rectangle 30"/>
          <p:cNvSpPr>
            <a:spLocks noGrp="1" noChangeArrowheads="1"/>
          </p:cNvSpPr>
          <p:nvPr>
            <p:ph type="title" idx="4294967295"/>
          </p:nvPr>
        </p:nvSpPr>
        <p:spPr bwMode="auto">
          <a:xfrm>
            <a:off x="2362200" y="152400"/>
            <a:ext cx="4724400" cy="685800"/>
          </a:xfrm>
          <a:prstGeom prst="rect">
            <a:avLst/>
          </a:prstGeo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a:effectLst/>
                <a:latin typeface="Arial" charset="0"/>
                <a:ea typeface="ＭＳ Ｐゴシック" charset="0"/>
                <a:cs typeface="Arial" charset="0"/>
              </a:rPr>
              <a:t>Genesis 12:1-3</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49" name="Group 2"/>
          <p:cNvGrpSpPr>
            <a:grpSpLocks/>
          </p:cNvGrpSpPr>
          <p:nvPr/>
        </p:nvGrpSpPr>
        <p:grpSpPr bwMode="auto">
          <a:xfrm>
            <a:off x="1292225" y="357188"/>
            <a:ext cx="7110413" cy="2224087"/>
            <a:chOff x="814" y="225"/>
            <a:chExt cx="4479" cy="1401"/>
          </a:xfrm>
        </p:grpSpPr>
        <p:sp>
          <p:nvSpPr>
            <p:cNvPr id="33795" name="Rectangle 3"/>
            <p:cNvSpPr>
              <a:spLocks noChangeArrowheads="1"/>
            </p:cNvSpPr>
            <p:nvPr/>
          </p:nvSpPr>
          <p:spPr bwMode="auto">
            <a:xfrm>
              <a:off x="814" y="225"/>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dirty="0">
                  <a:solidFill>
                    <a:srgbClr val="FAFD00"/>
                  </a:solidFill>
                  <a:latin typeface="Arial"/>
                  <a:cs typeface="Arial"/>
                </a:rPr>
                <a:t>                            Genesis 12</a:t>
              </a:r>
            </a:p>
            <a:p>
              <a:pPr>
                <a:defRPr/>
              </a:pPr>
              <a:r>
                <a:rPr lang="en-US" sz="2800" b="1" dirty="0">
                  <a:solidFill>
                    <a:srgbClr val="FAFD00"/>
                  </a:solidFill>
                  <a:latin typeface="Arial"/>
                  <a:cs typeface="Arial"/>
                </a:rPr>
                <a:t>	The Lord had said to Abram, </a:t>
              </a:r>
            </a:p>
            <a:p>
              <a:pPr>
                <a:defRPr/>
              </a:pPr>
              <a:r>
                <a:rPr lang="en-US" sz="2800" b="1" dirty="0">
                  <a:solidFill>
                    <a:srgbClr val="FAFD00"/>
                  </a:solidFill>
                  <a:latin typeface="Arial"/>
                  <a:cs typeface="Arial"/>
                </a:rPr>
                <a:t>        </a:t>
              </a:r>
              <a:r>
                <a:rPr lang="ja-JP" altLang="en-US" sz="2800" b="1" dirty="0">
                  <a:solidFill>
                    <a:srgbClr val="FAFD00"/>
                  </a:solidFill>
                  <a:latin typeface="Arial"/>
                  <a:cs typeface="Arial"/>
                </a:rPr>
                <a:t>“</a:t>
              </a:r>
              <a:r>
                <a:rPr lang="en-US" sz="2800" b="1" dirty="0">
                  <a:solidFill>
                    <a:srgbClr val="FAFD00"/>
                  </a:solidFill>
                  <a:latin typeface="Arial"/>
                  <a:cs typeface="Arial"/>
                </a:rPr>
                <a:t>Leave your country, your people and your father</a:t>
              </a:r>
              <a:r>
                <a:rPr lang="fr-FR" altLang="ja-JP" sz="2800" b="1" dirty="0">
                  <a:solidFill>
                    <a:srgbClr val="FAFD00"/>
                  </a:solidFill>
                  <a:latin typeface="Arial"/>
                  <a:cs typeface="Arial"/>
                </a:rPr>
                <a:t>'</a:t>
              </a:r>
              <a:r>
                <a:rPr lang="en-US" sz="2800" b="1" dirty="0">
                  <a:solidFill>
                    <a:srgbClr val="FAFD00"/>
                  </a:solidFill>
                  <a:latin typeface="Arial"/>
                  <a:cs typeface="Arial"/>
                </a:rPr>
                <a:t>s household, and go to </a:t>
              </a:r>
              <a:r>
                <a:rPr lang="en-US" sz="2800" b="1" dirty="0">
                  <a:solidFill>
                    <a:srgbClr val="00DFCA"/>
                  </a:solidFill>
                  <a:latin typeface="Arial"/>
                  <a:cs typeface="Arial"/>
                </a:rPr>
                <a:t>the land </a:t>
              </a:r>
              <a:r>
                <a:rPr lang="en-US" sz="2800" b="1" dirty="0">
                  <a:solidFill>
                    <a:srgbClr val="FAFD00"/>
                  </a:solidFill>
                  <a:latin typeface="Arial"/>
                  <a:cs typeface="Arial"/>
                </a:rPr>
                <a:t>I will show you.</a:t>
              </a:r>
              <a:endParaRPr lang="en-US" sz="2800" b="1" dirty="0">
                <a:solidFill>
                  <a:srgbClr val="00DFCA"/>
                </a:solidFill>
                <a:latin typeface="Arial"/>
                <a:cs typeface="Arial"/>
              </a:endParaRPr>
            </a:p>
          </p:txBody>
        </p:sp>
        <p:sp>
          <p:nvSpPr>
            <p:cNvPr id="33796" name="Rectangle 4"/>
            <p:cNvSpPr>
              <a:spLocks noChangeArrowheads="1"/>
            </p:cNvSpPr>
            <p:nvPr/>
          </p:nvSpPr>
          <p:spPr bwMode="auto">
            <a:xfrm>
              <a:off x="1207" y="440"/>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1</a:t>
              </a:r>
            </a:p>
          </p:txBody>
        </p:sp>
      </p:grpSp>
      <p:grpSp>
        <p:nvGrpSpPr>
          <p:cNvPr id="155650" name="Group 5"/>
          <p:cNvGrpSpPr>
            <a:grpSpLocks/>
          </p:cNvGrpSpPr>
          <p:nvPr/>
        </p:nvGrpSpPr>
        <p:grpSpPr bwMode="auto">
          <a:xfrm>
            <a:off x="1154113" y="2125663"/>
            <a:ext cx="7110412" cy="2224087"/>
            <a:chOff x="727" y="1339"/>
            <a:chExt cx="4479" cy="1401"/>
          </a:xfrm>
        </p:grpSpPr>
        <p:sp>
          <p:nvSpPr>
            <p:cNvPr id="33798" name="Rectangle 6"/>
            <p:cNvSpPr>
              <a:spLocks noChangeArrowheads="1"/>
            </p:cNvSpPr>
            <p:nvPr/>
          </p:nvSpPr>
          <p:spPr bwMode="auto">
            <a:xfrm>
              <a:off x="727" y="1339"/>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a:solidFill>
                  <a:srgbClr val="FAFD00"/>
                </a:solidFill>
                <a:latin typeface="Arial"/>
                <a:cs typeface="Arial"/>
              </a:endParaRPr>
            </a:p>
            <a:p>
              <a:pPr>
                <a:defRPr/>
              </a:pPr>
              <a:r>
                <a:rPr lang="en-US" sz="2000" b="1">
                  <a:solidFill>
                    <a:srgbClr val="FAFD00"/>
                  </a:solidFill>
                  <a:latin typeface="Arial"/>
                  <a:cs typeface="Arial"/>
                </a:rPr>
                <a:t>	 </a:t>
              </a:r>
              <a:r>
                <a:rPr lang="ja-JP" altLang="en-US" sz="2800" b="1">
                  <a:solidFill>
                    <a:srgbClr val="FAFD00"/>
                  </a:solidFill>
                  <a:latin typeface="Arial"/>
                  <a:cs typeface="Arial"/>
                </a:rPr>
                <a:t>“</a:t>
              </a:r>
              <a:r>
                <a:rPr lang="en-US" sz="2800" b="1">
                  <a:solidFill>
                    <a:srgbClr val="FAFD00"/>
                  </a:solidFill>
                  <a:latin typeface="Arial"/>
                  <a:cs typeface="Arial"/>
                </a:rPr>
                <a:t>I will make you into </a:t>
              </a:r>
              <a:r>
                <a:rPr lang="en-US" sz="2800" b="1">
                  <a:solidFill>
                    <a:srgbClr val="00DFCA"/>
                  </a:solidFill>
                  <a:latin typeface="Arial"/>
                  <a:cs typeface="Arial"/>
                </a:rPr>
                <a:t>a great nation </a:t>
              </a:r>
              <a:endParaRPr lang="en-US" sz="2800" b="1">
                <a:solidFill>
                  <a:srgbClr val="FAFD00"/>
                </a:solidFill>
                <a:latin typeface="Arial"/>
                <a:cs typeface="Arial"/>
              </a:endParaRPr>
            </a:p>
            <a:p>
              <a:pPr>
                <a:defRPr/>
              </a:pPr>
              <a:r>
                <a:rPr lang="en-US" sz="2800" b="1">
                  <a:solidFill>
                    <a:srgbClr val="FAFD00"/>
                  </a:solidFill>
                  <a:latin typeface="Arial"/>
                  <a:cs typeface="Arial"/>
                </a:rPr>
                <a:t>	      and I will bless you;</a:t>
              </a:r>
            </a:p>
            <a:p>
              <a:pPr>
                <a:defRPr/>
              </a:pPr>
              <a:r>
                <a:rPr lang="en-US" sz="2800" b="1">
                  <a:solidFill>
                    <a:srgbClr val="FAFD00"/>
                  </a:solidFill>
                  <a:latin typeface="Arial"/>
                  <a:cs typeface="Arial"/>
                </a:rPr>
                <a:t>	   I will make your name great,</a:t>
              </a:r>
            </a:p>
            <a:p>
              <a:pPr>
                <a:defRPr/>
              </a:pPr>
              <a:r>
                <a:rPr lang="en-US" sz="2800" b="1">
                  <a:solidFill>
                    <a:srgbClr val="FAFD00"/>
                  </a:solidFill>
                  <a:latin typeface="Arial"/>
                  <a:cs typeface="Arial"/>
                </a:rPr>
                <a:t>	      and you will be a blessing.</a:t>
              </a:r>
              <a:endParaRPr lang="en-US" sz="2800" b="1">
                <a:solidFill>
                  <a:srgbClr val="00DFCA"/>
                </a:solidFill>
                <a:latin typeface="Arial"/>
                <a:cs typeface="Arial"/>
              </a:endParaRPr>
            </a:p>
          </p:txBody>
        </p:sp>
        <p:sp>
          <p:nvSpPr>
            <p:cNvPr id="33799" name="Rectangle 7"/>
            <p:cNvSpPr>
              <a:spLocks noChangeArrowheads="1"/>
            </p:cNvSpPr>
            <p:nvPr/>
          </p:nvSpPr>
          <p:spPr bwMode="auto">
            <a:xfrm>
              <a:off x="1227" y="1513"/>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2</a:t>
              </a:r>
            </a:p>
          </p:txBody>
        </p:sp>
      </p:grpSp>
      <p:grpSp>
        <p:nvGrpSpPr>
          <p:cNvPr id="155651" name="Group 8"/>
          <p:cNvGrpSpPr>
            <a:grpSpLocks/>
          </p:cNvGrpSpPr>
          <p:nvPr/>
        </p:nvGrpSpPr>
        <p:grpSpPr bwMode="auto">
          <a:xfrm>
            <a:off x="1131888" y="3856038"/>
            <a:ext cx="7110412" cy="2651125"/>
            <a:chOff x="713" y="2429"/>
            <a:chExt cx="4479" cy="1670"/>
          </a:xfrm>
        </p:grpSpPr>
        <p:sp>
          <p:nvSpPr>
            <p:cNvPr id="33801" name="Rectangle 9"/>
            <p:cNvSpPr>
              <a:spLocks noChangeArrowheads="1"/>
            </p:cNvSpPr>
            <p:nvPr/>
          </p:nvSpPr>
          <p:spPr bwMode="auto">
            <a:xfrm>
              <a:off x="713" y="2429"/>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a:solidFill>
                  <a:srgbClr val="FAFD00"/>
                </a:solidFill>
                <a:latin typeface="Arial"/>
                <a:cs typeface="Arial"/>
              </a:endParaRPr>
            </a:p>
            <a:p>
              <a:pPr>
                <a:defRPr/>
              </a:pPr>
              <a:r>
                <a:rPr lang="en-US" sz="2800" b="1">
                  <a:solidFill>
                    <a:srgbClr val="FAFD00"/>
                  </a:solidFill>
                  <a:latin typeface="Arial"/>
                  <a:cs typeface="Arial"/>
                </a:rPr>
                <a:t>	</a:t>
              </a:r>
              <a:r>
                <a:rPr lang="en-US" sz="2000" b="1">
                  <a:solidFill>
                    <a:srgbClr val="FAFD00"/>
                  </a:solidFill>
                  <a:latin typeface="Arial"/>
                  <a:cs typeface="Arial"/>
                </a:rPr>
                <a:t> </a:t>
              </a:r>
              <a:r>
                <a:rPr lang="en-US" sz="2800" b="1">
                  <a:solidFill>
                    <a:srgbClr val="FAFD00"/>
                  </a:solidFill>
                  <a:latin typeface="Arial"/>
                  <a:cs typeface="Arial"/>
                </a:rPr>
                <a:t>I will bless those who bless you,</a:t>
              </a:r>
            </a:p>
            <a:p>
              <a:pPr>
                <a:defRPr/>
              </a:pPr>
              <a:r>
                <a:rPr lang="en-US" sz="2800" b="1">
                  <a:solidFill>
                    <a:srgbClr val="FAFD00"/>
                  </a:solidFill>
                  <a:latin typeface="Arial"/>
                  <a:cs typeface="Arial"/>
                </a:rPr>
                <a:t>	      and whoever curses you I will 		      curse;</a:t>
              </a:r>
            </a:p>
            <a:p>
              <a:pPr>
                <a:defRPr/>
              </a:pPr>
              <a:r>
                <a:rPr lang="en-US" sz="2800" b="1">
                  <a:solidFill>
                    <a:srgbClr val="FAFD00"/>
                  </a:solidFill>
                  <a:latin typeface="Arial"/>
                  <a:cs typeface="Arial"/>
                </a:rPr>
                <a:t>	 and </a:t>
              </a:r>
              <a:r>
                <a:rPr lang="en-US" sz="2800" b="1">
                  <a:solidFill>
                    <a:srgbClr val="00DFCA"/>
                  </a:solidFill>
                  <a:latin typeface="Arial"/>
                  <a:cs typeface="Arial"/>
                </a:rPr>
                <a:t>all peoples on earth</a:t>
              </a:r>
            </a:p>
            <a:p>
              <a:pPr>
                <a:defRPr/>
              </a:pPr>
              <a:r>
                <a:rPr lang="en-US" sz="2800" b="1">
                  <a:solidFill>
                    <a:srgbClr val="00DFCA"/>
                  </a:solidFill>
                  <a:latin typeface="Arial"/>
                  <a:cs typeface="Arial"/>
                </a:rPr>
                <a:t>                will be blessed through you.</a:t>
              </a:r>
              <a:r>
                <a:rPr lang="ja-JP" altLang="en-US" sz="2800" b="1">
                  <a:solidFill>
                    <a:srgbClr val="FAFD00"/>
                  </a:solidFill>
                  <a:latin typeface="Arial"/>
                  <a:cs typeface="Arial"/>
                </a:rPr>
                <a:t>”</a:t>
              </a:r>
              <a:endParaRPr lang="en-US" sz="2800" b="1">
                <a:solidFill>
                  <a:srgbClr val="00DFCA"/>
                </a:solidFill>
                <a:latin typeface="Arial"/>
                <a:cs typeface="Arial"/>
              </a:endParaRPr>
            </a:p>
          </p:txBody>
        </p:sp>
        <p:sp>
          <p:nvSpPr>
            <p:cNvPr id="33802" name="Rectangle 10"/>
            <p:cNvSpPr>
              <a:spLocks noChangeArrowheads="1"/>
            </p:cNvSpPr>
            <p:nvPr/>
          </p:nvSpPr>
          <p:spPr bwMode="auto">
            <a:xfrm>
              <a:off x="1207" y="2589"/>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3</a:t>
              </a:r>
            </a:p>
          </p:txBody>
        </p:sp>
      </p:grpSp>
      <p:sp>
        <p:nvSpPr>
          <p:cNvPr id="33803" name="Rectangle 11"/>
          <p:cNvSpPr>
            <a:spLocks noChangeArrowheads="1"/>
          </p:cNvSpPr>
          <p:nvPr/>
        </p:nvSpPr>
        <p:spPr bwMode="auto">
          <a:xfrm>
            <a:off x="1168400" y="357188"/>
            <a:ext cx="7110413" cy="515937"/>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a:solidFill>
                  <a:srgbClr val="FAFD00"/>
                </a:solidFill>
                <a:latin typeface="Arial"/>
                <a:ea typeface="+mn-ea"/>
                <a:cs typeface="Arial"/>
              </a:rPr>
              <a:t>                            </a:t>
            </a:r>
          </a:p>
        </p:txBody>
      </p:sp>
      <p:grpSp>
        <p:nvGrpSpPr>
          <p:cNvPr id="5" name="Group 12"/>
          <p:cNvGrpSpPr>
            <a:grpSpLocks/>
          </p:cNvGrpSpPr>
          <p:nvPr/>
        </p:nvGrpSpPr>
        <p:grpSpPr bwMode="auto">
          <a:xfrm>
            <a:off x="3949700" y="4927600"/>
            <a:ext cx="2870200" cy="625475"/>
            <a:chOff x="2488" y="3104"/>
            <a:chExt cx="1808" cy="394"/>
          </a:xfrm>
        </p:grpSpPr>
        <p:sp>
          <p:nvSpPr>
            <p:cNvPr id="33805" name="Oval 13"/>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33806" name="Rectangle 14"/>
            <p:cNvSpPr>
              <a:spLocks noChangeArrowheads="1"/>
            </p:cNvSpPr>
            <p:nvPr/>
          </p:nvSpPr>
          <p:spPr bwMode="auto">
            <a:xfrm>
              <a:off x="2689" y="3147"/>
              <a:ext cx="1448" cy="32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chemeClr val="hlink"/>
                  </a:solidFill>
                  <a:latin typeface="Arial"/>
                  <a:ea typeface="+mn-ea"/>
                  <a:cs typeface="Arial"/>
                </a:rPr>
                <a:t>A BLESSING</a:t>
              </a:r>
            </a:p>
          </p:txBody>
        </p:sp>
      </p:grpSp>
      <p:grpSp>
        <p:nvGrpSpPr>
          <p:cNvPr id="6" name="Group 15"/>
          <p:cNvGrpSpPr>
            <a:grpSpLocks/>
          </p:cNvGrpSpPr>
          <p:nvPr/>
        </p:nvGrpSpPr>
        <p:grpSpPr bwMode="auto">
          <a:xfrm>
            <a:off x="3348038" y="2997200"/>
            <a:ext cx="2166937" cy="582613"/>
            <a:chOff x="3083" y="1268"/>
            <a:chExt cx="1365" cy="367"/>
          </a:xfrm>
        </p:grpSpPr>
        <p:sp>
          <p:nvSpPr>
            <p:cNvPr id="33808" name="Oval 16"/>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33809" name="Rectangle 17"/>
            <p:cNvSpPr>
              <a:spLocks noChangeArrowheads="1"/>
            </p:cNvSpPr>
            <p:nvPr/>
          </p:nvSpPr>
          <p:spPr bwMode="auto">
            <a:xfrm>
              <a:off x="3264" y="1268"/>
              <a:ext cx="1049" cy="36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3200">
                  <a:solidFill>
                    <a:schemeClr val="hlink"/>
                  </a:solidFill>
                  <a:latin typeface="Arial"/>
                  <a:ea typeface="+mn-ea"/>
                  <a:cs typeface="Arial"/>
                </a:rPr>
                <a:t>A SEED</a:t>
              </a:r>
            </a:p>
          </p:txBody>
        </p:sp>
      </p:grpSp>
      <p:grpSp>
        <p:nvGrpSpPr>
          <p:cNvPr id="7" name="Group 18"/>
          <p:cNvGrpSpPr>
            <a:grpSpLocks/>
          </p:cNvGrpSpPr>
          <p:nvPr/>
        </p:nvGrpSpPr>
        <p:grpSpPr bwMode="auto">
          <a:xfrm>
            <a:off x="2627313" y="1557338"/>
            <a:ext cx="2252662" cy="530225"/>
            <a:chOff x="4165" y="741"/>
            <a:chExt cx="1419" cy="334"/>
          </a:xfrm>
        </p:grpSpPr>
        <p:sp>
          <p:nvSpPr>
            <p:cNvPr id="33811" name="Oval 19"/>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33812" name="Rectangle 20"/>
            <p:cNvSpPr>
              <a:spLocks noChangeArrowheads="1"/>
            </p:cNvSpPr>
            <p:nvPr/>
          </p:nvSpPr>
          <p:spPr bwMode="auto">
            <a:xfrm>
              <a:off x="4380" y="750"/>
              <a:ext cx="1010"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chemeClr val="hlink"/>
                  </a:solidFill>
                  <a:latin typeface="Arial"/>
                  <a:ea typeface="+mn-ea"/>
                  <a:cs typeface="Arial"/>
                </a:rPr>
                <a:t>A  LAND</a:t>
              </a:r>
            </a:p>
          </p:txBody>
        </p:sp>
      </p:grpSp>
      <p:sp>
        <p:nvSpPr>
          <p:cNvPr id="33813" name="Rectangle 21"/>
          <p:cNvSpPr>
            <a:spLocks noChangeArrowheads="1"/>
          </p:cNvSpPr>
          <p:nvPr/>
        </p:nvSpPr>
        <p:spPr bwMode="auto">
          <a:xfrm>
            <a:off x="620713" y="160338"/>
            <a:ext cx="809625" cy="14446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Arial"/>
                <a:ea typeface="+mn-ea"/>
                <a:cs typeface="Arial"/>
              </a:rPr>
              <a:t>7</a:t>
            </a:r>
          </a:p>
        </p:txBody>
      </p:sp>
      <p:sp>
        <p:nvSpPr>
          <p:cNvPr id="33814" name="Line 2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155658" name="Freeform 2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55659" name="AutoShape 2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charset="0"/>
              <a:cs typeface="Arial" charset="0"/>
            </a:endParaRPr>
          </a:p>
        </p:txBody>
      </p:sp>
      <p:sp>
        <p:nvSpPr>
          <p:cNvPr id="155660" name="Rectangle 2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latin typeface="Arial" charset="0"/>
              <a:cs typeface="Arial" charset="0"/>
            </a:endParaRPr>
          </a:p>
        </p:txBody>
      </p:sp>
      <p:sp>
        <p:nvSpPr>
          <p:cNvPr id="155661" name="AutoShape 2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latin typeface="Arial" charset="0"/>
              <a:cs typeface="Arial" charset="0"/>
            </a:endParaRPr>
          </a:p>
        </p:txBody>
      </p:sp>
      <p:sp>
        <p:nvSpPr>
          <p:cNvPr id="155662" name="Line 2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663" name="Line 2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664" name="Rectangle 2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charset="0"/>
              <a:cs typeface="Arial" charset="0"/>
            </a:endParaRPr>
          </a:p>
        </p:txBody>
      </p:sp>
      <p:sp>
        <p:nvSpPr>
          <p:cNvPr id="155665" name="Rectangle 30"/>
          <p:cNvSpPr>
            <a:spLocks noChangeArrowheads="1"/>
          </p:cNvSpPr>
          <p:nvPr/>
        </p:nvSpPr>
        <p:spPr bwMode="auto">
          <a:xfrm>
            <a:off x="8186738" y="3832225"/>
            <a:ext cx="6604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Arial" charset="0"/>
                <a:cs typeface="Arial" charset="0"/>
              </a:rPr>
              <a:t>L - S - B</a:t>
            </a:r>
          </a:p>
        </p:txBody>
      </p:sp>
      <p:sp>
        <p:nvSpPr>
          <p:cNvPr id="155666" name="Rectangle 31"/>
          <p:cNvSpPr>
            <a:spLocks noChangeArrowheads="1"/>
          </p:cNvSpPr>
          <p:nvPr/>
        </p:nvSpPr>
        <p:spPr bwMode="auto">
          <a:xfrm>
            <a:off x="8175625" y="3654425"/>
            <a:ext cx="7254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Arial" charset="0"/>
                <a:cs typeface="Arial" charset="0"/>
              </a:rPr>
              <a:t>The CALL</a:t>
            </a:r>
          </a:p>
        </p:txBody>
      </p:sp>
      <p:sp>
        <p:nvSpPr>
          <p:cNvPr id="155667" name="Rectangle 32"/>
          <p:cNvSpPr>
            <a:spLocks noChangeArrowheads="1"/>
          </p:cNvSpPr>
          <p:nvPr/>
        </p:nvSpPr>
        <p:spPr bwMode="auto">
          <a:xfrm>
            <a:off x="8004175" y="3432175"/>
            <a:ext cx="77946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Arial" charset="0"/>
                <a:cs typeface="Arial" charset="0"/>
              </a:rPr>
              <a:t>ABRAHAM</a:t>
            </a:r>
          </a:p>
        </p:txBody>
      </p:sp>
      <p:sp>
        <p:nvSpPr>
          <p:cNvPr id="155668" name="Line 3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669" name="Line 3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670" name="Line 3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671" name="Text Box 3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Arial" charset="0"/>
              <a:cs typeface="Arial" charset="0"/>
            </a:endParaRPr>
          </a:p>
        </p:txBody>
      </p:sp>
      <p:sp>
        <p:nvSpPr>
          <p:cNvPr id="155672" name="Text Box 37"/>
          <p:cNvSpPr txBox="1">
            <a:spLocks noChangeArrowheads="1"/>
          </p:cNvSpPr>
          <p:nvPr/>
        </p:nvSpPr>
        <p:spPr bwMode="auto">
          <a:xfrm>
            <a:off x="8591550" y="64135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FFFF"/>
                </a:solidFill>
                <a:latin typeface="Arial" charset="0"/>
                <a:cs typeface="Arial" charset="0"/>
              </a:rPr>
              <a:t>2</a:t>
            </a:r>
          </a:p>
        </p:txBody>
      </p:sp>
      <p:sp>
        <p:nvSpPr>
          <p:cNvPr id="33830" name="Rectangle 3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Arial"/>
                <a:cs typeface="Arial"/>
              </a:rPr>
              <a:t>14</a:t>
            </a:r>
          </a:p>
        </p:txBody>
      </p:sp>
      <p:sp>
        <p:nvSpPr>
          <p:cNvPr id="155674" name="Text Box 39"/>
          <p:cNvSpPr txBox="1">
            <a:spLocks noChangeArrowheads="1"/>
          </p:cNvSpPr>
          <p:nvPr/>
        </p:nvSpPr>
        <p:spPr bwMode="auto">
          <a:xfrm>
            <a:off x="6992938" y="6242050"/>
            <a:ext cx="16319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cs typeface="Arial" charset="0"/>
              </a:rPr>
              <a:t>Handbook pg. 19-24</a:t>
            </a:r>
          </a:p>
        </p:txBody>
      </p:sp>
      <p:sp>
        <p:nvSpPr>
          <p:cNvPr id="155675" name="Rectangle 40"/>
          <p:cNvSpPr>
            <a:spLocks noGrp="1" noChangeArrowheads="1"/>
          </p:cNvSpPr>
          <p:nvPr>
            <p:ph type="title" idx="4294967295"/>
          </p:nvPr>
        </p:nvSpPr>
        <p:spPr bwMode="auto">
          <a:xfrm>
            <a:off x="2057400" y="0"/>
            <a:ext cx="4876800" cy="838200"/>
          </a:xfrm>
          <a:prstGeom prst="rect">
            <a:avLst/>
          </a:prstGeo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a:effectLst/>
                <a:latin typeface="Arial" charset="0"/>
                <a:ea typeface="ＭＳ Ｐゴシック" charset="0"/>
                <a:cs typeface="Arial" charset="0"/>
              </a:rPr>
              <a:t>Three Promises</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698" name="Rectangle 3"/>
          <p:cNvSpPr>
            <a:spLocks noChangeArrowheads="1"/>
          </p:cNvSpPr>
          <p:nvPr/>
        </p:nvSpPr>
        <p:spPr bwMode="auto">
          <a:xfrm>
            <a:off x="3338513" y="968375"/>
            <a:ext cx="1387475"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b="1">
                <a:solidFill>
                  <a:srgbClr val="790015"/>
                </a:solidFill>
                <a:latin typeface="Times" charset="0"/>
              </a:rPr>
              <a:t>ABRAHAM</a:t>
            </a:r>
          </a:p>
        </p:txBody>
      </p:sp>
      <p:sp>
        <p:nvSpPr>
          <p:cNvPr id="437252" name="Rectangle 4"/>
          <p:cNvSpPr>
            <a:spLocks noChangeArrowheads="1"/>
          </p:cNvSpPr>
          <p:nvPr/>
        </p:nvSpPr>
        <p:spPr bwMode="auto">
          <a:xfrm>
            <a:off x="3130550" y="1377950"/>
            <a:ext cx="2882900" cy="31115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53" name="AutoShape 5"/>
          <p:cNvSpPr>
            <a:spLocks noChangeArrowheads="1"/>
          </p:cNvSpPr>
          <p:nvPr/>
        </p:nvSpPr>
        <p:spPr bwMode="auto">
          <a:xfrm>
            <a:off x="3130550" y="996950"/>
            <a:ext cx="1663700" cy="1054100"/>
          </a:xfrm>
          <a:prstGeom prst="roundRect">
            <a:avLst>
              <a:gd name="adj" fmla="val 12495"/>
            </a:avLst>
          </a:prstGeom>
          <a:solidFill>
            <a:schemeClr val="tx2"/>
          </a:solidFill>
          <a:ln w="12700">
            <a:solidFill>
              <a:schemeClr val="folHlink"/>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54" name="Rectangle 6"/>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02" name="Rectangle 7"/>
          <p:cNvSpPr>
            <a:spLocks noChangeArrowheads="1"/>
          </p:cNvSpPr>
          <p:nvPr/>
        </p:nvSpPr>
        <p:spPr bwMode="auto">
          <a:xfrm>
            <a:off x="3084513" y="938213"/>
            <a:ext cx="1789112"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2400" b="1">
                <a:solidFill>
                  <a:srgbClr val="1A0004"/>
                </a:solidFill>
                <a:latin typeface="Times" charset="0"/>
              </a:rPr>
              <a:t>ABRAHAM</a:t>
            </a:r>
          </a:p>
        </p:txBody>
      </p:sp>
      <p:sp>
        <p:nvSpPr>
          <p:cNvPr id="437256" name="Line 8"/>
          <p:cNvSpPr>
            <a:spLocks noChangeShapeType="1"/>
          </p:cNvSpPr>
          <p:nvPr/>
        </p:nvSpPr>
        <p:spPr bwMode="auto">
          <a:xfrm>
            <a:off x="3340100" y="2065338"/>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57" name="Line 9"/>
          <p:cNvSpPr>
            <a:spLocks noChangeShapeType="1"/>
          </p:cNvSpPr>
          <p:nvPr/>
        </p:nvSpPr>
        <p:spPr bwMode="auto">
          <a:xfrm>
            <a:off x="3340100" y="3886200"/>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05" name="Rectangle 12"/>
          <p:cNvSpPr>
            <a:spLocks noChangeArrowheads="1"/>
          </p:cNvSpPr>
          <p:nvPr/>
        </p:nvSpPr>
        <p:spPr bwMode="auto">
          <a:xfrm>
            <a:off x="3709988" y="1603375"/>
            <a:ext cx="1851025"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2800" b="1">
                <a:solidFill>
                  <a:srgbClr val="1A0004"/>
                </a:solidFill>
                <a:latin typeface="Times" charset="0"/>
              </a:rPr>
              <a:t>The CALL</a:t>
            </a:r>
          </a:p>
        </p:txBody>
      </p:sp>
      <p:sp>
        <p:nvSpPr>
          <p:cNvPr id="437261" name="Rectangle 13"/>
          <p:cNvSpPr>
            <a:spLocks noChangeArrowheads="1"/>
          </p:cNvSpPr>
          <p:nvPr/>
        </p:nvSpPr>
        <p:spPr bwMode="auto">
          <a:xfrm>
            <a:off x="3897313" y="2060575"/>
            <a:ext cx="1446212"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2800" b="1">
                <a:solidFill>
                  <a:srgbClr val="790015"/>
                </a:solidFill>
                <a:latin typeface="Times" charset="0"/>
              </a:rPr>
              <a:t>L - S - B</a:t>
            </a:r>
          </a:p>
        </p:txBody>
      </p:sp>
      <p:sp>
        <p:nvSpPr>
          <p:cNvPr id="437262" name="Rectangle 14"/>
          <p:cNvSpPr>
            <a:spLocks noChangeArrowheads="1"/>
          </p:cNvSpPr>
          <p:nvPr/>
        </p:nvSpPr>
        <p:spPr bwMode="auto">
          <a:xfrm>
            <a:off x="6324600" y="1524000"/>
            <a:ext cx="1219200" cy="5191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nvGrpSpPr>
          <p:cNvPr id="157708" name="Group 16"/>
          <p:cNvGrpSpPr>
            <a:grpSpLocks/>
          </p:cNvGrpSpPr>
          <p:nvPr/>
        </p:nvGrpSpPr>
        <p:grpSpPr bwMode="auto">
          <a:xfrm>
            <a:off x="598488" y="2378075"/>
            <a:ext cx="2259012" cy="1446213"/>
            <a:chOff x="377" y="1498"/>
            <a:chExt cx="1423" cy="911"/>
          </a:xfrm>
        </p:grpSpPr>
        <p:sp>
          <p:nvSpPr>
            <p:cNvPr id="437265" name="Rectangle 17"/>
            <p:cNvSpPr>
              <a:spLocks noChangeArrowheads="1"/>
            </p:cNvSpPr>
            <p:nvPr/>
          </p:nvSpPr>
          <p:spPr bwMode="auto">
            <a:xfrm>
              <a:off x="519" y="1546"/>
              <a:ext cx="562" cy="8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endParaRPr lang="en-US" sz="2800">
                <a:solidFill>
                  <a:srgbClr val="FFD34A"/>
                </a:solidFill>
                <a:latin typeface="Times" pitchFamily="-107" charset="0"/>
              </a:endParaRPr>
            </a:p>
            <a:p>
              <a:pPr>
                <a:defRPr/>
              </a:pPr>
              <a:endParaRPr lang="en-US" sz="2800">
                <a:solidFill>
                  <a:srgbClr val="FFD34A"/>
                </a:solidFill>
                <a:latin typeface="Times" pitchFamily="-107" charset="0"/>
              </a:endParaRPr>
            </a:p>
            <a:p>
              <a:pPr>
                <a:defRPr/>
              </a:pPr>
              <a:r>
                <a:rPr lang="en-US" sz="2800">
                  <a:solidFill>
                    <a:srgbClr val="FFD34A"/>
                  </a:solidFill>
                  <a:latin typeface="Times" pitchFamily="-107" charset="0"/>
                </a:rPr>
                <a:t>        </a:t>
              </a:r>
            </a:p>
          </p:txBody>
        </p:sp>
        <p:sp>
          <p:nvSpPr>
            <p:cNvPr id="437266" name="Rectangle 18"/>
            <p:cNvSpPr>
              <a:spLocks noChangeArrowheads="1"/>
            </p:cNvSpPr>
            <p:nvPr/>
          </p:nvSpPr>
          <p:spPr bwMode="auto">
            <a:xfrm>
              <a:off x="377" y="1498"/>
              <a:ext cx="1423"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sz="8800">
                  <a:solidFill>
                    <a:srgbClr val="51DC00"/>
                  </a:solidFill>
                  <a:latin typeface="Times" pitchFamily="-107" charset="0"/>
                </a:rPr>
                <a:t>A</a:t>
              </a:r>
              <a:r>
                <a:rPr lang="en-US" sz="6000">
                  <a:solidFill>
                    <a:srgbClr val="FFD34A"/>
                  </a:solidFill>
                  <a:latin typeface="Times" pitchFamily="-107" charset="0"/>
                </a:rPr>
                <a:t>JMJ</a:t>
              </a:r>
            </a:p>
          </p:txBody>
        </p:sp>
      </p:grpSp>
      <p:sp>
        <p:nvSpPr>
          <p:cNvPr id="437267" name="Line 19"/>
          <p:cNvSpPr>
            <a:spLocks noChangeShapeType="1"/>
          </p:cNvSpPr>
          <p:nvPr/>
        </p:nvSpPr>
        <p:spPr bwMode="auto">
          <a:xfrm>
            <a:off x="3348038" y="2505075"/>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68" name="Line 20"/>
          <p:cNvSpPr>
            <a:spLocks noChangeShapeType="1"/>
          </p:cNvSpPr>
          <p:nvPr/>
        </p:nvSpPr>
        <p:spPr bwMode="auto">
          <a:xfrm>
            <a:off x="3340100" y="2997200"/>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69" name="Line 21"/>
          <p:cNvSpPr>
            <a:spLocks noChangeShapeType="1"/>
          </p:cNvSpPr>
          <p:nvPr/>
        </p:nvSpPr>
        <p:spPr bwMode="auto">
          <a:xfrm>
            <a:off x="3333750" y="3454400"/>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75" name="Rectangle 27"/>
          <p:cNvSpPr>
            <a:spLocks noChangeArrowheads="1"/>
          </p:cNvSpPr>
          <p:nvPr/>
        </p:nvSpPr>
        <p:spPr bwMode="auto">
          <a:xfrm>
            <a:off x="4802188" y="979488"/>
            <a:ext cx="20796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FD34A"/>
                </a:solidFill>
                <a:latin typeface="Times" charset="0"/>
              </a:rPr>
              <a:t>ca. 2000 B.C.</a:t>
            </a:r>
            <a:endParaRPr lang="en-US" b="1">
              <a:solidFill>
                <a:srgbClr val="FFD34A"/>
              </a:solidFill>
              <a:latin typeface="Times" charset="0"/>
            </a:endParaRPr>
          </a:p>
        </p:txBody>
      </p:sp>
      <p:grpSp>
        <p:nvGrpSpPr>
          <p:cNvPr id="3" name="Group 45"/>
          <p:cNvGrpSpPr>
            <a:grpSpLocks/>
          </p:cNvGrpSpPr>
          <p:nvPr/>
        </p:nvGrpSpPr>
        <p:grpSpPr bwMode="auto">
          <a:xfrm>
            <a:off x="4784725" y="4073525"/>
            <a:ext cx="2870200" cy="625475"/>
            <a:chOff x="2488" y="3104"/>
            <a:chExt cx="1808" cy="394"/>
          </a:xfrm>
        </p:grpSpPr>
        <p:sp>
          <p:nvSpPr>
            <p:cNvPr id="437294" name="Oval 46"/>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95" name="Rectangle 47"/>
            <p:cNvSpPr>
              <a:spLocks noChangeArrowheads="1"/>
            </p:cNvSpPr>
            <p:nvPr/>
          </p:nvSpPr>
          <p:spPr bwMode="auto">
            <a:xfrm>
              <a:off x="2689" y="3147"/>
              <a:ext cx="1402"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rgbClr val="FFFFFF"/>
                  </a:solidFill>
                  <a:latin typeface="Times" pitchFamily="-107" charset="0"/>
                </a:rPr>
                <a:t>A BLESSING</a:t>
              </a:r>
            </a:p>
          </p:txBody>
        </p:sp>
      </p:grpSp>
      <p:grpSp>
        <p:nvGrpSpPr>
          <p:cNvPr id="4" name="Group 48"/>
          <p:cNvGrpSpPr>
            <a:grpSpLocks/>
          </p:cNvGrpSpPr>
          <p:nvPr/>
        </p:nvGrpSpPr>
        <p:grpSpPr bwMode="auto">
          <a:xfrm>
            <a:off x="3435350" y="3411538"/>
            <a:ext cx="2166938" cy="576262"/>
            <a:chOff x="3083" y="1268"/>
            <a:chExt cx="1365" cy="363"/>
          </a:xfrm>
        </p:grpSpPr>
        <p:sp>
          <p:nvSpPr>
            <p:cNvPr id="437297" name="Oval 49"/>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98" name="Rectangle 50"/>
            <p:cNvSpPr>
              <a:spLocks noChangeArrowheads="1"/>
            </p:cNvSpPr>
            <p:nvPr/>
          </p:nvSpPr>
          <p:spPr bwMode="auto">
            <a:xfrm>
              <a:off x="3264" y="1268"/>
              <a:ext cx="1003" cy="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3200">
                  <a:solidFill>
                    <a:srgbClr val="FFFFFF"/>
                  </a:solidFill>
                  <a:latin typeface="Times" pitchFamily="-107" charset="0"/>
                </a:rPr>
                <a:t>A SEED</a:t>
              </a:r>
            </a:p>
          </p:txBody>
        </p:sp>
      </p:grpSp>
      <p:grpSp>
        <p:nvGrpSpPr>
          <p:cNvPr id="5" name="Group 51"/>
          <p:cNvGrpSpPr>
            <a:grpSpLocks/>
          </p:cNvGrpSpPr>
          <p:nvPr/>
        </p:nvGrpSpPr>
        <p:grpSpPr bwMode="auto">
          <a:xfrm>
            <a:off x="2082800" y="2765425"/>
            <a:ext cx="2252663" cy="530225"/>
            <a:chOff x="4165" y="741"/>
            <a:chExt cx="1419" cy="334"/>
          </a:xfrm>
        </p:grpSpPr>
        <p:sp>
          <p:nvSpPr>
            <p:cNvPr id="437300" name="Oval 52"/>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1" name="Rectangle 53"/>
            <p:cNvSpPr>
              <a:spLocks noChangeArrowheads="1"/>
            </p:cNvSpPr>
            <p:nvPr/>
          </p:nvSpPr>
          <p:spPr bwMode="auto">
            <a:xfrm>
              <a:off x="4380" y="750"/>
              <a:ext cx="1010"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rgbClr val="FFFFFF"/>
                  </a:solidFill>
                  <a:latin typeface="Times" pitchFamily="-107" charset="0"/>
                </a:rPr>
                <a:t>A  LAND</a:t>
              </a:r>
            </a:p>
          </p:txBody>
        </p:sp>
      </p:grpSp>
      <p:sp>
        <p:nvSpPr>
          <p:cNvPr id="437302" name="Freeform 54"/>
          <p:cNvSpPr>
            <a:spLocks/>
          </p:cNvSpPr>
          <p:nvPr/>
        </p:nvSpPr>
        <p:spPr bwMode="auto">
          <a:xfrm>
            <a:off x="8764588" y="35655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4D4D4D"/>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3" name="AutoShape 55"/>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4" name="Rectangle 56"/>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5" name="AutoShape 57"/>
          <p:cNvSpPr>
            <a:spLocks noChangeArrowheads="1"/>
          </p:cNvSpPr>
          <p:nvPr/>
        </p:nvSpPr>
        <p:spPr bwMode="auto">
          <a:xfrm>
            <a:off x="8072438" y="3482975"/>
            <a:ext cx="692150" cy="903288"/>
          </a:xfrm>
          <a:prstGeom prst="roundRect">
            <a:avLst>
              <a:gd name="adj" fmla="val 16667"/>
            </a:avLst>
          </a:prstGeom>
          <a:solidFill>
            <a:srgbClr val="FFFF00"/>
          </a:solidFill>
          <a:ln w="38100">
            <a:no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6" name="Line 58"/>
          <p:cNvSpPr>
            <a:spLocks noChangeShapeType="1"/>
          </p:cNvSpPr>
          <p:nvPr/>
        </p:nvSpPr>
        <p:spPr bwMode="auto">
          <a:xfrm flipV="1">
            <a:off x="8113713" y="4014788"/>
            <a:ext cx="838200" cy="1587"/>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7" name="Line 59"/>
          <p:cNvSpPr>
            <a:spLocks noChangeShapeType="1"/>
          </p:cNvSpPr>
          <p:nvPr/>
        </p:nvSpPr>
        <p:spPr bwMode="auto">
          <a:xfrm flipV="1">
            <a:off x="8113713" y="4217988"/>
            <a:ext cx="846137" cy="1587"/>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8" name="Rectangle 60"/>
          <p:cNvSpPr>
            <a:spLocks noChangeArrowheads="1"/>
          </p:cNvSpPr>
          <p:nvPr/>
        </p:nvSpPr>
        <p:spPr bwMode="auto">
          <a:xfrm>
            <a:off x="8437563" y="4060825"/>
            <a:ext cx="330200" cy="114300"/>
          </a:xfrm>
          <a:prstGeom prst="rect">
            <a:avLst/>
          </a:prstGeom>
          <a:solidFill>
            <a:srgbClr val="FFFF00"/>
          </a:soli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23" name="Rectangle 61"/>
          <p:cNvSpPr>
            <a:spLocks noChangeArrowheads="1"/>
          </p:cNvSpPr>
          <p:nvPr/>
        </p:nvSpPr>
        <p:spPr bwMode="auto">
          <a:xfrm>
            <a:off x="8186738" y="3832225"/>
            <a:ext cx="6604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57724" name="Rectangle 62"/>
          <p:cNvSpPr>
            <a:spLocks noChangeArrowheads="1"/>
          </p:cNvSpPr>
          <p:nvPr/>
        </p:nvSpPr>
        <p:spPr bwMode="auto">
          <a:xfrm>
            <a:off x="8175625" y="3654425"/>
            <a:ext cx="7207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57725" name="Rectangle 63"/>
          <p:cNvSpPr>
            <a:spLocks noChangeArrowheads="1"/>
          </p:cNvSpPr>
          <p:nvPr/>
        </p:nvSpPr>
        <p:spPr bwMode="auto">
          <a:xfrm>
            <a:off x="8004175" y="3432175"/>
            <a:ext cx="7715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437312" name="Line 64"/>
          <p:cNvSpPr>
            <a:spLocks noChangeShapeType="1"/>
          </p:cNvSpPr>
          <p:nvPr/>
        </p:nvSpPr>
        <p:spPr bwMode="auto">
          <a:xfrm flipV="1">
            <a:off x="8107363" y="3824288"/>
            <a:ext cx="830262" cy="1587"/>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13" name="Line 65"/>
          <p:cNvSpPr>
            <a:spLocks noChangeShapeType="1"/>
          </p:cNvSpPr>
          <p:nvPr/>
        </p:nvSpPr>
        <p:spPr bwMode="auto">
          <a:xfrm flipV="1">
            <a:off x="8107363" y="4400550"/>
            <a:ext cx="846137" cy="3175"/>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14" name="Line 66"/>
          <p:cNvSpPr>
            <a:spLocks noChangeShapeType="1"/>
          </p:cNvSpPr>
          <p:nvPr/>
        </p:nvSpPr>
        <p:spPr bwMode="auto">
          <a:xfrm flipV="1">
            <a:off x="8107363" y="4597400"/>
            <a:ext cx="838200" cy="3175"/>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29" name="Text Box 67"/>
          <p:cNvSpPr txBox="1">
            <a:spLocks noChangeArrowheads="1"/>
          </p:cNvSpPr>
          <p:nvPr/>
        </p:nvSpPr>
        <p:spPr bwMode="auto">
          <a:xfrm>
            <a:off x="5549900" y="2119313"/>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437320" name="Rectangle 72"/>
          <p:cNvSpPr>
            <a:spLocks noChangeArrowheads="1"/>
          </p:cNvSpPr>
          <p:nvPr/>
        </p:nvSpPr>
        <p:spPr bwMode="auto">
          <a:xfrm>
            <a:off x="8091488" y="6524625"/>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13</a:t>
            </a:r>
          </a:p>
        </p:txBody>
      </p:sp>
      <p:sp>
        <p:nvSpPr>
          <p:cNvPr id="157731" name="Text Box 73"/>
          <p:cNvSpPr txBox="1">
            <a:spLocks noChangeArrowheads="1"/>
          </p:cNvSpPr>
          <p:nvPr/>
        </p:nvSpPr>
        <p:spPr bwMode="auto">
          <a:xfrm>
            <a:off x="6994525" y="6242050"/>
            <a:ext cx="16319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solidFill>
                  <a:srgbClr val="FFFFFF"/>
                </a:solidFill>
                <a:latin typeface="Arial" charset="0"/>
              </a:rPr>
              <a:t>Handbook pg. 19-24</a:t>
            </a:r>
          </a:p>
        </p:txBody>
      </p:sp>
      <p:sp>
        <p:nvSpPr>
          <p:cNvPr id="437336" name="Text Box 88"/>
          <p:cNvSpPr txBox="1">
            <a:spLocks noChangeArrowheads="1"/>
          </p:cNvSpPr>
          <p:nvPr/>
        </p:nvSpPr>
        <p:spPr bwMode="auto">
          <a:xfrm>
            <a:off x="787400" y="4632325"/>
            <a:ext cx="7543800" cy="1739900"/>
          </a:xfrm>
          <a:prstGeom prst="rect">
            <a:avLst/>
          </a:prstGeom>
          <a:noFill/>
          <a:ln w="12700">
            <a:noFill/>
            <a:miter lim="800000"/>
            <a:headEnd/>
            <a:tailEnd/>
          </a:ln>
          <a:effectLst>
            <a:outerShdw blurRad="63500" dist="99190" dir="2388334" algn="ctr" rotWithShape="0">
              <a:schemeClr val="bg2">
                <a:alpha val="74998"/>
              </a:schemeClr>
            </a:outerShdw>
          </a:effectLst>
        </p:spPr>
        <p:txBody>
          <a:bodyPr>
            <a:spAutoFit/>
          </a:bodyPr>
          <a:lstStyle/>
          <a:p>
            <a:pPr algn="ctr">
              <a:spcBef>
                <a:spcPct val="50000"/>
              </a:spcBef>
              <a:defRPr/>
            </a:pPr>
            <a:r>
              <a:rPr lang="en-US" sz="3600" b="1">
                <a:solidFill>
                  <a:srgbClr val="66FFFF"/>
                </a:solidFill>
                <a:latin typeface="Comic Sans MS" pitchFamily="-107" charset="0"/>
              </a:rPr>
              <a:t>AN UNCONDITIONAL PROMISE LATER TO BECOME A LEGAL COVENANT!</a:t>
            </a:r>
          </a:p>
        </p:txBody>
      </p:sp>
      <p:sp>
        <p:nvSpPr>
          <p:cNvPr id="437351" name="Rectangle 103"/>
          <p:cNvSpPr>
            <a:spLocks noChangeArrowheads="1"/>
          </p:cNvSpPr>
          <p:nvPr/>
        </p:nvSpPr>
        <p:spPr bwMode="auto">
          <a:xfrm>
            <a:off x="5983288" y="2384425"/>
            <a:ext cx="2776537" cy="641350"/>
          </a:xfrm>
          <a:prstGeom prst="rect">
            <a:avLst/>
          </a:prstGeom>
          <a:noFill/>
          <a:ln w="12700">
            <a:noFill/>
            <a:miter lim="800000"/>
            <a:headEnd/>
            <a:tailEnd/>
          </a:ln>
          <a:effectLst>
            <a:outerShdw blurRad="63500" dist="46662" dir="2115817" algn="ctr" rotWithShape="0">
              <a:schemeClr val="bg2">
                <a:alpha val="74998"/>
              </a:schemeClr>
            </a:outerShdw>
          </a:effectLst>
        </p:spPr>
        <p:txBody>
          <a:bodyPr wrap="none">
            <a:spAutoFit/>
          </a:bodyPr>
          <a:lstStyle/>
          <a:p>
            <a:pPr>
              <a:defRPr/>
            </a:pPr>
            <a:r>
              <a:rPr lang="en-US" sz="3600" b="1" i="1" dirty="0">
                <a:solidFill>
                  <a:srgbClr val="FFFFFF"/>
                </a:solidFill>
                <a:latin typeface="Helvetica" charset="0"/>
              </a:rPr>
              <a:t>Gen. 12:1-3</a:t>
            </a:r>
            <a:endParaRPr lang="en-US" sz="2800" b="1" i="1" dirty="0">
              <a:solidFill>
                <a:srgbClr val="FFFFFF"/>
              </a:solidFill>
              <a:latin typeface="Helvetica" charset="0"/>
            </a:endParaRPr>
          </a:p>
        </p:txBody>
      </p:sp>
      <p:grpSp>
        <p:nvGrpSpPr>
          <p:cNvPr id="157734" name="Group 106"/>
          <p:cNvGrpSpPr>
            <a:grpSpLocks/>
          </p:cNvGrpSpPr>
          <p:nvPr/>
        </p:nvGrpSpPr>
        <p:grpSpPr bwMode="auto">
          <a:xfrm>
            <a:off x="6002338" y="1390650"/>
            <a:ext cx="1262062" cy="1347788"/>
            <a:chOff x="3781" y="876"/>
            <a:chExt cx="795" cy="849"/>
          </a:xfrm>
        </p:grpSpPr>
        <p:grpSp>
          <p:nvGrpSpPr>
            <p:cNvPr id="157740" name="Group 107"/>
            <p:cNvGrpSpPr>
              <a:grpSpLocks/>
            </p:cNvGrpSpPr>
            <p:nvPr/>
          </p:nvGrpSpPr>
          <p:grpSpPr bwMode="auto">
            <a:xfrm>
              <a:off x="3781" y="876"/>
              <a:ext cx="795" cy="849"/>
              <a:chOff x="1084" y="711"/>
              <a:chExt cx="2950" cy="2769"/>
            </a:xfrm>
          </p:grpSpPr>
          <p:grpSp>
            <p:nvGrpSpPr>
              <p:cNvPr id="157742" name="Group 108"/>
              <p:cNvGrpSpPr>
                <a:grpSpLocks/>
              </p:cNvGrpSpPr>
              <p:nvPr/>
            </p:nvGrpSpPr>
            <p:grpSpPr bwMode="auto">
              <a:xfrm>
                <a:off x="1084" y="711"/>
                <a:ext cx="2950" cy="2769"/>
                <a:chOff x="2707" y="548"/>
                <a:chExt cx="2950" cy="2769"/>
              </a:xfrm>
            </p:grpSpPr>
            <p:grpSp>
              <p:nvGrpSpPr>
                <p:cNvPr id="157748" name="Group 109"/>
                <p:cNvGrpSpPr>
                  <a:grpSpLocks/>
                </p:cNvGrpSpPr>
                <p:nvPr/>
              </p:nvGrpSpPr>
              <p:grpSpPr bwMode="auto">
                <a:xfrm>
                  <a:off x="3180" y="1046"/>
                  <a:ext cx="2105" cy="1421"/>
                  <a:chOff x="578" y="2316"/>
                  <a:chExt cx="2105" cy="1421"/>
                </a:xfrm>
              </p:grpSpPr>
              <p:sp>
                <p:nvSpPr>
                  <p:cNvPr id="437358" name="Freeform 110" descr="Cork"/>
                  <p:cNvSpPr>
                    <a:spLocks/>
                  </p:cNvSpPr>
                  <p:nvPr/>
                </p:nvSpPr>
                <p:spPr bwMode="auto">
                  <a:xfrm>
                    <a:off x="632" y="2317"/>
                    <a:ext cx="2052" cy="254"/>
                  </a:xfrm>
                  <a:custGeom>
                    <a:avLst/>
                    <a:gdLst/>
                    <a:ahLst/>
                    <a:cxnLst>
                      <a:cxn ang="0">
                        <a:pos x="8" y="90"/>
                      </a:cxn>
                      <a:cxn ang="0">
                        <a:pos x="22" y="44"/>
                      </a:cxn>
                      <a:cxn ang="0">
                        <a:pos x="34" y="36"/>
                      </a:cxn>
                      <a:cxn ang="0">
                        <a:pos x="46" y="32"/>
                      </a:cxn>
                      <a:cxn ang="0">
                        <a:pos x="112" y="34"/>
                      </a:cxn>
                      <a:cxn ang="0">
                        <a:pos x="152" y="40"/>
                      </a:cxn>
                      <a:cxn ang="0">
                        <a:pos x="170" y="46"/>
                      </a:cxn>
                      <a:cxn ang="0">
                        <a:pos x="238" y="52"/>
                      </a:cxn>
                      <a:cxn ang="0">
                        <a:pos x="338" y="44"/>
                      </a:cxn>
                      <a:cxn ang="0">
                        <a:pos x="472" y="16"/>
                      </a:cxn>
                      <a:cxn ang="0">
                        <a:pos x="520" y="0"/>
                      </a:cxn>
                      <a:cxn ang="0">
                        <a:pos x="572" y="2"/>
                      </a:cxn>
                      <a:cxn ang="0">
                        <a:pos x="590" y="30"/>
                      </a:cxn>
                      <a:cxn ang="0">
                        <a:pos x="592" y="36"/>
                      </a:cxn>
                      <a:cxn ang="0">
                        <a:pos x="582" y="60"/>
                      </a:cxn>
                      <a:cxn ang="0">
                        <a:pos x="584" y="66"/>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w="38100" cap="flat" cmpd="sng">
                    <a:noFill/>
                    <a:prstDash val="solid"/>
                    <a:round/>
                    <a:headEnd type="none" w="med" len="med"/>
                    <a:tailEnd type="none" w="med" len="me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59" name="Freeform 111" descr="Cork"/>
                  <p:cNvSpPr>
                    <a:spLocks/>
                  </p:cNvSpPr>
                  <p:nvPr/>
                </p:nvSpPr>
                <p:spPr bwMode="auto">
                  <a:xfrm>
                    <a:off x="573" y="2506"/>
                    <a:ext cx="2082" cy="1230"/>
                  </a:xfrm>
                  <a:custGeom>
                    <a:avLst/>
                    <a:gdLst/>
                    <a:ahLst/>
                    <a:cxnLst>
                      <a:cxn ang="0">
                        <a:pos x="599" y="0"/>
                      </a:cxn>
                      <a:cxn ang="0">
                        <a:pos x="595" y="6"/>
                      </a:cxn>
                      <a:cxn ang="0">
                        <a:pos x="589" y="10"/>
                      </a:cxn>
                      <a:cxn ang="0">
                        <a:pos x="585" y="24"/>
                      </a:cxn>
                      <a:cxn ang="0">
                        <a:pos x="557" y="92"/>
                      </a:cxn>
                      <a:cxn ang="0">
                        <a:pos x="525" y="208"/>
                      </a:cxn>
                      <a:cxn ang="0">
                        <a:pos x="515" y="266"/>
                      </a:cxn>
                      <a:cxn ang="0">
                        <a:pos x="505" y="350"/>
                      </a:cxn>
                      <a:cxn ang="0">
                        <a:pos x="495" y="402"/>
                      </a:cxn>
                      <a:cxn ang="0">
                        <a:pos x="461" y="422"/>
                      </a:cxn>
                      <a:cxn ang="0">
                        <a:pos x="433" y="414"/>
                      </a:cxn>
                      <a:cxn ang="0">
                        <a:pos x="421" y="410"/>
                      </a:cxn>
                      <a:cxn ang="0">
                        <a:pos x="425" y="352"/>
                      </a:cxn>
                      <a:cxn ang="0">
                        <a:pos x="431" y="338"/>
                      </a:cxn>
                      <a:cxn ang="0">
                        <a:pos x="405" y="328"/>
                      </a:cxn>
                      <a:cxn ang="0">
                        <a:pos x="347" y="316"/>
                      </a:cxn>
                      <a:cxn ang="0">
                        <a:pos x="113" y="360"/>
                      </a:cxn>
                      <a:cxn ang="0">
                        <a:pos x="103" y="368"/>
                      </a:cxn>
                      <a:cxn ang="0">
                        <a:pos x="87" y="392"/>
                      </a:cxn>
                      <a:cxn ang="0">
                        <a:pos x="53" y="432"/>
                      </a:cxn>
                      <a:cxn ang="0">
                        <a:pos x="29" y="422"/>
                      </a:cxn>
                      <a:cxn ang="0">
                        <a:pos x="17" y="414"/>
                      </a:cxn>
                      <a:cxn ang="0">
                        <a:pos x="7" y="398"/>
                      </a:cxn>
                      <a:cxn ang="0">
                        <a:pos x="11" y="372"/>
                      </a:cxn>
                      <a:cxn ang="0">
                        <a:pos x="17" y="334"/>
                      </a:cxn>
                      <a:cxn ang="0">
                        <a:pos x="27" y="262"/>
                      </a:cxn>
                      <a:cxn ang="0">
                        <a:pos x="29" y="188"/>
                      </a:cxn>
                      <a:cxn ang="0">
                        <a:pos x="31" y="126"/>
                      </a:cxn>
                      <a:cxn ang="0">
                        <a:pos x="29" y="82"/>
                      </a:cxn>
                      <a:cxn ang="0">
                        <a:pos x="21" y="30"/>
                      </a:cxn>
                      <a:cxn ang="0">
                        <a:pos x="19" y="14"/>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w="38100" cap="flat" cmpd="sng">
                    <a:noFill/>
                    <a:prstDash val="solid"/>
                    <a:round/>
                    <a:headEnd type="none" w="med" len="med"/>
                    <a:tailEnd type="none" w="med" len="me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pic>
              <p:nvPicPr>
                <p:cNvPr id="157749" name="Picture 112"/>
                <p:cNvPicPr>
                  <a:picLocks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sp>
            <p:nvSpPr>
              <p:cNvPr id="437361" name="Freeform 113"/>
              <p:cNvSpPr>
                <a:spLocks/>
              </p:cNvSpPr>
              <p:nvPr/>
            </p:nvSpPr>
            <p:spPr bwMode="auto">
              <a:xfrm>
                <a:off x="1615" y="2648"/>
                <a:ext cx="89" cy="277"/>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2" name="Freeform 114"/>
              <p:cNvSpPr>
                <a:spLocks/>
              </p:cNvSpPr>
              <p:nvPr/>
            </p:nvSpPr>
            <p:spPr bwMode="auto">
              <a:xfrm>
                <a:off x="1633" y="2648"/>
                <a:ext cx="111" cy="307"/>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3" name="Freeform 115"/>
              <p:cNvSpPr>
                <a:spLocks/>
              </p:cNvSpPr>
              <p:nvPr/>
            </p:nvSpPr>
            <p:spPr bwMode="auto">
              <a:xfrm>
                <a:off x="3010" y="2583"/>
                <a:ext cx="152" cy="329"/>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4" name="Freeform 116"/>
              <p:cNvSpPr>
                <a:spLocks/>
              </p:cNvSpPr>
              <p:nvPr/>
            </p:nvSpPr>
            <p:spPr bwMode="auto">
              <a:xfrm>
                <a:off x="1715" y="1021"/>
                <a:ext cx="96" cy="440"/>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5" name="Freeform 117"/>
              <p:cNvSpPr>
                <a:spLocks/>
              </p:cNvSpPr>
              <p:nvPr/>
            </p:nvSpPr>
            <p:spPr bwMode="auto">
              <a:xfrm>
                <a:off x="3429" y="1008"/>
                <a:ext cx="160" cy="359"/>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sp>
          <p:nvSpPr>
            <p:cNvPr id="437366" name="Rectangle 118"/>
            <p:cNvSpPr>
              <a:spLocks noChangeArrowheads="1"/>
            </p:cNvSpPr>
            <p:nvPr/>
          </p:nvSpPr>
          <p:spPr bwMode="auto">
            <a:xfrm>
              <a:off x="3931" y="1031"/>
              <a:ext cx="334" cy="363"/>
            </a:xfrm>
            <a:prstGeom prst="rect">
              <a:avLst/>
            </a:prstGeom>
            <a:noFill/>
            <a:ln w="9525">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defRPr/>
              </a:pPr>
              <a:r>
                <a:rPr lang="en-US" sz="3200" b="1" i="1">
                  <a:solidFill>
                    <a:srgbClr val="FFFFFF"/>
                  </a:solidFill>
                  <a:latin typeface="Kosher-Normal" charset="0"/>
                </a:rPr>
                <a:t>AC</a:t>
              </a:r>
              <a:endParaRPr lang="en-US" i="1">
                <a:solidFill>
                  <a:srgbClr val="FFFFFF"/>
                </a:solidFill>
                <a:latin typeface="Helvetica" charset="0"/>
              </a:endParaRPr>
            </a:p>
          </p:txBody>
        </p:sp>
      </p:grpSp>
      <p:grpSp>
        <p:nvGrpSpPr>
          <p:cNvPr id="157735" name="Group 119"/>
          <p:cNvGrpSpPr>
            <a:grpSpLocks/>
          </p:cNvGrpSpPr>
          <p:nvPr/>
        </p:nvGrpSpPr>
        <p:grpSpPr bwMode="auto">
          <a:xfrm>
            <a:off x="519113" y="7938"/>
            <a:ext cx="854075" cy="1704975"/>
            <a:chOff x="327" y="5"/>
            <a:chExt cx="538" cy="1074"/>
          </a:xfrm>
        </p:grpSpPr>
        <p:sp>
          <p:nvSpPr>
            <p:cNvPr id="437368" name="Rectangle 120"/>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sz="10600">
                  <a:solidFill>
                    <a:srgbClr val="FFFF00"/>
                  </a:solidFill>
                  <a:latin typeface="Times" charset="0"/>
                </a:rPr>
                <a:t>7</a:t>
              </a:r>
              <a:endParaRPr lang="en-US" sz="2800">
                <a:solidFill>
                  <a:srgbClr val="00DFCA"/>
                </a:solidFill>
                <a:effectLst>
                  <a:outerShdw blurRad="38100" dist="38100" dir="2700000" algn="tl">
                    <a:srgbClr val="000000"/>
                  </a:outerShdw>
                </a:effectLst>
                <a:latin typeface="Comic Sans MS" charset="0"/>
              </a:endParaRPr>
            </a:p>
          </p:txBody>
        </p:sp>
        <p:sp>
          <p:nvSpPr>
            <p:cNvPr id="437369" name="Line 121"/>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sp>
        <p:nvSpPr>
          <p:cNvPr id="437370" name="Oval 122"/>
          <p:cNvSpPr>
            <a:spLocks noChangeArrowheads="1"/>
          </p:cNvSpPr>
          <p:nvPr/>
        </p:nvSpPr>
        <p:spPr bwMode="auto">
          <a:xfrm>
            <a:off x="3429000" y="2000250"/>
            <a:ext cx="2366963" cy="649288"/>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2" name="Title 1"/>
          <p:cNvSpPr>
            <a:spLocks noGrp="1"/>
          </p:cNvSpPr>
          <p:nvPr>
            <p:ph type="title" idx="4294967295"/>
          </p:nvPr>
        </p:nvSpPr>
        <p:spPr>
          <a:xfrm>
            <a:off x="1927225" y="165100"/>
            <a:ext cx="6759575" cy="722313"/>
          </a:xfrm>
          <a:prstGeom prst="rect">
            <a:avLst/>
          </a:prstGeom>
          <a:solidFill>
            <a:schemeClr val="bg2"/>
          </a:solidFill>
        </p:spPr>
        <p:txBody>
          <a:bodyPr anchor="ctr"/>
          <a:lstStyle/>
          <a:p>
            <a:pPr algn="ctr">
              <a:defRPr/>
            </a:pPr>
            <a:r>
              <a:rPr lang="en-US" b="1" dirty="0">
                <a:solidFill>
                  <a:srgbClr val="E8E8FA"/>
                </a:solidFill>
                <a:latin typeface="Arial"/>
                <a:cs typeface="Arial"/>
              </a:rPr>
              <a:t>Unconditional Nature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7261"/>
                                        </p:tgtEl>
                                        <p:attrNameLst>
                                          <p:attrName>style.visibility</p:attrName>
                                        </p:attrNameLst>
                                      </p:cBhvr>
                                      <p:to>
                                        <p:strVal val="visible"/>
                                      </p:to>
                                    </p:set>
                                    <p:animEffect transition="in" filter="wipe(left)">
                                      <p:cBhvr>
                                        <p:cTn id="7" dur="500"/>
                                        <p:tgtEl>
                                          <p:spTgt spid="437261"/>
                                        </p:tgtEl>
                                      </p:cBhvr>
                                    </p:animEffect>
                                  </p:childTnLst>
                                </p:cTn>
                              </p:par>
                            </p:childTnLst>
                          </p:cTn>
                        </p:par>
                        <p:par>
                          <p:cTn id="8" fill="hold" nodeType="afterGroup">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437370"/>
                                        </p:tgtEl>
                                        <p:attrNameLst>
                                          <p:attrName>style.visibility</p:attrName>
                                        </p:attrNameLst>
                                      </p:cBhvr>
                                      <p:to>
                                        <p:strVal val="visible"/>
                                      </p:to>
                                    </p:set>
                                    <p:anim calcmode="lin" valueType="num">
                                      <p:cBhvr>
                                        <p:cTn id="11" dur="500" fill="hold"/>
                                        <p:tgtEl>
                                          <p:spTgt spid="437370"/>
                                        </p:tgtEl>
                                        <p:attrNameLst>
                                          <p:attrName>ppt_w</p:attrName>
                                        </p:attrNameLst>
                                      </p:cBhvr>
                                      <p:tavLst>
                                        <p:tav tm="0">
                                          <p:val>
                                            <p:strVal val="(6*min(max(#ppt_w*#ppt_h,.3),1)-7.4)/-.7*#ppt_w"/>
                                          </p:val>
                                        </p:tav>
                                        <p:tav tm="100000">
                                          <p:val>
                                            <p:strVal val="#ppt_w"/>
                                          </p:val>
                                        </p:tav>
                                      </p:tavLst>
                                    </p:anim>
                                    <p:anim calcmode="lin" valueType="num">
                                      <p:cBhvr>
                                        <p:cTn id="12" dur="500" fill="hold"/>
                                        <p:tgtEl>
                                          <p:spTgt spid="437370"/>
                                        </p:tgtEl>
                                        <p:attrNameLst>
                                          <p:attrName>ppt_h</p:attrName>
                                        </p:attrNameLst>
                                      </p:cBhvr>
                                      <p:tavLst>
                                        <p:tav tm="0">
                                          <p:val>
                                            <p:strVal val="(6*min(max(#ppt_w*#ppt_h,.3),1)-7.4)/-.7*#ppt_h"/>
                                          </p:val>
                                        </p:tav>
                                        <p:tav tm="100000">
                                          <p:val>
                                            <p:strVal val="#ppt_h"/>
                                          </p:val>
                                        </p:tav>
                                      </p:tavLst>
                                    </p:anim>
                                    <p:anim calcmode="lin" valueType="num">
                                      <p:cBhvr>
                                        <p:cTn id="13" dur="500" fill="hold"/>
                                        <p:tgtEl>
                                          <p:spTgt spid="437370"/>
                                        </p:tgtEl>
                                        <p:attrNameLst>
                                          <p:attrName>ppt_x</p:attrName>
                                        </p:attrNameLst>
                                      </p:cBhvr>
                                      <p:tavLst>
                                        <p:tav tm="0">
                                          <p:val>
                                            <p:fltVal val="0.5"/>
                                          </p:val>
                                        </p:tav>
                                        <p:tav tm="100000">
                                          <p:val>
                                            <p:strVal val="#ppt_x"/>
                                          </p:val>
                                        </p:tav>
                                      </p:tavLst>
                                    </p:anim>
                                    <p:anim calcmode="lin" valueType="num">
                                      <p:cBhvr>
                                        <p:cTn id="14" dur="500" fill="hold"/>
                                        <p:tgtEl>
                                          <p:spTgt spid="437370"/>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1000"/>
                            </p:stCondLst>
                            <p:childTnLst>
                              <p:par>
                                <p:cTn id="16" presetID="23" presetClass="entr" presetSubtype="3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6*min(max(#ppt_w*#ppt_h,.3),1)-7.4)/-.7*#ppt_w"/>
                                          </p:val>
                                        </p:tav>
                                        <p:tav tm="100000">
                                          <p:val>
                                            <p:strVal val="#ppt_w"/>
                                          </p:val>
                                        </p:tav>
                                      </p:tavLst>
                                    </p:anim>
                                    <p:anim calcmode="lin" valueType="num">
                                      <p:cBhvr>
                                        <p:cTn id="19" dur="500" fill="hold"/>
                                        <p:tgtEl>
                                          <p:spTgt spid="5"/>
                                        </p:tgtEl>
                                        <p:attrNameLst>
                                          <p:attrName>ppt_h</p:attrName>
                                        </p:attrNameLst>
                                      </p:cBhvr>
                                      <p:tavLst>
                                        <p:tav tm="0">
                                          <p:val>
                                            <p:strVal val="(6*min(max(#ppt_w*#ppt_h,.3),1)-7.4)/-.7*#ppt_h"/>
                                          </p:val>
                                        </p:tav>
                                        <p:tav tm="100000">
                                          <p:val>
                                            <p:strVal val="#ppt_h"/>
                                          </p:val>
                                        </p:tav>
                                      </p:tavLst>
                                    </p:anim>
                                    <p:anim calcmode="lin" valueType="num">
                                      <p:cBhvr>
                                        <p:cTn id="20" dur="500" fill="hold"/>
                                        <p:tgtEl>
                                          <p:spTgt spid="5"/>
                                        </p:tgtEl>
                                        <p:attrNameLst>
                                          <p:attrName>ppt_x</p:attrName>
                                        </p:attrNameLst>
                                      </p:cBhvr>
                                      <p:tavLst>
                                        <p:tav tm="0">
                                          <p:val>
                                            <p:fltVal val="0.5"/>
                                          </p:val>
                                        </p:tav>
                                        <p:tav tm="100000">
                                          <p:val>
                                            <p:strVal val="#ppt_x"/>
                                          </p:val>
                                        </p:tav>
                                      </p:tavLst>
                                    </p:anim>
                                    <p:anim calcmode="lin" valueType="num">
                                      <p:cBhvr>
                                        <p:cTn id="21"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1500"/>
                            </p:stCondLst>
                            <p:childTnLst>
                              <p:par>
                                <p:cTn id="23" presetID="23" presetClass="entr" presetSubtype="36" fill="hold" nodeType="afterEffect">
                                  <p:stCondLst>
                                    <p:cond delay="1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6*min(max(#ppt_w*#ppt_h,.3),1)-7.4)/-.7*#ppt_w"/>
                                          </p:val>
                                        </p:tav>
                                        <p:tav tm="100000">
                                          <p:val>
                                            <p:strVal val="#ppt_w"/>
                                          </p:val>
                                        </p:tav>
                                      </p:tavLst>
                                    </p:anim>
                                    <p:anim calcmode="lin" valueType="num">
                                      <p:cBhvr>
                                        <p:cTn id="26" dur="500" fill="hold"/>
                                        <p:tgtEl>
                                          <p:spTgt spid="4"/>
                                        </p:tgtEl>
                                        <p:attrNameLst>
                                          <p:attrName>ppt_h</p:attrName>
                                        </p:attrNameLst>
                                      </p:cBhvr>
                                      <p:tavLst>
                                        <p:tav tm="0">
                                          <p:val>
                                            <p:strVal val="(6*min(max(#ppt_w*#ppt_h,.3),1)-7.4)/-.7*#ppt_h"/>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9" fill="hold" nodeType="afterGroup">
                            <p:stCondLst>
                              <p:cond delay="2100"/>
                            </p:stCondLst>
                            <p:childTnLst>
                              <p:par>
                                <p:cTn id="30" presetID="23" presetClass="entr" presetSubtype="36" fill="hold" nodeType="afterEffect">
                                  <p:stCondLst>
                                    <p:cond delay="10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strVal val="(6*min(max(#ppt_w*#ppt_h,.3),1)-7.4)/-.7*#ppt_w"/>
                                          </p:val>
                                        </p:tav>
                                        <p:tav tm="100000">
                                          <p:val>
                                            <p:strVal val="#ppt_w"/>
                                          </p:val>
                                        </p:tav>
                                      </p:tavLst>
                                    </p:anim>
                                    <p:anim calcmode="lin" valueType="num">
                                      <p:cBhvr>
                                        <p:cTn id="33" dur="500" fill="hold"/>
                                        <p:tgtEl>
                                          <p:spTgt spid="3"/>
                                        </p:tgtEl>
                                        <p:attrNameLst>
                                          <p:attrName>ppt_h</p:attrName>
                                        </p:attrNameLst>
                                      </p:cBhvr>
                                      <p:tavLst>
                                        <p:tav tm="0">
                                          <p:val>
                                            <p:strVal val="(6*min(max(#ppt_w*#ppt_h,.3),1)-7.4)/-.7*#ppt_h"/>
                                          </p:val>
                                        </p:tav>
                                        <p:tav tm="100000">
                                          <p:val>
                                            <p:strVal val="#ppt_h"/>
                                          </p:val>
                                        </p:tav>
                                      </p:tavLst>
                                    </p:anim>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36" fill="hold" nodeType="afterGroup">
                            <p:stCondLst>
                              <p:cond delay="2700"/>
                            </p:stCondLst>
                            <p:childTnLst>
                              <p:par>
                                <p:cTn id="37" presetID="10" presetClass="entr" presetSubtype="0" fill="hold" grpId="0" nodeType="afterEffect">
                                  <p:stCondLst>
                                    <p:cond delay="0"/>
                                  </p:stCondLst>
                                  <p:childTnLst>
                                    <p:set>
                                      <p:cBhvr>
                                        <p:cTn id="38" dur="1" fill="hold">
                                          <p:stCondLst>
                                            <p:cond delay="0"/>
                                          </p:stCondLst>
                                        </p:cTn>
                                        <p:tgtEl>
                                          <p:spTgt spid="437336"/>
                                        </p:tgtEl>
                                        <p:attrNameLst>
                                          <p:attrName>style.visibility</p:attrName>
                                        </p:attrNameLst>
                                      </p:cBhvr>
                                      <p:to>
                                        <p:strVal val="visible"/>
                                      </p:to>
                                    </p:set>
                                    <p:animEffect transition="in" filter="fade">
                                      <p:cBhvr>
                                        <p:cTn id="39" dur="1000"/>
                                        <p:tgtEl>
                                          <p:spTgt spid="437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61" grpId="0" autoUpdateAnimBg="0"/>
      <p:bldP spid="437336" grpId="0" autoUpdateAnimBg="0"/>
      <p:bldP spid="4373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6" descr="star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8238" cy="1138238"/>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06498" name="Text Box 7"/>
          <p:cNvSpPr txBox="1">
            <a:spLocks noChangeArrowheads="1"/>
          </p:cNvSpPr>
          <p:nvPr/>
        </p:nvSpPr>
        <p:spPr bwMode="auto">
          <a:xfrm>
            <a:off x="8496300" y="33338"/>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effectLst>
                  <a:glow rad="203200">
                    <a:srgbClr val="000000">
                      <a:alpha val="75000"/>
                    </a:srgbClr>
                  </a:glow>
                </a:effectLst>
                <a:latin typeface="Arial"/>
                <a:cs typeface="Arial"/>
              </a:rPr>
              <a:t>41</a:t>
            </a:r>
          </a:p>
        </p:txBody>
      </p:sp>
      <p:sp>
        <p:nvSpPr>
          <p:cNvPr id="18434" name="Rectangle 2"/>
          <p:cNvSpPr>
            <a:spLocks noGrp="1" noChangeArrowheads="1"/>
          </p:cNvSpPr>
          <p:nvPr>
            <p:ph type="title"/>
          </p:nvPr>
        </p:nvSpPr>
        <p:spPr>
          <a:xfrm>
            <a:off x="685800" y="277813"/>
            <a:ext cx="8229600" cy="1143000"/>
          </a:xfrm>
        </p:spPr>
        <p:txBody>
          <a:bodyPr/>
          <a:lstStyle/>
          <a:p>
            <a:pPr eaLnBrk="1" hangingPunct="1">
              <a:defRPr/>
            </a:pPr>
            <a:r>
              <a:rPr lang="en-US" sz="6000" b="1">
                <a:effectLst>
                  <a:glow rad="203200">
                    <a:srgbClr val="000000">
                      <a:alpha val="75000"/>
                    </a:srgbClr>
                  </a:glow>
                  <a:outerShdw blurRad="38100" dist="38100" dir="2700000" algn="tl">
                    <a:srgbClr val="000000"/>
                  </a:outerShdw>
                </a:effectLst>
                <a:latin typeface="Arial"/>
                <a:ea typeface="ＭＳ Ｐゴシック" charset="0"/>
                <a:cs typeface="Arial"/>
              </a:rPr>
              <a:t>Abrahamic Covenant</a:t>
            </a:r>
          </a:p>
        </p:txBody>
      </p:sp>
      <p:sp>
        <p:nvSpPr>
          <p:cNvPr id="18440" name="Rectangle 8"/>
          <p:cNvSpPr>
            <a:spLocks noChangeArrowheads="1"/>
          </p:cNvSpPr>
          <p:nvPr/>
        </p:nvSpPr>
        <p:spPr bwMode="auto">
          <a:xfrm>
            <a:off x="533400" y="1641475"/>
            <a:ext cx="8229600" cy="453072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charset="0"/>
              <a:buNone/>
              <a:defRPr/>
            </a:pPr>
            <a:r>
              <a:rPr lang="en-US" sz="3200" b="1">
                <a:solidFill>
                  <a:srgbClr val="F1EB07"/>
                </a:solidFill>
                <a:effectLst>
                  <a:glow rad="203200">
                    <a:srgbClr val="000000">
                      <a:alpha val="75000"/>
                    </a:srgbClr>
                  </a:glow>
                  <a:outerShdw blurRad="38100" dist="38100" dir="2700000" algn="tl">
                    <a:srgbClr val="000000"/>
                  </a:outerShdw>
                </a:effectLst>
                <a:latin typeface="Arial"/>
                <a:cs typeface="Arial"/>
              </a:rPr>
              <a:t>I will</a:t>
            </a:r>
            <a:r>
              <a:rPr lang="en-US" sz="3200" b="1">
                <a:effectLst>
                  <a:glow rad="203200">
                    <a:srgbClr val="000000">
                      <a:alpha val="75000"/>
                    </a:srgbClr>
                  </a:glow>
                  <a:outerShdw blurRad="38100" dist="38100" dir="2700000" algn="tl">
                    <a:srgbClr val="000000"/>
                  </a:outerShdw>
                </a:effectLst>
                <a:latin typeface="Arial"/>
                <a:cs typeface="Arial"/>
              </a:rPr>
              <a:t> make you a great nation</a:t>
            </a: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and </a:t>
            </a:r>
            <a:r>
              <a:rPr lang="en-US" sz="3200" b="1">
                <a:solidFill>
                  <a:srgbClr val="F1EB07"/>
                </a:solidFill>
                <a:effectLst>
                  <a:glow rad="203200">
                    <a:srgbClr val="000000">
                      <a:alpha val="75000"/>
                    </a:srgbClr>
                  </a:glow>
                  <a:outerShdw blurRad="38100" dist="38100" dir="2700000" algn="tl">
                    <a:srgbClr val="000000"/>
                  </a:outerShdw>
                </a:effectLst>
                <a:latin typeface="Arial"/>
                <a:cs typeface="Arial"/>
              </a:rPr>
              <a:t>I will</a:t>
            </a:r>
            <a:r>
              <a:rPr lang="en-US" sz="3200" b="1">
                <a:effectLst>
                  <a:glow rad="203200">
                    <a:srgbClr val="000000">
                      <a:alpha val="75000"/>
                    </a:srgbClr>
                  </a:glow>
                  <a:outerShdw blurRad="38100" dist="38100" dir="2700000" algn="tl">
                    <a:srgbClr val="000000"/>
                  </a:outerShdw>
                </a:effectLst>
                <a:latin typeface="Arial"/>
                <a:cs typeface="Arial"/>
              </a:rPr>
              <a:t> bless you.</a:t>
            </a:r>
          </a:p>
          <a:p>
            <a:pPr marL="342900" indent="-342900" eaLnBrk="1" hangingPunct="1">
              <a:spcBef>
                <a:spcPct val="20000"/>
              </a:spcBef>
              <a:buClr>
                <a:schemeClr val="hlink"/>
              </a:buClr>
              <a:buSzPct val="65000"/>
              <a:buFont typeface="Wingdings" charset="0"/>
              <a:buNone/>
              <a:defRPr/>
            </a:pPr>
            <a:r>
              <a:rPr lang="en-US" sz="3200" b="1">
                <a:solidFill>
                  <a:srgbClr val="F1EB07"/>
                </a:solidFill>
                <a:effectLst>
                  <a:glow rad="203200">
                    <a:srgbClr val="000000">
                      <a:alpha val="75000"/>
                    </a:srgbClr>
                  </a:glow>
                  <a:outerShdw blurRad="38100" dist="38100" dir="2700000" algn="tl">
                    <a:srgbClr val="000000"/>
                  </a:outerShdw>
                </a:effectLst>
                <a:latin typeface="Arial"/>
                <a:cs typeface="Arial"/>
              </a:rPr>
              <a:t>I will</a:t>
            </a:r>
            <a:r>
              <a:rPr lang="en-US" sz="3200" b="1">
                <a:effectLst>
                  <a:glow rad="203200">
                    <a:srgbClr val="000000">
                      <a:alpha val="75000"/>
                    </a:srgbClr>
                  </a:glow>
                  <a:outerShdw blurRad="38100" dist="38100" dir="2700000" algn="tl">
                    <a:srgbClr val="000000"/>
                  </a:outerShdw>
                </a:effectLst>
                <a:latin typeface="Arial"/>
                <a:cs typeface="Arial"/>
              </a:rPr>
              <a:t> make your name great,</a:t>
            </a: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and you will be a blessing.</a:t>
            </a:r>
          </a:p>
          <a:p>
            <a:pPr marL="342900" indent="-342900" eaLnBrk="1" hangingPunct="1">
              <a:spcBef>
                <a:spcPct val="20000"/>
              </a:spcBef>
              <a:buClr>
                <a:schemeClr val="hlink"/>
              </a:buClr>
              <a:buSzPct val="65000"/>
              <a:buFont typeface="Wingdings" charset="0"/>
              <a:buNone/>
              <a:defRPr/>
            </a:pPr>
            <a:r>
              <a:rPr lang="en-US" sz="3200" b="1">
                <a:solidFill>
                  <a:srgbClr val="F1EB07"/>
                </a:solidFill>
                <a:effectLst>
                  <a:glow rad="203200">
                    <a:srgbClr val="000000">
                      <a:alpha val="75000"/>
                    </a:srgbClr>
                  </a:glow>
                  <a:outerShdw blurRad="38100" dist="38100" dir="2700000" algn="tl">
                    <a:srgbClr val="000000"/>
                  </a:outerShdw>
                </a:effectLst>
                <a:latin typeface="Arial"/>
                <a:cs typeface="Arial"/>
              </a:rPr>
              <a:t>I will</a:t>
            </a:r>
            <a:r>
              <a:rPr lang="en-US" sz="3200" b="1">
                <a:effectLst>
                  <a:glow rad="203200">
                    <a:srgbClr val="000000">
                      <a:alpha val="75000"/>
                    </a:srgbClr>
                  </a:glow>
                  <a:outerShdw blurRad="38100" dist="38100" dir="2700000" algn="tl">
                    <a:srgbClr val="000000"/>
                  </a:outerShdw>
                </a:effectLst>
                <a:latin typeface="Arial"/>
                <a:cs typeface="Arial"/>
              </a:rPr>
              <a:t> bless those who bless you,</a:t>
            </a: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and whoever curses you </a:t>
            </a:r>
            <a:r>
              <a:rPr lang="en-US" sz="3200" b="1">
                <a:solidFill>
                  <a:srgbClr val="F1EB07"/>
                </a:solidFill>
                <a:effectLst>
                  <a:glow rad="203200">
                    <a:srgbClr val="000000">
                      <a:alpha val="75000"/>
                    </a:srgbClr>
                  </a:glow>
                  <a:outerShdw blurRad="38100" dist="38100" dir="2700000" algn="tl">
                    <a:srgbClr val="000000"/>
                  </a:outerShdw>
                </a:effectLst>
                <a:latin typeface="Arial"/>
                <a:cs typeface="Arial"/>
              </a:rPr>
              <a:t>I will</a:t>
            </a:r>
            <a:r>
              <a:rPr lang="en-US" sz="3200" b="1">
                <a:effectLst>
                  <a:glow rad="203200">
                    <a:srgbClr val="000000">
                      <a:alpha val="75000"/>
                    </a:srgbClr>
                  </a:glow>
                  <a:outerShdw blurRad="38100" dist="38100" dir="2700000" algn="tl">
                    <a:srgbClr val="000000"/>
                  </a:outerShdw>
                </a:effectLst>
                <a:latin typeface="Arial"/>
                <a:cs typeface="Arial"/>
              </a:rPr>
              <a:t> curse;</a:t>
            </a: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and all peoples on earth</a:t>
            </a: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will be blessed in you" (Gen. 12:2-3)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0"/>
          <p:cNvSpPr>
            <a:spLocks noChangeArrowheads="1"/>
          </p:cNvSpPr>
          <p:nvPr/>
        </p:nvSpPr>
        <p:spPr bwMode="auto">
          <a:xfrm>
            <a:off x="5715000" y="0"/>
            <a:ext cx="3429000" cy="6858000"/>
          </a:xfrm>
          <a:prstGeom prst="rect">
            <a:avLst/>
          </a:prstGeom>
          <a:gradFill rotWithShape="1">
            <a:gsLst>
              <a:gs pos="0">
                <a:srgbClr val="663300"/>
              </a:gs>
              <a:gs pos="100000">
                <a:srgbClr val="2F1800"/>
              </a:gs>
            </a:gsLst>
            <a:path path="rect">
              <a:fillToRect l="100000" b="10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161794" name="Picture 5" descr="Blood Covenant,Blood, Covenant, Marriage, Jesus, Christ, Messiah, Salvation, Savior, Lo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63"/>
            <a:ext cx="5708650" cy="688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1795" name="Picture 7" descr="star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163" y="2949575"/>
            <a:ext cx="59055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1796" name="Text Box 9"/>
          <p:cNvSpPr txBox="1">
            <a:spLocks noChangeArrowheads="1"/>
          </p:cNvSpPr>
          <p:nvPr/>
        </p:nvSpPr>
        <p:spPr bwMode="auto">
          <a:xfrm>
            <a:off x="8496300" y="33338"/>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latin typeface="Arial" charset="0"/>
                <a:cs typeface="Arial" charset="0"/>
              </a:rPr>
              <a:t>42</a:t>
            </a:r>
          </a:p>
        </p:txBody>
      </p:sp>
      <p:sp>
        <p:nvSpPr>
          <p:cNvPr id="4107" name="Rectangle 11"/>
          <p:cNvSpPr>
            <a:spLocks noChangeArrowheads="1"/>
          </p:cNvSpPr>
          <p:nvPr/>
        </p:nvSpPr>
        <p:spPr bwMode="auto">
          <a:xfrm>
            <a:off x="5715000" y="3352800"/>
            <a:ext cx="3352800" cy="3235325"/>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65000"/>
              <a:buFont typeface="Wingdings" charset="0"/>
              <a:buNone/>
              <a:defRPr/>
            </a:pPr>
            <a:r>
              <a:rPr lang="en-US" sz="3200" b="1" i="1" dirty="0">
                <a:effectLst>
                  <a:outerShdw blurRad="38100" dist="38100" dir="2700000" algn="tl">
                    <a:srgbClr val="000000"/>
                  </a:outerShdw>
                </a:effectLst>
                <a:latin typeface="Arial"/>
                <a:cs typeface="Arial"/>
              </a:rPr>
              <a:t>This painting inaccurately depicts Abram walking through the pieces</a:t>
            </a:r>
          </a:p>
        </p:txBody>
      </p:sp>
      <p:sp>
        <p:nvSpPr>
          <p:cNvPr id="4109" name="Rectangle 13"/>
          <p:cNvSpPr>
            <a:spLocks noGrp="1" noChangeArrowheads="1"/>
          </p:cNvSpPr>
          <p:nvPr>
            <p:ph type="title"/>
          </p:nvPr>
        </p:nvSpPr>
        <p:spPr>
          <a:xfrm>
            <a:off x="5715000" y="277813"/>
            <a:ext cx="3352800" cy="2998787"/>
          </a:xfrm>
        </p:spPr>
        <p:txBody>
          <a:bodyPr/>
          <a:lstStyle/>
          <a:p>
            <a:pPr eaLnBrk="1" hangingPunct="1">
              <a:defRPr/>
            </a:pPr>
            <a:r>
              <a:rPr lang="en-US" sz="3200" b="1">
                <a:latin typeface="Arial"/>
                <a:ea typeface="ＭＳ Ｐゴシック" charset="0"/>
                <a:cs typeface="Arial"/>
              </a:rPr>
              <a:t>ROYAL LAND GRANT FORM OF THE ABRAHAMIC COVENANT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7">
                                            <p:txEl>
                                              <p:pRg st="0" end="0"/>
                                            </p:txEl>
                                          </p:spTgt>
                                        </p:tgtEl>
                                        <p:attrNameLst>
                                          <p:attrName>style.visibility</p:attrName>
                                        </p:attrNameLst>
                                      </p:cBhvr>
                                      <p:to>
                                        <p:strVal val="visible"/>
                                      </p:to>
                                    </p:set>
                                    <p:anim calcmode="discrete" valueType="clr">
                                      <p:cBhvr override="childStyle">
                                        <p:cTn id="7" dur="80"/>
                                        <p:tgtEl>
                                          <p:spTgt spid="4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10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319" r="1639"/>
          <a:stretch/>
        </p:blipFill>
        <p:spPr bwMode="auto">
          <a:xfrm>
            <a:off x="0" y="0"/>
            <a:ext cx="9144000" cy="6824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1747" name="Rectangle 3"/>
          <p:cNvSpPr>
            <a:spLocks noGrp="1" noChangeArrowheads="1"/>
          </p:cNvSpPr>
          <p:nvPr>
            <p:ph type="title" idx="4294967295"/>
          </p:nvPr>
        </p:nvSpPr>
        <p:spPr bwMode="auto">
          <a:xfrm>
            <a:off x="3236912" y="634008"/>
            <a:ext cx="5943600" cy="1524000"/>
          </a:xfrm>
          <a:prstGeom prst="rect">
            <a:avLst/>
          </a:prstGeom>
          <a:solidFill>
            <a:schemeClr val="accent2"/>
          </a:solidFill>
          <a:ln w="57150">
            <a:solidFill>
              <a:schemeClr val="bg2"/>
            </a:solidFill>
            <a:miter lim="800000"/>
            <a:headEnd/>
            <a:tailEnd/>
          </a:ln>
        </p:spPr>
        <p:txBody>
          <a:bodyPr/>
          <a:lstStyle/>
          <a:p>
            <a:pPr algn="ctr" eaLnBrk="1" hangingPunct="1">
              <a:defRPr/>
            </a:pPr>
            <a:r>
              <a:rPr lang="en-US">
                <a:solidFill>
                  <a:srgbClr val="FFFF00"/>
                </a:solidFill>
                <a:latin typeface="Arial" charset="0"/>
                <a:ea typeface="ＭＳ Ｐゴシック" charset="0"/>
                <a:cs typeface="Arial" charset="0"/>
              </a:rPr>
              <a:t>Borders of the Land Promised to Abraham</a:t>
            </a:r>
          </a:p>
        </p:txBody>
      </p:sp>
      <p:pic>
        <p:nvPicPr>
          <p:cNvPr id="318467" name="Picture 4" descr="AncientEgyptianFamily">
            <a:hlinkClick r:id="" action="ppaction://noaction"/>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924300"/>
            <a:ext cx="15494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1749" name="Line 5"/>
          <p:cNvSpPr>
            <a:spLocks noChangeShapeType="1"/>
          </p:cNvSpPr>
          <p:nvPr/>
        </p:nvSpPr>
        <p:spPr bwMode="auto">
          <a:xfrm>
            <a:off x="1219200" y="3276600"/>
            <a:ext cx="228600" cy="30480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sz="2400">
              <a:solidFill>
                <a:srgbClr val="FFFFFF"/>
              </a:solidFill>
              <a:latin typeface="Arial" charset="0"/>
            </a:endParaRPr>
          </a:p>
        </p:txBody>
      </p:sp>
      <p:sp>
        <p:nvSpPr>
          <p:cNvPr id="671750" name="Line 6"/>
          <p:cNvSpPr>
            <a:spLocks noChangeShapeType="1"/>
          </p:cNvSpPr>
          <p:nvPr/>
        </p:nvSpPr>
        <p:spPr bwMode="auto">
          <a:xfrm>
            <a:off x="2286000" y="1600200"/>
            <a:ext cx="685800" cy="30480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sz="2400">
              <a:solidFill>
                <a:srgbClr val="FFFFFF"/>
              </a:solidFill>
              <a:latin typeface="Arial" charset="0"/>
            </a:endParaRPr>
          </a:p>
        </p:txBody>
      </p:sp>
      <p:sp>
        <p:nvSpPr>
          <p:cNvPr id="671751" name="AutoShape 7"/>
          <p:cNvSpPr>
            <a:spLocks noChangeArrowheads="1"/>
          </p:cNvSpPr>
          <p:nvPr/>
        </p:nvSpPr>
        <p:spPr bwMode="auto">
          <a:xfrm rot="-9378132">
            <a:off x="1490663" y="1573213"/>
            <a:ext cx="965200" cy="2109787"/>
          </a:xfrm>
          <a:prstGeom prst="parallelogram">
            <a:avLst>
              <a:gd name="adj" fmla="val 25000"/>
            </a:avLst>
          </a:prstGeom>
          <a:noFill/>
          <a:ln w="762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sz="2400">
              <a:solidFill>
                <a:srgbClr val="FFFFFF"/>
              </a:solidFill>
              <a:latin typeface="Arial" charset="0"/>
            </a:endParaRPr>
          </a:p>
        </p:txBody>
      </p:sp>
      <p:sp>
        <p:nvSpPr>
          <p:cNvPr id="130056" name="Text Box 8"/>
          <p:cNvSpPr txBox="1">
            <a:spLocks noChangeArrowheads="1"/>
          </p:cNvSpPr>
          <p:nvPr/>
        </p:nvSpPr>
        <p:spPr bwMode="auto">
          <a:xfrm>
            <a:off x="2979737" y="3001144"/>
            <a:ext cx="6200775" cy="2678113"/>
          </a:xfrm>
          <a:prstGeom prst="rect">
            <a:avLst/>
          </a:prstGeom>
          <a:gradFill rotWithShape="1">
            <a:gsLst>
              <a:gs pos="0">
                <a:srgbClr val="663300"/>
              </a:gs>
              <a:gs pos="100000">
                <a:srgbClr val="2F1800"/>
              </a:gs>
            </a:gsLst>
            <a:path path="shape">
              <a:fillToRect l="50000" t="50000" r="50000" b="50000"/>
            </a:path>
          </a:gra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u="sng" dirty="0">
                <a:solidFill>
                  <a:srgbClr val="FFFFFF"/>
                </a:solidFill>
                <a:effectLst>
                  <a:outerShdw blurRad="38100" dist="38100" dir="2700000" algn="tl">
                    <a:srgbClr val="000000"/>
                  </a:outerShdw>
                </a:effectLst>
                <a:cs typeface="Arial" charset="0"/>
              </a:rPr>
              <a:t>Genesis 15:18 </a:t>
            </a:r>
          </a:p>
          <a:p>
            <a:pPr>
              <a:defRPr/>
            </a:pPr>
            <a:r>
              <a:rPr lang="en-US" sz="2800" b="1" dirty="0">
                <a:solidFill>
                  <a:srgbClr val="FFFFFF"/>
                </a:solidFill>
                <a:effectLst>
                  <a:outerShdw blurRad="38100" dist="38100" dir="2700000" algn="tl">
                    <a:srgbClr val="000000"/>
                  </a:outerShdw>
                </a:effectLst>
                <a:cs typeface="Arial" charset="0"/>
              </a:rPr>
              <a:t>"On that day the LORD made a covenant with Abram, saying, </a:t>
            </a:r>
            <a:r>
              <a:rPr lang="fr-FR" sz="2800" b="1" dirty="0">
                <a:solidFill>
                  <a:srgbClr val="FFFFFF"/>
                </a:solidFill>
                <a:effectLst>
                  <a:outerShdw blurRad="38100" dist="38100" dir="2700000" algn="tl">
                    <a:srgbClr val="000000"/>
                  </a:outerShdw>
                </a:effectLst>
                <a:cs typeface="Arial" charset="0"/>
              </a:rPr>
              <a:t>'</a:t>
            </a:r>
            <a:r>
              <a:rPr lang="en-US" altLang="ja-JP" sz="2800" b="1" dirty="0">
                <a:solidFill>
                  <a:srgbClr val="FFFFFF"/>
                </a:solidFill>
                <a:effectLst>
                  <a:outerShdw blurRad="38100" dist="38100" dir="2700000" algn="tl">
                    <a:srgbClr val="000000"/>
                  </a:outerShdw>
                </a:effectLst>
                <a:cs typeface="Arial" charset="0"/>
              </a:rPr>
              <a:t>To your offspring I give this land, from the river of Egypt to the great river, the river Euphrates</a:t>
            </a:r>
            <a:r>
              <a:rPr lang="fr-FR" altLang="ja-JP" sz="2800" b="1" dirty="0">
                <a:solidFill>
                  <a:srgbClr val="FFFFFF"/>
                </a:solidFill>
                <a:effectLst>
                  <a:outerShdw blurRad="38100" dist="38100" dir="2700000" algn="tl">
                    <a:srgbClr val="000000"/>
                  </a:outerShdw>
                </a:effectLst>
                <a:cs typeface="Arial" charset="0"/>
              </a:rPr>
              <a:t>'</a:t>
            </a:r>
            <a:r>
              <a:rPr lang="en-US" altLang="ja-JP" sz="2800" b="1" dirty="0">
                <a:solidFill>
                  <a:srgbClr val="FFFFFF"/>
                </a:solidFill>
                <a:effectLst>
                  <a:outerShdw blurRad="38100" dist="38100" dir="2700000" algn="tl">
                    <a:srgbClr val="000000"/>
                  </a:outerShdw>
                </a:effectLst>
                <a:cs typeface="Arial" charset="0"/>
              </a:rPr>
              <a:t>" (ESV)</a:t>
            </a:r>
            <a:endParaRPr lang="en-US" sz="2800" b="1" dirty="0">
              <a:solidFill>
                <a:srgbClr val="FFFFFF"/>
              </a:solidFill>
              <a:effectLst>
                <a:outerShdw blurRad="38100" dist="38100" dir="2700000" algn="tl">
                  <a:srgbClr val="000000"/>
                </a:outerShdw>
              </a:effectLst>
              <a:cs typeface="Arial" charset="0"/>
            </a:endParaRPr>
          </a:p>
        </p:txBody>
      </p:sp>
      <p:sp>
        <p:nvSpPr>
          <p:cNvPr id="9" name="Text Box 9"/>
          <p:cNvSpPr txBox="1">
            <a:spLocks noChangeArrowheads="1"/>
          </p:cNvSpPr>
          <p:nvPr/>
        </p:nvSpPr>
        <p:spPr bwMode="auto">
          <a:xfrm>
            <a:off x="8647112" y="-27384"/>
            <a:ext cx="533400" cy="457200"/>
          </a:xfrm>
          <a:prstGeom prst="rect">
            <a:avLst/>
          </a:prstGeom>
          <a:solidFill>
            <a:srgbClr val="000000"/>
          </a:solidFill>
          <a:ln>
            <a:noFill/>
          </a:ln>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latin typeface="Arial"/>
                <a:cs typeface="Arial"/>
              </a:rPr>
              <a:t>44</a:t>
            </a:r>
          </a:p>
        </p:txBody>
      </p:sp>
    </p:spTree>
    <p:extLst>
      <p:ext uri="{BB962C8B-B14F-4D97-AF65-F5344CB8AC3E}">
        <p14:creationId xmlns:p14="http://schemas.microsoft.com/office/powerpoint/2010/main" val="23300343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71749"/>
                                        </p:tgtEl>
                                        <p:attrNameLst>
                                          <p:attrName>style.visibility</p:attrName>
                                        </p:attrNameLst>
                                      </p:cBhvr>
                                      <p:to>
                                        <p:strVal val="visible"/>
                                      </p:to>
                                    </p:set>
                                    <p:anim calcmode="lin" valueType="num">
                                      <p:cBhvr>
                                        <p:cTn id="7" dur="1000" fill="hold"/>
                                        <p:tgtEl>
                                          <p:spTgt spid="671749"/>
                                        </p:tgtEl>
                                        <p:attrNameLst>
                                          <p:attrName>ppt_w</p:attrName>
                                        </p:attrNameLst>
                                      </p:cBhvr>
                                      <p:tavLst>
                                        <p:tav tm="0">
                                          <p:val>
                                            <p:fltVal val="0"/>
                                          </p:val>
                                        </p:tav>
                                        <p:tav tm="100000">
                                          <p:val>
                                            <p:strVal val="#ppt_w"/>
                                          </p:val>
                                        </p:tav>
                                      </p:tavLst>
                                    </p:anim>
                                    <p:anim calcmode="lin" valueType="num">
                                      <p:cBhvr>
                                        <p:cTn id="8" dur="1000" fill="hold"/>
                                        <p:tgtEl>
                                          <p:spTgt spid="671749"/>
                                        </p:tgtEl>
                                        <p:attrNameLst>
                                          <p:attrName>ppt_h</p:attrName>
                                        </p:attrNameLst>
                                      </p:cBhvr>
                                      <p:tavLst>
                                        <p:tav tm="0">
                                          <p:val>
                                            <p:fltVal val="0"/>
                                          </p:val>
                                        </p:tav>
                                        <p:tav tm="100000">
                                          <p:val>
                                            <p:strVal val="#ppt_h"/>
                                          </p:val>
                                        </p:tav>
                                      </p:tavLst>
                                    </p:anim>
                                    <p:anim calcmode="lin" valueType="num">
                                      <p:cBhvr>
                                        <p:cTn id="9" dur="1000" fill="hold"/>
                                        <p:tgtEl>
                                          <p:spTgt spid="6717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717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71750"/>
                                        </p:tgtEl>
                                        <p:attrNameLst>
                                          <p:attrName>style.visibility</p:attrName>
                                        </p:attrNameLst>
                                      </p:cBhvr>
                                      <p:to>
                                        <p:strVal val="visible"/>
                                      </p:to>
                                    </p:set>
                                    <p:anim calcmode="lin" valueType="num">
                                      <p:cBhvr>
                                        <p:cTn id="15" dur="1000" fill="hold"/>
                                        <p:tgtEl>
                                          <p:spTgt spid="671750"/>
                                        </p:tgtEl>
                                        <p:attrNameLst>
                                          <p:attrName>ppt_w</p:attrName>
                                        </p:attrNameLst>
                                      </p:cBhvr>
                                      <p:tavLst>
                                        <p:tav tm="0">
                                          <p:val>
                                            <p:fltVal val="0"/>
                                          </p:val>
                                        </p:tav>
                                        <p:tav tm="100000">
                                          <p:val>
                                            <p:strVal val="#ppt_w"/>
                                          </p:val>
                                        </p:tav>
                                      </p:tavLst>
                                    </p:anim>
                                    <p:anim calcmode="lin" valueType="num">
                                      <p:cBhvr>
                                        <p:cTn id="16" dur="1000" fill="hold"/>
                                        <p:tgtEl>
                                          <p:spTgt spid="671750"/>
                                        </p:tgtEl>
                                        <p:attrNameLst>
                                          <p:attrName>ppt_h</p:attrName>
                                        </p:attrNameLst>
                                      </p:cBhvr>
                                      <p:tavLst>
                                        <p:tav tm="0">
                                          <p:val>
                                            <p:fltVal val="0"/>
                                          </p:val>
                                        </p:tav>
                                        <p:tav tm="100000">
                                          <p:val>
                                            <p:strVal val="#ppt_h"/>
                                          </p:val>
                                        </p:tav>
                                      </p:tavLst>
                                    </p:anim>
                                    <p:anim calcmode="lin" valueType="num">
                                      <p:cBhvr>
                                        <p:cTn id="17" dur="1000" fill="hold"/>
                                        <p:tgtEl>
                                          <p:spTgt spid="6717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717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71751"/>
                                        </p:tgtEl>
                                        <p:attrNameLst>
                                          <p:attrName>style.visibility</p:attrName>
                                        </p:attrNameLst>
                                      </p:cBhvr>
                                      <p:to>
                                        <p:strVal val="visible"/>
                                      </p:to>
                                    </p:set>
                                    <p:anim calcmode="lin" valueType="num">
                                      <p:cBhvr>
                                        <p:cTn id="23" dur="1000" fill="hold"/>
                                        <p:tgtEl>
                                          <p:spTgt spid="671751"/>
                                        </p:tgtEl>
                                        <p:attrNameLst>
                                          <p:attrName>ppt_w</p:attrName>
                                        </p:attrNameLst>
                                      </p:cBhvr>
                                      <p:tavLst>
                                        <p:tav tm="0">
                                          <p:val>
                                            <p:fltVal val="0"/>
                                          </p:val>
                                        </p:tav>
                                        <p:tav tm="100000">
                                          <p:val>
                                            <p:strVal val="#ppt_w"/>
                                          </p:val>
                                        </p:tav>
                                      </p:tavLst>
                                    </p:anim>
                                    <p:anim calcmode="lin" valueType="num">
                                      <p:cBhvr>
                                        <p:cTn id="24" dur="1000" fill="hold"/>
                                        <p:tgtEl>
                                          <p:spTgt spid="671751"/>
                                        </p:tgtEl>
                                        <p:attrNameLst>
                                          <p:attrName>ppt_h</p:attrName>
                                        </p:attrNameLst>
                                      </p:cBhvr>
                                      <p:tavLst>
                                        <p:tav tm="0">
                                          <p:val>
                                            <p:fltVal val="0"/>
                                          </p:val>
                                        </p:tav>
                                        <p:tav tm="100000">
                                          <p:val>
                                            <p:strVal val="#ppt_h"/>
                                          </p:val>
                                        </p:tav>
                                      </p:tavLst>
                                    </p:anim>
                                    <p:anim calcmode="lin" valueType="num">
                                      <p:cBhvr>
                                        <p:cTn id="25" dur="1000" fill="hold"/>
                                        <p:tgtEl>
                                          <p:spTgt spid="67175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717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9" grpId="0" animBg="1"/>
      <p:bldP spid="671750" grpId="0" animBg="1"/>
      <p:bldP spid="6717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19" name="Line 3"/>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20" name="Line 4"/>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21" name="Line 5"/>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22" name="Line 6"/>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grpSp>
        <p:nvGrpSpPr>
          <p:cNvPr id="2" name="Group 7"/>
          <p:cNvGrpSpPr>
            <a:grpSpLocks/>
          </p:cNvGrpSpPr>
          <p:nvPr/>
        </p:nvGrpSpPr>
        <p:grpSpPr bwMode="auto">
          <a:xfrm>
            <a:off x="1044575" y="4151313"/>
            <a:ext cx="6945313" cy="1981200"/>
            <a:chOff x="658" y="2615"/>
            <a:chExt cx="4375" cy="1248"/>
          </a:xfrm>
        </p:grpSpPr>
        <p:sp>
          <p:nvSpPr>
            <p:cNvPr id="34824" name="Rectangle 8"/>
            <p:cNvSpPr>
              <a:spLocks noChangeArrowheads="1"/>
            </p:cNvSpPr>
            <p:nvPr/>
          </p:nvSpPr>
          <p:spPr bwMode="auto">
            <a:xfrm>
              <a:off x="658" y="2617"/>
              <a:ext cx="862"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400" b="1" i="1" dirty="0">
                  <a:solidFill>
                    <a:srgbClr val="66FF66"/>
                  </a:solidFill>
                  <a:latin typeface="Times" charset="0"/>
                </a:rPr>
                <a:t>12:1</a:t>
              </a:r>
            </a:p>
            <a:p>
              <a:pPr>
                <a:defRPr/>
              </a:pPr>
              <a:endParaRPr lang="en-US" sz="4400" b="1" i="1" dirty="0">
                <a:solidFill>
                  <a:srgbClr val="66FF66"/>
                </a:solidFill>
                <a:latin typeface="Times" charset="0"/>
              </a:endParaRPr>
            </a:p>
          </p:txBody>
        </p:sp>
        <p:sp>
          <p:nvSpPr>
            <p:cNvPr id="34825" name="Rectangle 9"/>
            <p:cNvSpPr>
              <a:spLocks noChangeArrowheads="1"/>
            </p:cNvSpPr>
            <p:nvPr/>
          </p:nvSpPr>
          <p:spPr bwMode="auto">
            <a:xfrm>
              <a:off x="2455" y="2616"/>
              <a:ext cx="86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400" b="1" i="1" dirty="0">
                  <a:solidFill>
                    <a:srgbClr val="66FF66"/>
                  </a:solidFill>
                  <a:latin typeface="Times" charset="0"/>
                </a:rPr>
                <a:t>12:2</a:t>
              </a:r>
            </a:p>
            <a:p>
              <a:pPr algn="ctr">
                <a:defRPr/>
              </a:pPr>
              <a:endParaRPr lang="en-US" sz="4400" b="1" i="1" dirty="0">
                <a:solidFill>
                  <a:srgbClr val="66FF66"/>
                </a:solidFill>
                <a:latin typeface="Times" charset="0"/>
              </a:endParaRPr>
            </a:p>
          </p:txBody>
        </p:sp>
        <p:sp>
          <p:nvSpPr>
            <p:cNvPr id="34826" name="Rectangle 10"/>
            <p:cNvSpPr>
              <a:spLocks noChangeArrowheads="1"/>
            </p:cNvSpPr>
            <p:nvPr/>
          </p:nvSpPr>
          <p:spPr bwMode="auto">
            <a:xfrm>
              <a:off x="4172" y="2615"/>
              <a:ext cx="86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400" b="1" i="1" dirty="0">
                  <a:solidFill>
                    <a:srgbClr val="66FF66"/>
                  </a:solidFill>
                  <a:latin typeface="Times" charset="0"/>
                </a:rPr>
                <a:t>12:3</a:t>
              </a:r>
            </a:p>
            <a:p>
              <a:pPr algn="ctr">
                <a:defRPr/>
              </a:pPr>
              <a:endParaRPr lang="en-US" sz="4400" b="1" i="1" dirty="0">
                <a:solidFill>
                  <a:srgbClr val="66FF66"/>
                </a:solidFill>
                <a:latin typeface="Times" charset="0"/>
              </a:endParaRPr>
            </a:p>
          </p:txBody>
        </p:sp>
        <p:sp>
          <p:nvSpPr>
            <p:cNvPr id="34827" name="Rectangle 11"/>
            <p:cNvSpPr>
              <a:spLocks noChangeArrowheads="1"/>
            </p:cNvSpPr>
            <p:nvPr/>
          </p:nvSpPr>
          <p:spPr bwMode="auto">
            <a:xfrm>
              <a:off x="1682" y="3039"/>
              <a:ext cx="2319" cy="82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ja-JP" altLang="en-US" sz="8000" i="1">
                  <a:solidFill>
                    <a:srgbClr val="66FF66"/>
                  </a:solidFill>
                  <a:latin typeface="Times" charset="0"/>
                </a:rPr>
                <a:t>“</a:t>
              </a:r>
              <a:r>
                <a:rPr lang="en-US" sz="8000" i="1">
                  <a:solidFill>
                    <a:srgbClr val="66FF66"/>
                  </a:solidFill>
                  <a:latin typeface="Times" charset="0"/>
                </a:rPr>
                <a:t>L-S-B</a:t>
              </a:r>
              <a:r>
                <a:rPr lang="ja-JP" altLang="en-US" sz="8000" i="1">
                  <a:solidFill>
                    <a:srgbClr val="66FF66"/>
                  </a:solidFill>
                  <a:latin typeface="Times" charset="0"/>
                </a:rPr>
                <a:t>”</a:t>
              </a:r>
              <a:endParaRPr lang="en-US" sz="8000" i="1">
                <a:solidFill>
                  <a:srgbClr val="66FF66"/>
                </a:solidFill>
                <a:latin typeface="Times" charset="0"/>
              </a:endParaRPr>
            </a:p>
          </p:txBody>
        </p:sp>
      </p:grpSp>
      <p:sp>
        <p:nvSpPr>
          <p:cNvPr id="34828"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34829" name="Line 1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30" name="Rectangle 14"/>
          <p:cNvSpPr>
            <a:spLocks noChangeArrowheads="1"/>
          </p:cNvSpPr>
          <p:nvPr/>
        </p:nvSpPr>
        <p:spPr bwMode="auto">
          <a:xfrm>
            <a:off x="103188" y="604838"/>
            <a:ext cx="8942387" cy="3690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dirty="0">
                <a:solidFill>
                  <a:srgbClr val="FAFD00"/>
                </a:solidFill>
                <a:latin typeface="Times" pitchFamily="-112" charset="0"/>
                <a:ea typeface="+mn-ea"/>
                <a:cs typeface="+mn-cs"/>
              </a:rPr>
              <a:t>        Abrahamic Covenant</a:t>
            </a:r>
          </a:p>
          <a:p>
            <a:pPr algn="ctr">
              <a:defRPr/>
            </a:pPr>
            <a:r>
              <a:rPr lang="en-US" sz="4400" b="1" i="1" dirty="0">
                <a:solidFill>
                  <a:srgbClr val="00FF00"/>
                </a:solidFill>
                <a:latin typeface="Times" pitchFamily="-112" charset="0"/>
                <a:ea typeface="+mn-ea"/>
                <a:cs typeface="+mn-cs"/>
              </a:rPr>
              <a:t>Gen. 12:1-3</a:t>
            </a:r>
          </a:p>
          <a:p>
            <a:pPr algn="ctr">
              <a:defRPr/>
            </a:pPr>
            <a:endParaRPr lang="en-US" sz="3200" i="1" dirty="0">
              <a:solidFill>
                <a:srgbClr val="00FF00"/>
              </a:solidFill>
              <a:latin typeface="Times" pitchFamily="-112" charset="0"/>
              <a:ea typeface="+mn-ea"/>
              <a:cs typeface="+mn-cs"/>
            </a:endParaRPr>
          </a:p>
          <a:p>
            <a:pPr algn="ctr">
              <a:defRPr/>
            </a:pPr>
            <a:endParaRPr lang="en-US" sz="3200" i="1" dirty="0">
              <a:solidFill>
                <a:srgbClr val="00FF00"/>
              </a:solidFill>
              <a:latin typeface="Times" pitchFamily="-112" charset="0"/>
              <a:ea typeface="+mn-ea"/>
              <a:cs typeface="+mn-cs"/>
            </a:endParaRPr>
          </a:p>
          <a:p>
            <a:pPr algn="ctr">
              <a:defRPr/>
            </a:pPr>
            <a:endParaRPr lang="en-US" sz="3600" dirty="0">
              <a:solidFill>
                <a:srgbClr val="00DFCA"/>
              </a:solidFill>
              <a:latin typeface="Times" pitchFamily="-112" charset="0"/>
              <a:ea typeface="+mn-ea"/>
              <a:cs typeface="+mn-cs"/>
            </a:endParaRPr>
          </a:p>
          <a:p>
            <a:pPr>
              <a:defRPr/>
            </a:pPr>
            <a:r>
              <a:rPr lang="en-US" sz="3600" dirty="0">
                <a:solidFill>
                  <a:srgbClr val="FAFD00"/>
                </a:solidFill>
                <a:latin typeface="Times" pitchFamily="-112" charset="0"/>
                <a:ea typeface="+mn-ea"/>
                <a:cs typeface="+mn-cs"/>
              </a:rPr>
              <a:t>        </a:t>
            </a:r>
            <a:r>
              <a:rPr lang="en-US" sz="3600" b="1" dirty="0">
                <a:solidFill>
                  <a:srgbClr val="FAFD00"/>
                </a:solidFill>
                <a:latin typeface="Times" pitchFamily="-112" charset="0"/>
                <a:ea typeface="+mn-ea"/>
                <a:cs typeface="+mn-cs"/>
              </a:rPr>
              <a:t>LAND              SEED     BLESSING</a:t>
            </a:r>
          </a:p>
        </p:txBody>
      </p:sp>
      <p:sp>
        <p:nvSpPr>
          <p:cNvPr id="34831" name="Oval 15"/>
          <p:cNvSpPr>
            <a:spLocks noChangeArrowheads="1"/>
          </p:cNvSpPr>
          <p:nvPr/>
        </p:nvSpPr>
        <p:spPr bwMode="auto">
          <a:xfrm>
            <a:off x="5518150" y="3386138"/>
            <a:ext cx="29638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165899" name="Freeform 16"/>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65900" name="AutoShape 17"/>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65901" name="Rectangle 18"/>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65902" name="AutoShape 19"/>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65903" name="Line 20"/>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5904" name="Line 21"/>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5905" name="Rectangle 22"/>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65906" name="Rectangle 23"/>
          <p:cNvSpPr>
            <a:spLocks noChangeArrowheads="1"/>
          </p:cNvSpPr>
          <p:nvPr/>
        </p:nvSpPr>
        <p:spPr bwMode="auto">
          <a:xfrm>
            <a:off x="8186738" y="3832225"/>
            <a:ext cx="6604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65907" name="Rectangle 24"/>
          <p:cNvSpPr>
            <a:spLocks noChangeArrowheads="1"/>
          </p:cNvSpPr>
          <p:nvPr/>
        </p:nvSpPr>
        <p:spPr bwMode="auto">
          <a:xfrm>
            <a:off x="8175625" y="3654425"/>
            <a:ext cx="7207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65908" name="Rectangle 25"/>
          <p:cNvSpPr>
            <a:spLocks noChangeArrowheads="1"/>
          </p:cNvSpPr>
          <p:nvPr/>
        </p:nvSpPr>
        <p:spPr bwMode="auto">
          <a:xfrm>
            <a:off x="8004175" y="3432175"/>
            <a:ext cx="7715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65909" name="Line 26"/>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5910" name="Line 27"/>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5911" name="Line 28"/>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5912" name="Text Box 29"/>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34846" name="Oval 30"/>
          <p:cNvSpPr>
            <a:spLocks noChangeArrowheads="1"/>
          </p:cNvSpPr>
          <p:nvPr/>
        </p:nvSpPr>
        <p:spPr bwMode="auto">
          <a:xfrm>
            <a:off x="3633788" y="3386138"/>
            <a:ext cx="1871662"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4847" name="Oval 31"/>
          <p:cNvSpPr>
            <a:spLocks noChangeArrowheads="1"/>
          </p:cNvSpPr>
          <p:nvPr/>
        </p:nvSpPr>
        <p:spPr bwMode="auto">
          <a:xfrm>
            <a:off x="603250" y="3411538"/>
            <a:ext cx="21256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4848" name="Rectangle 32"/>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15</a:t>
            </a:r>
          </a:p>
        </p:txBody>
      </p:sp>
      <p:sp>
        <p:nvSpPr>
          <p:cNvPr id="165916" name="Text Box 33"/>
          <p:cNvSpPr txBox="1">
            <a:spLocks noChangeArrowheads="1"/>
          </p:cNvSpPr>
          <p:nvPr/>
        </p:nvSpPr>
        <p:spPr bwMode="auto">
          <a:xfrm>
            <a:off x="6992938" y="6242050"/>
            <a:ext cx="16319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rPr>
              <a:t>Handbook pg. 19-24</a:t>
            </a:r>
          </a:p>
        </p:txBody>
      </p:sp>
      <p:sp>
        <p:nvSpPr>
          <p:cNvPr id="165917" name="Rectangle 34"/>
          <p:cNvSpPr>
            <a:spLocks noGrp="1" noChangeArrowheads="1"/>
          </p:cNvSpPr>
          <p:nvPr>
            <p:ph type="title" idx="4294967295"/>
          </p:nvPr>
        </p:nvSpPr>
        <p:spPr bwMode="auto">
          <a:xfrm>
            <a:off x="1524000" y="533400"/>
            <a:ext cx="7162800" cy="838200"/>
          </a:xfrm>
          <a:prstGeom prst="rect">
            <a:avLst/>
          </a:prstGeo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3600">
                <a:effectLst/>
                <a:latin typeface="Arial" charset="0"/>
                <a:ea typeface="ＭＳ Ｐゴシック" charset="0"/>
                <a:cs typeface="Arial" charset="0"/>
              </a:rPr>
              <a:t>Abrahamic Covenant Promises</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9" presetClass="entr" presetSubtype="0" fill="hold" grpId="0" nodeType="afterEffect">
                                  <p:stCondLst>
                                    <p:cond delay="0"/>
                                  </p:stCondLst>
                                  <p:childTnLst>
                                    <p:set>
                                      <p:cBhvr>
                                        <p:cTn id="13" dur="1" fill="hold">
                                          <p:stCondLst>
                                            <p:cond delay="0"/>
                                          </p:stCondLst>
                                        </p:cTn>
                                        <p:tgtEl>
                                          <p:spTgt spid="34847"/>
                                        </p:tgtEl>
                                        <p:attrNameLst>
                                          <p:attrName>style.visibility</p:attrName>
                                        </p:attrNameLst>
                                      </p:cBhvr>
                                      <p:to>
                                        <p:strVal val="visible"/>
                                      </p:to>
                                    </p:set>
                                    <p:animEffect transition="in" filter="dissolve">
                                      <p:cBhvr>
                                        <p:cTn id="14" dur="500"/>
                                        <p:tgtEl>
                                          <p:spTgt spid="34847"/>
                                        </p:tgtEl>
                                      </p:cBhvr>
                                    </p:animEffect>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34846"/>
                                        </p:tgtEl>
                                        <p:attrNameLst>
                                          <p:attrName>style.visibility</p:attrName>
                                        </p:attrNameLst>
                                      </p:cBhvr>
                                      <p:to>
                                        <p:strVal val="visible"/>
                                      </p:to>
                                    </p:set>
                                    <p:animEffect transition="in" filter="dissolve">
                                      <p:cBhvr>
                                        <p:cTn id="18" dur="500"/>
                                        <p:tgtEl>
                                          <p:spTgt spid="34846"/>
                                        </p:tgtEl>
                                      </p:cBhvr>
                                    </p:animEffect>
                                  </p:childTnLst>
                                </p:cTn>
                              </p:par>
                            </p:childTnLst>
                          </p:cTn>
                        </p:par>
                        <p:par>
                          <p:cTn id="19" fill="hold" nodeType="afterGroup">
                            <p:stCondLst>
                              <p:cond delay="2500"/>
                            </p:stCondLst>
                            <p:childTnLst>
                              <p:par>
                                <p:cTn id="20" presetID="9" presetClass="entr" presetSubtype="0" fill="hold" grpId="0" nodeType="afterEffect">
                                  <p:stCondLst>
                                    <p:cond delay="0"/>
                                  </p:stCondLst>
                                  <p:childTnLst>
                                    <p:set>
                                      <p:cBhvr>
                                        <p:cTn id="21" dur="1" fill="hold">
                                          <p:stCondLst>
                                            <p:cond delay="0"/>
                                          </p:stCondLst>
                                        </p:cTn>
                                        <p:tgtEl>
                                          <p:spTgt spid="34831"/>
                                        </p:tgtEl>
                                        <p:attrNameLst>
                                          <p:attrName>style.visibility</p:attrName>
                                        </p:attrNameLst>
                                      </p:cBhvr>
                                      <p:to>
                                        <p:strVal val="visible"/>
                                      </p:to>
                                    </p:set>
                                    <p:animEffect transition="in" filter="dissolve">
                                      <p:cBhvr>
                                        <p:cTn id="22" dur="500"/>
                                        <p:tgtEl>
                                          <p:spTgt spid="34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animBg="1"/>
      <p:bldP spid="34846" grpId="0" animBg="1"/>
      <p:bldP spid="348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13" y="279400"/>
            <a:ext cx="9200901" cy="6317952"/>
          </a:xfrm>
          <a:prstGeom prst="rect">
            <a:avLst/>
          </a:prstGeom>
        </p:spPr>
      </p:pic>
      <p:sp>
        <p:nvSpPr>
          <p:cNvPr id="4" name="Rectangle 3"/>
          <p:cNvSpPr/>
          <p:nvPr/>
        </p:nvSpPr>
        <p:spPr bwMode="auto">
          <a:xfrm>
            <a:off x="0" y="2492896"/>
            <a:ext cx="9144000" cy="4365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110" charset="-52"/>
            </a:endParaRPr>
          </a:p>
        </p:txBody>
      </p:sp>
      <p:sp>
        <p:nvSpPr>
          <p:cNvPr id="16386" name="Rectangle 2"/>
          <p:cNvSpPr>
            <a:spLocks noGrp="1" noChangeArrowheads="1"/>
          </p:cNvSpPr>
          <p:nvPr>
            <p:ph type="title"/>
          </p:nvPr>
        </p:nvSpPr>
        <p:spPr>
          <a:xfrm>
            <a:off x="1836" y="0"/>
            <a:ext cx="9142164" cy="764704"/>
          </a:xfrm>
          <a:solidFill>
            <a:srgbClr val="000000"/>
          </a:solidFill>
        </p:spPr>
        <p:txBody>
          <a:bodyPr/>
          <a:lstStyle/>
          <a:p>
            <a:pPr eaLnBrk="1" hangingPunct="1">
              <a:defRPr/>
            </a:pPr>
            <a:r>
              <a:rPr lang="en-US" sz="3600" b="1" dirty="0">
                <a:latin typeface="Arial" charset="0"/>
                <a:ea typeface="ＭＳ Ｐゴシック" charset="0"/>
                <a:cs typeface="ＭＳ Ｐゴシック" charset="0"/>
              </a:rPr>
              <a:t>Types of Unconditional Covenants</a:t>
            </a:r>
          </a:p>
        </p:txBody>
      </p:sp>
      <p:graphicFrame>
        <p:nvGraphicFramePr>
          <p:cNvPr id="16436" name="Group 52"/>
          <p:cNvGraphicFramePr>
            <a:graphicFrameLocks noGrp="1"/>
          </p:cNvGraphicFramePr>
          <p:nvPr>
            <p:extLst>
              <p:ext uri="{D42A27DB-BD31-4B8C-83A1-F6EECF244321}">
                <p14:modId xmlns:p14="http://schemas.microsoft.com/office/powerpoint/2010/main" val="502916708"/>
              </p:ext>
            </p:extLst>
          </p:nvPr>
        </p:nvGraphicFramePr>
        <p:xfrm>
          <a:off x="76200" y="3278088"/>
          <a:ext cx="8915400" cy="27432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Land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Seed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Blessing</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Physical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Political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Spiritual</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Deut. 30:1-10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2 Sam. 7:12-16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Jer. 31:31-34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7949" name="Text Box 53"/>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43</a:t>
            </a:r>
          </a:p>
        </p:txBody>
      </p:sp>
      <p:grpSp>
        <p:nvGrpSpPr>
          <p:cNvPr id="2" name="Group 3"/>
          <p:cNvGrpSpPr>
            <a:grpSpLocks noChangeAspect="1"/>
          </p:cNvGrpSpPr>
          <p:nvPr/>
        </p:nvGrpSpPr>
        <p:grpSpPr bwMode="auto">
          <a:xfrm>
            <a:off x="-9525" y="1412862"/>
            <a:ext cx="9153525" cy="1789026"/>
            <a:chOff x="-5" y="371"/>
            <a:chExt cx="2883" cy="1239"/>
          </a:xfrm>
        </p:grpSpPr>
        <p:sp>
          <p:nvSpPr>
            <p:cNvPr id="167950" name="AutoShape 4"/>
            <p:cNvSpPr>
              <a:spLocks noChangeAspect="1" noChangeArrowheads="1" noTextEdit="1"/>
            </p:cNvSpPr>
            <p:nvPr/>
          </p:nvSpPr>
          <p:spPr bwMode="auto">
            <a:xfrm>
              <a:off x="-5" y="449"/>
              <a:ext cx="2883" cy="1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67951" name="_s16405"/>
            <p:cNvCxnSpPr>
              <a:cxnSpLocks noChangeShapeType="1"/>
              <a:stCxn id="167957" idx="0"/>
              <a:endCxn id="167954" idx="2"/>
            </p:cNvCxnSpPr>
            <p:nvPr/>
          </p:nvCxnSpPr>
          <p:spPr bwMode="auto">
            <a:xfrm rot="16200000" flipV="1">
              <a:off x="1758" y="454"/>
              <a:ext cx="365" cy="1009"/>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67952" name="_s16403"/>
            <p:cNvCxnSpPr>
              <a:cxnSpLocks noChangeShapeType="1"/>
              <a:stCxn id="167956" idx="0"/>
              <a:endCxn id="167954" idx="2"/>
            </p:cNvCxnSpPr>
            <p:nvPr/>
          </p:nvCxnSpPr>
          <p:spPr bwMode="auto">
            <a:xfrm rot="16200000" flipV="1">
              <a:off x="1254" y="958"/>
              <a:ext cx="365" cy="0"/>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67953" name="_s16402"/>
            <p:cNvCxnSpPr>
              <a:cxnSpLocks noChangeShapeType="1"/>
              <a:stCxn id="167955" idx="0"/>
              <a:endCxn id="167954" idx="2"/>
            </p:cNvCxnSpPr>
            <p:nvPr/>
          </p:nvCxnSpPr>
          <p:spPr bwMode="auto">
            <a:xfrm rot="5400000" flipH="1" flipV="1">
              <a:off x="749" y="454"/>
              <a:ext cx="365" cy="1009"/>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67954" name="_s16395"/>
            <p:cNvSpPr>
              <a:spLocks noChangeArrowheads="1"/>
            </p:cNvSpPr>
            <p:nvPr/>
          </p:nvSpPr>
          <p:spPr bwMode="auto">
            <a:xfrm>
              <a:off x="1004" y="371"/>
              <a:ext cx="864" cy="405"/>
            </a:xfrm>
            <a:prstGeom prst="roundRect">
              <a:avLst>
                <a:gd name="adj" fmla="val 16667"/>
              </a:avLst>
            </a:prstGeom>
            <a:noFill/>
            <a:ln w="9525">
              <a:noFill/>
              <a:round/>
              <a:headEnd/>
              <a:tailEnd/>
            </a:ln>
          </p:spPr>
          <p:txBody>
            <a:bodyPr wrap="none" lIns="35876" tIns="17938" rIns="35876" bIns="17938" anchor="ctr"/>
            <a:lstStyle/>
            <a:p>
              <a:pPr algn="ctr" eaLnBrk="1" hangingPunct="1"/>
              <a:r>
                <a:rPr lang="en-US" sz="3200" b="1">
                  <a:latin typeface="Arial" charset="0"/>
                </a:rPr>
                <a:t>Abrahamic</a:t>
              </a:r>
            </a:p>
          </p:txBody>
        </p:sp>
        <p:sp>
          <p:nvSpPr>
            <p:cNvPr id="167955" name="_s16400"/>
            <p:cNvSpPr>
              <a:spLocks noChangeArrowheads="1"/>
            </p:cNvSpPr>
            <p:nvPr/>
          </p:nvSpPr>
          <p:spPr bwMode="auto">
            <a:xfrm>
              <a:off x="-5"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latin typeface="Arial" charset="0"/>
                </a:rPr>
                <a:t>Land</a:t>
              </a:r>
            </a:p>
          </p:txBody>
        </p:sp>
        <p:sp>
          <p:nvSpPr>
            <p:cNvPr id="167956" name="_s16401"/>
            <p:cNvSpPr>
              <a:spLocks noChangeArrowheads="1"/>
            </p:cNvSpPr>
            <p:nvPr/>
          </p:nvSpPr>
          <p:spPr bwMode="auto">
            <a:xfrm>
              <a:off x="1004"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latin typeface="Arial" charset="0"/>
                </a:rPr>
                <a:t>Davidic</a:t>
              </a:r>
            </a:p>
          </p:txBody>
        </p:sp>
        <p:sp>
          <p:nvSpPr>
            <p:cNvPr id="167957" name="_s16404"/>
            <p:cNvSpPr>
              <a:spLocks noChangeArrowheads="1"/>
            </p:cNvSpPr>
            <p:nvPr/>
          </p:nvSpPr>
          <p:spPr bwMode="auto">
            <a:xfrm>
              <a:off x="2013"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latin typeface="Arial" charset="0"/>
                </a:rPr>
                <a:t>New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6436"/>
                                        </p:tgtEl>
                                        <p:attrNameLst>
                                          <p:attrName>style.visibility</p:attrName>
                                        </p:attrNameLst>
                                      </p:cBhvr>
                                      <p:to>
                                        <p:strVal val="visible"/>
                                      </p:to>
                                    </p:set>
                                    <p:animEffect transition="in" filter="dissolve">
                                      <p:cBhvr>
                                        <p:cTn id="15" dur="500"/>
                                        <p:tgtEl>
                                          <p:spTgt spid="1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3188" y="604838"/>
            <a:ext cx="8942387" cy="3690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dirty="0">
                <a:solidFill>
                  <a:srgbClr val="FAFD00"/>
                </a:solidFill>
                <a:latin typeface="Times" pitchFamily="-112" charset="0"/>
                <a:ea typeface="+mn-ea"/>
                <a:cs typeface="+mn-cs"/>
              </a:rPr>
              <a:t>        Abrahamic Covenant</a:t>
            </a:r>
          </a:p>
          <a:p>
            <a:pPr algn="ctr">
              <a:defRPr/>
            </a:pPr>
            <a:r>
              <a:rPr lang="en-US" sz="4400" b="1" i="1" dirty="0">
                <a:solidFill>
                  <a:srgbClr val="00FF00"/>
                </a:solidFill>
                <a:latin typeface="Times" pitchFamily="-112" charset="0"/>
                <a:ea typeface="+mn-ea"/>
                <a:cs typeface="+mn-cs"/>
              </a:rPr>
              <a:t>Gen. 12:1-3</a:t>
            </a:r>
          </a:p>
          <a:p>
            <a:pPr algn="ctr">
              <a:defRPr/>
            </a:pPr>
            <a:endParaRPr lang="en-US" sz="3200" i="1" dirty="0">
              <a:solidFill>
                <a:srgbClr val="00FF00"/>
              </a:solidFill>
              <a:latin typeface="Times" pitchFamily="-112" charset="0"/>
              <a:ea typeface="+mn-ea"/>
              <a:cs typeface="+mn-cs"/>
            </a:endParaRPr>
          </a:p>
          <a:p>
            <a:pPr algn="ctr">
              <a:defRPr/>
            </a:pPr>
            <a:endParaRPr lang="en-US" sz="3200" i="1" dirty="0">
              <a:solidFill>
                <a:srgbClr val="00FF00"/>
              </a:solidFill>
              <a:latin typeface="Times" pitchFamily="-112" charset="0"/>
              <a:ea typeface="+mn-ea"/>
              <a:cs typeface="+mn-cs"/>
            </a:endParaRPr>
          </a:p>
          <a:p>
            <a:pPr algn="ctr">
              <a:defRPr/>
            </a:pPr>
            <a:endParaRPr lang="en-US" sz="3600" dirty="0">
              <a:solidFill>
                <a:srgbClr val="00DFCA"/>
              </a:solidFill>
              <a:latin typeface="Times" pitchFamily="-112" charset="0"/>
              <a:ea typeface="+mn-ea"/>
              <a:cs typeface="+mn-cs"/>
            </a:endParaRPr>
          </a:p>
          <a:p>
            <a:pPr>
              <a:defRPr/>
            </a:pPr>
            <a:r>
              <a:rPr lang="en-US" sz="3600" dirty="0">
                <a:solidFill>
                  <a:srgbClr val="FAFD00"/>
                </a:solidFill>
                <a:latin typeface="Times" pitchFamily="-112" charset="0"/>
                <a:ea typeface="+mn-ea"/>
                <a:cs typeface="+mn-cs"/>
              </a:rPr>
              <a:t>        </a:t>
            </a:r>
            <a:r>
              <a:rPr lang="en-US" sz="3600" b="1" dirty="0">
                <a:solidFill>
                  <a:srgbClr val="FAFD00"/>
                </a:solidFill>
                <a:latin typeface="Times" pitchFamily="-112" charset="0"/>
                <a:ea typeface="+mn-ea"/>
                <a:cs typeface="+mn-cs"/>
              </a:rPr>
              <a:t>LAND              SEED     BLESSING</a:t>
            </a:r>
          </a:p>
        </p:txBody>
      </p:sp>
      <p:sp>
        <p:nvSpPr>
          <p:cNvPr id="35843" name="Line 3"/>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4" name="Line 4"/>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5" name="Line 5"/>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6" name="Line 6"/>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7" name="Line 7"/>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grpSp>
        <p:nvGrpSpPr>
          <p:cNvPr id="169991" name="Group 8"/>
          <p:cNvGrpSpPr>
            <a:grpSpLocks/>
          </p:cNvGrpSpPr>
          <p:nvPr/>
        </p:nvGrpSpPr>
        <p:grpSpPr bwMode="auto">
          <a:xfrm>
            <a:off x="620713" y="160338"/>
            <a:ext cx="739775" cy="1430337"/>
            <a:chOff x="391" y="101"/>
            <a:chExt cx="466" cy="901"/>
          </a:xfrm>
        </p:grpSpPr>
        <p:sp>
          <p:nvSpPr>
            <p:cNvPr id="35849" name="Rectangle 9"/>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35850" name="Line 10"/>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grpSp>
      <p:sp>
        <p:nvSpPr>
          <p:cNvPr id="35851" name="Text Box 11"/>
          <p:cNvSpPr txBox="1">
            <a:spLocks noChangeArrowheads="1"/>
          </p:cNvSpPr>
          <p:nvPr/>
        </p:nvSpPr>
        <p:spPr bwMode="auto">
          <a:xfrm>
            <a:off x="4114800" y="5759450"/>
            <a:ext cx="4572000" cy="641350"/>
          </a:xfrm>
          <a:prstGeom prst="rect">
            <a:avLst/>
          </a:prstGeom>
          <a:noFill/>
          <a:ln w="12700">
            <a:noFill/>
            <a:miter lim="800000"/>
            <a:headEnd/>
            <a:tailEnd/>
          </a:ln>
          <a:effectLst/>
        </p:spPr>
        <p:txBody>
          <a:bodyPr>
            <a:spAutoFit/>
          </a:bodyPr>
          <a:lstStyle/>
          <a:p>
            <a:pPr>
              <a:spcBef>
                <a:spcPct val="50000"/>
              </a:spcBef>
              <a:defRPr/>
            </a:pPr>
            <a:r>
              <a:rPr lang="en-US" sz="3600" b="1">
                <a:solidFill>
                  <a:srgbClr val="00FF00"/>
                </a:solidFill>
                <a:effectLst>
                  <a:outerShdw blurRad="63500" dist="88900" dir="2700000" algn="tl" rotWithShape="0">
                    <a:srgbClr val="000000">
                      <a:alpha val="90000"/>
                    </a:srgbClr>
                  </a:outerShdw>
                </a:effectLst>
                <a:latin typeface="Times" pitchFamily="-112" charset="0"/>
                <a:ea typeface="+mn-ea"/>
                <a:cs typeface="+mn-cs"/>
              </a:rPr>
              <a:t>• UNCONDITIONAL</a:t>
            </a:r>
          </a:p>
        </p:txBody>
      </p:sp>
      <p:sp>
        <p:nvSpPr>
          <p:cNvPr id="35852" name="Text Box 12"/>
          <p:cNvSpPr txBox="1">
            <a:spLocks noChangeArrowheads="1"/>
          </p:cNvSpPr>
          <p:nvPr/>
        </p:nvSpPr>
        <p:spPr bwMode="auto">
          <a:xfrm>
            <a:off x="2792413" y="4997450"/>
            <a:ext cx="2819400" cy="641350"/>
          </a:xfrm>
          <a:prstGeom prst="rect">
            <a:avLst/>
          </a:prstGeom>
          <a:noFill/>
          <a:ln w="12700">
            <a:noFill/>
            <a:miter lim="800000"/>
            <a:headEnd/>
            <a:tailEnd/>
          </a:ln>
          <a:effectLst/>
        </p:spPr>
        <p:txBody>
          <a:bodyPr>
            <a:spAutoFit/>
          </a:bodyPr>
          <a:lstStyle/>
          <a:p>
            <a:pPr>
              <a:spcBef>
                <a:spcPct val="50000"/>
              </a:spcBef>
              <a:defRPr/>
            </a:pPr>
            <a:r>
              <a:rPr lang="en-US" sz="3600" b="1">
                <a:solidFill>
                  <a:srgbClr val="00FF00"/>
                </a:solidFill>
                <a:effectLst>
                  <a:outerShdw blurRad="63500" dist="88900" dir="2700000" algn="tl" rotWithShape="0">
                    <a:srgbClr val="000000">
                      <a:alpha val="90000"/>
                    </a:srgbClr>
                  </a:outerShdw>
                </a:effectLst>
                <a:latin typeface="Times" pitchFamily="-112" charset="0"/>
                <a:ea typeface="+mn-ea"/>
                <a:cs typeface="+mn-cs"/>
              </a:rPr>
              <a:t>• ETERNAL</a:t>
            </a:r>
          </a:p>
        </p:txBody>
      </p:sp>
      <p:sp>
        <p:nvSpPr>
          <p:cNvPr id="35853" name="Rectangle 13"/>
          <p:cNvSpPr>
            <a:spLocks noChangeArrowheads="1"/>
          </p:cNvSpPr>
          <p:nvPr/>
        </p:nvSpPr>
        <p:spPr bwMode="auto">
          <a:xfrm>
            <a:off x="836613" y="4267200"/>
            <a:ext cx="2516187" cy="641350"/>
          </a:xfrm>
          <a:prstGeom prst="rect">
            <a:avLst/>
          </a:prstGeom>
          <a:noFill/>
          <a:ln w="12700">
            <a:noFill/>
            <a:miter lim="800000"/>
            <a:headEnd/>
            <a:tailEnd/>
          </a:ln>
          <a:effectLst/>
        </p:spPr>
        <p:txBody>
          <a:bodyPr wrap="none">
            <a:spAutoFit/>
          </a:bodyPr>
          <a:lstStyle/>
          <a:p>
            <a:pPr>
              <a:defRPr/>
            </a:pPr>
            <a:r>
              <a:rPr lang="en-US" sz="3600" b="1" dirty="0">
                <a:solidFill>
                  <a:srgbClr val="00FF00"/>
                </a:solidFill>
                <a:effectLst>
                  <a:outerShdw blurRad="63500" dist="88900" dir="2700000" algn="tl" rotWithShape="0">
                    <a:srgbClr val="000000">
                      <a:alpha val="90000"/>
                    </a:srgbClr>
                  </a:outerShdw>
                </a:effectLst>
                <a:latin typeface="Times" pitchFamily="-112" charset="0"/>
                <a:ea typeface="+mn-ea"/>
                <a:cs typeface="+mn-cs"/>
              </a:rPr>
              <a:t>• LITERAL</a:t>
            </a:r>
          </a:p>
        </p:txBody>
      </p:sp>
      <p:sp>
        <p:nvSpPr>
          <p:cNvPr id="169995" name="Text Box 14"/>
          <p:cNvSpPr txBox="1">
            <a:spLocks noChangeArrowheads="1"/>
          </p:cNvSpPr>
          <p:nvPr/>
        </p:nvSpPr>
        <p:spPr bwMode="auto">
          <a:xfrm>
            <a:off x="533400" y="6483350"/>
            <a:ext cx="1993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endParaRPr lang="en-US" sz="1600">
              <a:latin typeface="Comic Sans MS" charset="0"/>
            </a:endParaRPr>
          </a:p>
        </p:txBody>
      </p:sp>
      <p:sp>
        <p:nvSpPr>
          <p:cNvPr id="35855" name="Text Box 15"/>
          <p:cNvSpPr txBox="1">
            <a:spLocks noChangeArrowheads="1"/>
          </p:cNvSpPr>
          <p:nvPr/>
        </p:nvSpPr>
        <p:spPr bwMode="auto">
          <a:xfrm>
            <a:off x="1785938" y="0"/>
            <a:ext cx="2603500" cy="274638"/>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sz="1200" b="1">
                <a:latin typeface="Comic Sans MS" pitchFamily="-112" charset="0"/>
                <a:ea typeface="+mn-ea"/>
                <a:cs typeface="+mn-cs"/>
              </a:rPr>
              <a:t>Gen. 13:15; Gen. 15</a:t>
            </a:r>
          </a:p>
        </p:txBody>
      </p:sp>
      <p:pic>
        <p:nvPicPr>
          <p:cNvPr id="169997" name="Picture 16"/>
          <p:cNvPicPr>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97138" y="2235200"/>
            <a:ext cx="4276725" cy="1346200"/>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169998" name="Freeform 17"/>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69999" name="AutoShape 18"/>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70000" name="Rectangle 19"/>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70001" name="AutoShape 20"/>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70002" name="Line 21"/>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0003" name="Line 22"/>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0004" name="Rectangle 23"/>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0005" name="Rectangle 24"/>
          <p:cNvSpPr>
            <a:spLocks noChangeArrowheads="1"/>
          </p:cNvSpPr>
          <p:nvPr/>
        </p:nvSpPr>
        <p:spPr bwMode="auto">
          <a:xfrm>
            <a:off x="8186738" y="3832225"/>
            <a:ext cx="6604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70006" name="Rectangle 25"/>
          <p:cNvSpPr>
            <a:spLocks noChangeArrowheads="1"/>
          </p:cNvSpPr>
          <p:nvPr/>
        </p:nvSpPr>
        <p:spPr bwMode="auto">
          <a:xfrm>
            <a:off x="8175625" y="3654425"/>
            <a:ext cx="7207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70007" name="Rectangle 26"/>
          <p:cNvSpPr>
            <a:spLocks noChangeArrowheads="1"/>
          </p:cNvSpPr>
          <p:nvPr/>
        </p:nvSpPr>
        <p:spPr bwMode="auto">
          <a:xfrm>
            <a:off x="8004175" y="3432175"/>
            <a:ext cx="7715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70008" name="Line 27"/>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0009" name="Line 28"/>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0010" name="Line 29"/>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0011" name="Text Box 30"/>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170012" name="Text Box 31"/>
          <p:cNvSpPr txBox="1">
            <a:spLocks noChangeArrowheads="1"/>
          </p:cNvSpPr>
          <p:nvPr/>
        </p:nvSpPr>
        <p:spPr bwMode="auto">
          <a:xfrm>
            <a:off x="8591550" y="641667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FFFF"/>
                </a:solidFill>
                <a:latin typeface="Arial" charset="0"/>
              </a:rPr>
              <a:t>3</a:t>
            </a:r>
          </a:p>
        </p:txBody>
      </p:sp>
      <p:sp>
        <p:nvSpPr>
          <p:cNvPr id="35872" name="Rectangle 32"/>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16</a:t>
            </a:r>
          </a:p>
        </p:txBody>
      </p:sp>
      <p:sp>
        <p:nvSpPr>
          <p:cNvPr id="170014" name="Text Box 33"/>
          <p:cNvSpPr txBox="1">
            <a:spLocks noChangeArrowheads="1"/>
          </p:cNvSpPr>
          <p:nvPr/>
        </p:nvSpPr>
        <p:spPr bwMode="auto">
          <a:xfrm>
            <a:off x="6992938" y="6242050"/>
            <a:ext cx="16319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rPr>
              <a:t>Handbook pg. 19-24</a:t>
            </a:r>
          </a:p>
        </p:txBody>
      </p:sp>
      <p:sp>
        <p:nvSpPr>
          <p:cNvPr id="170015" name="Rectangle 34"/>
          <p:cNvSpPr>
            <a:spLocks noGrp="1" noChangeArrowheads="1"/>
          </p:cNvSpPr>
          <p:nvPr>
            <p:ph type="title" idx="4294967295"/>
          </p:nvPr>
        </p:nvSpPr>
        <p:spPr bwMode="auto">
          <a:xfrm>
            <a:off x="4267200" y="0"/>
            <a:ext cx="4876800" cy="5334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eaLnBrk="1" hangingPunct="1"/>
            <a:r>
              <a:rPr lang="en-US" sz="2000">
                <a:effectLst/>
                <a:latin typeface="Times" charset="0"/>
                <a:ea typeface="ＭＳ Ｐゴシック" charset="0"/>
                <a:cs typeface="ＭＳ Ｐゴシック" charset="0"/>
              </a:rPr>
              <a:t>Literal * Eternal * Unconditional</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853">
                                            <p:txEl>
                                              <p:pRg st="0" end="0"/>
                                            </p:txEl>
                                          </p:spTgt>
                                        </p:tgtEl>
                                        <p:attrNameLst>
                                          <p:attrName>style.visibility</p:attrName>
                                        </p:attrNameLst>
                                      </p:cBhvr>
                                      <p:to>
                                        <p:strVal val="visible"/>
                                      </p:to>
                                    </p:set>
                                    <p:animEffect transition="in" filter="box(out)">
                                      <p:cBhvr>
                                        <p:cTn id="7" dur="500"/>
                                        <p:tgtEl>
                                          <p:spTgt spid="358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852">
                                            <p:txEl>
                                              <p:pRg st="0" end="0"/>
                                            </p:txEl>
                                          </p:spTgt>
                                        </p:tgtEl>
                                        <p:attrNameLst>
                                          <p:attrName>style.visibility</p:attrName>
                                        </p:attrNameLst>
                                      </p:cBhvr>
                                      <p:to>
                                        <p:strVal val="visible"/>
                                      </p:to>
                                    </p:set>
                                    <p:animEffect transition="in" filter="box(out)">
                                      <p:cBhvr>
                                        <p:cTn id="12" dur="500"/>
                                        <p:tgtEl>
                                          <p:spTgt spid="358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851">
                                            <p:txEl>
                                              <p:pRg st="0" end="0"/>
                                            </p:txEl>
                                          </p:spTgt>
                                        </p:tgtEl>
                                        <p:attrNameLst>
                                          <p:attrName>style.visibility</p:attrName>
                                        </p:attrNameLst>
                                      </p:cBhvr>
                                      <p:to>
                                        <p:strVal val="visible"/>
                                      </p:to>
                                    </p:set>
                                    <p:animEffect transition="in" filter="box(out)">
                                      <p:cBhvr>
                                        <p:cTn id="17" dur="500"/>
                                        <p:tgtEl>
                                          <p:spTgt spid="35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build="p" autoUpdateAnimBg="0"/>
      <p:bldP spid="35852" grpId="0" build="p" autoUpdateAnimBg="0"/>
      <p:bldP spid="3585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6000" b="1">
                <a:latin typeface="Arial" charset="0"/>
                <a:ea typeface="ＭＳ Ｐゴシック" charset="0"/>
                <a:cs typeface="ＭＳ Ｐゴシック" charset="0"/>
              </a:rPr>
              <a:t>Types of Covenants</a:t>
            </a:r>
          </a:p>
        </p:txBody>
      </p:sp>
      <p:grpSp>
        <p:nvGrpSpPr>
          <p:cNvPr id="137218" name="Group 3"/>
          <p:cNvGrpSpPr>
            <a:grpSpLocks noChangeAspect="1"/>
          </p:cNvGrpSpPr>
          <p:nvPr/>
        </p:nvGrpSpPr>
        <p:grpSpPr bwMode="auto">
          <a:xfrm>
            <a:off x="381000" y="1066800"/>
            <a:ext cx="8763000" cy="2908300"/>
            <a:chOff x="164" y="1021"/>
            <a:chExt cx="1874" cy="2328"/>
          </a:xfrm>
        </p:grpSpPr>
        <p:sp>
          <p:nvSpPr>
            <p:cNvPr id="137222" name="AutoShape 4"/>
            <p:cNvSpPr>
              <a:spLocks noChangeAspect="1" noChangeArrowheads="1" noTextEdit="1"/>
            </p:cNvSpPr>
            <p:nvPr/>
          </p:nvSpPr>
          <p:spPr bwMode="auto">
            <a:xfrm>
              <a:off x="164" y="1021"/>
              <a:ext cx="1874" cy="2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37223" name="_s15365"/>
            <p:cNvCxnSpPr>
              <a:cxnSpLocks noChangeShapeType="1"/>
              <a:stCxn id="137227" idx="0"/>
              <a:endCxn id="137225" idx="2"/>
            </p:cNvCxnSpPr>
            <p:nvPr/>
          </p:nvCxnSpPr>
          <p:spPr bwMode="auto">
            <a:xfrm rot="5400000" flipH="1">
              <a:off x="1298" y="1786"/>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37224" name="_s15366"/>
            <p:cNvCxnSpPr>
              <a:cxnSpLocks noChangeShapeType="1"/>
              <a:stCxn id="137226" idx="0"/>
              <a:endCxn id="137225" idx="2"/>
            </p:cNvCxnSpPr>
            <p:nvPr/>
          </p:nvCxnSpPr>
          <p:spPr bwMode="auto">
            <a:xfrm rot="-5400000">
              <a:off x="794" y="1786"/>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37225" name="_s15367"/>
            <p:cNvSpPr>
              <a:spLocks noChangeArrowheads="1"/>
            </p:cNvSpPr>
            <p:nvPr/>
          </p:nvSpPr>
          <p:spPr bwMode="auto">
            <a:xfrm>
              <a:off x="631" y="1409"/>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Covenants</a:t>
              </a:r>
            </a:p>
          </p:txBody>
        </p:sp>
        <p:sp>
          <p:nvSpPr>
            <p:cNvPr id="137226" name="_s15368"/>
            <p:cNvSpPr>
              <a:spLocks noChangeArrowheads="1"/>
            </p:cNvSpPr>
            <p:nvPr/>
          </p:nvSpPr>
          <p:spPr bwMode="auto">
            <a:xfrm>
              <a:off x="164" y="2092"/>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US" sz="4000" b="1" dirty="0">
                  <a:latin typeface="Arial" charset="0"/>
                </a:rPr>
                <a:t>Conditional</a:t>
              </a:r>
            </a:p>
          </p:txBody>
        </p:sp>
        <p:sp>
          <p:nvSpPr>
            <p:cNvPr id="137227" name="_s15369"/>
            <p:cNvSpPr>
              <a:spLocks noChangeArrowheads="1"/>
            </p:cNvSpPr>
            <p:nvPr/>
          </p:nvSpPr>
          <p:spPr bwMode="auto">
            <a:xfrm>
              <a:off x="1173" y="2092"/>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US" sz="4000" b="1" dirty="0">
                  <a:latin typeface="Arial" charset="0"/>
                </a:rPr>
                <a:t>Unconditional</a:t>
              </a:r>
            </a:p>
          </p:txBody>
        </p:sp>
      </p:grpSp>
      <p:sp>
        <p:nvSpPr>
          <p:cNvPr id="137219" name="Text Box 10"/>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37</a:t>
            </a:r>
          </a:p>
        </p:txBody>
      </p:sp>
      <p:pic>
        <p:nvPicPr>
          <p:cNvPr id="15372" name="Picture 12" descr="j0195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65475"/>
            <a:ext cx="2514600" cy="233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1" name="Text Box 11"/>
          <p:cNvSpPr txBox="1">
            <a:spLocks noChangeArrowheads="1"/>
          </p:cNvSpPr>
          <p:nvPr/>
        </p:nvSpPr>
        <p:spPr bwMode="auto">
          <a:xfrm>
            <a:off x="1371600" y="5440188"/>
            <a:ext cx="7162800" cy="1373188"/>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defRPr/>
            </a:pPr>
            <a:r>
              <a:rPr lang="en-US" sz="2800" b="1" dirty="0">
                <a:effectLst>
                  <a:outerShdw blurRad="38100" dist="38100" dir="2700000" algn="tl">
                    <a:srgbClr val="000000"/>
                  </a:outerShdw>
                </a:effectLst>
              </a:rPr>
              <a:t>Thought Question for Small Groups:</a:t>
            </a:r>
          </a:p>
          <a:p>
            <a:pPr algn="ctr">
              <a:defRPr/>
            </a:pPr>
            <a:r>
              <a:rPr lang="en-US" sz="2800" b="1" dirty="0">
                <a:effectLst>
                  <a:outerShdw blurRad="38100" dist="38100" dir="2700000" algn="tl">
                    <a:srgbClr val="000000"/>
                  </a:outerShdw>
                </a:effectLst>
              </a:rPr>
              <a:t>Does God consider marriage a conditional or unconditional covenant?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dissolve">
                                      <p:cBhvr>
                                        <p:cTn id="7" dur="500"/>
                                        <p:tgtEl>
                                          <p:spTgt spid="15371"/>
                                        </p:tgtEl>
                                      </p:cBhvr>
                                    </p:animEffect>
                                  </p:childTnLst>
                                </p:cTn>
                              </p:par>
                              <p:par>
                                <p:cTn id="8" presetID="9" presetClass="entr" presetSubtype="0" fill="hold" nodeType="withEffect">
                                  <p:stCondLst>
                                    <p:cond delay="0"/>
                                  </p:stCondLst>
                                  <p:childTnLst>
                                    <p:set>
                                      <p:cBhvr>
                                        <p:cTn id="9" dur="1" fill="hold">
                                          <p:stCondLst>
                                            <p:cond delay="0"/>
                                          </p:stCondLst>
                                        </p:cTn>
                                        <p:tgtEl>
                                          <p:spTgt spid="15372"/>
                                        </p:tgtEl>
                                        <p:attrNameLst>
                                          <p:attrName>style.visibility</p:attrName>
                                        </p:attrNameLst>
                                      </p:cBhvr>
                                      <p:to>
                                        <p:strVal val="visible"/>
                                      </p:to>
                                    </p:set>
                                    <p:animEffect transition="in" filter="dissolve">
                                      <p:cBhvr>
                                        <p:cTn id="10"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219200"/>
            <a:ext cx="8534400" cy="5260975"/>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3200" b="1" baseline="30000" dirty="0">
                <a:effectLst>
                  <a:outerShdw blurRad="50800" dist="76200" dir="2700000" algn="tl" rotWithShape="0">
                    <a:srgbClr val="000000">
                      <a:alpha val="80000"/>
                    </a:srgbClr>
                  </a:outerShdw>
                </a:effectLst>
                <a:latin typeface="Times" pitchFamily="-112" charset="0"/>
                <a:ea typeface="+mn-ea"/>
                <a:cs typeface="+mn-cs"/>
              </a:rPr>
              <a:t>1</a:t>
            </a:r>
            <a:r>
              <a:rPr lang="en-US" sz="2800" b="1" dirty="0">
                <a:effectLst>
                  <a:outerShdw blurRad="50800" dist="76200" dir="2700000" algn="tl" rotWithShape="0">
                    <a:srgbClr val="000000">
                      <a:alpha val="80000"/>
                    </a:srgbClr>
                  </a:outerShdw>
                </a:effectLst>
                <a:latin typeface="Times" pitchFamily="-112" charset="0"/>
                <a:ea typeface="+mn-ea"/>
                <a:cs typeface="+mn-cs"/>
              </a:rPr>
              <a:t> </a:t>
            </a:r>
            <a:r>
              <a:rPr lang="en-US" sz="2800" b="1" dirty="0">
                <a:solidFill>
                  <a:srgbClr val="FFFF00"/>
                </a:solidFill>
                <a:effectLst>
                  <a:outerShdw blurRad="50800" dist="76200" dir="2700000" algn="tl" rotWithShape="0">
                    <a:srgbClr val="000000">
                      <a:alpha val="80000"/>
                    </a:srgbClr>
                  </a:outerShdw>
                </a:effectLst>
                <a:latin typeface="Times" pitchFamily="-112" charset="0"/>
                <a:ea typeface="+mn-ea"/>
                <a:cs typeface="+mn-cs"/>
              </a:rPr>
              <a:t>When</a:t>
            </a:r>
            <a:r>
              <a:rPr lang="en-US" sz="2800" b="1" dirty="0">
                <a:effectLst>
                  <a:outerShdw blurRad="50800" dist="76200" dir="2700000" algn="tl" rotWithShape="0">
                    <a:srgbClr val="000000">
                      <a:alpha val="80000"/>
                    </a:srgbClr>
                  </a:outerShdw>
                </a:effectLst>
                <a:latin typeface="Times" pitchFamily="-112" charset="0"/>
                <a:ea typeface="+mn-ea"/>
                <a:cs typeface="+mn-cs"/>
              </a:rPr>
              <a:t> all these blessings and curses I have set before you come upon you and you take them to heart wherever the Lord your God disperses you among the nations, </a:t>
            </a:r>
            <a:r>
              <a:rPr lang="en-US" sz="2800" b="1" baseline="30000" dirty="0">
                <a:effectLst>
                  <a:outerShdw blurRad="50800" dist="76200" dir="2700000" algn="tl" rotWithShape="0">
                    <a:srgbClr val="000000">
                      <a:alpha val="80000"/>
                    </a:srgbClr>
                  </a:outerShdw>
                </a:effectLst>
                <a:latin typeface="Times" pitchFamily="-112" charset="0"/>
                <a:ea typeface="+mn-ea"/>
                <a:cs typeface="+mn-cs"/>
              </a:rPr>
              <a:t>2</a:t>
            </a:r>
            <a:r>
              <a:rPr lang="en-US" sz="2800" b="1" dirty="0">
                <a:solidFill>
                  <a:srgbClr val="FFFF00"/>
                </a:solidFill>
                <a:effectLst>
                  <a:outerShdw blurRad="50800" dist="76200" dir="2700000" algn="tl" rotWithShape="0">
                    <a:srgbClr val="000000">
                      <a:alpha val="80000"/>
                    </a:srgbClr>
                  </a:outerShdw>
                </a:effectLst>
                <a:latin typeface="Times" pitchFamily="-112" charset="0"/>
                <a:ea typeface="+mn-ea"/>
                <a:cs typeface="+mn-cs"/>
              </a:rPr>
              <a:t>and when </a:t>
            </a:r>
            <a:r>
              <a:rPr lang="en-US" sz="2800" b="1" dirty="0">
                <a:effectLst>
                  <a:outerShdw blurRad="50800" dist="76200" dir="2700000" algn="tl" rotWithShape="0">
                    <a:srgbClr val="000000">
                      <a:alpha val="80000"/>
                    </a:srgbClr>
                  </a:outerShdw>
                </a:effectLst>
                <a:latin typeface="Times" pitchFamily="-112" charset="0"/>
                <a:ea typeface="+mn-ea"/>
                <a:cs typeface="+mn-cs"/>
              </a:rPr>
              <a:t>you and your children return to the Lord your God and obey him with all your heart and with all your soul according to everything I command you today, </a:t>
            </a:r>
            <a:r>
              <a:rPr lang="en-US" sz="2800" b="1" baseline="30000" dirty="0">
                <a:effectLst>
                  <a:outerShdw blurRad="50800" dist="76200" dir="2700000" algn="tl" rotWithShape="0">
                    <a:srgbClr val="000000">
                      <a:alpha val="80000"/>
                    </a:srgbClr>
                  </a:outerShdw>
                </a:effectLst>
                <a:latin typeface="Times" pitchFamily="-112" charset="0"/>
                <a:ea typeface="+mn-ea"/>
                <a:cs typeface="+mn-cs"/>
              </a:rPr>
              <a:t>3</a:t>
            </a:r>
            <a:r>
              <a:rPr lang="en-US" sz="2800" b="1" dirty="0">
                <a:solidFill>
                  <a:srgbClr val="FFFF00"/>
                </a:solidFill>
                <a:effectLst>
                  <a:outerShdw blurRad="50800" dist="76200" dir="2700000" algn="tl" rotWithShape="0">
                    <a:srgbClr val="000000">
                      <a:alpha val="80000"/>
                    </a:srgbClr>
                  </a:outerShdw>
                </a:effectLst>
                <a:latin typeface="Times" pitchFamily="-112" charset="0"/>
                <a:ea typeface="+mn-ea"/>
                <a:cs typeface="+mn-cs"/>
              </a:rPr>
              <a:t>then</a:t>
            </a:r>
            <a:r>
              <a:rPr lang="en-US" sz="2800" b="1" dirty="0">
                <a:effectLst>
                  <a:outerShdw blurRad="50800" dist="76200" dir="2700000" algn="tl" rotWithShape="0">
                    <a:srgbClr val="000000">
                      <a:alpha val="80000"/>
                    </a:srgbClr>
                  </a:outerShdw>
                </a:effectLst>
                <a:latin typeface="Times" pitchFamily="-112" charset="0"/>
                <a:ea typeface="+mn-ea"/>
                <a:cs typeface="+mn-cs"/>
              </a:rPr>
              <a:t> the Lord your God will restore your fortunes and have compassion on you and gather you again from all the nations where he scattered you. </a:t>
            </a:r>
            <a:r>
              <a:rPr lang="en-US" sz="2800" b="1" baseline="30000" dirty="0">
                <a:effectLst>
                  <a:outerShdw blurRad="50800" dist="76200" dir="2700000" algn="tl" rotWithShape="0">
                    <a:srgbClr val="000000">
                      <a:alpha val="80000"/>
                    </a:srgbClr>
                  </a:outerShdw>
                </a:effectLst>
                <a:latin typeface="Times" pitchFamily="-112" charset="0"/>
                <a:ea typeface="+mn-ea"/>
                <a:cs typeface="+mn-cs"/>
              </a:rPr>
              <a:t>4</a:t>
            </a:r>
            <a:r>
              <a:rPr lang="en-US" sz="2800" b="1" dirty="0">
                <a:effectLst>
                  <a:outerShdw blurRad="50800" dist="76200" dir="2700000" algn="tl" rotWithShape="0">
                    <a:srgbClr val="000000">
                      <a:alpha val="80000"/>
                    </a:srgbClr>
                  </a:outerShdw>
                </a:effectLst>
                <a:latin typeface="Times" pitchFamily="-112" charset="0"/>
                <a:ea typeface="+mn-ea"/>
                <a:cs typeface="+mn-cs"/>
              </a:rPr>
              <a:t>Even if you have been banished to the most distant land under the heavens, from there the Lord your God will gather you and bring you back </a:t>
            </a:r>
            <a:r>
              <a:rPr lang="en-US" b="1" dirty="0">
                <a:effectLst>
                  <a:outerShdw blurRad="50800" dist="76200" dir="2700000" algn="tl" rotWithShape="0">
                    <a:srgbClr val="000000">
                      <a:alpha val="80000"/>
                    </a:srgbClr>
                  </a:outerShdw>
                </a:effectLst>
                <a:latin typeface="Times" pitchFamily="-112" charset="0"/>
                <a:ea typeface="+mn-ea"/>
                <a:cs typeface="+mn-cs"/>
              </a:rPr>
              <a:t>(NIV).</a:t>
            </a:r>
          </a:p>
        </p:txBody>
      </p:sp>
      <p:sp>
        <p:nvSpPr>
          <p:cNvPr id="23555" name="Rectangle 3"/>
          <p:cNvSpPr>
            <a:spLocks noChangeArrowheads="1"/>
          </p:cNvSpPr>
          <p:nvPr/>
        </p:nvSpPr>
        <p:spPr bwMode="auto">
          <a:xfrm>
            <a:off x="1674813" y="954088"/>
            <a:ext cx="7089775" cy="341312"/>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ctr">
              <a:lnSpc>
                <a:spcPct val="50000"/>
              </a:lnSpc>
              <a:spcBef>
                <a:spcPct val="50000"/>
              </a:spcBef>
              <a:defRPr/>
            </a:pPr>
            <a:r>
              <a:rPr lang="en-US" sz="2800" b="1">
                <a:solidFill>
                  <a:srgbClr val="00FFCC"/>
                </a:solidFill>
                <a:latin typeface="Times" charset="0"/>
              </a:rPr>
              <a:t>EXILE &amp; RETURN PROMISED</a:t>
            </a:r>
            <a:endParaRPr lang="en-US" sz="2800" b="1">
              <a:solidFill>
                <a:schemeClr val="tx2"/>
              </a:solidFill>
              <a:latin typeface="Times" charset="0"/>
            </a:endParaRPr>
          </a:p>
        </p:txBody>
      </p:sp>
      <p:sp>
        <p:nvSpPr>
          <p:cNvPr id="2355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235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3558" name="Oval 6"/>
          <p:cNvSpPr>
            <a:spLocks noChangeArrowheads="1"/>
          </p:cNvSpPr>
          <p:nvPr/>
        </p:nvSpPr>
        <p:spPr bwMode="auto">
          <a:xfrm>
            <a:off x="4724400" y="2057400"/>
            <a:ext cx="16510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172038" name="Text Box 25"/>
          <p:cNvSpPr txBox="1">
            <a:spLocks noChangeArrowheads="1"/>
          </p:cNvSpPr>
          <p:nvPr/>
        </p:nvSpPr>
        <p:spPr bwMode="auto">
          <a:xfrm>
            <a:off x="8720138"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23578" name="Rectangle 26"/>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27</a:t>
            </a:r>
          </a:p>
        </p:txBody>
      </p:sp>
      <p:sp>
        <p:nvSpPr>
          <p:cNvPr id="172040" name="Text Box 28"/>
          <p:cNvSpPr txBox="1">
            <a:spLocks noChangeArrowheads="1"/>
          </p:cNvSpPr>
          <p:nvPr/>
        </p:nvSpPr>
        <p:spPr bwMode="auto">
          <a:xfrm>
            <a:off x="8610600" y="0"/>
            <a:ext cx="533400" cy="457200"/>
          </a:xfrm>
          <a:prstGeom prst="rect">
            <a:avLst/>
          </a:prstGeom>
          <a:solidFill>
            <a:srgbClr val="660033"/>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44</a:t>
            </a:r>
            <a:endParaRPr lang="en-US">
              <a:solidFill>
                <a:schemeClr val="tx2"/>
              </a:solidFill>
              <a:latin typeface="Times New Roman" charset="0"/>
            </a:endParaRPr>
          </a:p>
        </p:txBody>
      </p:sp>
      <p:sp>
        <p:nvSpPr>
          <p:cNvPr id="23581" name="Rectangle 29"/>
          <p:cNvSpPr>
            <a:spLocks noGrp="1" noChangeArrowheads="1"/>
          </p:cNvSpPr>
          <p:nvPr>
            <p:ph type="title" idx="4294967295"/>
          </p:nvPr>
        </p:nvSpPr>
        <p:spPr bwMode="auto">
          <a:xfrm>
            <a:off x="1143000" y="304800"/>
            <a:ext cx="7772400" cy="685800"/>
          </a:xfrm>
          <a:prstGeom prst="rect">
            <a:avLst/>
          </a:prstGeom>
          <a:ln>
            <a:miter lim="800000"/>
            <a:headEnd/>
            <a:tailEnd/>
          </a:ln>
          <a:effectLst>
            <a:outerShdw blurRad="63500" dist="35921" dir="2700000" algn="ctr" rotWithShape="0">
              <a:srgbClr val="000000">
                <a:alpha val="74998"/>
              </a:srgbClr>
            </a:outerShdw>
          </a:effectLst>
        </p:spPr>
        <p:txBody>
          <a:bodyPr/>
          <a:lstStyle/>
          <a:p>
            <a:pPr algn="ctr" eaLnBrk="1" hangingPunct="1">
              <a:defRPr/>
            </a:pPr>
            <a:r>
              <a:rPr lang="en-US" sz="3200" b="1">
                <a:solidFill>
                  <a:schemeClr val="tx1"/>
                </a:solidFill>
                <a:effectLst/>
                <a:latin typeface="Times" charset="0"/>
                <a:ea typeface="ＭＳ Ｐゴシック" charset="0"/>
                <a:cs typeface="ＭＳ Ｐゴシック" charset="0"/>
              </a:rPr>
              <a:t>Deuteronomy</a:t>
            </a:r>
            <a:r>
              <a:rPr lang="en-US" sz="2800">
                <a:effectLst/>
                <a:latin typeface="Times" charset="0"/>
                <a:ea typeface="ＭＳ Ｐゴシック" charset="0"/>
                <a:cs typeface="ＭＳ Ｐゴシック" charset="0"/>
              </a:rPr>
              <a:t> </a:t>
            </a:r>
            <a:r>
              <a:rPr lang="en-US" sz="3200" b="1">
                <a:solidFill>
                  <a:schemeClr val="tx1"/>
                </a:solidFill>
                <a:effectLst/>
                <a:latin typeface="Times" charset="0"/>
                <a:ea typeface="ＭＳ Ｐゴシック" charset="0"/>
                <a:cs typeface="ＭＳ Ｐゴシック" charset="0"/>
              </a:rPr>
              <a:t>30:1-4</a:t>
            </a:r>
            <a:endParaRPr lang="en-US">
              <a:latin typeface="Times" charset="0"/>
              <a:ea typeface="ＭＳ Ｐゴシック" charset="0"/>
              <a:cs typeface="ＭＳ Ｐゴシック" charset="0"/>
            </a:endParaRPr>
          </a:p>
        </p:txBody>
      </p:sp>
      <p:sp>
        <p:nvSpPr>
          <p:cNvPr id="30" name="Oval 6"/>
          <p:cNvSpPr>
            <a:spLocks noChangeArrowheads="1"/>
          </p:cNvSpPr>
          <p:nvPr/>
        </p:nvSpPr>
        <p:spPr bwMode="auto">
          <a:xfrm>
            <a:off x="6705600" y="2514600"/>
            <a:ext cx="12192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1" name="Oval 6"/>
          <p:cNvSpPr>
            <a:spLocks noChangeArrowheads="1"/>
          </p:cNvSpPr>
          <p:nvPr/>
        </p:nvSpPr>
        <p:spPr bwMode="auto">
          <a:xfrm>
            <a:off x="5791200" y="3810000"/>
            <a:ext cx="18034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2" name="Oval 6"/>
          <p:cNvSpPr>
            <a:spLocks noChangeArrowheads="1"/>
          </p:cNvSpPr>
          <p:nvPr/>
        </p:nvSpPr>
        <p:spPr bwMode="auto">
          <a:xfrm>
            <a:off x="3200400" y="5905500"/>
            <a:ext cx="26670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ppt_w</p:attrName>
                                        </p:attrNameLst>
                                      </p:cBhvr>
                                      <p:tavLst>
                                        <p:tav tm="0">
                                          <p:val>
                                            <p:fltVal val="0"/>
                                          </p:val>
                                        </p:tav>
                                        <p:tav tm="100000">
                                          <p:val>
                                            <p:strVal val="#ppt_w"/>
                                          </p:val>
                                        </p:tav>
                                      </p:tavLst>
                                    </p:anim>
                                    <p:anim calcmode="lin" valueType="num">
                                      <p:cBhvr>
                                        <p:cTn id="8" dur="500" fill="hold"/>
                                        <p:tgtEl>
                                          <p:spTgt spid="23558"/>
                                        </p:tgtEl>
                                        <p:attrNameLst>
                                          <p:attrName>ppt_h</p:attrName>
                                        </p:attrNameLst>
                                      </p:cBhvr>
                                      <p:tavLst>
                                        <p:tav tm="0">
                                          <p:val>
                                            <p:fltVal val="0"/>
                                          </p:val>
                                        </p:tav>
                                        <p:tav tm="100000">
                                          <p:val>
                                            <p:strVal val="#ppt_h"/>
                                          </p:val>
                                        </p:tav>
                                      </p:tavLst>
                                    </p:anim>
                                    <p:anim calcmode="lin" valueType="num">
                                      <p:cBhvr>
                                        <p:cTn id="9" dur="500" fill="hold"/>
                                        <p:tgtEl>
                                          <p:spTgt spid="23558"/>
                                        </p:tgtEl>
                                        <p:attrNameLst>
                                          <p:attrName>ppt_x</p:attrName>
                                        </p:attrNameLst>
                                      </p:cBhvr>
                                      <p:tavLst>
                                        <p:tav tm="0">
                                          <p:val>
                                            <p:fltVal val="0.5"/>
                                          </p:val>
                                        </p:tav>
                                        <p:tav tm="100000">
                                          <p:val>
                                            <p:strVal val="#ppt_x"/>
                                          </p:val>
                                        </p:tav>
                                      </p:tavLst>
                                    </p:anim>
                                    <p:anim calcmode="lin" valueType="num">
                                      <p:cBhvr>
                                        <p:cTn id="10" dur="500" fill="hold"/>
                                        <p:tgtEl>
                                          <p:spTgt spid="2355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 calcmode="lin" valueType="num">
                                      <p:cBhvr>
                                        <p:cTn id="16" dur="500" fill="hold"/>
                                        <p:tgtEl>
                                          <p:spTgt spid="30"/>
                                        </p:tgtEl>
                                        <p:attrNameLst>
                                          <p:attrName>ppt_x</p:attrName>
                                        </p:attrNameLst>
                                      </p:cBhvr>
                                      <p:tavLst>
                                        <p:tav tm="0">
                                          <p:val>
                                            <p:fltVal val="0.5"/>
                                          </p:val>
                                        </p:tav>
                                        <p:tav tm="100000">
                                          <p:val>
                                            <p:strVal val="#ppt_x"/>
                                          </p:val>
                                        </p:tav>
                                      </p:tavLst>
                                    </p:anim>
                                    <p:anim calcmode="lin" valueType="num">
                                      <p:cBhvr>
                                        <p:cTn id="17" dur="500" fill="hold"/>
                                        <p:tgtEl>
                                          <p:spTgt spid="30"/>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 calcmode="lin" valueType="num">
                                      <p:cBhvr>
                                        <p:cTn id="23" dur="500" fill="hold"/>
                                        <p:tgtEl>
                                          <p:spTgt spid="31"/>
                                        </p:tgtEl>
                                        <p:attrNameLst>
                                          <p:attrName>ppt_x</p:attrName>
                                        </p:attrNameLst>
                                      </p:cBhvr>
                                      <p:tavLst>
                                        <p:tav tm="0">
                                          <p:val>
                                            <p:fltVal val="0.5"/>
                                          </p:val>
                                        </p:tav>
                                        <p:tav tm="100000">
                                          <p:val>
                                            <p:strVal val="#ppt_x"/>
                                          </p:val>
                                        </p:tav>
                                      </p:tavLst>
                                    </p:anim>
                                    <p:anim calcmode="lin" valueType="num">
                                      <p:cBhvr>
                                        <p:cTn id="24" dur="500" fill="hold"/>
                                        <p:tgtEl>
                                          <p:spTgt spid="31"/>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 calcmode="lin" valueType="num">
                                      <p:cBhvr>
                                        <p:cTn id="30" dur="500" fill="hold"/>
                                        <p:tgtEl>
                                          <p:spTgt spid="32"/>
                                        </p:tgtEl>
                                        <p:attrNameLst>
                                          <p:attrName>ppt_x</p:attrName>
                                        </p:attrNameLst>
                                      </p:cBhvr>
                                      <p:tavLst>
                                        <p:tav tm="0">
                                          <p:val>
                                            <p:fltVal val="0.5"/>
                                          </p:val>
                                        </p:tav>
                                        <p:tav tm="100000">
                                          <p:val>
                                            <p:strVal val="#ppt_x"/>
                                          </p:val>
                                        </p:tav>
                                      </p:tavLst>
                                    </p:anim>
                                    <p:anim calcmode="lin" valueType="num">
                                      <p:cBhvr>
                                        <p:cTn id="31"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008063" y="1754188"/>
            <a:ext cx="7110412" cy="4206875"/>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a:latin typeface="Times" pitchFamily="-112" charset="0"/>
                <a:ea typeface="+mn-ea"/>
                <a:cs typeface="+mn-cs"/>
              </a:rPr>
              <a:t>                 </a:t>
            </a:r>
            <a:endParaRPr lang="en-US" sz="2400" b="1">
              <a:latin typeface="Times" pitchFamily="-112" charset="0"/>
              <a:ea typeface="+mn-ea"/>
              <a:cs typeface="+mn-cs"/>
            </a:endParaRPr>
          </a:p>
          <a:p>
            <a:pPr>
              <a:defRPr/>
            </a:pPr>
            <a:r>
              <a:rPr lang="en-US" sz="2400" b="1">
                <a:latin typeface="Times" pitchFamily="-112" charset="0"/>
                <a:ea typeface="+mn-ea"/>
                <a:cs typeface="+mn-cs"/>
              </a:rPr>
              <a:t>	</a:t>
            </a:r>
            <a:r>
              <a:rPr lang="en-US" sz="3200" b="1" baseline="30000">
                <a:latin typeface="Times" pitchFamily="-112" charset="0"/>
                <a:ea typeface="+mn-ea"/>
                <a:cs typeface="+mn-cs"/>
              </a:rPr>
              <a:t>5</a:t>
            </a:r>
            <a:r>
              <a:rPr lang="en-US" sz="2800" b="1">
                <a:latin typeface="Times" pitchFamily="-112" charset="0"/>
                <a:ea typeface="+mn-ea"/>
                <a:cs typeface="+mn-cs"/>
              </a:rPr>
              <a:t> He will bring you to </a:t>
            </a:r>
            <a:r>
              <a:rPr lang="en-US" sz="2800" b="1">
                <a:solidFill>
                  <a:srgbClr val="FFFF00"/>
                </a:solidFill>
                <a:latin typeface="Times" pitchFamily="-112" charset="0"/>
                <a:ea typeface="+mn-ea"/>
                <a:cs typeface="+mn-cs"/>
              </a:rPr>
              <a:t>the land</a:t>
            </a:r>
            <a:r>
              <a:rPr lang="en-US" sz="2800" b="1">
                <a:solidFill>
                  <a:schemeClr val="tx2"/>
                </a:solidFill>
                <a:latin typeface="Times" pitchFamily="-112" charset="0"/>
                <a:ea typeface="+mn-ea"/>
                <a:cs typeface="+mn-cs"/>
              </a:rPr>
              <a:t> </a:t>
            </a:r>
            <a:r>
              <a:rPr lang="en-US" sz="2800" b="1">
                <a:solidFill>
                  <a:srgbClr val="66FF66"/>
                </a:solidFill>
                <a:latin typeface="Times" pitchFamily="-112" charset="0"/>
                <a:ea typeface="+mn-ea"/>
                <a:cs typeface="+mn-cs"/>
              </a:rPr>
              <a:t>that belonged to your fathers, and you will take possession of it.</a:t>
            </a:r>
            <a:r>
              <a:rPr lang="en-US" sz="2800" b="1">
                <a:solidFill>
                  <a:schemeClr val="tx2"/>
                </a:solidFill>
                <a:latin typeface="Times" pitchFamily="-112" charset="0"/>
                <a:ea typeface="+mn-ea"/>
                <a:cs typeface="+mn-cs"/>
              </a:rPr>
              <a:t>  </a:t>
            </a:r>
            <a:r>
              <a:rPr lang="en-US" sz="2800" b="1">
                <a:latin typeface="Times" pitchFamily="-112" charset="0"/>
                <a:ea typeface="+mn-ea"/>
                <a:cs typeface="+mn-cs"/>
              </a:rPr>
              <a:t>He will make you more prosperous and numerous than your fathers.</a:t>
            </a:r>
          </a:p>
          <a:p>
            <a:pPr>
              <a:defRPr/>
            </a:pPr>
            <a:r>
              <a:rPr lang="en-US" sz="3200" b="1" baseline="30000">
                <a:latin typeface="Times" pitchFamily="-112" charset="0"/>
                <a:ea typeface="+mn-ea"/>
                <a:cs typeface="+mn-cs"/>
              </a:rPr>
              <a:t>  	6 </a:t>
            </a:r>
            <a:r>
              <a:rPr lang="en-US" sz="2800" b="1">
                <a:latin typeface="Times" pitchFamily="-112" charset="0"/>
                <a:ea typeface="+mn-ea"/>
                <a:cs typeface="+mn-cs"/>
              </a:rPr>
              <a:t>The Lord your </a:t>
            </a:r>
            <a:r>
              <a:rPr lang="en-US" sz="2800" b="1">
                <a:solidFill>
                  <a:srgbClr val="66FF66"/>
                </a:solidFill>
                <a:latin typeface="Times" pitchFamily="-112" charset="0"/>
                <a:ea typeface="+mn-ea"/>
                <a:cs typeface="+mn-cs"/>
              </a:rPr>
              <a:t>God will circumcise your hearts and the hearts of your descendants</a:t>
            </a:r>
            <a:r>
              <a:rPr lang="en-US" sz="2800" b="1">
                <a:solidFill>
                  <a:schemeClr val="tx2"/>
                </a:solidFill>
                <a:latin typeface="Times" pitchFamily="-112" charset="0"/>
                <a:ea typeface="+mn-ea"/>
                <a:cs typeface="+mn-cs"/>
              </a:rPr>
              <a:t> </a:t>
            </a:r>
            <a:r>
              <a:rPr lang="en-US" sz="2800" b="1">
                <a:latin typeface="Times" pitchFamily="-112" charset="0"/>
                <a:ea typeface="+mn-ea"/>
                <a:cs typeface="+mn-cs"/>
              </a:rPr>
              <a:t>so that you may love him with all your heart and with all your soul, and live.                 </a:t>
            </a:r>
            <a:r>
              <a:rPr lang="en-US" b="1">
                <a:latin typeface="Times" pitchFamily="-112" charset="0"/>
                <a:ea typeface="+mn-ea"/>
                <a:cs typeface="+mn-cs"/>
              </a:rPr>
              <a:t>(NIV)</a:t>
            </a:r>
          </a:p>
        </p:txBody>
      </p:sp>
      <p:sp>
        <p:nvSpPr>
          <p:cNvPr id="23555" name="Rectangle 3"/>
          <p:cNvSpPr>
            <a:spLocks noChangeArrowheads="1"/>
          </p:cNvSpPr>
          <p:nvPr/>
        </p:nvSpPr>
        <p:spPr bwMode="auto">
          <a:xfrm>
            <a:off x="1674813" y="1373188"/>
            <a:ext cx="7089775" cy="341312"/>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ctr">
              <a:lnSpc>
                <a:spcPct val="50000"/>
              </a:lnSpc>
              <a:spcBef>
                <a:spcPct val="50000"/>
              </a:spcBef>
              <a:defRPr/>
            </a:pPr>
            <a:r>
              <a:rPr lang="en-US" sz="2800" b="1">
                <a:solidFill>
                  <a:srgbClr val="00FFCC"/>
                </a:solidFill>
                <a:latin typeface="Times" charset="0"/>
              </a:rPr>
              <a:t>THE LAND PROMISES</a:t>
            </a:r>
            <a:endParaRPr lang="en-US" sz="2800" b="1">
              <a:solidFill>
                <a:schemeClr val="tx2"/>
              </a:solidFill>
              <a:latin typeface="Times" charset="0"/>
            </a:endParaRPr>
          </a:p>
        </p:txBody>
      </p:sp>
      <p:sp>
        <p:nvSpPr>
          <p:cNvPr id="2355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235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3558" name="Oval 6"/>
          <p:cNvSpPr>
            <a:spLocks noChangeArrowheads="1"/>
          </p:cNvSpPr>
          <p:nvPr/>
        </p:nvSpPr>
        <p:spPr bwMode="auto">
          <a:xfrm>
            <a:off x="5118100" y="2146300"/>
            <a:ext cx="16510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174086" name="Rectangle 7"/>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4087" name="Rectangle 8"/>
          <p:cNvSpPr>
            <a:spLocks noChangeArrowheads="1"/>
          </p:cNvSpPr>
          <p:nvPr/>
        </p:nvSpPr>
        <p:spPr bwMode="auto">
          <a:xfrm>
            <a:off x="8121650" y="4356100"/>
            <a:ext cx="293688" cy="211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b="1">
                <a:solidFill>
                  <a:srgbClr val="000000"/>
                </a:solidFill>
                <a:latin typeface="Helvetica" charset="0"/>
              </a:rPr>
              <a:t>40</a:t>
            </a:r>
          </a:p>
        </p:txBody>
      </p:sp>
      <p:sp>
        <p:nvSpPr>
          <p:cNvPr id="174088" name="AutoShape 9"/>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74089" name="Rectangle 10"/>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74090" name="AutoShape 11"/>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74091" name="Line 12"/>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092" name="Line 13"/>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093" name="Line 14"/>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094" name="Line 15"/>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095" name="Line 16"/>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096" name="Rectangle 17"/>
          <p:cNvSpPr>
            <a:spLocks noChangeArrowheads="1"/>
          </p:cNvSpPr>
          <p:nvPr/>
        </p:nvSpPr>
        <p:spPr bwMode="auto">
          <a:xfrm>
            <a:off x="8007350" y="3429000"/>
            <a:ext cx="5937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MOSES</a:t>
            </a:r>
          </a:p>
        </p:txBody>
      </p:sp>
      <p:sp>
        <p:nvSpPr>
          <p:cNvPr id="174097" name="Rectangle 18"/>
          <p:cNvSpPr>
            <a:spLocks noChangeArrowheads="1"/>
          </p:cNvSpPr>
          <p:nvPr/>
        </p:nvSpPr>
        <p:spPr bwMode="auto">
          <a:xfrm>
            <a:off x="8156575" y="3841750"/>
            <a:ext cx="4540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Sinai</a:t>
            </a:r>
          </a:p>
        </p:txBody>
      </p:sp>
      <p:sp>
        <p:nvSpPr>
          <p:cNvPr id="174098" name="Rectangle 19"/>
          <p:cNvSpPr>
            <a:spLocks noChangeArrowheads="1"/>
          </p:cNvSpPr>
          <p:nvPr/>
        </p:nvSpPr>
        <p:spPr bwMode="auto">
          <a:xfrm>
            <a:off x="8075613" y="4025900"/>
            <a:ext cx="6445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M - C - C</a:t>
            </a:r>
          </a:p>
        </p:txBody>
      </p:sp>
      <p:sp>
        <p:nvSpPr>
          <p:cNvPr id="174099" name="Rectangle 20"/>
          <p:cNvSpPr>
            <a:spLocks noChangeArrowheads="1"/>
          </p:cNvSpPr>
          <p:nvPr/>
        </p:nvSpPr>
        <p:spPr bwMode="auto">
          <a:xfrm>
            <a:off x="7912100" y="4197350"/>
            <a:ext cx="10128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Kadesh Barnea</a:t>
            </a:r>
          </a:p>
        </p:txBody>
      </p:sp>
      <p:sp>
        <p:nvSpPr>
          <p:cNvPr id="174100" name="Rectangle 21"/>
          <p:cNvSpPr>
            <a:spLocks noChangeArrowheads="1"/>
          </p:cNvSpPr>
          <p:nvPr/>
        </p:nvSpPr>
        <p:spPr bwMode="auto">
          <a:xfrm>
            <a:off x="8267700" y="4381500"/>
            <a:ext cx="3079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40</a:t>
            </a:r>
          </a:p>
        </p:txBody>
      </p:sp>
      <p:sp>
        <p:nvSpPr>
          <p:cNvPr id="174101" name="Rectangle 22"/>
          <p:cNvSpPr>
            <a:spLocks noChangeArrowheads="1"/>
          </p:cNvSpPr>
          <p:nvPr/>
        </p:nvSpPr>
        <p:spPr bwMode="auto">
          <a:xfrm>
            <a:off x="8032750" y="4552950"/>
            <a:ext cx="7651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5 Sermons</a:t>
            </a:r>
          </a:p>
        </p:txBody>
      </p:sp>
      <p:sp>
        <p:nvSpPr>
          <p:cNvPr id="174102" name="Line 23"/>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103" name="Rectangle 24"/>
          <p:cNvSpPr>
            <a:spLocks noChangeArrowheads="1"/>
          </p:cNvSpPr>
          <p:nvPr/>
        </p:nvSpPr>
        <p:spPr bwMode="auto">
          <a:xfrm>
            <a:off x="8120063" y="3670300"/>
            <a:ext cx="5937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Exodus</a:t>
            </a:r>
          </a:p>
        </p:txBody>
      </p:sp>
      <p:sp>
        <p:nvSpPr>
          <p:cNvPr id="174104" name="Text Box 25"/>
          <p:cNvSpPr txBox="1">
            <a:spLocks noChangeArrowheads="1"/>
          </p:cNvSpPr>
          <p:nvPr/>
        </p:nvSpPr>
        <p:spPr bwMode="auto">
          <a:xfrm>
            <a:off x="8720138"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23578" name="Rectangle 26"/>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27</a:t>
            </a:r>
          </a:p>
        </p:txBody>
      </p:sp>
      <p:sp>
        <p:nvSpPr>
          <p:cNvPr id="174106" name="Text Box 27"/>
          <p:cNvSpPr txBox="1">
            <a:spLocks noChangeArrowheads="1"/>
          </p:cNvSpPr>
          <p:nvPr/>
        </p:nvSpPr>
        <p:spPr bwMode="auto">
          <a:xfrm>
            <a:off x="6992938"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rPr>
              <a:t>Handbook pg. 26-29</a:t>
            </a:r>
          </a:p>
        </p:txBody>
      </p:sp>
      <p:sp>
        <p:nvSpPr>
          <p:cNvPr id="23581" name="Rectangle 29"/>
          <p:cNvSpPr>
            <a:spLocks noGrp="1" noChangeArrowheads="1"/>
          </p:cNvSpPr>
          <p:nvPr>
            <p:ph type="title" idx="4294967295"/>
          </p:nvPr>
        </p:nvSpPr>
        <p:spPr bwMode="auto">
          <a:xfrm>
            <a:off x="1143000" y="687388"/>
            <a:ext cx="7772400" cy="685800"/>
          </a:xfrm>
          <a:prstGeom prst="rect">
            <a:avLst/>
          </a:prstGeom>
          <a:ln>
            <a:miter lim="800000"/>
            <a:headEnd/>
            <a:tailEnd/>
          </a:ln>
          <a:effectLst>
            <a:outerShdw blurRad="63500" dist="35921" dir="2700000" algn="ctr" rotWithShape="0">
              <a:srgbClr val="000000">
                <a:alpha val="74998"/>
              </a:srgbClr>
            </a:outerShdw>
          </a:effectLst>
        </p:spPr>
        <p:txBody>
          <a:bodyPr/>
          <a:lstStyle/>
          <a:p>
            <a:pPr algn="ctr" eaLnBrk="1" hangingPunct="1">
              <a:defRPr/>
            </a:pPr>
            <a:r>
              <a:rPr lang="en-US" sz="3200" b="1">
                <a:solidFill>
                  <a:schemeClr val="tx1"/>
                </a:solidFill>
                <a:effectLst/>
                <a:latin typeface="Times" charset="0"/>
                <a:ea typeface="ＭＳ Ｐゴシック" charset="0"/>
                <a:cs typeface="ＭＳ Ｐゴシック" charset="0"/>
              </a:rPr>
              <a:t>Deuteronomy</a:t>
            </a:r>
            <a:r>
              <a:rPr lang="en-US" sz="2800">
                <a:effectLst/>
                <a:latin typeface="Times" charset="0"/>
                <a:ea typeface="ＭＳ Ｐゴシック" charset="0"/>
                <a:cs typeface="ＭＳ Ｐゴシック" charset="0"/>
              </a:rPr>
              <a:t> </a:t>
            </a:r>
            <a:r>
              <a:rPr lang="en-US" sz="3200" b="1">
                <a:solidFill>
                  <a:schemeClr val="tx1"/>
                </a:solidFill>
                <a:effectLst/>
                <a:latin typeface="Times" charset="0"/>
                <a:ea typeface="ＭＳ Ｐゴシック" charset="0"/>
                <a:cs typeface="ＭＳ Ｐゴシック" charset="0"/>
              </a:rPr>
              <a:t>30:5-6</a:t>
            </a:r>
            <a:endParaRPr lang="en-US">
              <a:latin typeface="Times" charset="0"/>
              <a:ea typeface="ＭＳ Ｐゴシック" charset="0"/>
              <a:cs typeface="ＭＳ Ｐゴシック" charset="0"/>
            </a:endParaRPr>
          </a:p>
        </p:txBody>
      </p:sp>
      <p:sp>
        <p:nvSpPr>
          <p:cNvPr id="174108" name="Text Box 28"/>
          <p:cNvSpPr txBox="1">
            <a:spLocks noChangeArrowheads="1"/>
          </p:cNvSpPr>
          <p:nvPr/>
        </p:nvSpPr>
        <p:spPr bwMode="auto">
          <a:xfrm>
            <a:off x="8610600" y="0"/>
            <a:ext cx="533400" cy="457200"/>
          </a:xfrm>
          <a:prstGeom prst="rect">
            <a:avLst/>
          </a:prstGeom>
          <a:solidFill>
            <a:srgbClr val="660033"/>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44</a:t>
            </a:r>
            <a:endParaRPr lang="en-US">
              <a:solidFill>
                <a:schemeClr val="tx2"/>
              </a:solidFill>
              <a:latin typeface="Times New Roman"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ppt_w</p:attrName>
                                        </p:attrNameLst>
                                      </p:cBhvr>
                                      <p:tavLst>
                                        <p:tav tm="0">
                                          <p:val>
                                            <p:fltVal val="0"/>
                                          </p:val>
                                        </p:tav>
                                        <p:tav tm="100000">
                                          <p:val>
                                            <p:strVal val="#ppt_w"/>
                                          </p:val>
                                        </p:tav>
                                      </p:tavLst>
                                    </p:anim>
                                    <p:anim calcmode="lin" valueType="num">
                                      <p:cBhvr>
                                        <p:cTn id="8" dur="500" fill="hold"/>
                                        <p:tgtEl>
                                          <p:spTgt spid="23558"/>
                                        </p:tgtEl>
                                        <p:attrNameLst>
                                          <p:attrName>ppt_h</p:attrName>
                                        </p:attrNameLst>
                                      </p:cBhvr>
                                      <p:tavLst>
                                        <p:tav tm="0">
                                          <p:val>
                                            <p:fltVal val="0"/>
                                          </p:val>
                                        </p:tav>
                                        <p:tav tm="100000">
                                          <p:val>
                                            <p:strVal val="#ppt_h"/>
                                          </p:val>
                                        </p:tav>
                                      </p:tavLst>
                                    </p:anim>
                                    <p:anim calcmode="lin" valueType="num">
                                      <p:cBhvr>
                                        <p:cTn id="9" dur="500" fill="hold"/>
                                        <p:tgtEl>
                                          <p:spTgt spid="23558"/>
                                        </p:tgtEl>
                                        <p:attrNameLst>
                                          <p:attrName>ppt_x</p:attrName>
                                        </p:attrNameLst>
                                      </p:cBhvr>
                                      <p:tavLst>
                                        <p:tav tm="0">
                                          <p:val>
                                            <p:fltVal val="0.5"/>
                                          </p:val>
                                        </p:tav>
                                        <p:tav tm="100000">
                                          <p:val>
                                            <p:strVal val="#ppt_x"/>
                                          </p:val>
                                        </p:tav>
                                      </p:tavLst>
                                    </p:anim>
                                    <p:anim calcmode="lin" valueType="num">
                                      <p:cBhvr>
                                        <p:cTn id="10" dur="500" fill="hold"/>
                                        <p:tgtEl>
                                          <p:spTgt spid="235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5725" y="954088"/>
            <a:ext cx="8942388" cy="319881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3600" dirty="0">
                <a:solidFill>
                  <a:srgbClr val="FAFD00"/>
                </a:solidFill>
                <a:latin typeface="Times" pitchFamily="-112" charset="0"/>
                <a:ea typeface="+mn-ea"/>
                <a:cs typeface="+mn-cs"/>
              </a:rPr>
              <a:t>Abrahamic Covenant</a:t>
            </a:r>
          </a:p>
          <a:p>
            <a:pPr algn="ctr">
              <a:defRPr/>
            </a:pPr>
            <a:r>
              <a:rPr lang="en-US" sz="3200" i="1" dirty="0">
                <a:solidFill>
                  <a:srgbClr val="00FF00"/>
                </a:solidFill>
                <a:latin typeface="Times" pitchFamily="-112" charset="0"/>
                <a:ea typeface="+mn-ea"/>
                <a:cs typeface="+mn-cs"/>
              </a:rPr>
              <a:t>Gen. 12:1-3</a:t>
            </a:r>
          </a:p>
          <a:p>
            <a:pPr algn="ctr">
              <a:defRPr/>
            </a:pPr>
            <a:endParaRPr lang="en-US" sz="3200" i="1" dirty="0">
              <a:solidFill>
                <a:srgbClr val="00FF00"/>
              </a:solidFill>
              <a:latin typeface="Times" pitchFamily="-112" charset="0"/>
              <a:ea typeface="+mn-ea"/>
              <a:cs typeface="+mn-cs"/>
            </a:endParaRPr>
          </a:p>
          <a:p>
            <a:pPr algn="ctr">
              <a:defRPr/>
            </a:pPr>
            <a:endParaRPr lang="en-US" sz="3200" i="1" dirty="0">
              <a:solidFill>
                <a:srgbClr val="00FF00"/>
              </a:solidFill>
              <a:latin typeface="Times" pitchFamily="-112" charset="0"/>
              <a:ea typeface="+mn-ea"/>
              <a:cs typeface="+mn-cs"/>
            </a:endParaRPr>
          </a:p>
          <a:p>
            <a:pPr algn="ctr">
              <a:defRPr/>
            </a:pPr>
            <a:endParaRPr lang="en-US" sz="3600" dirty="0">
              <a:solidFill>
                <a:srgbClr val="00DFCA"/>
              </a:solidFill>
              <a:latin typeface="Times" pitchFamily="-112" charset="0"/>
              <a:ea typeface="+mn-ea"/>
              <a:cs typeface="+mn-cs"/>
            </a:endParaRPr>
          </a:p>
          <a:p>
            <a:pPr>
              <a:defRPr/>
            </a:pPr>
            <a:r>
              <a:rPr lang="en-US" sz="3600" dirty="0">
                <a:solidFill>
                  <a:srgbClr val="FAFD00"/>
                </a:solidFill>
                <a:latin typeface="Times" pitchFamily="-112" charset="0"/>
                <a:ea typeface="+mn-ea"/>
                <a:cs typeface="+mn-cs"/>
              </a:rPr>
              <a:t>        </a:t>
            </a:r>
            <a:r>
              <a:rPr lang="en-US" sz="3600" dirty="0">
                <a:solidFill>
                  <a:srgbClr val="00FF00"/>
                </a:solidFill>
                <a:latin typeface="Times" pitchFamily="-112" charset="0"/>
                <a:ea typeface="+mn-ea"/>
                <a:cs typeface="+mn-cs"/>
              </a:rPr>
              <a:t>LAND              SEED     BLESSING</a:t>
            </a:r>
          </a:p>
        </p:txBody>
      </p:sp>
      <p:sp>
        <p:nvSpPr>
          <p:cNvPr id="24579" name="Line 3"/>
          <p:cNvSpPr>
            <a:spLocks noChangeShapeType="1"/>
          </p:cNvSpPr>
          <p:nvPr/>
        </p:nvSpPr>
        <p:spPr bwMode="auto">
          <a:xfrm>
            <a:off x="4537075" y="2208213"/>
            <a:ext cx="1588" cy="788987"/>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0" name="Line 4"/>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1" name="Line 5"/>
          <p:cNvSpPr>
            <a:spLocks noChangeShapeType="1"/>
          </p:cNvSpPr>
          <p:nvPr/>
        </p:nvSpPr>
        <p:spPr bwMode="auto">
          <a:xfrm>
            <a:off x="7334250" y="3036888"/>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2" name="Line 6"/>
          <p:cNvSpPr>
            <a:spLocks noChangeShapeType="1"/>
          </p:cNvSpPr>
          <p:nvPr/>
        </p:nvSpPr>
        <p:spPr bwMode="auto">
          <a:xfrm>
            <a:off x="4538663" y="3052763"/>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3" name="Line 7"/>
          <p:cNvSpPr>
            <a:spLocks noChangeShapeType="1"/>
          </p:cNvSpPr>
          <p:nvPr/>
        </p:nvSpPr>
        <p:spPr bwMode="auto">
          <a:xfrm>
            <a:off x="1795463" y="3054350"/>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4" name="Rectangle 8"/>
          <p:cNvSpPr>
            <a:spLocks noChangeArrowheads="1"/>
          </p:cNvSpPr>
          <p:nvPr/>
        </p:nvSpPr>
        <p:spPr bwMode="auto">
          <a:xfrm>
            <a:off x="3203575" y="4879975"/>
            <a:ext cx="2663825" cy="9461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24585" name="Rectangle 9"/>
          <p:cNvSpPr>
            <a:spLocks noChangeArrowheads="1"/>
          </p:cNvSpPr>
          <p:nvPr/>
        </p:nvSpPr>
        <p:spPr bwMode="auto">
          <a:xfrm>
            <a:off x="6134100" y="4914900"/>
            <a:ext cx="2119313" cy="5191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24586" name="Rectangle 10"/>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24587" name="Line 11"/>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8" name="Rectangle 12"/>
          <p:cNvSpPr>
            <a:spLocks noChangeArrowheads="1"/>
          </p:cNvSpPr>
          <p:nvPr/>
        </p:nvSpPr>
        <p:spPr bwMode="auto">
          <a:xfrm>
            <a:off x="733425" y="4899025"/>
            <a:ext cx="2293938" cy="520700"/>
          </a:xfrm>
          <a:prstGeom prst="rect">
            <a:avLst/>
          </a:prstGeom>
          <a:noFill/>
          <a:ln w="12700">
            <a:noFill/>
            <a:miter lim="800000"/>
            <a:headEnd/>
            <a:tailEnd/>
          </a:ln>
          <a:effectLst>
            <a:outerShdw blurRad="63500" dist="46662" dir="3284183" algn="ctr" rotWithShape="0">
              <a:schemeClr val="bg2">
                <a:alpha val="74998"/>
              </a:schemeClr>
            </a:outerShdw>
          </a:effectLst>
        </p:spPr>
        <p:txBody>
          <a:bodyPr wrap="none" lIns="90487" tIns="44450" rIns="90487" bIns="44450">
            <a:spAutoFit/>
          </a:bodyPr>
          <a:lstStyle/>
          <a:p>
            <a:pPr>
              <a:defRPr/>
            </a:pPr>
            <a:r>
              <a:rPr lang="en-US" sz="2800" i="1" dirty="0">
                <a:solidFill>
                  <a:srgbClr val="00FF00"/>
                </a:solidFill>
                <a:latin typeface="Times" pitchFamily="-112" charset="0"/>
                <a:ea typeface="+mn-ea"/>
                <a:cs typeface="+mn-cs"/>
              </a:rPr>
              <a:t>Deut. 30:1-10</a:t>
            </a:r>
          </a:p>
        </p:txBody>
      </p:sp>
      <p:sp>
        <p:nvSpPr>
          <p:cNvPr id="24589" name="Rectangle 13"/>
          <p:cNvSpPr>
            <a:spLocks noChangeArrowheads="1"/>
          </p:cNvSpPr>
          <p:nvPr/>
        </p:nvSpPr>
        <p:spPr bwMode="auto">
          <a:xfrm>
            <a:off x="654050" y="4113213"/>
            <a:ext cx="23177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4000" dirty="0">
                <a:solidFill>
                  <a:srgbClr val="FAFD00"/>
                </a:solidFill>
                <a:latin typeface="Times" pitchFamily="-112" charset="0"/>
                <a:ea typeface="+mn-ea"/>
                <a:cs typeface="+mn-cs"/>
              </a:rPr>
              <a:t>Israel</a:t>
            </a:r>
          </a:p>
        </p:txBody>
      </p:sp>
      <p:sp>
        <p:nvSpPr>
          <p:cNvPr id="24590" name="Rectangle 14"/>
          <p:cNvSpPr>
            <a:spLocks noChangeArrowheads="1"/>
          </p:cNvSpPr>
          <p:nvPr/>
        </p:nvSpPr>
        <p:spPr bwMode="auto">
          <a:xfrm>
            <a:off x="635000" y="3468688"/>
            <a:ext cx="2489200" cy="2082800"/>
          </a:xfrm>
          <a:prstGeom prst="rect">
            <a:avLst/>
          </a:prstGeom>
          <a:noFill/>
          <a:ln w="508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24591" name="Oval 15"/>
          <p:cNvSpPr>
            <a:spLocks noChangeArrowheads="1"/>
          </p:cNvSpPr>
          <p:nvPr/>
        </p:nvSpPr>
        <p:spPr bwMode="auto">
          <a:xfrm>
            <a:off x="361950" y="4065588"/>
            <a:ext cx="2887663" cy="746125"/>
          </a:xfrm>
          <a:prstGeom prst="ellipse">
            <a:avLst/>
          </a:prstGeom>
          <a:noFill/>
          <a:ln w="50800">
            <a:solidFill>
              <a:srgbClr val="FAFD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grpSp>
        <p:nvGrpSpPr>
          <p:cNvPr id="176143" name="Group 16"/>
          <p:cNvGrpSpPr>
            <a:grpSpLocks/>
          </p:cNvGrpSpPr>
          <p:nvPr/>
        </p:nvGrpSpPr>
        <p:grpSpPr bwMode="auto">
          <a:xfrm>
            <a:off x="7912100" y="3429000"/>
            <a:ext cx="1012825" cy="1349375"/>
            <a:chOff x="4984" y="2160"/>
            <a:chExt cx="638" cy="850"/>
          </a:xfrm>
        </p:grpSpPr>
        <p:sp>
          <p:nvSpPr>
            <p:cNvPr id="176149" name="Rectangle 17"/>
            <p:cNvSpPr>
              <a:spLocks noChangeArrowheads="1"/>
            </p:cNvSpPr>
            <p:nvPr/>
          </p:nvSpPr>
          <p:spPr bwMode="auto">
            <a:xfrm>
              <a:off x="5151" y="2774"/>
              <a:ext cx="160" cy="73"/>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6150" name="Rectangle 18"/>
            <p:cNvSpPr>
              <a:spLocks noChangeArrowheads="1"/>
            </p:cNvSpPr>
            <p:nvPr/>
          </p:nvSpPr>
          <p:spPr bwMode="auto">
            <a:xfrm>
              <a:off x="5116" y="2744"/>
              <a:ext cx="185"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b="1">
                  <a:solidFill>
                    <a:srgbClr val="000000"/>
                  </a:solidFill>
                  <a:latin typeface="Helvetica" charset="0"/>
                </a:rPr>
                <a:t>40</a:t>
              </a:r>
            </a:p>
          </p:txBody>
        </p:sp>
        <p:sp>
          <p:nvSpPr>
            <p:cNvPr id="176151" name="AutoShape 19"/>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76152" name="Rectangle 20"/>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76153" name="AutoShape 21"/>
            <p:cNvSpPr>
              <a:spLocks noChangeArrowheads="1"/>
            </p:cNvSpPr>
            <p:nvPr/>
          </p:nvSpPr>
          <p:spPr bwMode="auto">
            <a:xfrm>
              <a:off x="5020" y="2196"/>
              <a:ext cx="440" cy="212"/>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76154" name="Line 22"/>
            <p:cNvSpPr>
              <a:spLocks noChangeShapeType="1"/>
            </p:cNvSpPr>
            <p:nvPr/>
          </p:nvSpPr>
          <p:spPr bwMode="auto">
            <a:xfrm>
              <a:off x="5035" y="2418"/>
              <a:ext cx="536"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6155" name="Line 23"/>
            <p:cNvSpPr>
              <a:spLocks noChangeShapeType="1"/>
            </p:cNvSpPr>
            <p:nvPr/>
          </p:nvSpPr>
          <p:spPr bwMode="auto">
            <a:xfrm>
              <a:off x="5035" y="2530"/>
              <a:ext cx="536"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6156" name="Line 24"/>
            <p:cNvSpPr>
              <a:spLocks noChangeShapeType="1"/>
            </p:cNvSpPr>
            <p:nvPr/>
          </p:nvSpPr>
          <p:spPr bwMode="auto">
            <a:xfrm>
              <a:off x="5035" y="2642"/>
              <a:ext cx="536"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6157" name="Line 25"/>
            <p:cNvSpPr>
              <a:spLocks noChangeShapeType="1"/>
            </p:cNvSpPr>
            <p:nvPr/>
          </p:nvSpPr>
          <p:spPr bwMode="auto">
            <a:xfrm>
              <a:off x="5035" y="2754"/>
              <a:ext cx="536"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6158" name="Line 26"/>
            <p:cNvSpPr>
              <a:spLocks noChangeShapeType="1"/>
            </p:cNvSpPr>
            <p:nvPr/>
          </p:nvSpPr>
          <p:spPr bwMode="auto">
            <a:xfrm>
              <a:off x="5043" y="2866"/>
              <a:ext cx="536"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6159" name="Rectangle 27"/>
            <p:cNvSpPr>
              <a:spLocks noChangeArrowheads="1"/>
            </p:cNvSpPr>
            <p:nvPr/>
          </p:nvSpPr>
          <p:spPr bwMode="auto">
            <a:xfrm>
              <a:off x="5044" y="2160"/>
              <a:ext cx="374" cy="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MOSES</a:t>
              </a:r>
            </a:p>
          </p:txBody>
        </p:sp>
        <p:sp>
          <p:nvSpPr>
            <p:cNvPr id="176160" name="Rectangle 28"/>
            <p:cNvSpPr>
              <a:spLocks noChangeArrowheads="1"/>
            </p:cNvSpPr>
            <p:nvPr/>
          </p:nvSpPr>
          <p:spPr bwMode="auto">
            <a:xfrm>
              <a:off x="5138" y="2420"/>
              <a:ext cx="286" cy="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Sinai</a:t>
              </a:r>
            </a:p>
          </p:txBody>
        </p:sp>
        <p:sp>
          <p:nvSpPr>
            <p:cNvPr id="176161" name="Rectangle 29"/>
            <p:cNvSpPr>
              <a:spLocks noChangeArrowheads="1"/>
            </p:cNvSpPr>
            <p:nvPr/>
          </p:nvSpPr>
          <p:spPr bwMode="auto">
            <a:xfrm>
              <a:off x="5087" y="2536"/>
              <a:ext cx="406" cy="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M - C - C</a:t>
              </a:r>
            </a:p>
          </p:txBody>
        </p:sp>
        <p:sp>
          <p:nvSpPr>
            <p:cNvPr id="176162" name="Rectangle 30"/>
            <p:cNvSpPr>
              <a:spLocks noChangeArrowheads="1"/>
            </p:cNvSpPr>
            <p:nvPr/>
          </p:nvSpPr>
          <p:spPr bwMode="auto">
            <a:xfrm>
              <a:off x="4984" y="2644"/>
              <a:ext cx="638" cy="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Kadesh Barnea</a:t>
              </a:r>
            </a:p>
          </p:txBody>
        </p:sp>
        <p:sp>
          <p:nvSpPr>
            <p:cNvPr id="176163" name="Rectangle 31"/>
            <p:cNvSpPr>
              <a:spLocks noChangeArrowheads="1"/>
            </p:cNvSpPr>
            <p:nvPr/>
          </p:nvSpPr>
          <p:spPr bwMode="auto">
            <a:xfrm>
              <a:off x="5208" y="2760"/>
              <a:ext cx="194" cy="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40</a:t>
              </a:r>
            </a:p>
          </p:txBody>
        </p:sp>
        <p:sp>
          <p:nvSpPr>
            <p:cNvPr id="176164" name="Rectangle 32"/>
            <p:cNvSpPr>
              <a:spLocks noChangeArrowheads="1"/>
            </p:cNvSpPr>
            <p:nvPr/>
          </p:nvSpPr>
          <p:spPr bwMode="auto">
            <a:xfrm>
              <a:off x="5060" y="2868"/>
              <a:ext cx="482" cy="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5 Sermons</a:t>
              </a:r>
            </a:p>
          </p:txBody>
        </p:sp>
        <p:sp>
          <p:nvSpPr>
            <p:cNvPr id="176165" name="Line 33"/>
            <p:cNvSpPr>
              <a:spLocks noChangeShapeType="1"/>
            </p:cNvSpPr>
            <p:nvPr/>
          </p:nvSpPr>
          <p:spPr bwMode="auto">
            <a:xfrm>
              <a:off x="5031" y="2978"/>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6166" name="Rectangle 34"/>
            <p:cNvSpPr>
              <a:spLocks noChangeArrowheads="1"/>
            </p:cNvSpPr>
            <p:nvPr/>
          </p:nvSpPr>
          <p:spPr bwMode="auto">
            <a:xfrm>
              <a:off x="5115" y="2312"/>
              <a:ext cx="374" cy="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Exodus</a:t>
              </a:r>
            </a:p>
          </p:txBody>
        </p:sp>
      </p:grpSp>
      <p:sp>
        <p:nvSpPr>
          <p:cNvPr id="176144" name="Text Box 35"/>
          <p:cNvSpPr txBox="1">
            <a:spLocks noChangeArrowheads="1"/>
          </p:cNvSpPr>
          <p:nvPr/>
        </p:nvSpPr>
        <p:spPr bwMode="auto">
          <a:xfrm>
            <a:off x="8720138"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24612" name="Rectangle 36"/>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28</a:t>
            </a:r>
          </a:p>
        </p:txBody>
      </p:sp>
      <p:sp>
        <p:nvSpPr>
          <p:cNvPr id="176146" name="Text Box 37"/>
          <p:cNvSpPr txBox="1">
            <a:spLocks noChangeArrowheads="1"/>
          </p:cNvSpPr>
          <p:nvPr/>
        </p:nvSpPr>
        <p:spPr bwMode="auto">
          <a:xfrm>
            <a:off x="6992938"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rPr>
              <a:t>Handbook pg. 26-29</a:t>
            </a:r>
          </a:p>
        </p:txBody>
      </p:sp>
      <p:sp>
        <p:nvSpPr>
          <p:cNvPr id="176147" name="Text Box 38"/>
          <p:cNvSpPr txBox="1">
            <a:spLocks noChangeArrowheads="1"/>
          </p:cNvSpPr>
          <p:nvPr/>
        </p:nvSpPr>
        <p:spPr bwMode="auto">
          <a:xfrm>
            <a:off x="8458200" y="152400"/>
            <a:ext cx="533400" cy="457200"/>
          </a:xfrm>
          <a:prstGeom prst="rect">
            <a:avLst/>
          </a:prstGeom>
          <a:solidFill>
            <a:srgbClr val="660033"/>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43</a:t>
            </a:r>
            <a:endParaRPr lang="en-US">
              <a:solidFill>
                <a:schemeClr val="tx2"/>
              </a:solidFill>
              <a:latin typeface="Times New Roman" charset="0"/>
            </a:endParaRPr>
          </a:p>
        </p:txBody>
      </p:sp>
      <p:sp>
        <p:nvSpPr>
          <p:cNvPr id="24615" name="Rectangle 39"/>
          <p:cNvSpPr>
            <a:spLocks noGrp="1" noChangeArrowheads="1"/>
          </p:cNvSpPr>
          <p:nvPr>
            <p:ph type="title" idx="4294967295"/>
          </p:nvPr>
        </p:nvSpPr>
        <p:spPr bwMode="auto">
          <a:xfrm>
            <a:off x="685800" y="-685800"/>
            <a:ext cx="5562600" cy="571500"/>
          </a:xfrm>
          <a:prstGeom prst="rect">
            <a:avLst/>
          </a:prstGeom>
          <a:ln>
            <a:miter lim="800000"/>
            <a:headEnd/>
            <a:tailEnd/>
          </a:ln>
        </p:spPr>
        <p:txBody>
          <a:bodyPr/>
          <a:lstStyle/>
          <a:p>
            <a:pPr eaLnBrk="1" hangingPunct="1">
              <a:defRPr/>
            </a:pPr>
            <a:r>
              <a:rPr lang="en-US">
                <a:latin typeface="Times" charset="0"/>
                <a:ea typeface="ＭＳ Ｐゴシック" charset="0"/>
                <a:cs typeface="ＭＳ Ｐゴシック" charset="0"/>
              </a:rPr>
              <a:t>Palestinian Covenant</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90"/>
                                        </p:tgtEl>
                                        <p:attrNameLst>
                                          <p:attrName>style.visibility</p:attrName>
                                        </p:attrNameLst>
                                      </p:cBhvr>
                                      <p:to>
                                        <p:strVal val="visible"/>
                                      </p:to>
                                    </p:set>
                                    <p:anim calcmode="lin" valueType="num">
                                      <p:cBhvr additive="base">
                                        <p:cTn id="7" dur="500" fill="hold"/>
                                        <p:tgtEl>
                                          <p:spTgt spid="24590"/>
                                        </p:tgtEl>
                                        <p:attrNameLst>
                                          <p:attrName>ppt_x</p:attrName>
                                        </p:attrNameLst>
                                      </p:cBhvr>
                                      <p:tavLst>
                                        <p:tav tm="0">
                                          <p:val>
                                            <p:strVal val="0-#ppt_w/2"/>
                                          </p:val>
                                        </p:tav>
                                        <p:tav tm="100000">
                                          <p:val>
                                            <p:strVal val="#ppt_x"/>
                                          </p:val>
                                        </p:tav>
                                      </p:tavLst>
                                    </p:anim>
                                    <p:anim calcmode="lin" valueType="num">
                                      <p:cBhvr additive="base">
                                        <p:cTn id="8" dur="500" fill="hold"/>
                                        <p:tgtEl>
                                          <p:spTgt spid="245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
                                  </p:stCondLst>
                                  <p:childTnLst>
                                    <p:set>
                                      <p:cBhvr>
                                        <p:cTn id="11" dur="1" fill="hold">
                                          <p:stCondLst>
                                            <p:cond delay="0"/>
                                          </p:stCondLst>
                                        </p:cTn>
                                        <p:tgtEl>
                                          <p:spTgt spid="24589"/>
                                        </p:tgtEl>
                                        <p:attrNameLst>
                                          <p:attrName>style.visibility</p:attrName>
                                        </p:attrNameLst>
                                      </p:cBhvr>
                                      <p:to>
                                        <p:strVal val="visible"/>
                                      </p:to>
                                    </p:set>
                                    <p:anim calcmode="lin" valueType="num">
                                      <p:cBhvr additive="base">
                                        <p:cTn id="12" dur="500" fill="hold"/>
                                        <p:tgtEl>
                                          <p:spTgt spid="24589"/>
                                        </p:tgtEl>
                                        <p:attrNameLst>
                                          <p:attrName>ppt_x</p:attrName>
                                        </p:attrNameLst>
                                      </p:cBhvr>
                                      <p:tavLst>
                                        <p:tav tm="0">
                                          <p:val>
                                            <p:strVal val="0-#ppt_w/2"/>
                                          </p:val>
                                        </p:tav>
                                        <p:tav tm="100000">
                                          <p:val>
                                            <p:strVal val="#ppt_x"/>
                                          </p:val>
                                        </p:tav>
                                      </p:tavLst>
                                    </p:anim>
                                    <p:anim calcmode="lin" valueType="num">
                                      <p:cBhvr additive="base">
                                        <p:cTn id="13" dur="500" fill="hold"/>
                                        <p:tgtEl>
                                          <p:spTgt spid="2458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3" presetClass="entr" presetSubtype="528" fill="hold" grpId="0" nodeType="afterEffect">
                                  <p:stCondLst>
                                    <p:cond delay="100"/>
                                  </p:stCondLst>
                                  <p:childTnLst>
                                    <p:set>
                                      <p:cBhvr>
                                        <p:cTn id="16" dur="1" fill="hold">
                                          <p:stCondLst>
                                            <p:cond delay="0"/>
                                          </p:stCondLst>
                                        </p:cTn>
                                        <p:tgtEl>
                                          <p:spTgt spid="24591"/>
                                        </p:tgtEl>
                                        <p:attrNameLst>
                                          <p:attrName>style.visibility</p:attrName>
                                        </p:attrNameLst>
                                      </p:cBhvr>
                                      <p:to>
                                        <p:strVal val="visible"/>
                                      </p:to>
                                    </p:set>
                                    <p:anim calcmode="lin" valueType="num">
                                      <p:cBhvr>
                                        <p:cTn id="17" dur="500" fill="hold"/>
                                        <p:tgtEl>
                                          <p:spTgt spid="24591"/>
                                        </p:tgtEl>
                                        <p:attrNameLst>
                                          <p:attrName>ppt_w</p:attrName>
                                        </p:attrNameLst>
                                      </p:cBhvr>
                                      <p:tavLst>
                                        <p:tav tm="0">
                                          <p:val>
                                            <p:fltVal val="0"/>
                                          </p:val>
                                        </p:tav>
                                        <p:tav tm="100000">
                                          <p:val>
                                            <p:strVal val="#ppt_w"/>
                                          </p:val>
                                        </p:tav>
                                      </p:tavLst>
                                    </p:anim>
                                    <p:anim calcmode="lin" valueType="num">
                                      <p:cBhvr>
                                        <p:cTn id="18" dur="500" fill="hold"/>
                                        <p:tgtEl>
                                          <p:spTgt spid="24591"/>
                                        </p:tgtEl>
                                        <p:attrNameLst>
                                          <p:attrName>ppt_h</p:attrName>
                                        </p:attrNameLst>
                                      </p:cBhvr>
                                      <p:tavLst>
                                        <p:tav tm="0">
                                          <p:val>
                                            <p:fltVal val="0"/>
                                          </p:val>
                                        </p:tav>
                                        <p:tav tm="100000">
                                          <p:val>
                                            <p:strVal val="#ppt_h"/>
                                          </p:val>
                                        </p:tav>
                                      </p:tavLst>
                                    </p:anim>
                                    <p:anim calcmode="lin" valueType="num">
                                      <p:cBhvr>
                                        <p:cTn id="19" dur="500" fill="hold"/>
                                        <p:tgtEl>
                                          <p:spTgt spid="24591"/>
                                        </p:tgtEl>
                                        <p:attrNameLst>
                                          <p:attrName>ppt_x</p:attrName>
                                        </p:attrNameLst>
                                      </p:cBhvr>
                                      <p:tavLst>
                                        <p:tav tm="0">
                                          <p:val>
                                            <p:fltVal val="0.5"/>
                                          </p:val>
                                        </p:tav>
                                        <p:tav tm="100000">
                                          <p:val>
                                            <p:strVal val="#ppt_x"/>
                                          </p:val>
                                        </p:tav>
                                      </p:tavLst>
                                    </p:anim>
                                    <p:anim calcmode="lin" valueType="num">
                                      <p:cBhvr>
                                        <p:cTn id="20" dur="500" fill="hold"/>
                                        <p:tgtEl>
                                          <p:spTgt spid="24591"/>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1700"/>
                            </p:stCondLst>
                            <p:childTnLst>
                              <p:par>
                                <p:cTn id="22" presetID="2" presetClass="entr" presetSubtype="8" fill="hold" grpId="0" nodeType="afterEffect">
                                  <p:stCondLst>
                                    <p:cond delay="100"/>
                                  </p:stCondLst>
                                  <p:childTnLst>
                                    <p:set>
                                      <p:cBhvr>
                                        <p:cTn id="23" dur="1" fill="hold">
                                          <p:stCondLst>
                                            <p:cond delay="0"/>
                                          </p:stCondLst>
                                        </p:cTn>
                                        <p:tgtEl>
                                          <p:spTgt spid="24588"/>
                                        </p:tgtEl>
                                        <p:attrNameLst>
                                          <p:attrName>style.visibility</p:attrName>
                                        </p:attrNameLst>
                                      </p:cBhvr>
                                      <p:to>
                                        <p:strVal val="visible"/>
                                      </p:to>
                                    </p:set>
                                    <p:anim calcmode="lin" valueType="num">
                                      <p:cBhvr additive="base">
                                        <p:cTn id="24" dur="500" fill="hold"/>
                                        <p:tgtEl>
                                          <p:spTgt spid="24588"/>
                                        </p:tgtEl>
                                        <p:attrNameLst>
                                          <p:attrName>ppt_x</p:attrName>
                                        </p:attrNameLst>
                                      </p:cBhvr>
                                      <p:tavLst>
                                        <p:tav tm="0">
                                          <p:val>
                                            <p:strVal val="0-#ppt_w/2"/>
                                          </p:val>
                                        </p:tav>
                                        <p:tav tm="100000">
                                          <p:val>
                                            <p:strVal val="#ppt_x"/>
                                          </p:val>
                                        </p:tav>
                                      </p:tavLst>
                                    </p:anim>
                                    <p:anim calcmode="lin" valueType="num">
                                      <p:cBhvr additive="base">
                                        <p:cTn id="25"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utoUpdateAnimBg="0"/>
      <p:bldP spid="24589" grpId="0" autoUpdateAnimBg="0"/>
      <p:bldP spid="24590" grpId="0" animBg="1"/>
      <p:bldP spid="245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0" y="277813"/>
            <a:ext cx="9144000" cy="1143000"/>
          </a:xfrm>
        </p:spPr>
        <p:txBody>
          <a:bodyPr/>
          <a:lstStyle/>
          <a:p>
            <a:pPr eaLnBrk="1" hangingPunct="1"/>
            <a:r>
              <a:rPr lang="en-US" sz="3600" b="1">
                <a:solidFill>
                  <a:schemeClr val="tx1"/>
                </a:solidFill>
                <a:effectLst/>
                <a:latin typeface="Arial" charset="0"/>
                <a:ea typeface="ＭＳ Ｐゴシック" charset="0"/>
                <a:cs typeface="ＭＳ Ｐゴシック" charset="0"/>
              </a:rPr>
              <a:t>Yeshua: The Hebrew Word for Jesus</a:t>
            </a:r>
          </a:p>
        </p:txBody>
      </p:sp>
      <p:sp>
        <p:nvSpPr>
          <p:cNvPr id="178178" name="Rectangle 8"/>
          <p:cNvSpPr>
            <a:spLocks noChangeArrowheads="1"/>
          </p:cNvSpPr>
          <p:nvPr/>
        </p:nvSpPr>
        <p:spPr bwMode="auto">
          <a:xfrm>
            <a:off x="2492375" y="2789238"/>
            <a:ext cx="2746375" cy="128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b="1">
                <a:solidFill>
                  <a:srgbClr val="FF0000"/>
                </a:solidFill>
                <a:latin typeface="Arial" charset="0"/>
              </a:rPr>
            </a:br>
            <a:r>
              <a:rPr lang="en-US">
                <a:latin typeface="Arial" charset="0"/>
              </a:rPr>
              <a:t>  </a:t>
            </a:r>
            <a:r>
              <a:rPr lang="en-US" sz="6000">
                <a:latin typeface="Arial" charset="0"/>
              </a:rPr>
              <a:t> </a:t>
            </a:r>
            <a:r>
              <a:rPr lang="en-US">
                <a:latin typeface="Arial" charset="0"/>
              </a:rPr>
              <a:t>                                   </a:t>
            </a:r>
          </a:p>
        </p:txBody>
      </p:sp>
      <p:pic>
        <p:nvPicPr>
          <p:cNvPr id="178179" name="Picture 9" descr="yes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81200"/>
            <a:ext cx="4438650" cy="187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8180" name="Text Box 10"/>
          <p:cNvSpPr txBox="1">
            <a:spLocks noChangeArrowheads="1"/>
          </p:cNvSpPr>
          <p:nvPr/>
        </p:nvSpPr>
        <p:spPr bwMode="auto">
          <a:xfrm>
            <a:off x="304800" y="5029200"/>
            <a:ext cx="8534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en-US" sz="3200"/>
              <a:t>Jesus Christ is the focal point of the covenant with Abraham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02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0"/>
            <a:ext cx="9144000" cy="595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5" name="Rectangle 2"/>
          <p:cNvSpPr>
            <a:spLocks noGrp="1" noChangeArrowheads="1"/>
          </p:cNvSpPr>
          <p:nvPr>
            <p:ph type="title"/>
          </p:nvPr>
        </p:nvSpPr>
        <p:spPr/>
        <p:txBody>
          <a:bodyPr/>
          <a:lstStyle/>
          <a:p>
            <a:pPr algn="ctr" eaLnBrk="1" hangingPunct="1">
              <a:defRPr/>
            </a:pPr>
            <a:r>
              <a:rPr lang="en-US">
                <a:solidFill>
                  <a:srgbClr val="FFFFFF"/>
                </a:solidFill>
                <a:effectLst>
                  <a:glow rad="355600">
                    <a:schemeClr val="bg1">
                      <a:alpha val="89000"/>
                    </a:schemeClr>
                  </a:glow>
                </a:effectLst>
                <a:latin typeface="Tahoma" charset="0"/>
              </a:rPr>
              <a:t>Promised Seed </a:t>
            </a:r>
          </a:p>
        </p:txBody>
      </p:sp>
      <p:sp>
        <p:nvSpPr>
          <p:cNvPr id="62466" name="Rectangle 3"/>
          <p:cNvSpPr>
            <a:spLocks noGrp="1" noChangeArrowheads="1"/>
          </p:cNvSpPr>
          <p:nvPr>
            <p:ph type="body" idx="1"/>
          </p:nvPr>
        </p:nvSpPr>
        <p:spPr>
          <a:xfrm>
            <a:off x="762000" y="1600200"/>
            <a:ext cx="7620000" cy="4530725"/>
          </a:xfrm>
        </p:spPr>
        <p:txBody>
          <a:bodyPr/>
          <a:lstStyle/>
          <a:p>
            <a:pPr eaLnBrk="1" hangingPunct="1">
              <a:buFontTx/>
              <a:buChar char="-"/>
              <a:defRPr/>
            </a:pPr>
            <a:r>
              <a:rPr lang="en-US" dirty="0">
                <a:solidFill>
                  <a:srgbClr val="FFFFFF"/>
                </a:solidFill>
                <a:effectLst>
                  <a:glow rad="355600">
                    <a:schemeClr val="bg1">
                      <a:alpha val="89000"/>
                    </a:schemeClr>
                  </a:glow>
                </a:effectLst>
                <a:latin typeface="Tahoma" charset="0"/>
              </a:rPr>
              <a:t>David met the lineage requirements of </a:t>
            </a:r>
          </a:p>
          <a:p>
            <a:pPr eaLnBrk="1" hangingPunct="1">
              <a:buFontTx/>
              <a:buNone/>
              <a:defRPr/>
            </a:pPr>
            <a:r>
              <a:rPr lang="en-US" dirty="0">
                <a:solidFill>
                  <a:srgbClr val="FFFFFF"/>
                </a:solidFill>
                <a:effectLst>
                  <a:glow rad="355600">
                    <a:schemeClr val="bg1">
                      <a:alpha val="89000"/>
                    </a:schemeClr>
                  </a:glow>
                </a:effectLst>
                <a:latin typeface="Tahoma" charset="0"/>
              </a:rPr>
              <a:t>   the Judah</a:t>
            </a:r>
            <a:r>
              <a:rPr lang="fr-FR" altLang="ja-JP" dirty="0">
                <a:solidFill>
                  <a:srgbClr val="FFFFFF"/>
                </a:solidFill>
                <a:effectLst>
                  <a:glow rad="355600">
                    <a:schemeClr val="bg1">
                      <a:alpha val="89000"/>
                    </a:schemeClr>
                  </a:glow>
                </a:effectLst>
                <a:latin typeface="Tahoma" charset="0"/>
              </a:rPr>
              <a:t>'</a:t>
            </a:r>
            <a:r>
              <a:rPr lang="en-US" altLang="ja-JP" dirty="0">
                <a:solidFill>
                  <a:srgbClr val="FFFFFF"/>
                </a:solidFill>
                <a:effectLst>
                  <a:glow rad="355600">
                    <a:schemeClr val="bg1">
                      <a:alpha val="89000"/>
                    </a:schemeClr>
                  </a:glow>
                </a:effectLst>
                <a:latin typeface="Tahoma" charset="0"/>
              </a:rPr>
              <a:t>s line (Genesis 49:10;</a:t>
            </a:r>
          </a:p>
          <a:p>
            <a:pPr eaLnBrk="1" hangingPunct="1">
              <a:buFontTx/>
              <a:buNone/>
              <a:defRPr/>
            </a:pPr>
            <a:r>
              <a:rPr lang="en-US" dirty="0">
                <a:solidFill>
                  <a:srgbClr val="FFFFFF"/>
                </a:solidFill>
                <a:effectLst>
                  <a:glow rad="355600">
                    <a:schemeClr val="bg1">
                      <a:alpha val="89000"/>
                    </a:schemeClr>
                  </a:glow>
                </a:effectLst>
                <a:latin typeface="Tahoma" charset="0"/>
              </a:rPr>
              <a:t>   Number 24:17)</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1249" name="Picture 2"/>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68313"/>
            <a:ext cx="9144000" cy="638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03"/>
          <p:cNvGrpSpPr>
            <a:grpSpLocks/>
          </p:cNvGrpSpPr>
          <p:nvPr/>
        </p:nvGrpSpPr>
        <p:grpSpPr bwMode="auto">
          <a:xfrm>
            <a:off x="2178050" y="185738"/>
            <a:ext cx="7143750" cy="6556375"/>
            <a:chOff x="144" y="192"/>
            <a:chExt cx="4500" cy="4130"/>
          </a:xfrm>
        </p:grpSpPr>
        <p:sp>
          <p:nvSpPr>
            <p:cNvPr id="63492" name="Text Box 5"/>
            <p:cNvSpPr txBox="1">
              <a:spLocks noChangeArrowheads="1"/>
            </p:cNvSpPr>
            <p:nvPr/>
          </p:nvSpPr>
          <p:spPr bwMode="auto">
            <a:xfrm>
              <a:off x="144" y="192"/>
              <a:ext cx="1344" cy="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a:solidFill>
                    <a:srgbClr val="FFCC00"/>
                  </a:solidFill>
                  <a:effectLst>
                    <a:glow rad="241300">
                      <a:srgbClr val="000000">
                        <a:alpha val="89000"/>
                      </a:srgbClr>
                    </a:glow>
                  </a:effectLst>
                  <a:latin typeface="Tahoma" charset="0"/>
                </a:rPr>
                <a:t>ABRAHAM</a:t>
              </a:r>
              <a:endParaRPr lang="en-GB">
                <a:solidFill>
                  <a:srgbClr val="FFCC00"/>
                </a:solidFill>
                <a:effectLst>
                  <a:glow rad="241300">
                    <a:srgbClr val="000000">
                      <a:alpha val="89000"/>
                    </a:srgbClr>
                  </a:glow>
                </a:effectLst>
                <a:latin typeface="Tahoma" charset="0"/>
              </a:endParaRPr>
            </a:p>
          </p:txBody>
        </p:sp>
        <p:grpSp>
          <p:nvGrpSpPr>
            <p:cNvPr id="181254" name="Group 100"/>
            <p:cNvGrpSpPr>
              <a:grpSpLocks/>
            </p:cNvGrpSpPr>
            <p:nvPr/>
          </p:nvGrpSpPr>
          <p:grpSpPr bwMode="auto">
            <a:xfrm>
              <a:off x="576" y="432"/>
              <a:ext cx="4068" cy="3890"/>
              <a:chOff x="576" y="432"/>
              <a:chExt cx="4068" cy="3890"/>
            </a:xfrm>
          </p:grpSpPr>
          <p:cxnSp>
            <p:nvCxnSpPr>
              <p:cNvPr id="181255" name="AutoShape 7"/>
              <p:cNvCxnSpPr>
                <a:cxnSpLocks noChangeShapeType="1"/>
              </p:cNvCxnSpPr>
              <p:nvPr/>
            </p:nvCxnSpPr>
            <p:spPr bwMode="auto">
              <a:xfrm>
                <a:off x="672" y="432"/>
                <a:ext cx="228" cy="132"/>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495" name="Text Box 8"/>
              <p:cNvSpPr txBox="1">
                <a:spLocks noChangeArrowheads="1"/>
              </p:cNvSpPr>
              <p:nvPr/>
            </p:nvSpPr>
            <p:spPr bwMode="auto">
              <a:xfrm>
                <a:off x="576" y="480"/>
                <a:ext cx="61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a:solidFill>
                      <a:srgbClr val="FFCC00"/>
                    </a:solidFill>
                    <a:effectLst>
                      <a:glow rad="241300">
                        <a:srgbClr val="000000">
                          <a:alpha val="89000"/>
                        </a:srgbClr>
                      </a:glow>
                    </a:effectLst>
                    <a:latin typeface="Arial" charset="0"/>
                  </a:rPr>
                  <a:t>Isaac</a:t>
                </a:r>
                <a:endParaRPr lang="en-GB">
                  <a:solidFill>
                    <a:srgbClr val="FFCC00"/>
                  </a:solidFill>
                  <a:effectLst>
                    <a:glow rad="241300">
                      <a:srgbClr val="000000">
                        <a:alpha val="89000"/>
                      </a:srgbClr>
                    </a:glow>
                  </a:effectLst>
                  <a:latin typeface="Arial" charset="0"/>
                </a:endParaRPr>
              </a:p>
            </p:txBody>
          </p:sp>
          <p:cxnSp>
            <p:nvCxnSpPr>
              <p:cNvPr id="181257" name="AutoShape 9"/>
              <p:cNvCxnSpPr>
                <a:cxnSpLocks noChangeShapeType="1"/>
              </p:cNvCxnSpPr>
              <p:nvPr/>
            </p:nvCxnSpPr>
            <p:spPr bwMode="auto">
              <a:xfrm rot="16200000" flipH="1">
                <a:off x="879" y="753"/>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497" name="Text Box 10"/>
              <p:cNvSpPr txBox="1">
                <a:spLocks noChangeArrowheads="1"/>
              </p:cNvSpPr>
              <p:nvPr/>
            </p:nvSpPr>
            <p:spPr bwMode="auto">
              <a:xfrm>
                <a:off x="864" y="816"/>
                <a:ext cx="61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Jacob</a:t>
                </a:r>
                <a:endParaRPr lang="en-GB" sz="2000">
                  <a:solidFill>
                    <a:srgbClr val="FFCC00"/>
                  </a:solidFill>
                  <a:effectLst>
                    <a:glow rad="241300">
                      <a:srgbClr val="000000">
                        <a:alpha val="89000"/>
                      </a:srgbClr>
                    </a:glow>
                  </a:effectLst>
                  <a:latin typeface="Arial" charset="0"/>
                </a:endParaRPr>
              </a:p>
            </p:txBody>
          </p:sp>
          <p:cxnSp>
            <p:nvCxnSpPr>
              <p:cNvPr id="181259" name="AutoShape 11"/>
              <p:cNvCxnSpPr>
                <a:cxnSpLocks noChangeShapeType="1"/>
              </p:cNvCxnSpPr>
              <p:nvPr/>
            </p:nvCxnSpPr>
            <p:spPr bwMode="auto">
              <a:xfrm rot="16200000" flipH="1">
                <a:off x="1119" y="104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499" name="Text Box 12"/>
              <p:cNvSpPr txBox="1">
                <a:spLocks noChangeArrowheads="1"/>
              </p:cNvSpPr>
              <p:nvPr/>
            </p:nvSpPr>
            <p:spPr bwMode="auto">
              <a:xfrm>
                <a:off x="1056" y="1104"/>
                <a:ext cx="61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Judah</a:t>
                </a:r>
                <a:endParaRPr lang="en-GB" sz="2000">
                  <a:solidFill>
                    <a:srgbClr val="FFCC00"/>
                  </a:solidFill>
                  <a:effectLst>
                    <a:glow rad="241300">
                      <a:srgbClr val="000000">
                        <a:alpha val="89000"/>
                      </a:srgbClr>
                    </a:glow>
                  </a:effectLst>
                  <a:latin typeface="Arial" charset="0"/>
                </a:endParaRPr>
              </a:p>
            </p:txBody>
          </p:sp>
          <p:cxnSp>
            <p:nvCxnSpPr>
              <p:cNvPr id="181261" name="AutoShape 13"/>
              <p:cNvCxnSpPr>
                <a:cxnSpLocks noChangeShapeType="1"/>
              </p:cNvCxnSpPr>
              <p:nvPr/>
            </p:nvCxnSpPr>
            <p:spPr bwMode="auto">
              <a:xfrm rot="16200000" flipH="1">
                <a:off x="1359" y="132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01" name="Text Box 14"/>
              <p:cNvSpPr txBox="1">
                <a:spLocks noChangeArrowheads="1"/>
              </p:cNvSpPr>
              <p:nvPr/>
            </p:nvSpPr>
            <p:spPr bwMode="auto">
              <a:xfrm>
                <a:off x="1296" y="1392"/>
                <a:ext cx="61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Perez</a:t>
                </a:r>
                <a:endParaRPr lang="en-GB" sz="2000">
                  <a:solidFill>
                    <a:srgbClr val="FFCC00"/>
                  </a:solidFill>
                  <a:effectLst>
                    <a:glow rad="241300">
                      <a:srgbClr val="000000">
                        <a:alpha val="89000"/>
                      </a:srgbClr>
                    </a:glow>
                  </a:effectLst>
                  <a:latin typeface="Arial" charset="0"/>
                </a:endParaRPr>
              </a:p>
            </p:txBody>
          </p:sp>
          <p:cxnSp>
            <p:nvCxnSpPr>
              <p:cNvPr id="181263" name="AutoShape 15"/>
              <p:cNvCxnSpPr>
                <a:cxnSpLocks noChangeShapeType="1"/>
              </p:cNvCxnSpPr>
              <p:nvPr/>
            </p:nvCxnSpPr>
            <p:spPr bwMode="auto">
              <a:xfrm rot="16200000" flipH="1">
                <a:off x="1599" y="1617"/>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03" name="Text Box 16"/>
              <p:cNvSpPr txBox="1">
                <a:spLocks noChangeArrowheads="1"/>
              </p:cNvSpPr>
              <p:nvPr/>
            </p:nvSpPr>
            <p:spPr bwMode="auto">
              <a:xfrm>
                <a:off x="1440" y="1680"/>
                <a:ext cx="87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Hezron</a:t>
                </a:r>
                <a:endParaRPr lang="en-GB" sz="2000">
                  <a:solidFill>
                    <a:srgbClr val="FFCC00"/>
                  </a:solidFill>
                  <a:effectLst>
                    <a:glow rad="241300">
                      <a:srgbClr val="000000">
                        <a:alpha val="89000"/>
                      </a:srgbClr>
                    </a:glow>
                  </a:effectLst>
                  <a:latin typeface="Arial" charset="0"/>
                </a:endParaRPr>
              </a:p>
            </p:txBody>
          </p:sp>
          <p:cxnSp>
            <p:nvCxnSpPr>
              <p:cNvPr id="181265" name="AutoShape 17"/>
              <p:cNvCxnSpPr>
                <a:cxnSpLocks noChangeShapeType="1"/>
              </p:cNvCxnSpPr>
              <p:nvPr/>
            </p:nvCxnSpPr>
            <p:spPr bwMode="auto">
              <a:xfrm rot="16200000" flipH="1">
                <a:off x="1839" y="190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05" name="Text Box 18"/>
              <p:cNvSpPr txBox="1">
                <a:spLocks noChangeArrowheads="1"/>
              </p:cNvSpPr>
              <p:nvPr/>
            </p:nvSpPr>
            <p:spPr bwMode="auto">
              <a:xfrm>
                <a:off x="1776" y="1968"/>
                <a:ext cx="61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Ram</a:t>
                </a:r>
                <a:endParaRPr lang="en-GB" sz="2000">
                  <a:solidFill>
                    <a:srgbClr val="FFCC00"/>
                  </a:solidFill>
                  <a:effectLst>
                    <a:glow rad="241300">
                      <a:srgbClr val="000000">
                        <a:alpha val="89000"/>
                      </a:srgbClr>
                    </a:glow>
                  </a:effectLst>
                  <a:latin typeface="Arial" charset="0"/>
                </a:endParaRPr>
              </a:p>
            </p:txBody>
          </p:sp>
          <p:cxnSp>
            <p:nvCxnSpPr>
              <p:cNvPr id="181267" name="AutoShape 19"/>
              <p:cNvCxnSpPr>
                <a:cxnSpLocks noChangeShapeType="1"/>
              </p:cNvCxnSpPr>
              <p:nvPr/>
            </p:nvCxnSpPr>
            <p:spPr bwMode="auto">
              <a:xfrm rot="16200000" flipH="1">
                <a:off x="2031" y="2193"/>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07" name="Text Box 20"/>
              <p:cNvSpPr txBox="1">
                <a:spLocks noChangeArrowheads="1"/>
              </p:cNvSpPr>
              <p:nvPr/>
            </p:nvSpPr>
            <p:spPr bwMode="auto">
              <a:xfrm>
                <a:off x="1776" y="2256"/>
                <a:ext cx="100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Amminadab</a:t>
                </a:r>
                <a:endParaRPr lang="en-GB" sz="2000">
                  <a:solidFill>
                    <a:srgbClr val="FFCC00"/>
                  </a:solidFill>
                  <a:effectLst>
                    <a:glow rad="241300">
                      <a:srgbClr val="000000">
                        <a:alpha val="89000"/>
                      </a:srgbClr>
                    </a:glow>
                  </a:effectLst>
                  <a:latin typeface="Arial" charset="0"/>
                </a:endParaRPr>
              </a:p>
            </p:txBody>
          </p:sp>
          <p:cxnSp>
            <p:nvCxnSpPr>
              <p:cNvPr id="181269" name="AutoShape 21"/>
              <p:cNvCxnSpPr>
                <a:cxnSpLocks noChangeShapeType="1"/>
              </p:cNvCxnSpPr>
              <p:nvPr/>
            </p:nvCxnSpPr>
            <p:spPr bwMode="auto">
              <a:xfrm rot="16200000" flipH="1">
                <a:off x="2271" y="248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09" name="Text Box 22"/>
              <p:cNvSpPr txBox="1">
                <a:spLocks noChangeArrowheads="1"/>
              </p:cNvSpPr>
              <p:nvPr/>
            </p:nvSpPr>
            <p:spPr bwMode="auto">
              <a:xfrm>
                <a:off x="2064" y="2544"/>
                <a:ext cx="8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Nahshon</a:t>
                </a:r>
                <a:endParaRPr lang="en-GB" sz="2000">
                  <a:solidFill>
                    <a:srgbClr val="FFCC00"/>
                  </a:solidFill>
                  <a:effectLst>
                    <a:glow rad="241300">
                      <a:srgbClr val="000000">
                        <a:alpha val="89000"/>
                      </a:srgbClr>
                    </a:glow>
                  </a:effectLst>
                  <a:latin typeface="Arial" charset="0"/>
                </a:endParaRPr>
              </a:p>
            </p:txBody>
          </p:sp>
          <p:cxnSp>
            <p:nvCxnSpPr>
              <p:cNvPr id="181271" name="AutoShape 23"/>
              <p:cNvCxnSpPr>
                <a:cxnSpLocks noChangeShapeType="1"/>
              </p:cNvCxnSpPr>
              <p:nvPr/>
            </p:nvCxnSpPr>
            <p:spPr bwMode="auto">
              <a:xfrm rot="16200000" flipH="1">
                <a:off x="2415" y="276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11" name="Text Box 24"/>
              <p:cNvSpPr txBox="1">
                <a:spLocks noChangeArrowheads="1"/>
              </p:cNvSpPr>
              <p:nvPr/>
            </p:nvSpPr>
            <p:spPr bwMode="auto">
              <a:xfrm>
                <a:off x="2304" y="2832"/>
                <a:ext cx="8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Salmon</a:t>
                </a:r>
                <a:endParaRPr lang="en-GB" sz="2000">
                  <a:solidFill>
                    <a:srgbClr val="FFCC00"/>
                  </a:solidFill>
                  <a:effectLst>
                    <a:glow rad="241300">
                      <a:srgbClr val="000000">
                        <a:alpha val="89000"/>
                      </a:srgbClr>
                    </a:glow>
                  </a:effectLst>
                  <a:latin typeface="Arial" charset="0"/>
                </a:endParaRPr>
              </a:p>
            </p:txBody>
          </p:sp>
          <p:cxnSp>
            <p:nvCxnSpPr>
              <p:cNvPr id="181273" name="AutoShape 25"/>
              <p:cNvCxnSpPr>
                <a:cxnSpLocks noChangeShapeType="1"/>
              </p:cNvCxnSpPr>
              <p:nvPr/>
            </p:nvCxnSpPr>
            <p:spPr bwMode="auto">
              <a:xfrm rot="16200000" flipH="1">
                <a:off x="2703" y="310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13" name="Text Box 26"/>
              <p:cNvSpPr txBox="1">
                <a:spLocks noChangeArrowheads="1"/>
              </p:cNvSpPr>
              <p:nvPr/>
            </p:nvSpPr>
            <p:spPr bwMode="auto">
              <a:xfrm>
                <a:off x="2640" y="3168"/>
                <a:ext cx="62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Boaz</a:t>
                </a:r>
                <a:endParaRPr lang="en-GB" sz="2000">
                  <a:solidFill>
                    <a:srgbClr val="FFCC00"/>
                  </a:solidFill>
                  <a:effectLst>
                    <a:glow rad="241300">
                      <a:srgbClr val="000000">
                        <a:alpha val="89000"/>
                      </a:srgbClr>
                    </a:glow>
                  </a:effectLst>
                  <a:latin typeface="Arial" charset="0"/>
                </a:endParaRPr>
              </a:p>
            </p:txBody>
          </p:sp>
          <p:cxnSp>
            <p:nvCxnSpPr>
              <p:cNvPr id="181275" name="AutoShape 27"/>
              <p:cNvCxnSpPr>
                <a:cxnSpLocks noChangeShapeType="1"/>
              </p:cNvCxnSpPr>
              <p:nvPr/>
            </p:nvCxnSpPr>
            <p:spPr bwMode="auto">
              <a:xfrm rot="16200000" flipH="1">
                <a:off x="2895" y="344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15" name="Text Box 28"/>
              <p:cNvSpPr txBox="1">
                <a:spLocks noChangeArrowheads="1"/>
              </p:cNvSpPr>
              <p:nvPr/>
            </p:nvSpPr>
            <p:spPr bwMode="auto">
              <a:xfrm>
                <a:off x="2736" y="3504"/>
                <a:ext cx="8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Obed</a:t>
                </a:r>
                <a:endParaRPr lang="en-GB" sz="2000">
                  <a:solidFill>
                    <a:srgbClr val="FFCC00"/>
                  </a:solidFill>
                  <a:effectLst>
                    <a:glow rad="241300">
                      <a:srgbClr val="000000">
                        <a:alpha val="89000"/>
                      </a:srgbClr>
                    </a:glow>
                  </a:effectLst>
                  <a:latin typeface="Arial" charset="0"/>
                </a:endParaRPr>
              </a:p>
            </p:txBody>
          </p:sp>
          <p:cxnSp>
            <p:nvCxnSpPr>
              <p:cNvPr id="181277" name="AutoShape 29"/>
              <p:cNvCxnSpPr>
                <a:cxnSpLocks noChangeShapeType="1"/>
              </p:cNvCxnSpPr>
              <p:nvPr/>
            </p:nvCxnSpPr>
            <p:spPr bwMode="auto">
              <a:xfrm rot="16200000" flipH="1">
                <a:off x="3087" y="372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17" name="Text Box 30"/>
              <p:cNvSpPr txBox="1">
                <a:spLocks noChangeArrowheads="1"/>
              </p:cNvSpPr>
              <p:nvPr/>
            </p:nvSpPr>
            <p:spPr bwMode="auto">
              <a:xfrm>
                <a:off x="2976" y="3744"/>
                <a:ext cx="8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Jesse</a:t>
                </a:r>
                <a:endParaRPr lang="en-GB" sz="2000">
                  <a:solidFill>
                    <a:srgbClr val="FFCC00"/>
                  </a:solidFill>
                  <a:effectLst>
                    <a:glow rad="241300">
                      <a:srgbClr val="000000">
                        <a:alpha val="89000"/>
                      </a:srgbClr>
                    </a:glow>
                  </a:effectLst>
                  <a:latin typeface="Arial" charset="0"/>
                </a:endParaRPr>
              </a:p>
            </p:txBody>
          </p:sp>
          <p:cxnSp>
            <p:nvCxnSpPr>
              <p:cNvPr id="181279" name="AutoShape 31"/>
              <p:cNvCxnSpPr>
                <a:cxnSpLocks noChangeShapeType="1"/>
              </p:cNvCxnSpPr>
              <p:nvPr/>
            </p:nvCxnSpPr>
            <p:spPr bwMode="auto">
              <a:xfrm rot="16200000" flipH="1">
                <a:off x="3327" y="396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19" name="Text Box 32"/>
              <p:cNvSpPr txBox="1">
                <a:spLocks noChangeArrowheads="1"/>
              </p:cNvSpPr>
              <p:nvPr/>
            </p:nvSpPr>
            <p:spPr bwMode="auto">
              <a:xfrm>
                <a:off x="3312" y="4032"/>
                <a:ext cx="1332" cy="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a:solidFill>
                      <a:srgbClr val="FFCC00"/>
                    </a:solidFill>
                    <a:effectLst>
                      <a:glow rad="241300">
                        <a:srgbClr val="000000">
                          <a:alpha val="89000"/>
                        </a:srgbClr>
                      </a:glow>
                    </a:effectLst>
                    <a:latin typeface="Tahoma" charset="0"/>
                  </a:rPr>
                  <a:t>DAVID</a:t>
                </a:r>
                <a:endParaRPr lang="en-GB">
                  <a:solidFill>
                    <a:srgbClr val="FFCC00"/>
                  </a:solidFill>
                  <a:effectLst>
                    <a:glow rad="241300">
                      <a:srgbClr val="000000">
                        <a:alpha val="89000"/>
                      </a:srgbClr>
                    </a:glow>
                  </a:effectLst>
                  <a:latin typeface="Tahoma" charset="0"/>
                </a:endParaRPr>
              </a:p>
            </p:txBody>
          </p:sp>
        </p:grpSp>
      </p:grpSp>
      <p:sp>
        <p:nvSpPr>
          <p:cNvPr id="197717" name="Text Box 85"/>
          <p:cNvSpPr txBox="1">
            <a:spLocks noChangeArrowheads="1"/>
          </p:cNvSpPr>
          <p:nvPr/>
        </p:nvSpPr>
        <p:spPr bwMode="auto">
          <a:xfrm>
            <a:off x="5902325" y="158750"/>
            <a:ext cx="184150" cy="519113"/>
          </a:xfrm>
          <a:prstGeom prst="rect">
            <a:avLst/>
          </a:prstGeom>
          <a:solidFill>
            <a:schemeClr val="bg1"/>
          </a:solidFill>
          <a:ln w="9525">
            <a:noFill/>
            <a:miter lim="800000"/>
            <a:headEnd/>
            <a:tailEnd/>
          </a:ln>
          <a:effectLst/>
        </p:spPr>
        <p:txBody>
          <a:bodyPr wrap="none">
            <a:spAutoFit/>
          </a:bodyPr>
          <a:lstStyle/>
          <a:p>
            <a:pPr algn="ctr" eaLnBrk="1" hangingPunct="1">
              <a:defRPr/>
            </a:pPr>
            <a:endParaRPr lang="en-US" sz="2800" b="1">
              <a:solidFill>
                <a:srgbClr val="FFCC00"/>
              </a:solidFill>
              <a:effectLst>
                <a:outerShdw blurRad="38100" dist="38100" dir="2700000" algn="tl">
                  <a:srgbClr val="FFFFFF"/>
                </a:outerShdw>
              </a:effectLst>
              <a:latin typeface="Copperplate Gothic Bold" charset="0"/>
            </a:endParaRPr>
          </a:p>
        </p:txBody>
      </p:sp>
      <p:sp>
        <p:nvSpPr>
          <p:cNvPr id="63491" name="Rectangle 97"/>
          <p:cNvSpPr>
            <a:spLocks noGrp="1" noChangeArrowheads="1"/>
          </p:cNvSpPr>
          <p:nvPr>
            <p:ph type="title"/>
          </p:nvPr>
        </p:nvSpPr>
        <p:spPr>
          <a:xfrm>
            <a:off x="4739952" y="68833"/>
            <a:ext cx="4800600" cy="3505200"/>
          </a:xfrm>
        </p:spPr>
        <p:txBody>
          <a:bodyPr/>
          <a:lstStyle/>
          <a:p>
            <a:pPr algn="ctr" eaLnBrk="1" hangingPunct="1">
              <a:defRPr/>
            </a:pPr>
            <a:r>
              <a:rPr lang="en-US" b="1" dirty="0">
                <a:solidFill>
                  <a:schemeClr val="tx1"/>
                </a:solidFill>
                <a:effectLst>
                  <a:glow rad="241300">
                    <a:schemeClr val="bg1">
                      <a:alpha val="89000"/>
                    </a:schemeClr>
                  </a:glow>
                </a:effectLst>
                <a:latin typeface="Tahoma" charset="0"/>
              </a:rPr>
              <a:t>The Lineage </a:t>
            </a:r>
            <a:br>
              <a:rPr lang="en-US" b="1" dirty="0">
                <a:solidFill>
                  <a:schemeClr val="tx1"/>
                </a:solidFill>
                <a:effectLst>
                  <a:glow rad="241300">
                    <a:schemeClr val="bg1">
                      <a:alpha val="89000"/>
                    </a:schemeClr>
                  </a:glow>
                </a:effectLst>
                <a:latin typeface="Tahoma" charset="0"/>
              </a:rPr>
            </a:br>
            <a:r>
              <a:rPr lang="en-US" b="1" dirty="0">
                <a:solidFill>
                  <a:schemeClr val="tx1"/>
                </a:solidFill>
                <a:effectLst>
                  <a:glow rad="241300">
                    <a:schemeClr val="bg1">
                      <a:alpha val="89000"/>
                    </a:schemeClr>
                  </a:glow>
                </a:effectLst>
                <a:latin typeface="Tahoma" charset="0"/>
              </a:rPr>
              <a:t>of </a:t>
            </a:r>
            <a:br>
              <a:rPr lang="en-US" b="1" dirty="0">
                <a:solidFill>
                  <a:schemeClr val="tx1"/>
                </a:solidFill>
                <a:effectLst>
                  <a:glow rad="241300">
                    <a:schemeClr val="bg1">
                      <a:alpha val="89000"/>
                    </a:schemeClr>
                  </a:glow>
                </a:effectLst>
                <a:latin typeface="Tahoma" charset="0"/>
              </a:rPr>
            </a:br>
            <a:r>
              <a:rPr lang="en-US" b="1" dirty="0">
                <a:solidFill>
                  <a:schemeClr val="tx1"/>
                </a:solidFill>
                <a:effectLst>
                  <a:glow rad="241300">
                    <a:schemeClr val="bg1">
                      <a:alpha val="89000"/>
                    </a:schemeClr>
                  </a:glow>
                </a:effectLst>
                <a:latin typeface="Tahoma" charset="0"/>
              </a:rPr>
              <a:t> David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descr="king-of-king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Rectangle 3"/>
          <p:cNvSpPr>
            <a:spLocks noGrp="1" noChangeArrowheads="1"/>
          </p:cNvSpPr>
          <p:nvPr>
            <p:ph type="title"/>
          </p:nvPr>
        </p:nvSpPr>
        <p:spPr>
          <a:xfrm>
            <a:off x="0" y="533400"/>
            <a:ext cx="8763000" cy="838200"/>
          </a:xfrm>
        </p:spPr>
        <p:txBody>
          <a:bodyPr/>
          <a:lstStyle/>
          <a:p>
            <a:pPr eaLnBrk="1" hangingPunct="1">
              <a:defRPr/>
            </a:pPr>
            <a:r>
              <a:rPr lang="en-US" sz="4000" b="1">
                <a:effectLst>
                  <a:outerShdw blurRad="38100" dist="38100" dir="2700000" algn="tl">
                    <a:srgbClr val="DDDDDD"/>
                  </a:outerShdw>
                </a:effectLst>
                <a:latin typeface="Arial" charset="0"/>
                <a:ea typeface="ＭＳ Ｐゴシック" charset="0"/>
                <a:cs typeface="ＭＳ Ｐゴシック" charset="0"/>
              </a:rPr>
              <a:t>Promises of the Davidic Covenant</a:t>
            </a:r>
          </a:p>
        </p:txBody>
      </p:sp>
      <p:sp>
        <p:nvSpPr>
          <p:cNvPr id="80900" name="Rectangle 4"/>
          <p:cNvSpPr>
            <a:spLocks noGrp="1" noChangeArrowheads="1"/>
          </p:cNvSpPr>
          <p:nvPr>
            <p:ph type="body" idx="1"/>
          </p:nvPr>
        </p:nvSpPr>
        <p:spPr>
          <a:xfrm>
            <a:off x="152400" y="1600200"/>
            <a:ext cx="8915400" cy="4525963"/>
          </a:xfrm>
        </p:spPr>
        <p:txBody>
          <a:bodyPr/>
          <a:lstStyle/>
          <a:p>
            <a:pPr marL="461963" indent="-461963" eaLnBrk="1" hangingPunct="1">
              <a:buFontTx/>
              <a:buNone/>
              <a:defRPr/>
            </a:pPr>
            <a:r>
              <a:rPr lang="en-US" sz="2800" b="1">
                <a:effectLst>
                  <a:outerShdw blurRad="38100" dist="38100" dir="2700000" algn="tl">
                    <a:srgbClr val="DDDDDD"/>
                  </a:outerShdw>
                </a:effectLst>
                <a:latin typeface="Arial" charset="0"/>
                <a:ea typeface="ＭＳ Ｐゴシック" charset="0"/>
                <a:cs typeface="ＭＳ Ｐゴシック" charset="0"/>
              </a:rPr>
              <a:t>What did God promise David in 2 Samuel 7:12-16?</a:t>
            </a:r>
          </a:p>
        </p:txBody>
      </p:sp>
      <p:sp>
        <p:nvSpPr>
          <p:cNvPr id="80901" name="Text Box 5"/>
          <p:cNvSpPr txBox="1">
            <a:spLocks noChangeArrowheads="1"/>
          </p:cNvSpPr>
          <p:nvPr/>
        </p:nvSpPr>
        <p:spPr bwMode="auto">
          <a:xfrm>
            <a:off x="8532813" y="74613"/>
            <a:ext cx="5270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rPr>
              <a:t>45</a:t>
            </a:r>
            <a:endParaRPr lang="en-US" sz="1800">
              <a:solidFill>
                <a:srgbClr val="000000"/>
              </a:solidFill>
              <a:latin typeface="Arial" charset="0"/>
            </a:endParaRPr>
          </a:p>
        </p:txBody>
      </p:sp>
      <p:sp>
        <p:nvSpPr>
          <p:cNvPr id="182277" name="Rectangle 6"/>
          <p:cNvSpPr>
            <a:spLocks noChangeArrowheads="1"/>
          </p:cNvSpPr>
          <p:nvPr/>
        </p:nvSpPr>
        <p:spPr bwMode="auto">
          <a:xfrm>
            <a:off x="5562600" y="5943600"/>
            <a:ext cx="3581400" cy="914400"/>
          </a:xfrm>
          <a:prstGeom prst="rect">
            <a:avLst/>
          </a:prstGeom>
          <a:gradFill rotWithShape="0">
            <a:gsLst>
              <a:gs pos="0">
                <a:srgbClr val="800080"/>
              </a:gs>
              <a:gs pos="100000">
                <a:srgbClr val="3B003B"/>
              </a:gs>
            </a:gsLst>
            <a:path path="rect">
              <a:fillToRect r="100000" b="10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3200" b="1">
                <a:solidFill>
                  <a:srgbClr val="FFFFFF"/>
                </a:solidFill>
                <a:latin typeface="Arial" charset="0"/>
              </a:rPr>
              <a:t>New Dynasty</a:t>
            </a:r>
            <a:br>
              <a:rPr lang="en-US" sz="3200" b="1">
                <a:solidFill>
                  <a:srgbClr val="FFFFFF"/>
                </a:solidFill>
                <a:latin typeface="Arial" charset="0"/>
              </a:rPr>
            </a:br>
            <a:r>
              <a:rPr lang="en-US" sz="2400" b="1">
                <a:solidFill>
                  <a:srgbClr val="FFFFFF"/>
                </a:solidFill>
                <a:latin typeface="Arial" charset="0"/>
              </a:rPr>
              <a:t>(2 Sam 7)</a:t>
            </a:r>
            <a:endParaRPr lang="en-US" sz="3200">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circle(in)">
                                      <p:cBhvr>
                                        <p:cTn id="7" dur="2000"/>
                                        <p:tgtEl>
                                          <p:spTgt spid="809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circle(in)">
                                      <p:cBhvr>
                                        <p:cTn id="12" dur="2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P spid="8090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a:xfrm>
            <a:off x="152400" y="381000"/>
            <a:ext cx="3048000" cy="2111375"/>
          </a:xfrm>
        </p:spPr>
        <p:txBody>
          <a:bodyPr/>
          <a:lstStyle/>
          <a:p>
            <a:pPr algn="ctr" eaLnBrk="1" hangingPunct="1"/>
            <a:r>
              <a:rPr lang="en-US" sz="4000">
                <a:solidFill>
                  <a:schemeClr val="tx1"/>
                </a:solidFill>
                <a:latin typeface="Tahoma" charset="0"/>
              </a:rPr>
              <a:t>David</a:t>
            </a:r>
            <a:r>
              <a:rPr lang="fr-FR" altLang="ja-JP" sz="4000">
                <a:solidFill>
                  <a:schemeClr val="tx1"/>
                </a:solidFill>
                <a:latin typeface="Tahoma" charset="0"/>
              </a:rPr>
              <a:t>'</a:t>
            </a:r>
            <a:r>
              <a:rPr lang="en-US" altLang="ja-JP" sz="4000">
                <a:solidFill>
                  <a:schemeClr val="tx1"/>
                </a:solidFill>
                <a:latin typeface="Tahoma" charset="0"/>
              </a:rPr>
              <a:t>s Temple</a:t>
            </a:r>
            <a:br>
              <a:rPr lang="en-US" altLang="ja-JP" sz="4000">
                <a:solidFill>
                  <a:schemeClr val="tx1"/>
                </a:solidFill>
                <a:latin typeface="Tahoma" charset="0"/>
              </a:rPr>
            </a:br>
            <a:endParaRPr lang="en-US" sz="3200">
              <a:solidFill>
                <a:schemeClr val="tx1"/>
              </a:solidFill>
              <a:latin typeface="Tahoma" charset="0"/>
            </a:endParaRPr>
          </a:p>
        </p:txBody>
      </p:sp>
      <p:pic>
        <p:nvPicPr>
          <p:cNvPr id="183298" name="Picture 4" descr="Ma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 y="4419600"/>
            <a:ext cx="838200" cy="2286000"/>
          </a:xfrm>
          <a:noFill/>
        </p:spPr>
      </p:pic>
      <p:pic>
        <p:nvPicPr>
          <p:cNvPr id="283653" name="Picture 5" descr="C04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352800" y="1143000"/>
            <a:ext cx="48006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0" name="Text Box 6"/>
          <p:cNvSpPr txBox="1">
            <a:spLocks noChangeArrowheads="1"/>
          </p:cNvSpPr>
          <p:nvPr/>
        </p:nvSpPr>
        <p:spPr bwMode="auto">
          <a:xfrm>
            <a:off x="1524000" y="4953000"/>
            <a:ext cx="357188" cy="16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solidFill>
                  <a:srgbClr val="FFCC00"/>
                </a:solidFill>
              </a:rPr>
              <a:t>D</a:t>
            </a:r>
          </a:p>
          <a:p>
            <a:pPr algn="ctr" eaLnBrk="1" hangingPunct="1"/>
            <a:r>
              <a:rPr lang="en-US" sz="2000">
                <a:solidFill>
                  <a:srgbClr val="FFCC00"/>
                </a:solidFill>
              </a:rPr>
              <a:t>A</a:t>
            </a:r>
          </a:p>
          <a:p>
            <a:pPr algn="ctr" eaLnBrk="1" hangingPunct="1"/>
            <a:r>
              <a:rPr lang="en-US" sz="2000">
                <a:solidFill>
                  <a:srgbClr val="FFCC00"/>
                </a:solidFill>
              </a:rPr>
              <a:t>V</a:t>
            </a:r>
          </a:p>
          <a:p>
            <a:pPr algn="ctr" eaLnBrk="1" hangingPunct="1"/>
            <a:r>
              <a:rPr lang="en-US" sz="2000">
                <a:solidFill>
                  <a:srgbClr val="FFCC00"/>
                </a:solidFill>
              </a:rPr>
              <a:t>I</a:t>
            </a:r>
          </a:p>
          <a:p>
            <a:pPr algn="ctr" eaLnBrk="1" hangingPunct="1"/>
            <a:r>
              <a:rPr lang="en-US" sz="2000">
                <a:solidFill>
                  <a:srgbClr val="FFCC00"/>
                </a:solidFill>
              </a:rPr>
              <a:t>D</a:t>
            </a:r>
          </a:p>
        </p:txBody>
      </p:sp>
      <p:pic>
        <p:nvPicPr>
          <p:cNvPr id="183301" name="Picture 7" descr="crown option A small"/>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3400" y="3886200"/>
            <a:ext cx="838200" cy="452438"/>
          </a:xfrm>
          <a:noFill/>
        </p:spPr>
      </p:pic>
      <p:sp>
        <p:nvSpPr>
          <p:cNvPr id="283656" name="AutoShape 8"/>
          <p:cNvSpPr>
            <a:spLocks noChangeArrowheads="1"/>
          </p:cNvSpPr>
          <p:nvPr/>
        </p:nvSpPr>
        <p:spPr bwMode="auto">
          <a:xfrm>
            <a:off x="2514600" y="0"/>
            <a:ext cx="6629400" cy="6400800"/>
          </a:xfrm>
          <a:prstGeom prst="cloudCallout">
            <a:avLst>
              <a:gd name="adj1" fmla="val -64222"/>
              <a:gd name="adj2" fmla="val 20907"/>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en-US">
              <a:solidFill>
                <a:srgbClr val="FFCC00"/>
              </a:solidFill>
              <a:latin typeface="Arial Black"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283653"/>
                                        </p:tgtEl>
                                        <p:attrNameLst>
                                          <p:attrName>style.visibility</p:attrName>
                                        </p:attrNameLst>
                                      </p:cBhvr>
                                      <p:to>
                                        <p:strVal val="visible"/>
                                      </p:to>
                                    </p:set>
                                    <p:anim calcmode="lin" valueType="num">
                                      <p:cBhvr additive="base">
                                        <p:cTn id="11" dur="2000" fill="hold"/>
                                        <p:tgtEl>
                                          <p:spTgt spid="283653"/>
                                        </p:tgtEl>
                                        <p:attrNameLst>
                                          <p:attrName>ppt_x</p:attrName>
                                        </p:attrNameLst>
                                      </p:cBhvr>
                                      <p:tavLst>
                                        <p:tav tm="0">
                                          <p:val>
                                            <p:strVal val="#ppt_x"/>
                                          </p:val>
                                        </p:tav>
                                        <p:tav tm="100000">
                                          <p:val>
                                            <p:strVal val="#ppt_x"/>
                                          </p:val>
                                        </p:tav>
                                      </p:tavLst>
                                    </p:anim>
                                    <p:anim calcmode="lin" valueType="num">
                                      <p:cBhvr additive="base">
                                        <p:cTn id="12" dur="2000" fill="hold"/>
                                        <p:tgtEl>
                                          <p:spTgt spid="28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611188" y="620713"/>
            <a:ext cx="7772400" cy="2182812"/>
          </a:xfrm>
        </p:spPr>
        <p:txBody>
          <a:bodyPr/>
          <a:lstStyle/>
          <a:p>
            <a:pPr algn="ctr" eaLnBrk="1" hangingPunct="1"/>
            <a:r>
              <a:rPr lang="en-US" sz="6000">
                <a:solidFill>
                  <a:srgbClr val="FFFFFF"/>
                </a:solidFill>
                <a:latin typeface="Tahoma" charset="0"/>
              </a:rPr>
              <a:t>But who would build the Temple ?</a:t>
            </a:r>
          </a:p>
        </p:txBody>
      </p:sp>
      <p:pic>
        <p:nvPicPr>
          <p:cNvPr id="1843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708275"/>
            <a:ext cx="5715000" cy="370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a:xfrm>
            <a:off x="38100" y="-26988"/>
            <a:ext cx="8997950" cy="1462088"/>
          </a:xfrm>
        </p:spPr>
        <p:txBody>
          <a:bodyPr/>
          <a:lstStyle/>
          <a:p>
            <a:pPr algn="ctr" eaLnBrk="1" hangingPunct="1"/>
            <a:r>
              <a:rPr lang="en-US" sz="4800" b="1">
                <a:solidFill>
                  <a:schemeClr val="tx1"/>
                </a:solidFill>
                <a:latin typeface="Arial" charset="0"/>
              </a:rPr>
              <a:t>Davidic Covenant</a:t>
            </a:r>
          </a:p>
        </p:txBody>
      </p:sp>
      <p:sp>
        <p:nvSpPr>
          <p:cNvPr id="269315" name="Rectangle 3"/>
          <p:cNvSpPr>
            <a:spLocks noGrp="1" noChangeArrowheads="1"/>
          </p:cNvSpPr>
          <p:nvPr>
            <p:ph type="body" idx="1"/>
          </p:nvPr>
        </p:nvSpPr>
        <p:spPr>
          <a:xfrm>
            <a:off x="38100" y="1195388"/>
            <a:ext cx="8997950" cy="6194425"/>
          </a:xfrm>
        </p:spPr>
        <p:txBody>
          <a:bodyPr/>
          <a:lstStyle/>
          <a:p>
            <a:pPr algn="ctr" eaLnBrk="1" hangingPunct="1">
              <a:lnSpc>
                <a:spcPct val="80000"/>
              </a:lnSpc>
              <a:buFontTx/>
              <a:buNone/>
            </a:pPr>
            <a:r>
              <a:rPr lang="en-US" sz="2000" b="1">
                <a:latin typeface="Arial" charset="0"/>
              </a:rPr>
              <a:t>2 Samuel 7:12-16</a:t>
            </a:r>
          </a:p>
          <a:p>
            <a:pPr algn="ctr" eaLnBrk="1" hangingPunct="1">
              <a:lnSpc>
                <a:spcPct val="80000"/>
              </a:lnSpc>
              <a:buFontTx/>
              <a:buNone/>
            </a:pPr>
            <a:endParaRPr lang="en-US" sz="2000" b="1">
              <a:latin typeface="Arial" charset="0"/>
            </a:endParaRPr>
          </a:p>
          <a:p>
            <a:pPr algn="ctr" eaLnBrk="1" hangingPunct="1">
              <a:lnSpc>
                <a:spcPct val="80000"/>
              </a:lnSpc>
              <a:buFontTx/>
              <a:buNone/>
            </a:pPr>
            <a:r>
              <a:rPr lang="en-US" sz="2000" b="1">
                <a:latin typeface="Arial" charset="0"/>
              </a:rPr>
              <a:t>And when your days are fulfilled and you sleep with your fathers, I will set up after you </a:t>
            </a:r>
            <a:r>
              <a:rPr lang="en-US" sz="2000" b="1">
                <a:solidFill>
                  <a:schemeClr val="tx2"/>
                </a:solidFill>
                <a:latin typeface="Arial" charset="0"/>
              </a:rPr>
              <a:t>YOUR OFFSPRING</a:t>
            </a:r>
            <a:r>
              <a:rPr lang="en-US" sz="2000" b="1">
                <a:latin typeface="Arial" charset="0"/>
              </a:rPr>
              <a:t> who shall be born to you, and I will establish </a:t>
            </a:r>
            <a:r>
              <a:rPr lang="en-US" sz="2000" b="1">
                <a:solidFill>
                  <a:schemeClr val="tx2"/>
                </a:solidFill>
                <a:latin typeface="Arial" charset="0"/>
              </a:rPr>
              <a:t>HIS KINGDOM</a:t>
            </a:r>
            <a:r>
              <a:rPr lang="en-US" sz="2000" b="1">
                <a:latin typeface="Arial" charset="0"/>
              </a:rPr>
              <a:t>.</a:t>
            </a:r>
          </a:p>
          <a:p>
            <a:pPr algn="ctr" eaLnBrk="1" hangingPunct="1">
              <a:lnSpc>
                <a:spcPct val="80000"/>
              </a:lnSpc>
              <a:buFontTx/>
              <a:buNone/>
            </a:pPr>
            <a:endParaRPr lang="en-US" sz="2000" b="1">
              <a:latin typeface="Arial" charset="0"/>
            </a:endParaRPr>
          </a:p>
          <a:p>
            <a:pPr algn="ctr" eaLnBrk="1" hangingPunct="1">
              <a:lnSpc>
                <a:spcPct val="80000"/>
              </a:lnSpc>
              <a:buFontTx/>
              <a:buNone/>
            </a:pPr>
            <a:r>
              <a:rPr lang="en-US" sz="2000" b="1">
                <a:latin typeface="Arial" charset="0"/>
              </a:rPr>
              <a:t>  </a:t>
            </a:r>
            <a:r>
              <a:rPr lang="en-US" sz="2000" b="1">
                <a:solidFill>
                  <a:schemeClr val="tx2"/>
                </a:solidFill>
                <a:latin typeface="Arial" charset="0"/>
              </a:rPr>
              <a:t>He shall build a house for My Name</a:t>
            </a:r>
            <a:r>
              <a:rPr lang="en-US" sz="2000" b="1">
                <a:latin typeface="Arial" charset="0"/>
              </a:rPr>
              <a:t> [and My Presence], and I will establish the </a:t>
            </a:r>
            <a:r>
              <a:rPr lang="en-US" sz="2000" b="1">
                <a:solidFill>
                  <a:schemeClr val="tx2"/>
                </a:solidFill>
                <a:latin typeface="Arial" charset="0"/>
              </a:rPr>
              <a:t>THRONE</a:t>
            </a:r>
            <a:r>
              <a:rPr lang="en-US" sz="2000" b="1">
                <a:solidFill>
                  <a:schemeClr val="folHlink"/>
                </a:solidFill>
                <a:latin typeface="Arial" charset="0"/>
              </a:rPr>
              <a:t> </a:t>
            </a:r>
            <a:r>
              <a:rPr lang="en-US" sz="2000" b="1">
                <a:latin typeface="Arial" charset="0"/>
              </a:rPr>
              <a:t>of </a:t>
            </a:r>
            <a:r>
              <a:rPr lang="en-US" sz="2000" b="1">
                <a:solidFill>
                  <a:schemeClr val="tx2"/>
                </a:solidFill>
                <a:latin typeface="Arial" charset="0"/>
              </a:rPr>
              <a:t>HIS KINGDOM FOREVER.</a:t>
            </a:r>
          </a:p>
          <a:p>
            <a:pPr algn="ctr" eaLnBrk="1" hangingPunct="1">
              <a:lnSpc>
                <a:spcPct val="80000"/>
              </a:lnSpc>
              <a:buFontTx/>
              <a:buNone/>
            </a:pPr>
            <a:endParaRPr lang="en-US" sz="2000" b="1">
              <a:latin typeface="Arial" charset="0"/>
            </a:endParaRPr>
          </a:p>
          <a:p>
            <a:pPr algn="ctr" eaLnBrk="1" hangingPunct="1">
              <a:lnSpc>
                <a:spcPct val="80000"/>
              </a:lnSpc>
              <a:buFontTx/>
              <a:buNone/>
            </a:pPr>
            <a:r>
              <a:rPr lang="en-US" sz="2000" b="1">
                <a:solidFill>
                  <a:schemeClr val="tx2"/>
                </a:solidFill>
                <a:latin typeface="Arial" charset="0"/>
              </a:rPr>
              <a:t>I will be his Father, and he shall be My son.</a:t>
            </a:r>
            <a:r>
              <a:rPr lang="en-US" sz="2000" b="1">
                <a:latin typeface="Arial" charset="0"/>
              </a:rPr>
              <a:t> When he commits iniquity, I will chasten him with the rod of men and with the stripes of the sons of men.</a:t>
            </a:r>
          </a:p>
          <a:p>
            <a:pPr algn="ctr" eaLnBrk="1" hangingPunct="1">
              <a:lnSpc>
                <a:spcPct val="80000"/>
              </a:lnSpc>
              <a:buFontTx/>
              <a:buNone/>
            </a:pPr>
            <a:endParaRPr lang="en-US" sz="2000" b="1">
              <a:latin typeface="Arial" charset="0"/>
            </a:endParaRPr>
          </a:p>
          <a:p>
            <a:pPr algn="ctr" eaLnBrk="1" hangingPunct="1">
              <a:lnSpc>
                <a:spcPct val="80000"/>
              </a:lnSpc>
              <a:buFontTx/>
              <a:buNone/>
            </a:pPr>
            <a:r>
              <a:rPr lang="en-US" sz="2000" b="1">
                <a:latin typeface="Arial" charset="0"/>
              </a:rPr>
              <a:t>But My mercy and loving-kindness </a:t>
            </a:r>
            <a:r>
              <a:rPr lang="en-US" sz="2000" b="1">
                <a:solidFill>
                  <a:schemeClr val="tx2"/>
                </a:solidFill>
                <a:latin typeface="Arial" charset="0"/>
              </a:rPr>
              <a:t>SHALL NOT DEPART</a:t>
            </a:r>
            <a:r>
              <a:rPr lang="en-US" sz="2000" b="1">
                <a:latin typeface="Arial" charset="0"/>
              </a:rPr>
              <a:t> from him, as I took [them] from Saul, whom I took away from before you.</a:t>
            </a:r>
          </a:p>
          <a:p>
            <a:pPr algn="ctr" eaLnBrk="1" hangingPunct="1">
              <a:lnSpc>
                <a:spcPct val="80000"/>
              </a:lnSpc>
              <a:buFontTx/>
              <a:buNone/>
            </a:pPr>
            <a:endParaRPr lang="en-US" sz="2000" b="1">
              <a:latin typeface="Arial" charset="0"/>
            </a:endParaRPr>
          </a:p>
          <a:p>
            <a:pPr algn="ctr" eaLnBrk="1" hangingPunct="1">
              <a:lnSpc>
                <a:spcPct val="80000"/>
              </a:lnSpc>
              <a:buFontTx/>
              <a:buNone/>
            </a:pPr>
            <a:r>
              <a:rPr lang="en-US" sz="2000" b="1">
                <a:latin typeface="Arial" charset="0"/>
              </a:rPr>
              <a:t>And your house and your kingdom shall be made sure forever before you; </a:t>
            </a:r>
            <a:r>
              <a:rPr lang="en-US" sz="2000" b="1">
                <a:solidFill>
                  <a:schemeClr val="tx2"/>
                </a:solidFill>
                <a:latin typeface="Arial" charset="0"/>
              </a:rPr>
              <a:t>YOUR THRONE</a:t>
            </a:r>
            <a:r>
              <a:rPr lang="en-US" sz="2000" b="1">
                <a:latin typeface="Arial" charset="0"/>
              </a:rPr>
              <a:t> shall be </a:t>
            </a:r>
            <a:r>
              <a:rPr lang="en-US" sz="2000" b="1">
                <a:solidFill>
                  <a:schemeClr val="tx2"/>
                </a:solidFill>
                <a:latin typeface="Arial" charset="0"/>
              </a:rPr>
              <a:t>ESTABLISHED FOREVER</a:t>
            </a:r>
            <a:r>
              <a:rPr lang="en-US" sz="20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9315">
                                            <p:txEl>
                                              <p:pRg st="2" end="2"/>
                                            </p:txEl>
                                          </p:spTgt>
                                        </p:tgtEl>
                                        <p:attrNameLst>
                                          <p:attrName>style.visibility</p:attrName>
                                        </p:attrNameLst>
                                      </p:cBhvr>
                                      <p:to>
                                        <p:strVal val="visible"/>
                                      </p:to>
                                    </p:set>
                                    <p:animEffect transition="in" filter="box(in)">
                                      <p:cBhvr>
                                        <p:cTn id="7" dur="500"/>
                                        <p:tgtEl>
                                          <p:spTgt spid="26931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69315">
                                            <p:txEl>
                                              <p:pRg st="4" end="4"/>
                                            </p:txEl>
                                          </p:spTgt>
                                        </p:tgtEl>
                                        <p:attrNameLst>
                                          <p:attrName>style.visibility</p:attrName>
                                        </p:attrNameLst>
                                      </p:cBhvr>
                                      <p:to>
                                        <p:strVal val="visible"/>
                                      </p:to>
                                    </p:set>
                                    <p:animEffect transition="in" filter="box(in)">
                                      <p:cBhvr>
                                        <p:cTn id="12" dur="500"/>
                                        <p:tgtEl>
                                          <p:spTgt spid="26931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69315">
                                            <p:txEl>
                                              <p:pRg st="6" end="6"/>
                                            </p:txEl>
                                          </p:spTgt>
                                        </p:tgtEl>
                                        <p:attrNameLst>
                                          <p:attrName>style.visibility</p:attrName>
                                        </p:attrNameLst>
                                      </p:cBhvr>
                                      <p:to>
                                        <p:strVal val="visible"/>
                                      </p:to>
                                    </p:set>
                                    <p:animEffect transition="in" filter="box(in)">
                                      <p:cBhvr>
                                        <p:cTn id="17" dur="500"/>
                                        <p:tgtEl>
                                          <p:spTgt spid="26931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69315">
                                            <p:txEl>
                                              <p:pRg st="8" end="8"/>
                                            </p:txEl>
                                          </p:spTgt>
                                        </p:tgtEl>
                                        <p:attrNameLst>
                                          <p:attrName>style.visibility</p:attrName>
                                        </p:attrNameLst>
                                      </p:cBhvr>
                                      <p:to>
                                        <p:strVal val="visible"/>
                                      </p:to>
                                    </p:set>
                                    <p:animEffect transition="in" filter="box(in)">
                                      <p:cBhvr>
                                        <p:cTn id="22" dur="500"/>
                                        <p:tgtEl>
                                          <p:spTgt spid="26931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69315">
                                            <p:txEl>
                                              <p:pRg st="10" end="10"/>
                                            </p:txEl>
                                          </p:spTgt>
                                        </p:tgtEl>
                                        <p:attrNameLst>
                                          <p:attrName>style.visibility</p:attrName>
                                        </p:attrNameLst>
                                      </p:cBhvr>
                                      <p:to>
                                        <p:strVal val="visible"/>
                                      </p:to>
                                    </p:set>
                                    <p:animEffect transition="in" filter="box(in)">
                                      <p:cBhvr>
                                        <p:cTn id="27" dur="500"/>
                                        <p:tgtEl>
                                          <p:spTgt spid="269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5" name="Group 2"/>
          <p:cNvGrpSpPr>
            <a:grpSpLocks noChangeAspect="1"/>
          </p:cNvGrpSpPr>
          <p:nvPr/>
        </p:nvGrpSpPr>
        <p:grpSpPr bwMode="auto">
          <a:xfrm>
            <a:off x="228600" y="1219200"/>
            <a:ext cx="8763000" cy="2057400"/>
            <a:chOff x="164" y="1143"/>
            <a:chExt cx="1874" cy="1647"/>
          </a:xfrm>
        </p:grpSpPr>
        <p:sp>
          <p:nvSpPr>
            <p:cNvPr id="139273" name="AutoShape 3"/>
            <p:cNvSpPr>
              <a:spLocks noChangeAspect="1" noChangeArrowheads="1" noTextEdit="1"/>
            </p:cNvSpPr>
            <p:nvPr/>
          </p:nvSpPr>
          <p:spPr bwMode="auto">
            <a:xfrm>
              <a:off x="164" y="1143"/>
              <a:ext cx="1874" cy="1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39274" name="_s14341"/>
            <p:cNvCxnSpPr>
              <a:cxnSpLocks noChangeShapeType="1"/>
              <a:stCxn id="139278" idx="0"/>
              <a:endCxn id="139276" idx="2"/>
            </p:cNvCxnSpPr>
            <p:nvPr/>
          </p:nvCxnSpPr>
          <p:spPr bwMode="auto">
            <a:xfrm rot="5400000" flipH="1">
              <a:off x="1298" y="1794"/>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39275" name="_s14342"/>
            <p:cNvCxnSpPr>
              <a:cxnSpLocks noChangeShapeType="1"/>
              <a:stCxn id="139277" idx="0"/>
              <a:endCxn id="139276" idx="2"/>
            </p:cNvCxnSpPr>
            <p:nvPr/>
          </p:nvCxnSpPr>
          <p:spPr bwMode="auto">
            <a:xfrm rot="-5400000">
              <a:off x="794" y="1794"/>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39276" name="_s14343"/>
            <p:cNvSpPr>
              <a:spLocks noChangeArrowheads="1"/>
            </p:cNvSpPr>
            <p:nvPr/>
          </p:nvSpPr>
          <p:spPr bwMode="auto">
            <a:xfrm>
              <a:off x="631" y="1417"/>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Covenants</a:t>
              </a:r>
            </a:p>
          </p:txBody>
        </p:sp>
        <p:sp>
          <p:nvSpPr>
            <p:cNvPr id="139277" name="_s14344"/>
            <p:cNvSpPr>
              <a:spLocks noChangeArrowheads="1"/>
            </p:cNvSpPr>
            <p:nvPr/>
          </p:nvSpPr>
          <p:spPr bwMode="auto">
            <a:xfrm>
              <a:off x="164" y="2100"/>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Conditional</a:t>
              </a:r>
            </a:p>
          </p:txBody>
        </p:sp>
        <p:sp>
          <p:nvSpPr>
            <p:cNvPr id="139278" name="_s14345"/>
            <p:cNvSpPr>
              <a:spLocks noChangeArrowheads="1"/>
            </p:cNvSpPr>
            <p:nvPr/>
          </p:nvSpPr>
          <p:spPr bwMode="auto">
            <a:xfrm>
              <a:off x="1173" y="2100"/>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Unconditional</a:t>
              </a:r>
            </a:p>
          </p:txBody>
        </p:sp>
      </p:grpSp>
      <p:graphicFrame>
        <p:nvGraphicFramePr>
          <p:cNvPr id="148489" name="Group 9"/>
          <p:cNvGraphicFramePr>
            <a:graphicFrameLocks noGrp="1"/>
          </p:cNvGraphicFramePr>
          <p:nvPr/>
        </p:nvGraphicFramePr>
        <p:xfrm>
          <a:off x="0" y="3429000"/>
          <a:ext cx="9144000" cy="2667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Suzerain-Vassal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Royal Land Grant</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9271" name="Text Box 22"/>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37</a:t>
            </a:r>
          </a:p>
        </p:txBody>
      </p:sp>
      <p:sp>
        <p:nvSpPr>
          <p:cNvPr id="148503" name="Rectangle 23"/>
          <p:cNvSpPr>
            <a:spLocks noGrp="1" noChangeArrowheads="1"/>
          </p:cNvSpPr>
          <p:nvPr>
            <p:ph type="title"/>
          </p:nvPr>
        </p:nvSpPr>
        <p:spPr/>
        <p:txBody>
          <a:bodyPr/>
          <a:lstStyle/>
          <a:p>
            <a:pPr eaLnBrk="1" hangingPunct="1">
              <a:defRPr/>
            </a:pPr>
            <a:r>
              <a:rPr lang="en-US" sz="6000" b="1">
                <a:latin typeface="Arial" charset="0"/>
                <a:ea typeface="ＭＳ Ｐゴシック" charset="0"/>
                <a:cs typeface="ＭＳ Ｐゴシック" charset="0"/>
              </a:rPr>
              <a:t>Types of Covenants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Effect transition="in" filter="wipe(down)">
                                      <p:cBhvr>
                                        <p:cTn id="7" dur="500"/>
                                        <p:tgtEl>
                                          <p:spTgt spid="148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63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7" name="Rectangle 2"/>
          <p:cNvSpPr>
            <a:spLocks noGrp="1" noChangeArrowheads="1"/>
          </p:cNvSpPr>
          <p:nvPr>
            <p:ph type="title"/>
          </p:nvPr>
        </p:nvSpPr>
        <p:spPr>
          <a:xfrm>
            <a:off x="0" y="-1687"/>
            <a:ext cx="9144000" cy="1462088"/>
          </a:xfrm>
        </p:spPr>
        <p:txBody>
          <a:bodyPr/>
          <a:lstStyle/>
          <a:p>
            <a:pPr algn="ctr" eaLnBrk="1" hangingPunct="1">
              <a:defRPr/>
            </a:pPr>
            <a:r>
              <a:rPr lang="en-US" b="1">
                <a:solidFill>
                  <a:schemeClr val="tx1"/>
                </a:solidFill>
                <a:effectLst>
                  <a:glow rad="406400">
                    <a:schemeClr val="bg1">
                      <a:alpha val="92000"/>
                    </a:schemeClr>
                  </a:glow>
                </a:effectLst>
                <a:latin typeface="Tahoma" charset="0"/>
              </a:rPr>
              <a:t>The Davidic Covenant is…</a:t>
            </a:r>
          </a:p>
        </p:txBody>
      </p:sp>
      <p:sp>
        <p:nvSpPr>
          <p:cNvPr id="70658" name="Rectangle 3"/>
          <p:cNvSpPr>
            <a:spLocks noGrp="1" noChangeArrowheads="1"/>
          </p:cNvSpPr>
          <p:nvPr>
            <p:ph type="body" idx="1"/>
          </p:nvPr>
        </p:nvSpPr>
        <p:spPr>
          <a:xfrm>
            <a:off x="0" y="1906488"/>
            <a:ext cx="9144000" cy="4114800"/>
          </a:xfrm>
        </p:spPr>
        <p:txBody>
          <a:bodyPr/>
          <a:lstStyle/>
          <a:p>
            <a:pPr algn="ctr" eaLnBrk="1" hangingPunct="1">
              <a:buFontTx/>
              <a:buNone/>
              <a:defRPr/>
            </a:pPr>
            <a:r>
              <a:rPr lang="en-US" b="1" dirty="0">
                <a:effectLst>
                  <a:glow rad="406400">
                    <a:schemeClr val="bg1">
                      <a:alpha val="92000"/>
                    </a:schemeClr>
                  </a:glow>
                </a:effectLst>
                <a:latin typeface="Tahoma" charset="0"/>
              </a:rPr>
              <a:t>a continuation of the </a:t>
            </a:r>
            <a:r>
              <a:rPr lang="en-US" b="1" dirty="0">
                <a:solidFill>
                  <a:schemeClr val="tx2"/>
                </a:solidFill>
                <a:effectLst>
                  <a:glow rad="406400">
                    <a:schemeClr val="bg1">
                      <a:alpha val="92000"/>
                    </a:schemeClr>
                  </a:glow>
                </a:effectLst>
                <a:latin typeface="Tahoma" charset="0"/>
              </a:rPr>
              <a:t>Seed</a:t>
            </a:r>
            <a:r>
              <a:rPr lang="en-US" b="1" dirty="0">
                <a:effectLst>
                  <a:glow rad="406400">
                    <a:schemeClr val="bg1">
                      <a:alpha val="92000"/>
                    </a:schemeClr>
                  </a:glow>
                </a:effectLst>
                <a:latin typeface="Tahoma" charset="0"/>
              </a:rPr>
              <a:t> aspect of the</a:t>
            </a:r>
          </a:p>
          <a:p>
            <a:pPr algn="ctr" eaLnBrk="1" hangingPunct="1">
              <a:buFontTx/>
              <a:buNone/>
              <a:defRPr/>
            </a:pPr>
            <a:r>
              <a:rPr lang="en-US" b="1" dirty="0">
                <a:effectLst>
                  <a:glow rad="406400">
                    <a:schemeClr val="bg1">
                      <a:alpha val="92000"/>
                    </a:schemeClr>
                  </a:glow>
                </a:effectLst>
                <a:latin typeface="Tahoma" charset="0"/>
              </a:rPr>
              <a:t>Abrahamic Covenant and the promise</a:t>
            </a:r>
          </a:p>
          <a:p>
            <a:pPr algn="ctr" eaLnBrk="1" hangingPunct="1">
              <a:buFontTx/>
              <a:buNone/>
              <a:defRPr/>
            </a:pPr>
            <a:r>
              <a:rPr lang="en-US" b="1" dirty="0">
                <a:effectLst>
                  <a:glow rad="406400">
                    <a:schemeClr val="bg1">
                      <a:alpha val="92000"/>
                    </a:schemeClr>
                  </a:glow>
                </a:effectLst>
                <a:latin typeface="Tahoma" charset="0"/>
              </a:rPr>
              <a:t>that Kings would come from Abraham</a:t>
            </a:r>
          </a:p>
          <a:p>
            <a:pPr algn="ctr" eaLnBrk="1" hangingPunct="1">
              <a:buFontTx/>
              <a:buNone/>
              <a:defRPr/>
            </a:pPr>
            <a:r>
              <a:rPr lang="en-US" b="1" dirty="0">
                <a:effectLst>
                  <a:glow rad="406400">
                    <a:schemeClr val="bg1">
                      <a:alpha val="92000"/>
                    </a:schemeClr>
                  </a:glow>
                </a:effectLst>
                <a:latin typeface="Tahoma" charset="0"/>
              </a:rPr>
              <a:t>(Genesis 17:6-7)</a:t>
            </a:r>
          </a:p>
          <a:p>
            <a:pPr eaLnBrk="1" hangingPunct="1">
              <a:defRPr/>
            </a:pPr>
            <a:endParaRPr lang="en-US" b="1" dirty="0">
              <a:effectLst>
                <a:glow rad="406400">
                  <a:schemeClr val="bg1">
                    <a:alpha val="92000"/>
                  </a:schemeClr>
                </a:glow>
              </a:effectLst>
              <a:latin typeface="Arial Black"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73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2095500"/>
            <a:ext cx="6350001"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7394" name="Rectangle 2"/>
          <p:cNvSpPr>
            <a:spLocks noGrp="1" noChangeArrowheads="1"/>
          </p:cNvSpPr>
          <p:nvPr>
            <p:ph type="title"/>
          </p:nvPr>
        </p:nvSpPr>
        <p:spPr>
          <a:xfrm>
            <a:off x="0" y="115888"/>
            <a:ext cx="9144000" cy="3290887"/>
          </a:xfrm>
        </p:spPr>
        <p:txBody>
          <a:bodyPr/>
          <a:lstStyle/>
          <a:p>
            <a:pPr algn="ctr" eaLnBrk="1" hangingPunct="1"/>
            <a:r>
              <a:rPr lang="en-US" sz="5400">
                <a:solidFill>
                  <a:srgbClr val="FFFFFF"/>
                </a:solidFill>
                <a:latin typeface="Tahoma" charset="0"/>
              </a:rPr>
              <a:t>How does the Davidic Covenant</a:t>
            </a:r>
            <a:br>
              <a:rPr lang="en-US" sz="5400">
                <a:solidFill>
                  <a:srgbClr val="FFFFFF"/>
                </a:solidFill>
                <a:latin typeface="Tahoma" charset="0"/>
              </a:rPr>
            </a:br>
            <a:r>
              <a:rPr lang="en-US" sz="5400">
                <a:solidFill>
                  <a:srgbClr val="FFFFFF"/>
                </a:solidFill>
                <a:latin typeface="Tahoma" charset="0"/>
              </a:rPr>
              <a:t>relate to Jesus?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88788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1" name="Rectangle 2"/>
          <p:cNvSpPr>
            <a:spLocks noGrp="1" noChangeArrowheads="1"/>
          </p:cNvSpPr>
          <p:nvPr>
            <p:ph type="title"/>
          </p:nvPr>
        </p:nvSpPr>
        <p:spPr>
          <a:xfrm>
            <a:off x="228599" y="44624"/>
            <a:ext cx="8610265" cy="1462088"/>
          </a:xfrm>
        </p:spPr>
        <p:txBody>
          <a:bodyPr/>
          <a:lstStyle/>
          <a:p>
            <a:pPr algn="ctr" eaLnBrk="1" hangingPunct="1">
              <a:defRPr/>
            </a:pPr>
            <a:r>
              <a:rPr lang="en-US" sz="4000" b="1">
                <a:solidFill>
                  <a:srgbClr val="FFFFFF"/>
                </a:solidFill>
                <a:effectLst>
                  <a:glow rad="317500">
                    <a:schemeClr val="bg1">
                      <a:alpha val="90000"/>
                    </a:schemeClr>
                  </a:glow>
                </a:effectLst>
              </a:rPr>
              <a:t>Jesus is the Promised </a:t>
            </a:r>
            <a:br>
              <a:rPr lang="en-US" sz="4000" b="1">
                <a:solidFill>
                  <a:srgbClr val="FFFFFF"/>
                </a:solidFill>
                <a:effectLst>
                  <a:glow rad="317500">
                    <a:schemeClr val="bg1">
                      <a:alpha val="90000"/>
                    </a:schemeClr>
                  </a:glow>
                </a:effectLst>
              </a:rPr>
            </a:br>
            <a:r>
              <a:rPr lang="en-US" sz="4000" b="1">
                <a:solidFill>
                  <a:srgbClr val="FFFFFF"/>
                </a:solidFill>
                <a:effectLst>
                  <a:glow rad="317500">
                    <a:schemeClr val="bg1">
                      <a:alpha val="90000"/>
                    </a:schemeClr>
                  </a:glow>
                </a:effectLst>
              </a:rPr>
              <a:t>Son Of David</a:t>
            </a:r>
            <a:r>
              <a:rPr lang="en-US" b="1">
                <a:solidFill>
                  <a:srgbClr val="FFFFFF"/>
                </a:solidFill>
                <a:effectLst>
                  <a:glow rad="317500">
                    <a:schemeClr val="bg1">
                      <a:alpha val="90000"/>
                    </a:schemeClr>
                  </a:glow>
                </a:effectLst>
              </a:rPr>
              <a:t> </a:t>
            </a:r>
          </a:p>
        </p:txBody>
      </p:sp>
      <p:sp>
        <p:nvSpPr>
          <p:cNvPr id="201731" name="Rectangle 3"/>
          <p:cNvSpPr>
            <a:spLocks noGrp="1" noChangeArrowheads="1"/>
          </p:cNvSpPr>
          <p:nvPr>
            <p:ph type="body" idx="1"/>
          </p:nvPr>
        </p:nvSpPr>
        <p:spPr>
          <a:xfrm>
            <a:off x="611560" y="1724199"/>
            <a:ext cx="8280920" cy="4114800"/>
          </a:xfrm>
        </p:spPr>
        <p:txBody>
          <a:bodyPr/>
          <a:lstStyle/>
          <a:p>
            <a:pPr eaLnBrk="1" hangingPunct="1">
              <a:defRPr/>
            </a:pPr>
            <a:r>
              <a:rPr lang="en-US" sz="2800" b="1" dirty="0">
                <a:solidFill>
                  <a:srgbClr val="FFFFFF"/>
                </a:solidFill>
                <a:effectLst>
                  <a:glow rad="317500">
                    <a:schemeClr val="bg1">
                      <a:alpha val="90000"/>
                    </a:schemeClr>
                  </a:glow>
                </a:effectLst>
              </a:rPr>
              <a:t>Nine times Jesus is called "son of David" in Matthew (compared to twice in Mark and Luke and none in John).  David is referred to 59 times in the New Testament (NIV) but none of them connect the present session of Christ with the Davidic throne.</a:t>
            </a:r>
          </a:p>
          <a:p>
            <a:pPr eaLnBrk="1" hangingPunct="1">
              <a:buFontTx/>
              <a:buNone/>
              <a:defRPr/>
            </a:pPr>
            <a:endParaRPr lang="en-US" sz="2800" b="1" dirty="0">
              <a:solidFill>
                <a:srgbClr val="FFFFFF"/>
              </a:solidFill>
              <a:effectLst>
                <a:glow rad="317500">
                  <a:schemeClr val="bg1">
                    <a:alpha val="90000"/>
                  </a:schemeClr>
                </a:glow>
              </a:effectLst>
            </a:endParaRPr>
          </a:p>
          <a:p>
            <a:pPr eaLnBrk="1" hangingPunct="1">
              <a:defRPr/>
            </a:pPr>
            <a:r>
              <a:rPr lang="en-US" sz="2800" b="1" dirty="0">
                <a:solidFill>
                  <a:srgbClr val="FFFFFF"/>
                </a:solidFill>
                <a:effectLst>
                  <a:glow rad="317500">
                    <a:schemeClr val="bg1">
                      <a:alpha val="90000"/>
                    </a:schemeClr>
                  </a:glow>
                </a:effectLst>
              </a:rPr>
              <a:t>Jesus</a:t>
            </a:r>
            <a:r>
              <a:rPr lang="fr-FR" sz="2800" b="1" dirty="0">
                <a:solidFill>
                  <a:srgbClr val="FFFFFF"/>
                </a:solidFill>
                <a:effectLst>
                  <a:glow rad="317500">
                    <a:schemeClr val="bg1">
                      <a:alpha val="90000"/>
                    </a:schemeClr>
                  </a:glow>
                </a:effectLst>
              </a:rPr>
              <a:t>'</a:t>
            </a:r>
            <a:r>
              <a:rPr lang="en-US" sz="2800" b="1" dirty="0">
                <a:solidFill>
                  <a:srgbClr val="FFFFFF"/>
                </a:solidFill>
                <a:effectLst>
                  <a:glow rad="317500">
                    <a:schemeClr val="bg1">
                      <a:alpha val="90000"/>
                    </a:schemeClr>
                  </a:glow>
                </a:effectLst>
              </a:rPr>
              <a:t> birthplace, Bethlehem, is called "the city of David" (Matthew 2:1; 1 Samuel 20:6)</a:t>
            </a:r>
            <a:endParaRPr lang="en-US" sz="1800" b="1" dirty="0">
              <a:solidFill>
                <a:srgbClr val="FFFFFF"/>
              </a:solidFill>
              <a:effectLst>
                <a:glow rad="317500">
                  <a:schemeClr val="bg1">
                    <a:alpha val="90000"/>
                  </a:schemeClr>
                </a:glow>
              </a:effectLst>
            </a:endParaRPr>
          </a:p>
        </p:txBody>
      </p:sp>
      <p:sp>
        <p:nvSpPr>
          <p:cNvPr id="5" name="Text Box 6"/>
          <p:cNvSpPr txBox="1">
            <a:spLocks noChangeArrowheads="1"/>
          </p:cNvSpPr>
          <p:nvPr/>
        </p:nvSpPr>
        <p:spPr bwMode="auto">
          <a:xfrm>
            <a:off x="8532440" y="44624"/>
            <a:ext cx="527007" cy="461665"/>
          </a:xfrm>
          <a:prstGeom prst="rect">
            <a:avLst/>
          </a:prstGeom>
          <a:solidFill>
            <a:srgbClr val="000000"/>
          </a:solidFill>
          <a:ln>
            <a:noFill/>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FFFFFF"/>
                </a:solidFill>
                <a:latin typeface="Arial" charset="0"/>
              </a:rPr>
              <a:t>46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1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11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defRPr/>
            </a:pPr>
            <a:r>
              <a:rPr lang="en-US" dirty="0">
                <a:solidFill>
                  <a:srgbClr val="FFFFFF"/>
                </a:solidFill>
                <a:effectLst>
                  <a:outerShdw blurRad="38100" dist="38100" dir="2700000" algn="tl">
                    <a:srgbClr val="000000"/>
                  </a:outerShdw>
                </a:effectLst>
                <a:latin typeface="Kosher-Normal"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Adam rules with God (Gen. 1:26, 28; 2:19)</a:t>
            </a:r>
            <a:r>
              <a:rPr lang="en-US" sz="900" b="1">
                <a:solidFill>
                  <a:srgbClr val="FFFFFF"/>
                </a:solidFill>
                <a:effectLst>
                  <a:outerShdw blurRad="38100" dist="38100" dir="2700000" algn="tl">
                    <a:srgbClr val="000000"/>
                  </a:outerShdw>
                </a:effectLst>
                <a:latin typeface="Arial"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Satan begins rule as god of this world (Gen. 3:15; </a:t>
            </a:r>
          </a:p>
          <a:p>
            <a:pPr algn="ctr">
              <a:defRPr/>
            </a:pPr>
            <a:r>
              <a:rPr lang="en-US" sz="800" b="1" dirty="0">
                <a:solidFill>
                  <a:srgbClr val="FFFFFF"/>
                </a:solidFill>
                <a:effectLst>
                  <a:outerShdw blurRad="38100" dist="38100" dir="2700000" algn="tl">
                    <a:srgbClr val="000000"/>
                  </a:outerShdw>
                </a:effectLst>
                <a:latin typeface="Arial"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en-US" sz="2800" b="1" dirty="0">
                <a:solidFill>
                  <a:srgbClr val="FFFFFF"/>
                </a:solidFill>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defRPr/>
            </a:pPr>
            <a:r>
              <a:rPr lang="en-US" b="1" dirty="0">
                <a:solidFill>
                  <a:srgbClr val="FFFFFF"/>
                </a:solidFill>
                <a:effectLst>
                  <a:outerShdw blurRad="38100" dist="38100" dir="2700000" algn="tl">
                    <a:srgbClr val="000000"/>
                  </a:outerShdw>
                </a:effectLst>
                <a:latin typeface="Kosher-Normal"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dirty="0">
                <a:solidFill>
                  <a:srgbClr val="FFFFFF"/>
                </a:solidFill>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God covenants with Abraham to reestablish man</a:t>
            </a:r>
            <a:r>
              <a:rPr lang="fr-FR"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a:defRPr/>
            </a:pPr>
            <a:r>
              <a:rPr lang="en-US" sz="1200" b="1">
                <a:solidFill>
                  <a:srgbClr val="FFA040"/>
                </a:solidFill>
                <a:effectLst>
                  <a:outerShdw blurRad="38100" dist="38100" dir="2700000" algn="tl">
                    <a:srgbClr val="000000"/>
                  </a:outerShdw>
                </a:effectLst>
                <a:latin typeface="Arial"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sz="1000">
              <a:solidFill>
                <a:srgbClr val="FFFFFF"/>
              </a:solidFill>
              <a:latin typeface="Arial" charset="0"/>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Jeremiah 31:31-34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Forgiveness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Indwelling Spirit</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New heart, nature, mind</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Reunification of Israel and Judah</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dirty="0">
                <a:solidFill>
                  <a:srgbClr val="FFFFFF"/>
                </a:solidFill>
                <a:latin typeface="Arial" pitchFamily="24" charset="0"/>
                <a:ea typeface="ＭＳ Ｐゴシック" charset="-128"/>
                <a:cs typeface="ＭＳ Ｐゴシック" charset="-128"/>
              </a:rPr>
              <a:t>2 Samuel 7:12-16 promises: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Sons ("house" never wiped out)</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Kingdom (political dynasty)</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Throne (right to rule by descendants)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Genesis 15:18 (cf. Deut. 30:1-10)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Land from Wadi of Egypt to Euphrates River (Isa. 27:12)</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Eternal possession of land (Gen. 17:8) after exile/restoration</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 rejects Messiah</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Christ subdues 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Israel judged for rejecting Messiah by dispersion away from land for 19 centuries </a:t>
            </a:r>
          </a:p>
          <a:p>
            <a:pPr algn="ctr">
              <a:defRPr/>
            </a:pPr>
            <a:r>
              <a:rPr lang="en-US" sz="800" b="1" dirty="0">
                <a:solidFill>
                  <a:srgbClr val="FFFFFF"/>
                </a:solidFill>
                <a:latin typeface="Arial" pitchFamily="24" charset="0"/>
                <a:ea typeface="ＭＳ Ｐゴシック" charset="-128"/>
                <a:cs typeface="ＭＳ Ｐゴシック" charset="-128"/>
              </a:rPr>
              <a:t>(</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70–</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900" b="1" dirty="0">
                <a:solidFill>
                  <a:srgbClr val="FFFFFF"/>
                </a:solidFill>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000" b="1" dirty="0">
                <a:solidFill>
                  <a:srgbClr val="FFFFFF"/>
                </a:solidFill>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Full restoration (Ezek. 37:8-28) Jerusalem world capital</a:t>
            </a:r>
          </a:p>
          <a:p>
            <a:pPr algn="ctr">
              <a:defRPr/>
            </a:pPr>
            <a:r>
              <a:rPr lang="en-US" sz="800" b="1" dirty="0">
                <a:solidFill>
                  <a:srgbClr val="FFFFFF"/>
                </a:solidFill>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New Jerusalem</a:t>
            </a:r>
          </a:p>
          <a:p>
            <a:pPr algn="ctr">
              <a:defRPr/>
            </a:pPr>
            <a:r>
              <a:rPr lang="en-US" sz="800" b="1" dirty="0">
                <a:solidFill>
                  <a:srgbClr val="FFFFFF"/>
                </a:solidFill>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dirty="0">
                <a:solidFill>
                  <a:srgbClr val="000000"/>
                </a:solidFill>
                <a:latin typeface="Arial" pitchFamily="24" charset="0"/>
                <a:ea typeface="ＭＳ Ｐゴシック" charset="-128"/>
                <a:cs typeface="ＭＳ Ｐゴシック" charset="-128"/>
              </a:rPr>
              <a:t>Christ reigns over the world </a:t>
            </a:r>
          </a:p>
          <a:p>
            <a:pPr algn="ctr">
              <a:defRPr/>
            </a:pPr>
            <a:r>
              <a:rPr lang="en-US" sz="800" b="1" dirty="0">
                <a:solidFill>
                  <a:srgbClr val="000000"/>
                </a:solidFill>
                <a:latin typeface="Arial" pitchFamily="24" charset="0"/>
                <a:ea typeface="ＭＳ Ｐゴシック" charset="-128"/>
                <a:cs typeface="ＭＳ Ｐゴシック" charset="-128"/>
              </a:rPr>
              <a:t>(Isa. 11) </a:t>
            </a:r>
          </a:p>
          <a:p>
            <a:pPr algn="ctr">
              <a:defRPr/>
            </a:pPr>
            <a:r>
              <a:rPr lang="en-US" sz="800" b="1" dirty="0">
                <a:solidFill>
                  <a:srgbClr val="000000"/>
                </a:solidFill>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400" b="1" dirty="0">
                <a:solidFill>
                  <a:srgbClr val="FFFFFF"/>
                </a:solidFill>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hands kingdom over to Father (1  </a:t>
            </a:r>
          </a:p>
          <a:p>
            <a:pPr algn="ctr">
              <a:defRPr/>
            </a:pPr>
            <a:r>
              <a:rPr lang="en-US" sz="800" b="1">
                <a:solidFill>
                  <a:srgbClr val="000000"/>
                </a:solidFill>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endParaRPr lang="en-US" sz="2400">
                <a:solidFill>
                  <a:srgbClr val="FFFFFF"/>
                </a:solidFill>
                <a:latin typeface="Times New Roman" charset="0"/>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endParaRPr lang="en-US" sz="2400">
                <a:solidFill>
                  <a:srgbClr val="FFFFFF"/>
                </a:solidFill>
                <a:latin typeface="Times New Roman" charset="0"/>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1000" b="1" dirty="0">
                <a:solidFill>
                  <a:srgbClr val="FFFFFF"/>
                </a:solidFill>
                <a:effectLst>
                  <a:outerShdw blurRad="38100" dist="38100" dir="2700000" algn="tl">
                    <a:srgbClr val="000000"/>
                  </a:outerShdw>
                </a:effectLst>
                <a:latin typeface="Arial" charset="0"/>
                <a:cs typeface="Arial" charset="0"/>
              </a:rPr>
              <a:t>Scripture has a dual kingdom-covenant theme.  Israel</a:t>
            </a:r>
            <a:r>
              <a:rPr lang="fr-FR" sz="1000" b="1" dirty="0">
                <a:solidFill>
                  <a:srgbClr val="FFFFFF"/>
                </a:solidFill>
                <a:effectLst>
                  <a:outerShdw blurRad="38100" dist="38100" dir="2700000" algn="tl">
                    <a:srgbClr val="000000"/>
                  </a:outerShdw>
                </a:effectLst>
                <a:latin typeface="Arial" charset="0"/>
                <a:cs typeface="Arial" charset="0"/>
              </a:rPr>
              <a:t>'</a:t>
            </a:r>
            <a:r>
              <a:rPr lang="en-US" sz="1000" b="1" dirty="0">
                <a:solidFill>
                  <a:srgbClr val="FFFFFF"/>
                </a:solidFill>
                <a:effectLst>
                  <a:outerShdw blurRad="38100" dist="38100" dir="2700000" algn="tl">
                    <a:srgbClr val="000000"/>
                  </a:outerShdw>
                </a:effectLst>
                <a:latin typeface="Arial" charset="0"/>
                <a:cs typeface="Arial" charset="0"/>
              </a:rPr>
              <a:t>s role from Abraham to Christ expands to include the Church (continuity) yet the Church never replaces the nation as the "new Israel" (discontinuity).  Israel will again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dirty="0">
                <a:solidFill>
                  <a:srgbClr val="FFFFFF"/>
                </a:solidFill>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a:solidFill>
                  <a:srgbClr val="FFFFFF"/>
                </a:solidFill>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a:solidFill>
                  <a:srgbClr val="FFFFFF"/>
                </a:solidFill>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700" b="1" i="1" dirty="0">
                <a:solidFill>
                  <a:srgbClr val="FFFFFF"/>
                </a:solidFill>
                <a:latin typeface="Arial" pitchFamily="24" charset="0"/>
                <a:ea typeface="ＭＳ Ｐゴシック" charset="-128"/>
                <a:cs typeface="ＭＳ Ｐゴシック" charset="-128"/>
              </a:rPr>
              <a:t>Eighth Edition</a:t>
            </a:r>
          </a:p>
          <a:p>
            <a:pPr>
              <a:defRPr/>
            </a:pPr>
            <a:r>
              <a:rPr lang="en-US" sz="700" b="1" i="1" dirty="0">
                <a:solidFill>
                  <a:srgbClr val="FFFFFF"/>
                </a:solidFill>
                <a:latin typeface="Arial" pitchFamily="24" charset="0"/>
                <a:ea typeface="ＭＳ Ｐゴシック" charset="-128"/>
                <a:cs typeface="ＭＳ Ｐゴシック" charset="-128"/>
              </a:rPr>
              <a:t>29 Aug 2016</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sz="1000">
                <a:solidFill>
                  <a:srgbClr val="FFFFFF"/>
                </a:solidFill>
                <a:latin typeface="Arial"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endParaRPr lang="en-US" sz="2400">
                <a:solidFill>
                  <a:srgbClr val="FFFFFF"/>
                </a:solidFill>
                <a:latin typeface="Times New Roman"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a:t>
            </a:r>
          </a:p>
          <a:p>
            <a:pPr algn="ctr">
              <a:defRPr/>
            </a:pPr>
            <a:r>
              <a:rPr lang="en-US" sz="800" b="1">
                <a:solidFill>
                  <a:srgbClr val="000000"/>
                </a:solidFill>
                <a:latin typeface="Arial" pitchFamily="24" charset="0"/>
                <a:ea typeface="ＭＳ Ｐゴシック" charset="-128"/>
                <a:cs typeface="ＭＳ Ｐゴシック" charset="-128"/>
              </a:rPr>
              <a:t>things made new! </a:t>
            </a:r>
          </a:p>
          <a:p>
            <a:pPr algn="ctr">
              <a:defRPr/>
            </a:pPr>
            <a:r>
              <a:rPr lang="en-US" sz="800" b="1">
                <a:solidFill>
                  <a:srgbClr val="000000"/>
                </a:solidFill>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820862"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Law abolished, fulfilled, and replaced at the cross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en-US" sz="900" b="1" dirty="0">
                <a:solidFill>
                  <a:srgbClr val="FFFFFF"/>
                </a:solidFill>
                <a:effectLst>
                  <a:outerShdw blurRad="38100" dist="38100" dir="2700000" algn="tl">
                    <a:srgbClr val="000000"/>
                  </a:outerShdw>
                </a:effectLst>
                <a:latin typeface="Arial" charset="0"/>
                <a:cs typeface="Arial" charset="0"/>
              </a:rPr>
              <a:t>Genesis 6:18; 9:8-17</a:t>
            </a: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8480447" y="0"/>
            <a:ext cx="527007"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111" charset="0"/>
              </a:rPr>
              <a:t>50</a:t>
            </a:r>
          </a:p>
        </p:txBody>
      </p:sp>
      <p:sp>
        <p:nvSpPr>
          <p:cNvPr id="109" name="Oval 1131"/>
          <p:cNvSpPr>
            <a:spLocks noChangeArrowheads="1"/>
          </p:cNvSpPr>
          <p:nvPr/>
        </p:nvSpPr>
        <p:spPr bwMode="auto">
          <a:xfrm>
            <a:off x="1600200" y="3048000"/>
            <a:ext cx="3505200" cy="1752600"/>
          </a:xfrm>
          <a:prstGeom prst="ellipse">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a:solidFill>
                <a:srgbClr val="FFFFFF"/>
              </a:solidFill>
              <a:latin typeface="Arial" charset="0"/>
            </a:endParaRPr>
          </a:p>
        </p:txBody>
      </p:sp>
    </p:spTree>
    <p:extLst>
      <p:ext uri="{BB962C8B-B14F-4D97-AF65-F5344CB8AC3E}">
        <p14:creationId xmlns:p14="http://schemas.microsoft.com/office/powerpoint/2010/main" val="46105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2" descr="king-of-king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title"/>
          </p:nvPr>
        </p:nvSpPr>
        <p:spPr>
          <a:xfrm>
            <a:off x="0" y="533400"/>
            <a:ext cx="8763000" cy="838200"/>
          </a:xfrm>
        </p:spPr>
        <p:txBody>
          <a:bodyPr/>
          <a:lstStyle/>
          <a:p>
            <a:pPr eaLnBrk="1" hangingPunct="1">
              <a:defRPr/>
            </a:pPr>
            <a:r>
              <a:rPr lang="en-US" sz="4000" b="1">
                <a:solidFill>
                  <a:srgbClr val="FFFFFF"/>
                </a:solidFill>
                <a:effectLst>
                  <a:glow rad="228600">
                    <a:schemeClr val="accent4">
                      <a:satMod val="175000"/>
                      <a:alpha val="99000"/>
                    </a:schemeClr>
                  </a:glow>
                  <a:outerShdw blurRad="38100" dist="38100" dir="2700000" algn="tl">
                    <a:srgbClr val="DDDDDD"/>
                  </a:outerShdw>
                </a:effectLst>
                <a:latin typeface="Arial" charset="0"/>
                <a:ea typeface="ＭＳ Ｐゴシック" charset="0"/>
                <a:cs typeface="ＭＳ Ｐゴシック" charset="0"/>
              </a:rPr>
              <a:t>Promises of the Davidic Covenant</a:t>
            </a:r>
          </a:p>
        </p:txBody>
      </p:sp>
      <p:sp>
        <p:nvSpPr>
          <p:cNvPr id="191491" name="Text Box 5"/>
          <p:cNvSpPr txBox="1">
            <a:spLocks noChangeArrowheads="1"/>
          </p:cNvSpPr>
          <p:nvPr/>
        </p:nvSpPr>
        <p:spPr bwMode="auto">
          <a:xfrm>
            <a:off x="8532813" y="74613"/>
            <a:ext cx="5270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rPr>
              <a:t>45</a:t>
            </a:r>
            <a:endParaRPr lang="en-US" sz="1800">
              <a:solidFill>
                <a:srgbClr val="000000"/>
              </a:solidFill>
              <a:latin typeface="Arial" charset="0"/>
            </a:endParaRPr>
          </a:p>
        </p:txBody>
      </p:sp>
      <p:sp>
        <p:nvSpPr>
          <p:cNvPr id="191492" name="Rectangle 6"/>
          <p:cNvSpPr>
            <a:spLocks noChangeArrowheads="1"/>
          </p:cNvSpPr>
          <p:nvPr/>
        </p:nvSpPr>
        <p:spPr bwMode="auto">
          <a:xfrm>
            <a:off x="5562600" y="5943600"/>
            <a:ext cx="3581400" cy="914400"/>
          </a:xfrm>
          <a:prstGeom prst="rect">
            <a:avLst/>
          </a:prstGeom>
          <a:gradFill rotWithShape="0">
            <a:gsLst>
              <a:gs pos="0">
                <a:srgbClr val="800080"/>
              </a:gs>
              <a:gs pos="100000">
                <a:srgbClr val="3B003B"/>
              </a:gs>
            </a:gsLst>
            <a:path path="rect">
              <a:fillToRect r="100000" b="10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3200" b="1">
                <a:solidFill>
                  <a:srgbClr val="FFFFFF"/>
                </a:solidFill>
                <a:latin typeface="Arial" charset="0"/>
              </a:rPr>
              <a:t>New Dynasty</a:t>
            </a:r>
            <a:br>
              <a:rPr lang="en-US" sz="3200" b="1">
                <a:solidFill>
                  <a:srgbClr val="FFFFFF"/>
                </a:solidFill>
                <a:latin typeface="Arial" charset="0"/>
              </a:rPr>
            </a:br>
            <a:r>
              <a:rPr lang="en-US" sz="2400" b="1">
                <a:solidFill>
                  <a:srgbClr val="FFFFFF"/>
                </a:solidFill>
                <a:latin typeface="Arial" charset="0"/>
              </a:rPr>
              <a:t>(2 Sam 7)</a:t>
            </a:r>
            <a:endParaRPr lang="en-US" sz="3200">
              <a:solidFill>
                <a:srgbClr val="FFFFFF"/>
              </a:solidFill>
              <a:latin typeface="Arial" charset="0"/>
            </a:endParaRPr>
          </a:p>
        </p:txBody>
      </p:sp>
      <p:sp>
        <p:nvSpPr>
          <p:cNvPr id="87047" name="Rectangle 7"/>
          <p:cNvSpPr>
            <a:spLocks noChangeArrowheads="1"/>
          </p:cNvSpPr>
          <p:nvPr/>
        </p:nvSpPr>
        <p:spPr bwMode="auto">
          <a:xfrm>
            <a:off x="76200" y="1600200"/>
            <a:ext cx="8915400" cy="4525963"/>
          </a:xfrm>
          <a:prstGeom prst="rect">
            <a:avLst/>
          </a:prstGeom>
          <a:noFill/>
          <a:ln w="9525">
            <a:noFill/>
            <a:miter lim="800000"/>
            <a:headEnd/>
            <a:tailEnd/>
          </a:ln>
          <a:effectLst/>
        </p:spPr>
        <p:txBody>
          <a:bodyPr/>
          <a:lstStyle/>
          <a:p>
            <a:pPr marL="461963" indent="-461963" eaLnBrk="1" hangingPunct="1">
              <a:spcBef>
                <a:spcPct val="20000"/>
              </a:spcBef>
              <a:defRPr/>
            </a:pP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What did God promise David in 2 Samuel 7:12-16?</a:t>
            </a:r>
          </a:p>
          <a:p>
            <a:pPr marL="461963" indent="-461963" eaLnBrk="1" hangingPunct="1">
              <a:spcBef>
                <a:spcPct val="20000"/>
              </a:spcBef>
              <a:buFontTx/>
              <a:buChar char="•"/>
              <a:defRPr/>
            </a:pPr>
            <a:r>
              <a:rPr lang="en-US" sz="2800" b="1" dirty="0">
                <a:solidFill>
                  <a:srgbClr val="FFFF00"/>
                </a:solidFill>
                <a:effectLst>
                  <a:glow rad="228600">
                    <a:schemeClr val="accent4">
                      <a:satMod val="175000"/>
                      <a:alpha val="99000"/>
                    </a:schemeClr>
                  </a:glow>
                  <a:outerShdw blurRad="38100" dist="38100" dir="2700000" algn="tl">
                    <a:srgbClr val="DDDDDD"/>
                  </a:outerShdw>
                </a:effectLst>
                <a:latin typeface="Arial" charset="0"/>
              </a:rPr>
              <a:t>Sons</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a:t>
            </a:r>
            <a:r>
              <a:rPr lang="en-US" altLang="ja-JP"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house</a:t>
            </a:r>
            <a:r>
              <a:rPr lang="en-US" altLang="ja-JP"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never wiped out</a:t>
            </a:r>
          </a:p>
          <a:p>
            <a:pPr marL="461963" indent="-461963" eaLnBrk="1" hangingPunct="1">
              <a:spcBef>
                <a:spcPct val="20000"/>
              </a:spcBef>
              <a:buFontTx/>
              <a:buChar char="•"/>
              <a:defRPr/>
            </a:pPr>
            <a:r>
              <a:rPr lang="en-US" sz="2800" b="1" dirty="0">
                <a:solidFill>
                  <a:srgbClr val="FFFF00"/>
                </a:solidFill>
                <a:effectLst>
                  <a:glow rad="228600">
                    <a:schemeClr val="accent4">
                      <a:satMod val="175000"/>
                      <a:alpha val="99000"/>
                    </a:schemeClr>
                  </a:glow>
                  <a:outerShdw blurRad="38100" dist="38100" dir="2700000" algn="tl">
                    <a:srgbClr val="DDDDDD"/>
                  </a:outerShdw>
                </a:effectLst>
                <a:latin typeface="Arial" charset="0"/>
              </a:rPr>
              <a:t>Kingdom</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political dynasty (each Jerusalem king will be one of his direct descendants)</a:t>
            </a:r>
          </a:p>
          <a:p>
            <a:pPr marL="461963" indent="-461963" eaLnBrk="1" hangingPunct="1">
              <a:spcBef>
                <a:spcPct val="20000"/>
              </a:spcBef>
              <a:buFontTx/>
              <a:buChar char="•"/>
              <a:defRPr/>
            </a:pPr>
            <a:r>
              <a:rPr lang="en-US" sz="2800" b="1" dirty="0">
                <a:solidFill>
                  <a:srgbClr val="FFFF00"/>
                </a:solidFill>
                <a:effectLst>
                  <a:glow rad="228600">
                    <a:schemeClr val="accent4">
                      <a:satMod val="175000"/>
                      <a:alpha val="99000"/>
                    </a:schemeClr>
                  </a:glow>
                  <a:outerShdw blurRad="38100" dist="38100" dir="2700000" algn="tl">
                    <a:srgbClr val="DDDDDD"/>
                  </a:outerShdw>
                </a:effectLst>
                <a:latin typeface="Arial" charset="0"/>
              </a:rPr>
              <a:t>Throne</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As an eternal covenant (v. 16), the right to rule will remain with his family forever</a:t>
            </a:r>
          </a:p>
          <a:p>
            <a:pPr marL="461963" indent="-461963" eaLnBrk="1" hangingPunct="1">
              <a:spcBef>
                <a:spcPct val="20000"/>
              </a:spcBef>
              <a:buFontTx/>
              <a:buChar char="•"/>
              <a:defRPr/>
            </a:pPr>
            <a:r>
              <a:rPr lang="en-US" sz="2800" b="1" dirty="0">
                <a:solidFill>
                  <a:srgbClr val="FFFF00"/>
                </a:solidFill>
                <a:effectLst>
                  <a:glow rad="228600">
                    <a:schemeClr val="accent4">
                      <a:satMod val="175000"/>
                      <a:alpha val="99000"/>
                    </a:schemeClr>
                  </a:glow>
                  <a:outerShdw blurRad="38100" dist="38100" dir="2700000" algn="tl">
                    <a:srgbClr val="DDDDDD"/>
                  </a:outerShdw>
                </a:effectLst>
                <a:latin typeface="Arial" charset="0"/>
              </a:rPr>
              <a:t>Temple</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Solomon will build it</a:t>
            </a:r>
          </a:p>
          <a:p>
            <a:pPr marL="461963" indent="-461963" eaLnBrk="1" hangingPunct="1">
              <a:spcBef>
                <a:spcPct val="20000"/>
              </a:spcBef>
              <a:buFontTx/>
              <a:buChar char="•"/>
              <a:defRPr/>
            </a:pPr>
            <a:r>
              <a:rPr lang="en-US" sz="2800" b="1" dirty="0">
                <a:solidFill>
                  <a:srgbClr val="FFFF00"/>
                </a:solidFill>
                <a:effectLst>
                  <a:glow rad="228600">
                    <a:schemeClr val="accent4">
                      <a:satMod val="175000"/>
                      <a:alpha val="99000"/>
                    </a:schemeClr>
                  </a:glow>
                  <a:outerShdw blurRad="38100" dist="38100" dir="2700000" algn="tl">
                    <a:srgbClr val="DDDDDD"/>
                  </a:outerShdw>
                </a:effectLst>
                <a:latin typeface="Arial" charset="0"/>
              </a:rPr>
              <a:t>Discipline</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God will punish disobedient kings but still unconditionally keep these promises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7047">
                                            <p:txEl>
                                              <p:pRg st="1" end="1"/>
                                            </p:txEl>
                                          </p:spTgt>
                                        </p:tgtEl>
                                        <p:attrNameLst>
                                          <p:attrName>style.visibility</p:attrName>
                                        </p:attrNameLst>
                                      </p:cBhvr>
                                      <p:to>
                                        <p:strVal val="visible"/>
                                      </p:to>
                                    </p:set>
                                    <p:animEffect transition="in" filter="circle(in)">
                                      <p:cBhvr>
                                        <p:cTn id="7" dur="2000"/>
                                        <p:tgtEl>
                                          <p:spTgt spid="870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7047">
                                            <p:txEl>
                                              <p:pRg st="2" end="2"/>
                                            </p:txEl>
                                          </p:spTgt>
                                        </p:tgtEl>
                                        <p:attrNameLst>
                                          <p:attrName>style.visibility</p:attrName>
                                        </p:attrNameLst>
                                      </p:cBhvr>
                                      <p:to>
                                        <p:strVal val="visible"/>
                                      </p:to>
                                    </p:set>
                                    <p:animEffect transition="in" filter="circle(in)">
                                      <p:cBhvr>
                                        <p:cTn id="12" dur="2000"/>
                                        <p:tgtEl>
                                          <p:spTgt spid="870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7047">
                                            <p:txEl>
                                              <p:pRg st="3" end="3"/>
                                            </p:txEl>
                                          </p:spTgt>
                                        </p:tgtEl>
                                        <p:attrNameLst>
                                          <p:attrName>style.visibility</p:attrName>
                                        </p:attrNameLst>
                                      </p:cBhvr>
                                      <p:to>
                                        <p:strVal val="visible"/>
                                      </p:to>
                                    </p:set>
                                    <p:animEffect transition="in" filter="circle(in)">
                                      <p:cBhvr>
                                        <p:cTn id="17" dur="2000"/>
                                        <p:tgtEl>
                                          <p:spTgt spid="870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7047">
                                            <p:txEl>
                                              <p:pRg st="4" end="4"/>
                                            </p:txEl>
                                          </p:spTgt>
                                        </p:tgtEl>
                                        <p:attrNameLst>
                                          <p:attrName>style.visibility</p:attrName>
                                        </p:attrNameLst>
                                      </p:cBhvr>
                                      <p:to>
                                        <p:strVal val="visible"/>
                                      </p:to>
                                    </p:set>
                                    <p:animEffect transition="in" filter="circle(in)">
                                      <p:cBhvr>
                                        <p:cTn id="22" dur="2000"/>
                                        <p:tgtEl>
                                          <p:spTgt spid="870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7047">
                                            <p:txEl>
                                              <p:pRg st="5" end="5"/>
                                            </p:txEl>
                                          </p:spTgt>
                                        </p:tgtEl>
                                        <p:attrNameLst>
                                          <p:attrName>style.visibility</p:attrName>
                                        </p:attrNameLst>
                                      </p:cBhvr>
                                      <p:to>
                                        <p:strVal val="visible"/>
                                      </p:to>
                                    </p:set>
                                    <p:animEffect transition="in" filter="circle(in)">
                                      <p:cBhvr>
                                        <p:cTn id="27" dur="2000"/>
                                        <p:tgtEl>
                                          <p:spTgt spid="870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301625" y="76200"/>
            <a:ext cx="8534400" cy="758825"/>
          </a:xfrm>
        </p:spPr>
        <p:txBody>
          <a:bodyPr/>
          <a:lstStyle/>
          <a:p>
            <a:r>
              <a:rPr lang="en-US" sz="4400" b="1">
                <a:solidFill>
                  <a:schemeClr val="tx1"/>
                </a:solidFill>
                <a:latin typeface="Arial" charset="0"/>
                <a:ea typeface="ＭＳ Ｐゴシック" charset="0"/>
                <a:cs typeface="Arial" charset="0"/>
              </a:rPr>
              <a:t>The New Covenant</a:t>
            </a:r>
          </a:p>
        </p:txBody>
      </p:sp>
      <p:pic>
        <p:nvPicPr>
          <p:cNvPr id="192514" name="Picture 2" descr="New_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92515" name="TextBox 4"/>
          <p:cNvSpPr txBox="1">
            <a:spLocks noChangeArrowheads="1"/>
          </p:cNvSpPr>
          <p:nvPr/>
        </p:nvSpPr>
        <p:spPr bwMode="auto">
          <a:xfrm>
            <a:off x="3048000" y="685800"/>
            <a:ext cx="2854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660066"/>
                </a:solidFill>
                <a:latin typeface="Arial" charset="0"/>
              </a:rPr>
              <a:t>Jeremiah 31:31-34</a:t>
            </a:r>
          </a:p>
        </p:txBody>
      </p:sp>
      <p:sp>
        <p:nvSpPr>
          <p:cNvPr id="192516" name="Rectangle 3"/>
          <p:cNvSpPr txBox="1">
            <a:spLocks noChangeArrowheads="1"/>
          </p:cNvSpPr>
          <p:nvPr/>
        </p:nvSpPr>
        <p:spPr bwMode="auto">
          <a:xfrm>
            <a:off x="119063" y="1295400"/>
            <a:ext cx="5291137" cy="526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baseline="30000">
                <a:latin typeface="Arial" charset="0"/>
                <a:cs typeface="Arial" charset="0"/>
              </a:rPr>
              <a:t>31</a:t>
            </a:r>
            <a:r>
              <a:rPr lang="ja-JP" altLang="en-US" b="1">
                <a:latin typeface="Arial" charset="0"/>
                <a:cs typeface="Arial" charset="0"/>
              </a:rPr>
              <a:t>“</a:t>
            </a:r>
            <a:r>
              <a:rPr lang="en-US" altLang="ja-JP" b="1">
                <a:latin typeface="Arial" charset="0"/>
                <a:cs typeface="Arial" charset="0"/>
              </a:rPr>
              <a:t>The time is coming,</a:t>
            </a:r>
            <a:r>
              <a:rPr lang="ja-JP" altLang="en-US" b="1">
                <a:latin typeface="Arial" charset="0"/>
                <a:cs typeface="Arial" charset="0"/>
              </a:rPr>
              <a:t>”</a:t>
            </a:r>
            <a:r>
              <a:rPr lang="en-US" altLang="ja-JP" b="1">
                <a:latin typeface="Arial" charset="0"/>
                <a:cs typeface="Arial" charset="0"/>
              </a:rPr>
              <a:t> declares the L</a:t>
            </a:r>
            <a:r>
              <a:rPr lang="en-US" altLang="ja-JP" sz="2000" b="1">
                <a:latin typeface="Arial" charset="0"/>
                <a:cs typeface="Arial" charset="0"/>
              </a:rPr>
              <a:t>ORD</a:t>
            </a:r>
            <a:r>
              <a:rPr lang="en-US" altLang="ja-JP" b="1">
                <a:latin typeface="Arial" charset="0"/>
                <a:cs typeface="Arial" charset="0"/>
              </a:rPr>
              <a:t>, </a:t>
            </a:r>
            <a:r>
              <a:rPr lang="ja-JP" altLang="en-US" b="1">
                <a:latin typeface="Arial" charset="0"/>
                <a:cs typeface="Arial" charset="0"/>
              </a:rPr>
              <a:t>“</a:t>
            </a:r>
            <a:r>
              <a:rPr lang="en-US" altLang="ja-JP" b="1">
                <a:latin typeface="Arial" charset="0"/>
                <a:cs typeface="Arial" charset="0"/>
              </a:rPr>
              <a:t>when I will make a new covenant </a:t>
            </a:r>
            <a:r>
              <a:rPr lang="en-US" altLang="ja-JP" b="1">
                <a:solidFill>
                  <a:srgbClr val="0000FF"/>
                </a:solidFill>
                <a:latin typeface="Arial" charset="0"/>
                <a:cs typeface="Arial" charset="0"/>
              </a:rPr>
              <a:t>with the house of Israel and with the house of Judah</a:t>
            </a:r>
            <a:r>
              <a:rPr lang="en-US" altLang="ja-JP" b="1">
                <a:latin typeface="Arial" charset="0"/>
                <a:cs typeface="Arial" charset="0"/>
              </a:rPr>
              <a:t>. </a:t>
            </a:r>
          </a:p>
          <a:p>
            <a:r>
              <a:rPr lang="en-US" b="1" baseline="30000">
                <a:latin typeface="Arial" charset="0"/>
                <a:cs typeface="Arial" charset="0"/>
              </a:rPr>
              <a:t>32</a:t>
            </a:r>
            <a:r>
              <a:rPr lang="en-US" b="1">
                <a:latin typeface="Arial" charset="0"/>
                <a:cs typeface="Arial" charset="0"/>
              </a:rPr>
              <a:t>It will not be like the covenant I made with their forefathers when I took them by the hand to lead them out of Egypt, because they broke my covenant, though I was a husband to them,</a:t>
            </a:r>
            <a:r>
              <a:rPr lang="ja-JP" altLang="en-US" b="1">
                <a:latin typeface="Arial" charset="0"/>
                <a:cs typeface="Arial" charset="0"/>
              </a:rPr>
              <a:t>”</a:t>
            </a:r>
            <a:r>
              <a:rPr lang="en-US" altLang="ja-JP" b="1">
                <a:latin typeface="Arial" charset="0"/>
                <a:cs typeface="Arial" charset="0"/>
              </a:rPr>
              <a:t> declares the L</a:t>
            </a:r>
            <a:r>
              <a:rPr lang="en-US" altLang="ja-JP" sz="2000" b="1">
                <a:latin typeface="Arial" charset="0"/>
                <a:cs typeface="Arial" charset="0"/>
              </a:rPr>
              <a:t>ORD</a:t>
            </a:r>
            <a:r>
              <a:rPr lang="en-US" altLang="ja-JP" b="1">
                <a:latin typeface="Arial" charset="0"/>
                <a:cs typeface="Arial" charset="0"/>
              </a:rPr>
              <a:t>.</a:t>
            </a:r>
          </a:p>
          <a:p>
            <a:r>
              <a:rPr lang="en-US" b="1" baseline="30000">
                <a:latin typeface="Arial" charset="0"/>
                <a:cs typeface="Arial" charset="0"/>
              </a:rPr>
              <a:t>33</a:t>
            </a:r>
            <a:r>
              <a:rPr lang="ja-JP" altLang="en-US" b="1">
                <a:latin typeface="Arial" charset="0"/>
                <a:cs typeface="Arial" charset="0"/>
              </a:rPr>
              <a:t>“</a:t>
            </a:r>
            <a:r>
              <a:rPr lang="en-US" altLang="ja-JP" b="1">
                <a:latin typeface="Arial" charset="0"/>
                <a:cs typeface="Arial" charset="0"/>
              </a:rPr>
              <a:t>This is the covenant I will make with the house of Israel after that time,</a:t>
            </a:r>
            <a:r>
              <a:rPr lang="ja-JP" altLang="en-US" b="1">
                <a:latin typeface="Arial" charset="0"/>
                <a:cs typeface="Arial" charset="0"/>
              </a:rPr>
              <a:t>”</a:t>
            </a:r>
            <a:r>
              <a:rPr lang="en-US" altLang="ja-JP" b="1">
                <a:latin typeface="Arial" charset="0"/>
                <a:cs typeface="Arial" charset="0"/>
              </a:rPr>
              <a:t> declares the L</a:t>
            </a:r>
            <a:r>
              <a:rPr lang="en-US" altLang="ja-JP" sz="2000" b="1">
                <a:latin typeface="Arial" charset="0"/>
                <a:cs typeface="Arial" charset="0"/>
              </a:rPr>
              <a:t>ORD</a:t>
            </a:r>
            <a:r>
              <a:rPr lang="en-US" altLang="ja-JP" b="1">
                <a:solidFill>
                  <a:srgbClr val="000000"/>
                </a:solidFill>
                <a:latin typeface="Arial" charset="0"/>
                <a:cs typeface="Arial" charset="0"/>
              </a:rPr>
              <a:t>.</a:t>
            </a:r>
            <a:endParaRPr lang="en-US" b="1">
              <a:solidFill>
                <a:srgbClr val="000000"/>
              </a:solidFill>
              <a:latin typeface="Arial" charset="0"/>
              <a:cs typeface="Arial" charset="0"/>
            </a:endParaRPr>
          </a:p>
        </p:txBody>
      </p:sp>
      <p:sp>
        <p:nvSpPr>
          <p:cNvPr id="6"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301625" y="76200"/>
            <a:ext cx="8534400" cy="758825"/>
          </a:xfrm>
        </p:spPr>
        <p:txBody>
          <a:bodyPr/>
          <a:lstStyle/>
          <a:p>
            <a:r>
              <a:rPr lang="en-US" sz="4400" b="1">
                <a:solidFill>
                  <a:schemeClr val="tx1"/>
                </a:solidFill>
                <a:latin typeface="Arial" charset="0"/>
                <a:ea typeface="ＭＳ Ｐゴシック" charset="0"/>
                <a:cs typeface="Arial" charset="0"/>
              </a:rPr>
              <a:t>The New Covenant</a:t>
            </a:r>
          </a:p>
        </p:txBody>
      </p:sp>
      <p:pic>
        <p:nvPicPr>
          <p:cNvPr id="194562" name="Picture 2" descr="New_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94563" name="TextBox 4"/>
          <p:cNvSpPr txBox="1">
            <a:spLocks noChangeArrowheads="1"/>
          </p:cNvSpPr>
          <p:nvPr/>
        </p:nvSpPr>
        <p:spPr bwMode="auto">
          <a:xfrm>
            <a:off x="3048000" y="685800"/>
            <a:ext cx="2854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660066"/>
                </a:solidFill>
                <a:latin typeface="Arial" charset="0"/>
              </a:rPr>
              <a:t>Jeremiah 31:31-34</a:t>
            </a:r>
          </a:p>
        </p:txBody>
      </p:sp>
      <p:sp>
        <p:nvSpPr>
          <p:cNvPr id="194564" name="Rectangle 3"/>
          <p:cNvSpPr txBox="1">
            <a:spLocks noChangeArrowheads="1"/>
          </p:cNvSpPr>
          <p:nvPr/>
        </p:nvSpPr>
        <p:spPr bwMode="auto">
          <a:xfrm>
            <a:off x="0" y="1447800"/>
            <a:ext cx="5214938" cy="526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20000"/>
              </a:spcBef>
              <a:buClr>
                <a:srgbClr val="D16349"/>
              </a:buClr>
              <a:buSzPct val="85000"/>
            </a:pPr>
            <a:r>
              <a:rPr lang="en-US" b="1">
                <a:solidFill>
                  <a:srgbClr val="000000"/>
                </a:solidFill>
                <a:latin typeface="Arial" charset="0"/>
              </a:rPr>
              <a:t>	</a:t>
            </a:r>
            <a:r>
              <a:rPr lang="en-US" b="1" baseline="30000">
                <a:latin typeface="Arial" charset="0"/>
                <a:cs typeface="Arial" charset="0"/>
              </a:rPr>
              <a:t>33b </a:t>
            </a:r>
            <a:r>
              <a:rPr lang="ja-JP" altLang="en-US" b="1">
                <a:solidFill>
                  <a:srgbClr val="000000"/>
                </a:solidFill>
                <a:latin typeface="Arial" charset="0"/>
              </a:rPr>
              <a:t>“</a:t>
            </a:r>
            <a:r>
              <a:rPr lang="en-US" altLang="ja-JP" b="1">
                <a:solidFill>
                  <a:srgbClr val="000000"/>
                </a:solidFill>
                <a:latin typeface="Arial" charset="0"/>
              </a:rPr>
              <a:t>I will put my </a:t>
            </a:r>
            <a:r>
              <a:rPr lang="en-US" altLang="ja-JP" b="1">
                <a:solidFill>
                  <a:srgbClr val="0000FF"/>
                </a:solidFill>
                <a:latin typeface="Arial" charset="0"/>
              </a:rPr>
              <a:t>law within them</a:t>
            </a:r>
            <a:r>
              <a:rPr lang="en-US" altLang="ja-JP" b="1">
                <a:solidFill>
                  <a:srgbClr val="000000"/>
                </a:solidFill>
                <a:latin typeface="Arial" charset="0"/>
              </a:rPr>
              <a:t>, and I will write it on their hearts. And </a:t>
            </a:r>
            <a:r>
              <a:rPr lang="en-US" altLang="ja-JP" b="1">
                <a:solidFill>
                  <a:srgbClr val="0000FF"/>
                </a:solidFill>
                <a:latin typeface="Arial" charset="0"/>
              </a:rPr>
              <a:t>I will be their God</a:t>
            </a:r>
            <a:r>
              <a:rPr lang="en-US" altLang="ja-JP" b="1">
                <a:solidFill>
                  <a:srgbClr val="000000"/>
                </a:solidFill>
                <a:latin typeface="Arial" charset="0"/>
              </a:rPr>
              <a:t>, and they shall be my people. And no longer shall each one teach his neighbor and each his brother, saying, </a:t>
            </a:r>
            <a:r>
              <a:rPr lang="fr-FR" altLang="ja-JP" b="1">
                <a:solidFill>
                  <a:srgbClr val="000000"/>
                </a:solidFill>
                <a:latin typeface="Arial" charset="0"/>
              </a:rPr>
              <a:t>'</a:t>
            </a:r>
            <a:r>
              <a:rPr lang="en-US" altLang="ja-JP" b="1">
                <a:solidFill>
                  <a:srgbClr val="000000"/>
                </a:solidFill>
                <a:latin typeface="Arial" charset="0"/>
              </a:rPr>
              <a:t>Know the L</a:t>
            </a:r>
            <a:r>
              <a:rPr lang="en-US" altLang="ja-JP" sz="2000" b="1">
                <a:solidFill>
                  <a:srgbClr val="000000"/>
                </a:solidFill>
                <a:latin typeface="Arial" charset="0"/>
              </a:rPr>
              <a:t>ORD</a:t>
            </a:r>
            <a:r>
              <a:rPr lang="en-US" altLang="ja-JP" b="1">
                <a:solidFill>
                  <a:srgbClr val="000000"/>
                </a:solidFill>
                <a:latin typeface="Arial" charset="0"/>
              </a:rPr>
              <a:t>,</a:t>
            </a:r>
            <a:r>
              <a:rPr lang="fr-FR" altLang="ja-JP" b="1">
                <a:solidFill>
                  <a:srgbClr val="000000"/>
                </a:solidFill>
                <a:latin typeface="Arial" charset="0"/>
              </a:rPr>
              <a:t>'</a:t>
            </a:r>
            <a:r>
              <a:rPr lang="en-US" altLang="ja-JP" b="1">
                <a:solidFill>
                  <a:srgbClr val="000000"/>
                </a:solidFill>
                <a:latin typeface="Arial" charset="0"/>
              </a:rPr>
              <a:t> for </a:t>
            </a:r>
            <a:r>
              <a:rPr lang="en-US" altLang="ja-JP" b="1">
                <a:solidFill>
                  <a:srgbClr val="0000FF"/>
                </a:solidFill>
                <a:latin typeface="Arial" charset="0"/>
              </a:rPr>
              <a:t>they shall all know me</a:t>
            </a:r>
            <a:r>
              <a:rPr lang="en-US" altLang="ja-JP" b="1">
                <a:solidFill>
                  <a:srgbClr val="000000"/>
                </a:solidFill>
                <a:latin typeface="Arial" charset="0"/>
              </a:rPr>
              <a:t>, from the least of them to the greatest, declares the L</a:t>
            </a:r>
            <a:r>
              <a:rPr lang="en-US" altLang="ja-JP" sz="2000" b="1">
                <a:solidFill>
                  <a:srgbClr val="000000"/>
                </a:solidFill>
                <a:latin typeface="Arial" charset="0"/>
              </a:rPr>
              <a:t>ORD</a:t>
            </a:r>
            <a:r>
              <a:rPr lang="en-US" altLang="ja-JP" b="1">
                <a:solidFill>
                  <a:srgbClr val="000000"/>
                </a:solidFill>
                <a:latin typeface="Arial" charset="0"/>
              </a:rPr>
              <a:t>. For I will </a:t>
            </a:r>
            <a:r>
              <a:rPr lang="en-US" altLang="ja-JP" b="1">
                <a:solidFill>
                  <a:srgbClr val="0000FF"/>
                </a:solidFill>
                <a:latin typeface="Arial" charset="0"/>
              </a:rPr>
              <a:t>forgive </a:t>
            </a:r>
            <a:r>
              <a:rPr lang="en-US" altLang="ja-JP" b="1">
                <a:solidFill>
                  <a:srgbClr val="000000"/>
                </a:solidFill>
                <a:latin typeface="Arial" charset="0"/>
              </a:rPr>
              <a:t>their iniquity, and I will remember their sin no more.</a:t>
            </a:r>
            <a:r>
              <a:rPr lang="ja-JP" altLang="en-US" b="1">
                <a:solidFill>
                  <a:srgbClr val="000000"/>
                </a:solidFill>
                <a:latin typeface="Arial" charset="0"/>
              </a:rPr>
              <a:t>”</a:t>
            </a:r>
            <a:endParaRPr lang="en-US" b="1">
              <a:solidFill>
                <a:srgbClr val="000000"/>
              </a:solidFill>
              <a:latin typeface="Arial" charset="0"/>
            </a:endParaRPr>
          </a:p>
        </p:txBody>
      </p:sp>
      <p:sp>
        <p:nvSpPr>
          <p:cNvPr id="6"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a:defRPr/>
            </a:pPr>
            <a:r>
              <a:rPr lang="en-US" sz="4400" b="1" dirty="0">
                <a:solidFill>
                  <a:schemeClr val="tx1"/>
                </a:solidFill>
                <a:latin typeface="Arial"/>
                <a:ea typeface="+mj-ea"/>
                <a:cs typeface="Arial"/>
              </a:rPr>
              <a:t>Unconditional Nature</a:t>
            </a:r>
          </a:p>
        </p:txBody>
      </p:sp>
      <p:pic>
        <p:nvPicPr>
          <p:cNvPr id="7172" name="Picture 4" descr="mban384l"/>
          <p:cNvPicPr>
            <a:picLocks noChangeAspect="1" noChangeArrowheads="1"/>
          </p:cNvPicPr>
          <p:nvPr/>
        </p:nvPicPr>
        <p:blipFill>
          <a:blip r:embed="rId3"/>
          <a:srcRect/>
          <a:stretch>
            <a:fillRect/>
          </a:stretch>
        </p:blipFill>
        <p:spPr bwMode="auto">
          <a:xfrm>
            <a:off x="266700" y="1676400"/>
            <a:ext cx="4762500" cy="4533900"/>
          </a:xfrm>
          <a:prstGeom prst="rect">
            <a:avLst/>
          </a:prstGeom>
          <a:noFill/>
          <a:ln w="101600">
            <a:solidFill>
              <a:schemeClr val="bg2">
                <a:lumMod val="90000"/>
              </a:schemeClr>
            </a:solidFill>
          </a:ln>
        </p:spPr>
      </p:pic>
      <p:sp>
        <p:nvSpPr>
          <p:cNvPr id="7173" name="Text Box 5"/>
          <p:cNvSpPr txBox="1">
            <a:spLocks noChangeArrowheads="1"/>
          </p:cNvSpPr>
          <p:nvPr/>
        </p:nvSpPr>
        <p:spPr bwMode="auto">
          <a:xfrm>
            <a:off x="5338763" y="1905000"/>
            <a:ext cx="3500437" cy="415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Arial" charset="0"/>
              <a:buAutoNum type="alphaUcPeriod"/>
            </a:pPr>
            <a:r>
              <a:rPr lang="en-US" b="1">
                <a:solidFill>
                  <a:srgbClr val="000000"/>
                </a:solidFill>
                <a:latin typeface="Arial" charset="0"/>
              </a:rPr>
              <a:t>Eternal (Jer. 31:36, 40; 32:40; 50:5; Isa 61:2. 8-9; 24:5; Ezek. 37:26)</a:t>
            </a:r>
          </a:p>
          <a:p>
            <a:pPr eaLnBrk="1" hangingPunct="1">
              <a:spcBef>
                <a:spcPct val="50000"/>
              </a:spcBef>
              <a:buFont typeface="Arial" charset="0"/>
              <a:buAutoNum type="alphaUcPeriod"/>
            </a:pPr>
            <a:r>
              <a:rPr lang="en-US" b="1">
                <a:solidFill>
                  <a:srgbClr val="000000"/>
                </a:solidFill>
                <a:latin typeface="Arial" charset="0"/>
              </a:rPr>
              <a:t>Amplification of the Abrahamic Covenant, which is unconditional</a:t>
            </a:r>
          </a:p>
          <a:p>
            <a:pPr eaLnBrk="1" hangingPunct="1">
              <a:spcBef>
                <a:spcPct val="50000"/>
              </a:spcBef>
              <a:buFont typeface="Arial" charset="0"/>
              <a:buAutoNum type="alphaUcPeriod"/>
            </a:pPr>
            <a:r>
              <a:rPr lang="en-US" b="1">
                <a:solidFill>
                  <a:srgbClr val="000000"/>
                </a:solidFill>
                <a:latin typeface="Arial" charset="0"/>
              </a:rPr>
              <a:t>Unqualified </a:t>
            </a:r>
            <a:r>
              <a:rPr lang="ja-JP" altLang="en-US" b="1">
                <a:solidFill>
                  <a:srgbClr val="000000"/>
                </a:solidFill>
                <a:latin typeface="Arial" charset="0"/>
              </a:rPr>
              <a:t>“</a:t>
            </a:r>
            <a:r>
              <a:rPr lang="en-US" altLang="ja-JP" b="1">
                <a:solidFill>
                  <a:srgbClr val="000000"/>
                </a:solidFill>
                <a:latin typeface="Arial" charset="0"/>
              </a:rPr>
              <a:t>I will</a:t>
            </a:r>
            <a:r>
              <a:rPr lang="ja-JP" altLang="en-US" b="1">
                <a:solidFill>
                  <a:srgbClr val="000000"/>
                </a:solidFill>
                <a:latin typeface="Arial" charset="0"/>
              </a:rPr>
              <a:t>”</a:t>
            </a:r>
            <a:r>
              <a:rPr lang="en-US" altLang="ja-JP" b="1">
                <a:solidFill>
                  <a:srgbClr val="000000"/>
                </a:solidFill>
                <a:latin typeface="Arial" charset="0"/>
              </a:rPr>
              <a:t> statements of God</a:t>
            </a:r>
            <a:endParaRPr lang="en-US" b="1">
              <a:solidFill>
                <a:srgbClr val="000000"/>
              </a:solidFill>
              <a:latin typeface="Arial" charset="0"/>
            </a:endParaRPr>
          </a:p>
        </p:txBody>
      </p:sp>
      <p:sp>
        <p:nvSpPr>
          <p:cNvPr id="196612"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14"/>
          <p:cNvSpPr txBox="1">
            <a:spLocks noChangeArrowheads="1"/>
          </p:cNvSpPr>
          <p:nvPr/>
        </p:nvSpPr>
        <p:spPr bwMode="auto">
          <a:xfrm>
            <a:off x="8297863" y="-142875"/>
            <a:ext cx="85248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US" b="1">
              <a:solidFill>
                <a:srgbClr val="000000"/>
              </a:solidFill>
              <a:latin typeface="Arial" charset="0"/>
            </a:endParaRPr>
          </a:p>
          <a:p>
            <a:pPr eaLnBrk="1" hangingPunct="1"/>
            <a:r>
              <a:rPr lang="en-US" b="1">
                <a:solidFill>
                  <a:srgbClr val="000000"/>
                </a:solidFill>
                <a:latin typeface="Arial" charset="0"/>
              </a:rPr>
              <a:t>47</a:t>
            </a:r>
          </a:p>
        </p:txBody>
      </p:sp>
      <p:sp>
        <p:nvSpPr>
          <p:cNvPr id="198658" name="Text Box 17"/>
          <p:cNvSpPr txBox="1">
            <a:spLocks noChangeArrowheads="1"/>
          </p:cNvSpPr>
          <p:nvPr/>
        </p:nvSpPr>
        <p:spPr bwMode="auto">
          <a:xfrm>
            <a:off x="228600" y="1428750"/>
            <a:ext cx="4800600" cy="275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8775" indent="-358775">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ts val="238"/>
              </a:spcBef>
            </a:pPr>
            <a:r>
              <a:rPr lang="en-US" b="1">
                <a:solidFill>
                  <a:srgbClr val="660066"/>
                </a:solidFill>
                <a:latin typeface="Arial" charset="0"/>
              </a:rPr>
              <a:t>FULFILLED</a:t>
            </a:r>
          </a:p>
          <a:p>
            <a:pPr eaLnBrk="1" hangingPunct="1">
              <a:spcBef>
                <a:spcPts val="238"/>
              </a:spcBef>
              <a:buFontTx/>
              <a:buChar char="•"/>
            </a:pPr>
            <a:r>
              <a:rPr lang="en-US" b="1">
                <a:solidFill>
                  <a:srgbClr val="000000"/>
                </a:solidFill>
                <a:latin typeface="Arial" charset="0"/>
              </a:rPr>
              <a:t>Indwelling of the Holy Spirit</a:t>
            </a:r>
            <a:br>
              <a:rPr lang="en-US" b="1">
                <a:solidFill>
                  <a:srgbClr val="000000"/>
                </a:solidFill>
                <a:latin typeface="Arial" charset="0"/>
              </a:rPr>
            </a:br>
            <a:r>
              <a:rPr lang="en-US" b="1">
                <a:solidFill>
                  <a:srgbClr val="000000"/>
                </a:solidFill>
                <a:latin typeface="Arial" charset="0"/>
              </a:rPr>
              <a:t>(Jer.   31:33 with Ezek. 36:27)</a:t>
            </a:r>
          </a:p>
          <a:p>
            <a:pPr eaLnBrk="1" hangingPunct="1">
              <a:spcBef>
                <a:spcPts val="238"/>
              </a:spcBef>
              <a:buFontTx/>
              <a:buChar char="•"/>
            </a:pPr>
            <a:r>
              <a:rPr lang="en-US" b="1">
                <a:solidFill>
                  <a:srgbClr val="000000"/>
                </a:solidFill>
                <a:latin typeface="Arial" charset="0"/>
              </a:rPr>
              <a:t>New nature, heart &amp; mind</a:t>
            </a:r>
            <a:br>
              <a:rPr lang="en-US" b="1">
                <a:solidFill>
                  <a:srgbClr val="000000"/>
                </a:solidFill>
                <a:latin typeface="Arial" charset="0"/>
              </a:rPr>
            </a:br>
            <a:r>
              <a:rPr lang="en-US" b="1">
                <a:solidFill>
                  <a:srgbClr val="000000"/>
                </a:solidFill>
                <a:latin typeface="Arial" charset="0"/>
              </a:rPr>
              <a:t>(Jer. 31:33; Isa. 59:21)</a:t>
            </a:r>
          </a:p>
          <a:p>
            <a:pPr eaLnBrk="1" hangingPunct="1">
              <a:spcBef>
                <a:spcPts val="238"/>
              </a:spcBef>
              <a:buFontTx/>
              <a:buChar char="•"/>
            </a:pPr>
            <a:r>
              <a:rPr lang="en-US" b="1">
                <a:solidFill>
                  <a:srgbClr val="000000"/>
                </a:solidFill>
                <a:latin typeface="Arial" charset="0"/>
              </a:rPr>
              <a:t>Forgiveness of sins</a:t>
            </a:r>
            <a:br>
              <a:rPr lang="en-US" b="1">
                <a:solidFill>
                  <a:srgbClr val="000000"/>
                </a:solidFill>
                <a:latin typeface="Arial" charset="0"/>
              </a:rPr>
            </a:br>
            <a:r>
              <a:rPr lang="en-US" b="1">
                <a:solidFill>
                  <a:srgbClr val="000000"/>
                </a:solidFill>
                <a:latin typeface="Arial" charset="0"/>
              </a:rPr>
              <a:t>(Jer. 31:34b)</a:t>
            </a:r>
          </a:p>
        </p:txBody>
      </p:sp>
      <p:sp>
        <p:nvSpPr>
          <p:cNvPr id="198659" name="Text Box 18"/>
          <p:cNvSpPr txBox="1">
            <a:spLocks noChangeArrowheads="1"/>
          </p:cNvSpPr>
          <p:nvPr/>
        </p:nvSpPr>
        <p:spPr bwMode="auto">
          <a:xfrm>
            <a:off x="228600" y="4429125"/>
            <a:ext cx="4652963" cy="199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8775" indent="-358775">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ts val="238"/>
              </a:spcBef>
            </a:pPr>
            <a:r>
              <a:rPr lang="en-US" b="1">
                <a:solidFill>
                  <a:srgbClr val="660066"/>
                </a:solidFill>
                <a:latin typeface="Arial" charset="0"/>
              </a:rPr>
              <a:t>NOT YET FULFILLED</a:t>
            </a:r>
          </a:p>
          <a:p>
            <a:pPr eaLnBrk="1" hangingPunct="1">
              <a:spcBef>
                <a:spcPts val="238"/>
              </a:spcBef>
              <a:buFontTx/>
              <a:buChar char="•"/>
            </a:pPr>
            <a:r>
              <a:rPr lang="en-US" b="1">
                <a:solidFill>
                  <a:srgbClr val="000000"/>
                </a:solidFill>
                <a:latin typeface="Arial" charset="0"/>
              </a:rPr>
              <a:t>Everyone will know the Lord</a:t>
            </a:r>
            <a:br>
              <a:rPr lang="en-US" b="1">
                <a:solidFill>
                  <a:srgbClr val="000000"/>
                </a:solidFill>
                <a:latin typeface="Arial" charset="0"/>
              </a:rPr>
            </a:br>
            <a:r>
              <a:rPr lang="en-US" b="1">
                <a:solidFill>
                  <a:srgbClr val="000000"/>
                </a:solidFill>
                <a:latin typeface="Arial" charset="0"/>
              </a:rPr>
              <a:t>(Jer. 31:34a)</a:t>
            </a:r>
          </a:p>
          <a:p>
            <a:pPr eaLnBrk="1" hangingPunct="1">
              <a:spcBef>
                <a:spcPts val="238"/>
              </a:spcBef>
              <a:buFontTx/>
              <a:buChar char="•"/>
            </a:pPr>
            <a:r>
              <a:rPr lang="en-US" b="1">
                <a:solidFill>
                  <a:srgbClr val="000000"/>
                </a:solidFill>
                <a:latin typeface="Arial" charset="0"/>
              </a:rPr>
              <a:t>Israel and Judah will be reunited (Jer. 31:31)</a:t>
            </a:r>
          </a:p>
        </p:txBody>
      </p:sp>
      <p:sp>
        <p:nvSpPr>
          <p:cNvPr id="198660" name="Title 6"/>
          <p:cNvSpPr>
            <a:spLocks noGrp="1"/>
          </p:cNvSpPr>
          <p:nvPr>
            <p:ph type="title"/>
          </p:nvPr>
        </p:nvSpPr>
        <p:spPr/>
        <p:txBody>
          <a:bodyPr/>
          <a:lstStyle/>
          <a:p>
            <a:r>
              <a:rPr lang="en-US" sz="4000" b="1">
                <a:solidFill>
                  <a:schemeClr val="tx1"/>
                </a:solidFill>
                <a:latin typeface="Arial" charset="0"/>
                <a:ea typeface="ＭＳ Ｐゴシック" charset="0"/>
                <a:cs typeface="Arial" charset="0"/>
              </a:rPr>
              <a:t>Provisions</a:t>
            </a:r>
          </a:p>
        </p:txBody>
      </p:sp>
      <p:pic>
        <p:nvPicPr>
          <p:cNvPr id="10241" name="Picture 1"/>
          <p:cNvPicPr>
            <a:picLocks noChangeAspect="1" noChangeArrowheads="1"/>
          </p:cNvPicPr>
          <p:nvPr/>
        </p:nvPicPr>
        <p:blipFill>
          <a:blip r:embed="rId3"/>
          <a:srcRect/>
          <a:stretch>
            <a:fillRect/>
          </a:stretch>
        </p:blipFill>
        <p:spPr bwMode="auto">
          <a:xfrm>
            <a:off x="5094288" y="1524000"/>
            <a:ext cx="3821112" cy="4572000"/>
          </a:xfrm>
          <a:prstGeom prst="rect">
            <a:avLst/>
          </a:prstGeom>
          <a:noFill/>
          <a:ln w="101600">
            <a:solidFill>
              <a:schemeClr val="bg2">
                <a:lumMod val="90000"/>
              </a:schemeClr>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0" y="1981200"/>
            <a:ext cx="9144000" cy="862013"/>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5000" b="1" dirty="0">
                <a:solidFill>
                  <a:schemeClr val="accent6">
                    <a:lumMod val="20000"/>
                    <a:lumOff val="80000"/>
                  </a:schemeClr>
                </a:solidFill>
                <a:effectLst>
                  <a:outerShdw blurRad="38100" dist="38100" dir="2700000" algn="tl">
                    <a:srgbClr val="000000"/>
                  </a:outerShdw>
                </a:effectLst>
                <a:latin typeface="Invitation" charset="0"/>
              </a:rPr>
              <a:t>Jeremiah 31:31-34 (for Israel)</a:t>
            </a:r>
          </a:p>
        </p:txBody>
      </p:sp>
      <p:sp>
        <p:nvSpPr>
          <p:cNvPr id="108548" name="Text Box 4"/>
          <p:cNvSpPr txBox="1">
            <a:spLocks noChangeArrowheads="1"/>
          </p:cNvSpPr>
          <p:nvPr/>
        </p:nvSpPr>
        <p:spPr bwMode="auto">
          <a:xfrm>
            <a:off x="1066800" y="3048000"/>
            <a:ext cx="73152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everlasting covenant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49" name="Text Box 5"/>
          <p:cNvSpPr txBox="1">
            <a:spLocks noChangeArrowheads="1"/>
          </p:cNvSpPr>
          <p:nvPr/>
        </p:nvSpPr>
        <p:spPr bwMode="auto">
          <a:xfrm>
            <a:off x="5562600" y="3429000"/>
            <a:ext cx="30480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new heart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0" name="Text Box 6"/>
          <p:cNvSpPr txBox="1">
            <a:spLocks noChangeArrowheads="1"/>
          </p:cNvSpPr>
          <p:nvPr/>
        </p:nvSpPr>
        <p:spPr bwMode="auto">
          <a:xfrm>
            <a:off x="838200" y="3962400"/>
            <a:ext cx="39624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new spirit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1" name="Text Box 7"/>
          <p:cNvSpPr txBox="1">
            <a:spLocks noChangeArrowheads="1"/>
          </p:cNvSpPr>
          <p:nvPr/>
        </p:nvSpPr>
        <p:spPr bwMode="auto">
          <a:xfrm>
            <a:off x="609600" y="4876800"/>
            <a:ext cx="39624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covenant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2" name="Text Box 8"/>
          <p:cNvSpPr txBox="1">
            <a:spLocks noChangeArrowheads="1"/>
          </p:cNvSpPr>
          <p:nvPr/>
        </p:nvSpPr>
        <p:spPr bwMode="auto">
          <a:xfrm>
            <a:off x="3962400" y="4648200"/>
            <a:ext cx="39624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covenant of peace</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3" name="Text Box 9"/>
          <p:cNvSpPr txBox="1">
            <a:spLocks noChangeArrowheads="1"/>
          </p:cNvSpPr>
          <p:nvPr/>
        </p:nvSpPr>
        <p:spPr bwMode="auto">
          <a:xfrm>
            <a:off x="0" y="5638800"/>
            <a:ext cx="9144000" cy="854075"/>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5000" b="1">
                <a:solidFill>
                  <a:schemeClr val="accent6">
                    <a:lumMod val="20000"/>
                    <a:lumOff val="80000"/>
                  </a:schemeClr>
                </a:solidFill>
                <a:effectLst>
                  <a:outerShdw blurRad="38100" dist="38100" dir="2700000" algn="tl">
                    <a:srgbClr val="000000"/>
                  </a:outerShdw>
                </a:effectLst>
                <a:latin typeface="Invitation" charset="0"/>
              </a:rPr>
              <a:t>Luke 22:20 (for church)</a:t>
            </a:r>
          </a:p>
        </p:txBody>
      </p:sp>
      <p:sp>
        <p:nvSpPr>
          <p:cNvPr id="10" name="Title 9"/>
          <p:cNvSpPr>
            <a:spLocks noGrp="1"/>
          </p:cNvSpPr>
          <p:nvPr>
            <p:ph type="title" idx="4294967295"/>
          </p:nvPr>
        </p:nvSpPr>
        <p:spPr>
          <a:xfrm>
            <a:off x="0" y="304800"/>
            <a:ext cx="9144000" cy="862013"/>
          </a:xfrm>
        </p:spPr>
        <p:txBody>
          <a:bodyPr>
            <a:spAutoFit/>
          </a:bodyPr>
          <a:lstStyle/>
          <a:p>
            <a:pPr>
              <a:spcBef>
                <a:spcPct val="50000"/>
              </a:spcBef>
              <a:defRPr/>
            </a:pPr>
            <a:r>
              <a:rPr lang="en-US" sz="5000">
                <a:solidFill>
                  <a:srgbClr val="FFFF00"/>
                </a:solidFill>
                <a:latin typeface="Copperplate Gothic Bold" charset="0"/>
                <a:ea typeface="ＭＳ Ｐゴシック" charset="0"/>
                <a:cs typeface="ＭＳ Ｐゴシック" charset="0"/>
              </a:rPr>
              <a:t>How to Reconcile?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ssolve">
                                      <p:cBhvr>
                                        <p:cTn id="7" dur="5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53"/>
                                        </p:tgtEl>
                                        <p:attrNameLst>
                                          <p:attrName>style.visibility</p:attrName>
                                        </p:attrNameLst>
                                      </p:cBhvr>
                                      <p:to>
                                        <p:strVal val="visible"/>
                                      </p:to>
                                    </p:set>
                                    <p:animEffect transition="in" filter="dissolve">
                                      <p:cBhvr>
                                        <p:cTn id="12" dur="500"/>
                                        <p:tgtEl>
                                          <p:spTgt spid="1085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 calcmode="lin" valueType="num">
                                      <p:cBhvr>
                                        <p:cTn id="17" dur="1000" fill="hold"/>
                                        <p:tgtEl>
                                          <p:spTgt spid="108548"/>
                                        </p:tgtEl>
                                        <p:attrNameLst>
                                          <p:attrName>ppt_w</p:attrName>
                                        </p:attrNameLst>
                                      </p:cBhvr>
                                      <p:tavLst>
                                        <p:tav tm="0">
                                          <p:val>
                                            <p:fltVal val="0"/>
                                          </p:val>
                                        </p:tav>
                                        <p:tav tm="100000">
                                          <p:val>
                                            <p:strVal val="#ppt_w"/>
                                          </p:val>
                                        </p:tav>
                                      </p:tavLst>
                                    </p:anim>
                                    <p:anim calcmode="lin" valueType="num">
                                      <p:cBhvr>
                                        <p:cTn id="18" dur="1000" fill="hold"/>
                                        <p:tgtEl>
                                          <p:spTgt spid="108548"/>
                                        </p:tgtEl>
                                        <p:attrNameLst>
                                          <p:attrName>ppt_h</p:attrName>
                                        </p:attrNameLst>
                                      </p:cBhvr>
                                      <p:tavLst>
                                        <p:tav tm="0">
                                          <p:val>
                                            <p:fltVal val="0"/>
                                          </p:val>
                                        </p:tav>
                                        <p:tav tm="100000">
                                          <p:val>
                                            <p:strVal val="#ppt_h"/>
                                          </p:val>
                                        </p:tav>
                                      </p:tavLst>
                                    </p:anim>
                                    <p:anim calcmode="lin" valueType="num">
                                      <p:cBhvr>
                                        <p:cTn id="19" dur="1000" fill="hold"/>
                                        <p:tgtEl>
                                          <p:spTgt spid="10854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8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08549"/>
                                        </p:tgtEl>
                                        <p:attrNameLst>
                                          <p:attrName>style.visibility</p:attrName>
                                        </p:attrNameLst>
                                      </p:cBhvr>
                                      <p:to>
                                        <p:strVal val="visible"/>
                                      </p:to>
                                    </p:set>
                                    <p:anim calcmode="lin" valueType="num">
                                      <p:cBhvr>
                                        <p:cTn id="25" dur="1000" fill="hold"/>
                                        <p:tgtEl>
                                          <p:spTgt spid="108549"/>
                                        </p:tgtEl>
                                        <p:attrNameLst>
                                          <p:attrName>ppt_w</p:attrName>
                                        </p:attrNameLst>
                                      </p:cBhvr>
                                      <p:tavLst>
                                        <p:tav tm="0">
                                          <p:val>
                                            <p:fltVal val="0"/>
                                          </p:val>
                                        </p:tav>
                                        <p:tav tm="100000">
                                          <p:val>
                                            <p:strVal val="#ppt_w"/>
                                          </p:val>
                                        </p:tav>
                                      </p:tavLst>
                                    </p:anim>
                                    <p:anim calcmode="lin" valueType="num">
                                      <p:cBhvr>
                                        <p:cTn id="26" dur="1000" fill="hold"/>
                                        <p:tgtEl>
                                          <p:spTgt spid="108549"/>
                                        </p:tgtEl>
                                        <p:attrNameLst>
                                          <p:attrName>ppt_h</p:attrName>
                                        </p:attrNameLst>
                                      </p:cBhvr>
                                      <p:tavLst>
                                        <p:tav tm="0">
                                          <p:val>
                                            <p:fltVal val="0"/>
                                          </p:val>
                                        </p:tav>
                                        <p:tav tm="100000">
                                          <p:val>
                                            <p:strVal val="#ppt_h"/>
                                          </p:val>
                                        </p:tav>
                                      </p:tavLst>
                                    </p:anim>
                                    <p:anim calcmode="lin" valueType="num">
                                      <p:cBhvr>
                                        <p:cTn id="27" dur="1000" fill="hold"/>
                                        <p:tgtEl>
                                          <p:spTgt spid="10854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85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08550"/>
                                        </p:tgtEl>
                                        <p:attrNameLst>
                                          <p:attrName>style.visibility</p:attrName>
                                        </p:attrNameLst>
                                      </p:cBhvr>
                                      <p:to>
                                        <p:strVal val="visible"/>
                                      </p:to>
                                    </p:set>
                                    <p:anim calcmode="lin" valueType="num">
                                      <p:cBhvr>
                                        <p:cTn id="33" dur="1000" fill="hold"/>
                                        <p:tgtEl>
                                          <p:spTgt spid="108550"/>
                                        </p:tgtEl>
                                        <p:attrNameLst>
                                          <p:attrName>ppt_w</p:attrName>
                                        </p:attrNameLst>
                                      </p:cBhvr>
                                      <p:tavLst>
                                        <p:tav tm="0">
                                          <p:val>
                                            <p:fltVal val="0"/>
                                          </p:val>
                                        </p:tav>
                                        <p:tav tm="100000">
                                          <p:val>
                                            <p:strVal val="#ppt_w"/>
                                          </p:val>
                                        </p:tav>
                                      </p:tavLst>
                                    </p:anim>
                                    <p:anim calcmode="lin" valueType="num">
                                      <p:cBhvr>
                                        <p:cTn id="34" dur="1000" fill="hold"/>
                                        <p:tgtEl>
                                          <p:spTgt spid="108550"/>
                                        </p:tgtEl>
                                        <p:attrNameLst>
                                          <p:attrName>ppt_h</p:attrName>
                                        </p:attrNameLst>
                                      </p:cBhvr>
                                      <p:tavLst>
                                        <p:tav tm="0">
                                          <p:val>
                                            <p:fltVal val="0"/>
                                          </p:val>
                                        </p:tav>
                                        <p:tav tm="100000">
                                          <p:val>
                                            <p:strVal val="#ppt_h"/>
                                          </p:val>
                                        </p:tav>
                                      </p:tavLst>
                                    </p:anim>
                                    <p:anim calcmode="lin" valueType="num">
                                      <p:cBhvr>
                                        <p:cTn id="35" dur="1000" fill="hold"/>
                                        <p:tgtEl>
                                          <p:spTgt spid="10855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085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08552"/>
                                        </p:tgtEl>
                                        <p:attrNameLst>
                                          <p:attrName>style.visibility</p:attrName>
                                        </p:attrNameLst>
                                      </p:cBhvr>
                                      <p:to>
                                        <p:strVal val="visible"/>
                                      </p:to>
                                    </p:set>
                                    <p:anim calcmode="lin" valueType="num">
                                      <p:cBhvr>
                                        <p:cTn id="41" dur="1000" fill="hold"/>
                                        <p:tgtEl>
                                          <p:spTgt spid="108552"/>
                                        </p:tgtEl>
                                        <p:attrNameLst>
                                          <p:attrName>ppt_w</p:attrName>
                                        </p:attrNameLst>
                                      </p:cBhvr>
                                      <p:tavLst>
                                        <p:tav tm="0">
                                          <p:val>
                                            <p:fltVal val="0"/>
                                          </p:val>
                                        </p:tav>
                                        <p:tav tm="100000">
                                          <p:val>
                                            <p:strVal val="#ppt_w"/>
                                          </p:val>
                                        </p:tav>
                                      </p:tavLst>
                                    </p:anim>
                                    <p:anim calcmode="lin" valueType="num">
                                      <p:cBhvr>
                                        <p:cTn id="42" dur="1000" fill="hold"/>
                                        <p:tgtEl>
                                          <p:spTgt spid="108552"/>
                                        </p:tgtEl>
                                        <p:attrNameLst>
                                          <p:attrName>ppt_h</p:attrName>
                                        </p:attrNameLst>
                                      </p:cBhvr>
                                      <p:tavLst>
                                        <p:tav tm="0">
                                          <p:val>
                                            <p:fltVal val="0"/>
                                          </p:val>
                                        </p:tav>
                                        <p:tav tm="100000">
                                          <p:val>
                                            <p:strVal val="#ppt_h"/>
                                          </p:val>
                                        </p:tav>
                                      </p:tavLst>
                                    </p:anim>
                                    <p:anim calcmode="lin" valueType="num">
                                      <p:cBhvr>
                                        <p:cTn id="43" dur="1000" fill="hold"/>
                                        <p:tgtEl>
                                          <p:spTgt spid="10855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085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08551"/>
                                        </p:tgtEl>
                                        <p:attrNameLst>
                                          <p:attrName>style.visibility</p:attrName>
                                        </p:attrNameLst>
                                      </p:cBhvr>
                                      <p:to>
                                        <p:strVal val="visible"/>
                                      </p:to>
                                    </p:set>
                                    <p:anim calcmode="lin" valueType="num">
                                      <p:cBhvr>
                                        <p:cTn id="49" dur="1000" fill="hold"/>
                                        <p:tgtEl>
                                          <p:spTgt spid="108551"/>
                                        </p:tgtEl>
                                        <p:attrNameLst>
                                          <p:attrName>ppt_w</p:attrName>
                                        </p:attrNameLst>
                                      </p:cBhvr>
                                      <p:tavLst>
                                        <p:tav tm="0">
                                          <p:val>
                                            <p:fltVal val="0"/>
                                          </p:val>
                                        </p:tav>
                                        <p:tav tm="100000">
                                          <p:val>
                                            <p:strVal val="#ppt_w"/>
                                          </p:val>
                                        </p:tav>
                                      </p:tavLst>
                                    </p:anim>
                                    <p:anim calcmode="lin" valueType="num">
                                      <p:cBhvr>
                                        <p:cTn id="50" dur="1000" fill="hold"/>
                                        <p:tgtEl>
                                          <p:spTgt spid="108551"/>
                                        </p:tgtEl>
                                        <p:attrNameLst>
                                          <p:attrName>ppt_h</p:attrName>
                                        </p:attrNameLst>
                                      </p:cBhvr>
                                      <p:tavLst>
                                        <p:tav tm="0">
                                          <p:val>
                                            <p:fltVal val="0"/>
                                          </p:val>
                                        </p:tav>
                                        <p:tav tm="100000">
                                          <p:val>
                                            <p:strVal val="#ppt_h"/>
                                          </p:val>
                                        </p:tav>
                                      </p:tavLst>
                                    </p:anim>
                                    <p:anim calcmode="lin" valueType="num">
                                      <p:cBhvr>
                                        <p:cTn id="51" dur="1000" fill="hold"/>
                                        <p:tgtEl>
                                          <p:spTgt spid="10855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85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autoUpdateAnimBg="0"/>
      <p:bldP spid="108548" grpId="0" autoUpdateAnimBg="0"/>
      <p:bldP spid="108549" grpId="0" autoUpdateAnimBg="0"/>
      <p:bldP spid="108550" grpId="0" autoUpdateAnimBg="0"/>
      <p:bldP spid="108551" grpId="0" autoUpdateAnimBg="0"/>
      <p:bldP spid="108552" grpId="0" autoUpdateAnimBg="0"/>
      <p:bldP spid="10855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Types of Conditional Covenants</a:t>
            </a:r>
          </a:p>
        </p:txBody>
      </p:sp>
      <p:grpSp>
        <p:nvGrpSpPr>
          <p:cNvPr id="141314" name="Group 5"/>
          <p:cNvGrpSpPr>
            <a:grpSpLocks noChangeAspect="1"/>
          </p:cNvGrpSpPr>
          <p:nvPr/>
        </p:nvGrpSpPr>
        <p:grpSpPr bwMode="auto">
          <a:xfrm>
            <a:off x="103188" y="1143000"/>
            <a:ext cx="8812212" cy="4492625"/>
            <a:chOff x="-5" y="449"/>
            <a:chExt cx="3027" cy="3275"/>
          </a:xfrm>
        </p:grpSpPr>
        <p:sp>
          <p:nvSpPr>
            <p:cNvPr id="141316" name="AutoShape 4"/>
            <p:cNvSpPr>
              <a:spLocks noChangeAspect="1" noChangeArrowheads="1" noTextEdit="1"/>
            </p:cNvSpPr>
            <p:nvPr/>
          </p:nvSpPr>
          <p:spPr bwMode="auto">
            <a:xfrm>
              <a:off x="-5" y="449"/>
              <a:ext cx="3027" cy="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41317" name="_s3138"/>
            <p:cNvCxnSpPr>
              <a:cxnSpLocks noChangeShapeType="1"/>
              <a:stCxn id="141327" idx="1"/>
              <a:endCxn id="141323" idx="2"/>
            </p:cNvCxnSpPr>
            <p:nvPr/>
          </p:nvCxnSpPr>
          <p:spPr bwMode="auto">
            <a:xfrm rot="10800000">
              <a:off x="1509" y="1307"/>
              <a:ext cx="144" cy="721"/>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1318" name="_s3137"/>
            <p:cNvCxnSpPr>
              <a:cxnSpLocks noChangeShapeType="1"/>
              <a:stCxn id="141326" idx="3"/>
              <a:endCxn id="141323" idx="2"/>
            </p:cNvCxnSpPr>
            <p:nvPr/>
          </p:nvCxnSpPr>
          <p:spPr bwMode="auto">
            <a:xfrm flipV="1">
              <a:off x="860" y="1307"/>
              <a:ext cx="649" cy="721"/>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1319" name="_s3136"/>
            <p:cNvCxnSpPr>
              <a:cxnSpLocks noChangeShapeType="1"/>
              <a:stCxn id="141325" idx="1"/>
              <a:endCxn id="141323" idx="2"/>
            </p:cNvCxnSpPr>
            <p:nvPr/>
          </p:nvCxnSpPr>
          <p:spPr bwMode="auto">
            <a:xfrm rot="10800000">
              <a:off x="1509" y="1307"/>
              <a:ext cx="144" cy="266"/>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1320" name="_s3135"/>
            <p:cNvCxnSpPr>
              <a:cxnSpLocks noChangeShapeType="1"/>
              <a:stCxn id="141324" idx="3"/>
              <a:endCxn id="141323" idx="2"/>
            </p:cNvCxnSpPr>
            <p:nvPr/>
          </p:nvCxnSpPr>
          <p:spPr bwMode="auto">
            <a:xfrm flipV="1">
              <a:off x="860" y="1307"/>
              <a:ext cx="649" cy="266"/>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1321" name="_s3116"/>
            <p:cNvCxnSpPr>
              <a:cxnSpLocks noChangeShapeType="1"/>
              <a:stCxn id="141329" idx="0"/>
              <a:endCxn id="141327" idx="2"/>
            </p:cNvCxnSpPr>
            <p:nvPr/>
          </p:nvCxnSpPr>
          <p:spPr bwMode="auto">
            <a:xfrm rot="5400000" flipH="1">
              <a:off x="2282" y="1987"/>
              <a:ext cx="109" cy="504"/>
            </a:xfrm>
            <a:prstGeom prst="bentConnector3">
              <a:avLst>
                <a:gd name="adj1" fmla="val 4949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1322" name="_s3114"/>
            <p:cNvCxnSpPr>
              <a:cxnSpLocks noChangeShapeType="1"/>
              <a:stCxn id="141328" idx="0"/>
              <a:endCxn id="141327" idx="2"/>
            </p:cNvCxnSpPr>
            <p:nvPr/>
          </p:nvCxnSpPr>
          <p:spPr bwMode="auto">
            <a:xfrm rot="-5400000">
              <a:off x="1778" y="1986"/>
              <a:ext cx="109" cy="505"/>
            </a:xfrm>
            <a:prstGeom prst="bentConnector3">
              <a:avLst>
                <a:gd name="adj1" fmla="val 4949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41323" name="_s3078"/>
            <p:cNvSpPr>
              <a:spLocks noChangeArrowheads="1"/>
            </p:cNvSpPr>
            <p:nvPr/>
          </p:nvSpPr>
          <p:spPr bwMode="auto">
            <a:xfrm>
              <a:off x="1077" y="994"/>
              <a:ext cx="864" cy="313"/>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latin typeface="Arial" charset="0"/>
                </a:rPr>
                <a:t>Conditional</a:t>
              </a:r>
            </a:p>
          </p:txBody>
        </p:sp>
        <p:sp>
          <p:nvSpPr>
            <p:cNvPr id="141324" name="_s3102"/>
            <p:cNvSpPr>
              <a:spLocks noChangeArrowheads="1"/>
            </p:cNvSpPr>
            <p:nvPr/>
          </p:nvSpPr>
          <p:spPr bwMode="auto">
            <a:xfrm>
              <a:off x="-5"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latin typeface="Arial" charset="0"/>
                </a:rPr>
                <a:t>Verbal</a:t>
              </a:r>
            </a:p>
          </p:txBody>
        </p:sp>
        <p:sp>
          <p:nvSpPr>
            <p:cNvPr id="141325" name="_s3104"/>
            <p:cNvSpPr>
              <a:spLocks noChangeArrowheads="1"/>
            </p:cNvSpPr>
            <p:nvPr/>
          </p:nvSpPr>
          <p:spPr bwMode="auto">
            <a:xfrm>
              <a:off x="1653"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latin typeface="Arial" charset="0"/>
                </a:rPr>
                <a:t>Handshake</a:t>
              </a:r>
            </a:p>
          </p:txBody>
        </p:sp>
        <p:sp>
          <p:nvSpPr>
            <p:cNvPr id="141326" name="_s3106"/>
            <p:cNvSpPr>
              <a:spLocks noChangeArrowheads="1"/>
            </p:cNvSpPr>
            <p:nvPr/>
          </p:nvSpPr>
          <p:spPr bwMode="auto">
            <a:xfrm>
              <a:off x="-5" y="1872"/>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latin typeface="Arial" charset="0"/>
                </a:rPr>
                <a:t>Sandal</a:t>
              </a:r>
            </a:p>
          </p:txBody>
        </p:sp>
        <p:sp>
          <p:nvSpPr>
            <p:cNvPr id="141327" name="_s3108"/>
            <p:cNvSpPr>
              <a:spLocks noChangeArrowheads="1"/>
            </p:cNvSpPr>
            <p:nvPr/>
          </p:nvSpPr>
          <p:spPr bwMode="auto">
            <a:xfrm>
              <a:off x="1653" y="1872"/>
              <a:ext cx="865" cy="312"/>
            </a:xfrm>
            <a:prstGeom prst="roundRect">
              <a:avLst>
                <a:gd name="adj" fmla="val 16667"/>
              </a:avLst>
            </a:prstGeom>
            <a:solidFill>
              <a:srgbClr val="FF0000"/>
            </a:solidFill>
            <a:ln w="9525">
              <a:solidFill>
                <a:schemeClr val="tx1"/>
              </a:solidFill>
              <a:round/>
              <a:headEnd/>
              <a:tailEnd/>
            </a:ln>
          </p:spPr>
          <p:txBody>
            <a:bodyPr wrap="none" lIns="37045" tIns="18522" rIns="37045" bIns="18522" anchor="ctr"/>
            <a:lstStyle/>
            <a:p>
              <a:pPr algn="ctr" eaLnBrk="1" hangingPunct="1"/>
              <a:r>
                <a:rPr lang="en-US" sz="2300" b="1">
                  <a:latin typeface="Arial" charset="0"/>
                </a:rPr>
                <a:t>Written</a:t>
              </a:r>
            </a:p>
          </p:txBody>
        </p:sp>
        <p:sp>
          <p:nvSpPr>
            <p:cNvPr id="141328" name="_s3113"/>
            <p:cNvSpPr>
              <a:spLocks noChangeArrowheads="1"/>
            </p:cNvSpPr>
            <p:nvPr/>
          </p:nvSpPr>
          <p:spPr bwMode="auto">
            <a:xfrm>
              <a:off x="1148"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en-US" sz="2300" b="1">
                  <a:latin typeface="Arial" charset="0"/>
                </a:rPr>
                <a:t>Parity (equals)</a:t>
              </a:r>
            </a:p>
          </p:txBody>
        </p:sp>
        <p:sp>
          <p:nvSpPr>
            <p:cNvPr id="141329" name="_s3115"/>
            <p:cNvSpPr>
              <a:spLocks noChangeArrowheads="1"/>
            </p:cNvSpPr>
            <p:nvPr/>
          </p:nvSpPr>
          <p:spPr bwMode="auto">
            <a:xfrm>
              <a:off x="2157"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en-US" sz="2300" b="1">
                  <a:latin typeface="Arial" charset="0"/>
                </a:rPr>
                <a:t>Suzerain-Vassal</a:t>
              </a:r>
            </a:p>
          </p:txBody>
        </p:sp>
      </p:grpSp>
      <p:sp>
        <p:nvSpPr>
          <p:cNvPr id="141315" name="Text Box 67"/>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p:txBody>
          <a:bodyPr/>
          <a:lstStyle/>
          <a:p>
            <a:r>
              <a:rPr lang="en-US" sz="4000" b="1">
                <a:solidFill>
                  <a:schemeClr val="tx1"/>
                </a:solidFill>
                <a:latin typeface="Arial" charset="0"/>
                <a:ea typeface="ＭＳ Ｐゴシック" charset="0"/>
                <a:cs typeface="Arial" charset="0"/>
              </a:rPr>
              <a:t>Views on the Time of Fulfillment</a:t>
            </a:r>
            <a:endParaRPr lang="en-US" sz="3600" b="1">
              <a:solidFill>
                <a:schemeClr val="tx1"/>
              </a:solidFill>
              <a:latin typeface="Arial" charset="0"/>
              <a:ea typeface="ＭＳ Ｐゴシック" charset="0"/>
              <a:cs typeface="Arial" charset="0"/>
            </a:endParaRPr>
          </a:p>
        </p:txBody>
      </p:sp>
      <p:sp>
        <p:nvSpPr>
          <p:cNvPr id="201730" name="Text Box 17"/>
          <p:cNvSpPr txBox="1">
            <a:spLocks noChangeArrowheads="1"/>
          </p:cNvSpPr>
          <p:nvPr/>
        </p:nvSpPr>
        <p:spPr bwMode="auto">
          <a:xfrm>
            <a:off x="228600" y="2819400"/>
            <a:ext cx="7827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u="sng">
                <a:solidFill>
                  <a:srgbClr val="660066"/>
                </a:solidFill>
                <a:latin typeface="Arial" charset="0"/>
              </a:rPr>
              <a:t>1. Partial Fulfillment in the present church age </a:t>
            </a:r>
          </a:p>
        </p:txBody>
      </p:sp>
      <p:sp>
        <p:nvSpPr>
          <p:cNvPr id="201731" name="Text Box 17"/>
          <p:cNvSpPr txBox="1">
            <a:spLocks noChangeArrowheads="1"/>
          </p:cNvSpPr>
          <p:nvPr/>
        </p:nvSpPr>
        <p:spPr bwMode="auto">
          <a:xfrm>
            <a:off x="228600" y="5786438"/>
            <a:ext cx="8001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u="sng">
                <a:solidFill>
                  <a:srgbClr val="660066"/>
                </a:solidFill>
                <a:latin typeface="Arial" charset="0"/>
              </a:rPr>
              <a:t>2. Complete fulfillment after the return of Christ </a:t>
            </a:r>
          </a:p>
        </p:txBody>
      </p:sp>
      <p:sp>
        <p:nvSpPr>
          <p:cNvPr id="201732" name="Text Box 17"/>
          <p:cNvSpPr txBox="1">
            <a:spLocks noChangeArrowheads="1"/>
          </p:cNvSpPr>
          <p:nvPr/>
        </p:nvSpPr>
        <p:spPr bwMode="auto">
          <a:xfrm>
            <a:off x="657225" y="3354388"/>
            <a:ext cx="7953375"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Georgia" charset="0"/>
              <a:buAutoNum type="alphaLcPeriod"/>
            </a:pPr>
            <a:r>
              <a:rPr lang="en-US" b="1">
                <a:solidFill>
                  <a:srgbClr val="000000"/>
                </a:solidFill>
                <a:latin typeface="Arial" charset="0"/>
              </a:rPr>
              <a:t>Only one New Covenant for Israel (Darby)</a:t>
            </a:r>
          </a:p>
          <a:p>
            <a:pPr eaLnBrk="1" hangingPunct="1">
              <a:spcBef>
                <a:spcPct val="50000"/>
              </a:spcBef>
              <a:buFont typeface="Georgia" charset="0"/>
              <a:buAutoNum type="alphaLcPeriod"/>
            </a:pPr>
            <a:r>
              <a:rPr lang="en-US" b="1">
                <a:solidFill>
                  <a:srgbClr val="000000"/>
                </a:solidFill>
                <a:latin typeface="Arial" charset="0"/>
              </a:rPr>
              <a:t>Two New Covenants: one for Israel and one for the church (Chafer)</a:t>
            </a:r>
          </a:p>
          <a:p>
            <a:pPr eaLnBrk="1" hangingPunct="1">
              <a:spcBef>
                <a:spcPct val="50000"/>
              </a:spcBef>
              <a:buFont typeface="Georgia" charset="0"/>
              <a:buAutoNum type="alphaLcPeriod"/>
            </a:pPr>
            <a:r>
              <a:rPr lang="en-US" b="1">
                <a:solidFill>
                  <a:srgbClr val="000000"/>
                </a:solidFill>
                <a:latin typeface="Arial" charset="0"/>
              </a:rPr>
              <a:t>One New Covenant with a two fold- application: primarily to Israel, secondarily to the Church</a:t>
            </a:r>
          </a:p>
        </p:txBody>
      </p:sp>
      <p:sp>
        <p:nvSpPr>
          <p:cNvPr id="201733" name="Text Box 17"/>
          <p:cNvSpPr txBox="1">
            <a:spLocks noChangeArrowheads="1"/>
          </p:cNvSpPr>
          <p:nvPr/>
        </p:nvSpPr>
        <p:spPr bwMode="auto">
          <a:xfrm>
            <a:off x="0" y="1447800"/>
            <a:ext cx="8839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a:solidFill>
                  <a:srgbClr val="000000"/>
                </a:solidFill>
                <a:latin typeface="Arial" charset="0"/>
              </a:rPr>
              <a:t>	Amillennialists often say all of the provisions of the New Covenant are being realized now in the church which they consider the </a:t>
            </a:r>
            <a:r>
              <a:rPr lang="ja-JP" altLang="en-US" b="1">
                <a:solidFill>
                  <a:srgbClr val="000000"/>
                </a:solidFill>
                <a:latin typeface="Arial" charset="0"/>
              </a:rPr>
              <a:t>“</a:t>
            </a:r>
            <a:r>
              <a:rPr lang="en-US" altLang="ja-JP" b="1">
                <a:solidFill>
                  <a:srgbClr val="000000"/>
                </a:solidFill>
                <a:latin typeface="Arial" charset="0"/>
              </a:rPr>
              <a:t>new Israel.</a:t>
            </a:r>
            <a:r>
              <a:rPr lang="ja-JP" altLang="en-US" b="1">
                <a:solidFill>
                  <a:srgbClr val="000000"/>
                </a:solidFill>
                <a:latin typeface="Arial" charset="0"/>
              </a:rPr>
              <a:t>”</a:t>
            </a:r>
            <a:r>
              <a:rPr lang="en-US" altLang="ja-JP" b="1">
                <a:solidFill>
                  <a:srgbClr val="000000"/>
                </a:solidFill>
                <a:latin typeface="Arial" charset="0"/>
              </a:rPr>
              <a:t>  But are they?</a:t>
            </a:r>
            <a:endParaRPr lang="en-US" b="1">
              <a:solidFill>
                <a:srgbClr val="000000"/>
              </a:solidFill>
              <a:latin typeface="Arial" charset="0"/>
            </a:endParaRPr>
          </a:p>
        </p:txBody>
      </p:sp>
      <p:pic>
        <p:nvPicPr>
          <p:cNvPr id="2017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783263"/>
            <a:ext cx="1624013" cy="1074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1735" name="Text Box 4"/>
          <p:cNvSpPr txBox="1">
            <a:spLocks noChangeArrowheads="1"/>
          </p:cNvSpPr>
          <p:nvPr/>
        </p:nvSpPr>
        <p:spPr bwMode="auto">
          <a:xfrm>
            <a:off x="8653463" y="-26988"/>
            <a:ext cx="527050" cy="461963"/>
          </a:xfrm>
          <a:prstGeom prst="rect">
            <a:avLst/>
          </a:prstGeom>
          <a:solidFill>
            <a:schemeClr val="tx1"/>
          </a:solidFill>
          <a:ln>
            <a:noFill/>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FFFFFF"/>
                </a:solidFill>
                <a:latin typeface="Arial" charset="0"/>
              </a:rPr>
              <a:t>47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6748463"/>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3462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Restated Mosaic</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New Covenant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Critical: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ea typeface="SimSun" charset="0"/>
                          <a:cs typeface="SimSun" charset="0"/>
                        </a:rPr>
                        <a:t>–Couturier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–Duhm</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–Schmidt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–Potter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OC/NC distinctions in text ignored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ea typeface="SimSun" charset="0"/>
                          <a:cs typeface="SimSun" charset="0"/>
                        </a:rPr>
                        <a:t>2. OC=conditional, NC=unconditional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OC=temporal, NC=eternal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OC=external, NC=internal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5. OC=no enablement, NC=enablement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6. NC=peace, prosperity, sanctuary, Spirit</a:t>
                      </a:r>
                      <a:br>
                        <a:rPr kumimoji="0" lang="en-US" sz="1800" b="1" i="0" u="none" strike="noStrike" cap="none" normalizeH="0" baseline="0">
                          <a:ln>
                            <a:noFill/>
                          </a:ln>
                          <a:solidFill>
                            <a:schemeClr val="tx1"/>
                          </a:solidFill>
                          <a:effectLst/>
                          <a:latin typeface="Arial" charset="0"/>
                          <a:ea typeface="SimSun" charset="0"/>
                          <a:cs typeface="SimSun" charset="0"/>
                        </a:rPr>
                      </a:br>
                      <a:r>
                        <a:rPr kumimoji="0" lang="en-US" sz="1800" b="1" i="0" u="none" strike="noStrike" cap="none" normalizeH="0" baseline="0">
                          <a:ln>
                            <a:noFill/>
                          </a:ln>
                          <a:solidFill>
                            <a:schemeClr val="tx1"/>
                          </a:solidFill>
                          <a:effectLst/>
                          <a:latin typeface="Arial" charset="0"/>
                          <a:ea typeface="SimSun" charset="0"/>
                          <a:cs typeface="SimSun" charset="0"/>
                        </a:rPr>
                        <a:t>     (parallel passages)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663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Church Alone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Israel Participation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Amillennial/</a:t>
                      </a:r>
                      <a:br>
                        <a:rPr kumimoji="0" lang="en-US" sz="1800" b="1" i="0" u="sng" strike="noStrike" cap="none" normalizeH="0" baseline="0">
                          <a:ln>
                            <a:noFill/>
                          </a:ln>
                          <a:solidFill>
                            <a:schemeClr val="tx1"/>
                          </a:solidFill>
                          <a:effectLst/>
                          <a:latin typeface="Arial" charset="0"/>
                          <a:ea typeface="SimSun" charset="0"/>
                          <a:cs typeface="SimSun" charset="0"/>
                        </a:rPr>
                      </a:br>
                      <a:r>
                        <a:rPr kumimoji="0" lang="en-US" sz="1800" b="1" i="0" u="sng" strike="noStrike" cap="none" normalizeH="0" baseline="0">
                          <a:ln>
                            <a:noFill/>
                          </a:ln>
                          <a:solidFill>
                            <a:schemeClr val="tx1"/>
                          </a:solidFill>
                          <a:effectLst/>
                          <a:latin typeface="Arial" charset="0"/>
                          <a:ea typeface="SimSun" charset="0"/>
                          <a:cs typeface="SimSun" charset="0"/>
                        </a:rPr>
                        <a:t>Postmillennial: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–Allis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–Cox</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–Smick</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–Boettner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Ignores OT data by equating Israel &amp; the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2. NC introduced ≠ fulfilled to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Present need to know YHWH (we still need to obey the Great Commission)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AD 70 Jerusalem vs. Jer. 31:40</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3800"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p>
        </p:txBody>
      </p:sp>
      <p:sp>
        <p:nvSpPr>
          <p:cNvPr id="203801" name="Title 6"/>
          <p:cNvSpPr>
            <a:spLocks noGrp="1"/>
          </p:cNvSpPr>
          <p:nvPr>
            <p:ph type="title" idx="4294967295"/>
          </p:nvPr>
        </p:nvSpPr>
        <p:spPr>
          <a:xfrm>
            <a:off x="533400" y="2590800"/>
            <a:ext cx="4419600" cy="914400"/>
          </a:xfrm>
          <a:solidFill>
            <a:srgbClr val="000000"/>
          </a:solidFill>
        </p:spPr>
        <p:txBody>
          <a:bodyPr/>
          <a:lstStyle/>
          <a:p>
            <a:pPr eaLnBrk="1" hangingPunct="1"/>
            <a:r>
              <a:rPr lang="en-US" sz="2800" b="1">
                <a:solidFill>
                  <a:srgbClr val="FFFFFF"/>
                </a:solidFill>
                <a:latin typeface="Arial" charset="0"/>
                <a:ea typeface="SimSun" charset="0"/>
                <a:cs typeface="SimSun" charset="0"/>
              </a:rPr>
              <a:t>Views on New Covenant Fulfillment</a:t>
            </a:r>
            <a:endParaRPr lang="en-US">
              <a:latin typeface="Times New Roman" charset="0"/>
              <a:ea typeface="ＭＳ Ｐゴシック" charset="0"/>
              <a:cs typeface="ＭＳ Ｐゴシック"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6197602"/>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2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EEF"/>
                          </a:solidFill>
                          <a:effectLst/>
                          <a:latin typeface="Arial" charset="0"/>
                          <a:ea typeface="SimSun" charset="0"/>
                          <a:cs typeface="SimSun" charset="0"/>
                        </a:rPr>
                        <a:t>View</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7736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Israel Alone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Church Participation </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Misc/Classical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–Darby</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 Thompson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–von Rad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Ignores NT data</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–Christ</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Last Supper words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–Paul</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statements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–Hebrews application to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Ignores present work of Spirit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016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Two New Covenants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NC for Israel</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 </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NC for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Early 1900s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–Chafer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–Walvoord (old)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–Ryrie (old)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Same terminology for OT &amp; NT NCs </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Israel/Church distinction too sharp</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3. Basis of forgiveness the same</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4. If 2 NCs then no OC for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5. Church </a:t>
                      </a:r>
                      <a:r>
                        <a:rPr kumimoji="0" lang="en-US" sz="1800" b="1" i="0" u="none" strike="noStrike" cap="none" normalizeH="0" baseline="0" dirty="0" err="1">
                          <a:ln>
                            <a:noFill/>
                          </a:ln>
                          <a:solidFill>
                            <a:schemeClr val="tx1"/>
                          </a:solidFill>
                          <a:effectLst/>
                          <a:latin typeface="Arial" charset="0"/>
                          <a:ea typeface="SimSun" charset="0"/>
                          <a:cs typeface="SimSun" charset="0"/>
                        </a:rPr>
                        <a:t>doesn</a:t>
                      </a:r>
                      <a:r>
                        <a:rPr kumimoji="0" lang="fr-FR" altLang="ja-JP"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t possess Israel</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promises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4824" name="Title 6"/>
          <p:cNvSpPr>
            <a:spLocks noGrp="1"/>
          </p:cNvSpPr>
          <p:nvPr>
            <p:ph type="title" idx="4294967295"/>
          </p:nvPr>
        </p:nvSpPr>
        <p:spPr>
          <a:xfrm>
            <a:off x="533400" y="2349500"/>
            <a:ext cx="4495800" cy="990600"/>
          </a:xfrm>
          <a:solidFill>
            <a:srgbClr val="000000"/>
          </a:solidFill>
        </p:spPr>
        <p:txBody>
          <a:bodyPr/>
          <a:lstStyle/>
          <a:p>
            <a:r>
              <a:rPr lang="en-US" sz="2800" b="1">
                <a:solidFill>
                  <a:srgbClr val="FFFFFF"/>
                </a:solidFill>
                <a:latin typeface="Arial" charset="0"/>
                <a:ea typeface="SimSun" charset="0"/>
                <a:cs typeface="SimSun" charset="0"/>
              </a:rPr>
              <a:t>Views on New Covenant Fulfillment</a:t>
            </a:r>
            <a:endParaRPr lang="en-US">
              <a:latin typeface="Times New Roman" charset="0"/>
              <a:ea typeface="ＭＳ Ｐゴシック" charset="0"/>
              <a:cs typeface="ＭＳ Ｐゴシック" charset="0"/>
            </a:endParaRPr>
          </a:p>
        </p:txBody>
      </p:sp>
      <p:sp>
        <p:nvSpPr>
          <p:cNvPr id="204825"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endParaRPr lang="en-US" sz="2000" b="1">
              <a:solidFill>
                <a:srgbClr val="FEFEEF"/>
              </a:solidFill>
              <a:latin typeface="Arial"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3424238"/>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801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Church </a:t>
                      </a:r>
                      <a:r>
                        <a:rPr kumimoji="0" lang="en-US" sz="1800" b="1" i="0" u="none" strike="noStrike" cap="none" normalizeH="0" baseline="0" dirty="0" err="1">
                          <a:ln>
                            <a:noFill/>
                          </a:ln>
                          <a:solidFill>
                            <a:schemeClr val="tx1"/>
                          </a:solidFill>
                          <a:effectLst/>
                          <a:latin typeface="Arial" charset="0"/>
                          <a:ea typeface="SimSun" charset="0"/>
                          <a:cs typeface="SimSun" charset="0"/>
                        </a:rPr>
                        <a:t>Participa-tion</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1125" marR="0" lvl="0" indent="-11112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Primarily for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111125" marR="0" lvl="0" indent="-11112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Secondarily for the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err="1">
                          <a:ln>
                            <a:noFill/>
                          </a:ln>
                          <a:solidFill>
                            <a:schemeClr val="tx1"/>
                          </a:solidFill>
                          <a:effectLst/>
                          <a:latin typeface="Arial" charset="0"/>
                          <a:ea typeface="SimSun" charset="0"/>
                          <a:cs typeface="SimSun" charset="0"/>
                        </a:rPr>
                        <a:t>Misc</a:t>
                      </a:r>
                      <a:r>
                        <a:rPr kumimoji="0" lang="en-US" sz="1800" b="1" i="0" u="sng" strike="noStrike" cap="none" normalizeH="0" baseline="0" dirty="0">
                          <a:ln>
                            <a:noFill/>
                          </a:ln>
                          <a:solidFill>
                            <a:schemeClr val="tx1"/>
                          </a:solidFill>
                          <a:effectLst/>
                          <a:latin typeface="Arial" charset="0"/>
                          <a:ea typeface="SimSun" charset="0"/>
                          <a:cs typeface="SimSun" charset="0"/>
                        </a:rPr>
                        <a:t>/Present Dispensational:</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Keil</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–Lemke</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–Bright</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Scofield</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Walvoord</a:t>
                      </a:r>
                      <a:r>
                        <a:rPr kumimoji="0" lang="en-US" sz="1800" b="1" i="0" u="none" strike="noStrike" cap="none" normalizeH="0" baseline="0" dirty="0">
                          <a:ln>
                            <a:noFill/>
                          </a:ln>
                          <a:solidFill>
                            <a:schemeClr val="tx1"/>
                          </a:solidFill>
                          <a:effectLst/>
                          <a:latin typeface="Arial" charset="0"/>
                          <a:ea typeface="SimSun" charset="0"/>
                          <a:cs typeface="SimSun" charset="0"/>
                        </a:rPr>
                        <a:t> (DTS)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–Ryrie (DTS)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–Archer (TEDS)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–Kaiser (TEDS)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Support:</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Primary fulfillment is future–Rom 11</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Deals with both OT &amp; NT data</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3. Forgiveness &amp; the Spirit are blessings experienced now</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4. NC has new law</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5. Rebuttals to above views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itle 6"/>
          <p:cNvSpPr>
            <a:spLocks noGrp="1"/>
          </p:cNvSpPr>
          <p:nvPr>
            <p:ph type="title" idx="4294967295"/>
          </p:nvPr>
        </p:nvSpPr>
        <p:spPr>
          <a:xfrm rot="16200000">
            <a:off x="4010819" y="2410619"/>
            <a:ext cx="1046162" cy="4648200"/>
          </a:xfrm>
          <a:solidFill>
            <a:schemeClr val="tx1"/>
          </a:solidFill>
          <a:ln w="12700" cap="sq">
            <a:headEnd type="none" w="sm" len="sm"/>
            <a:tailEnd type="none" w="sm" len="sm"/>
          </a:ln>
        </p:spPr>
        <p:txBody>
          <a:bodyPr vert="eaVert">
            <a:spAutoFit/>
          </a:bodyPr>
          <a:lstStyle/>
          <a:p>
            <a:pPr>
              <a:defRPr/>
            </a:pPr>
            <a:r>
              <a:rPr lang="en-US" altLang="zh-CN" sz="2800" b="1" kern="1200" dirty="0">
                <a:solidFill>
                  <a:srgbClr val="FFFF00"/>
                </a:solidFill>
                <a:latin typeface="Arial" pitchFamily="-107" charset="0"/>
                <a:ea typeface="SimSun" pitchFamily="2" charset="-122"/>
                <a:cs typeface="SimSun" pitchFamily="2" charset="-122"/>
              </a:rPr>
              <a:t>My View </a:t>
            </a:r>
            <a:r>
              <a:rPr lang="en-US" altLang="zh-CN" sz="2800" b="1" kern="1200" dirty="0">
                <a:solidFill>
                  <a:srgbClr val="FFFFFF"/>
                </a:solidFill>
                <a:latin typeface="Arial" pitchFamily="-107" charset="0"/>
                <a:ea typeface="SimSun" pitchFamily="2" charset="-122"/>
                <a:cs typeface="SimSun" pitchFamily="2" charset="-122"/>
              </a:rPr>
              <a:t>on New Covenant Fulfillment</a:t>
            </a:r>
          </a:p>
        </p:txBody>
      </p:sp>
      <p:sp>
        <p:nvSpPr>
          <p:cNvPr id="205844"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endParaRPr lang="en-US" sz="2000" b="1">
              <a:solidFill>
                <a:srgbClr val="FEFEEF"/>
              </a:solidFill>
              <a:latin typeface="Arial" charset="0"/>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11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defRPr/>
            </a:pPr>
            <a:r>
              <a:rPr lang="en-US" dirty="0">
                <a:solidFill>
                  <a:srgbClr val="FFFFFF"/>
                </a:solidFill>
                <a:effectLst>
                  <a:outerShdw blurRad="38100" dist="38100" dir="2700000" algn="tl">
                    <a:srgbClr val="000000"/>
                  </a:outerShdw>
                </a:effectLst>
                <a:latin typeface="Kosher-Normal"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Adam rules with God (Gen. 1:26, 28; 2:19)</a:t>
            </a:r>
            <a:r>
              <a:rPr lang="en-US" sz="900" b="1">
                <a:solidFill>
                  <a:srgbClr val="FFFFFF"/>
                </a:solidFill>
                <a:effectLst>
                  <a:outerShdw blurRad="38100" dist="38100" dir="2700000" algn="tl">
                    <a:srgbClr val="000000"/>
                  </a:outerShdw>
                </a:effectLst>
                <a:latin typeface="Arial"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Satan begins rule as god of this world (Gen. 3:15; </a:t>
            </a:r>
          </a:p>
          <a:p>
            <a:pPr algn="ctr">
              <a:defRPr/>
            </a:pPr>
            <a:r>
              <a:rPr lang="en-US" sz="800" b="1" dirty="0">
                <a:solidFill>
                  <a:srgbClr val="FFFFFF"/>
                </a:solidFill>
                <a:effectLst>
                  <a:outerShdw blurRad="38100" dist="38100" dir="2700000" algn="tl">
                    <a:srgbClr val="000000"/>
                  </a:outerShdw>
                </a:effectLst>
                <a:latin typeface="Arial"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en-US" sz="2800" b="1" dirty="0">
                <a:solidFill>
                  <a:srgbClr val="FFFFFF"/>
                </a:solidFill>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defRPr/>
            </a:pPr>
            <a:r>
              <a:rPr lang="en-US" b="1" dirty="0">
                <a:solidFill>
                  <a:srgbClr val="FFFFFF"/>
                </a:solidFill>
                <a:effectLst>
                  <a:outerShdw blurRad="38100" dist="38100" dir="2700000" algn="tl">
                    <a:srgbClr val="000000"/>
                  </a:outerShdw>
                </a:effectLst>
                <a:latin typeface="Kosher-Normal"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dirty="0">
                <a:solidFill>
                  <a:srgbClr val="FFFFFF"/>
                </a:solidFill>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God covenants with Abraham to reestablish man</a:t>
            </a:r>
            <a:r>
              <a:rPr lang="fr-FR"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a:defRPr/>
            </a:pPr>
            <a:r>
              <a:rPr lang="en-US" sz="1200" b="1">
                <a:solidFill>
                  <a:srgbClr val="FFA040"/>
                </a:solidFill>
                <a:effectLst>
                  <a:outerShdw blurRad="38100" dist="38100" dir="2700000" algn="tl">
                    <a:srgbClr val="000000"/>
                  </a:outerShdw>
                </a:effectLst>
                <a:latin typeface="Arial"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sz="1000">
              <a:solidFill>
                <a:srgbClr val="FFFFFF"/>
              </a:solidFill>
              <a:latin typeface="Arial" charset="0"/>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Jeremiah 31:31-34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Forgiveness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Indwelling Spirit</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New heart, nature, mind</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Reunification of Israel and Judah</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dirty="0">
                <a:solidFill>
                  <a:srgbClr val="FFFFFF"/>
                </a:solidFill>
                <a:latin typeface="Arial" pitchFamily="24" charset="0"/>
                <a:ea typeface="ＭＳ Ｐゴシック" charset="-128"/>
                <a:cs typeface="ＭＳ Ｐゴシック" charset="-128"/>
              </a:rPr>
              <a:t>2 Samuel 7:12-16 promises: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Sons ("house" never wiped out)</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Kingdom (political dynasty)</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Throne (right to rule by descendants)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Genesis 15:18 (cf. Deut. 30:1-10)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Land from Wadi of Egypt to Euphrates River (Isa. 27:12)</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Eternal possession of land (Gen. 17:8) after exile/restoration</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 rejects Messiah</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Christ subdues 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Israel judged for rejecting Messiah by dispersion away from land for 19 centuries </a:t>
            </a:r>
          </a:p>
          <a:p>
            <a:pPr algn="ctr">
              <a:defRPr/>
            </a:pPr>
            <a:r>
              <a:rPr lang="en-US" sz="800" b="1" dirty="0">
                <a:solidFill>
                  <a:srgbClr val="FFFFFF"/>
                </a:solidFill>
                <a:latin typeface="Arial" pitchFamily="24" charset="0"/>
                <a:ea typeface="ＭＳ Ｐゴシック" charset="-128"/>
                <a:cs typeface="ＭＳ Ｐゴシック" charset="-128"/>
              </a:rPr>
              <a:t>(</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70–</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900" b="1" dirty="0">
                <a:solidFill>
                  <a:srgbClr val="FFFFFF"/>
                </a:solidFill>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000" b="1" dirty="0">
                <a:solidFill>
                  <a:srgbClr val="FFFFFF"/>
                </a:solidFill>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Full restoration (Ezek. 37:8-28) Jerusalem world capital</a:t>
            </a:r>
          </a:p>
          <a:p>
            <a:pPr algn="ctr">
              <a:defRPr/>
            </a:pPr>
            <a:r>
              <a:rPr lang="en-US" sz="800" b="1" dirty="0">
                <a:solidFill>
                  <a:srgbClr val="FFFFFF"/>
                </a:solidFill>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New Jerusalem</a:t>
            </a:r>
          </a:p>
          <a:p>
            <a:pPr algn="ctr">
              <a:defRPr/>
            </a:pPr>
            <a:r>
              <a:rPr lang="en-US" sz="800" b="1" dirty="0">
                <a:solidFill>
                  <a:srgbClr val="FFFFFF"/>
                </a:solidFill>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dirty="0">
                <a:solidFill>
                  <a:srgbClr val="000000"/>
                </a:solidFill>
                <a:latin typeface="Arial" pitchFamily="24" charset="0"/>
                <a:ea typeface="ＭＳ Ｐゴシック" charset="-128"/>
                <a:cs typeface="ＭＳ Ｐゴシック" charset="-128"/>
              </a:rPr>
              <a:t>Christ reigns over the world </a:t>
            </a:r>
          </a:p>
          <a:p>
            <a:pPr algn="ctr">
              <a:defRPr/>
            </a:pPr>
            <a:r>
              <a:rPr lang="en-US" sz="800" b="1" dirty="0">
                <a:solidFill>
                  <a:srgbClr val="000000"/>
                </a:solidFill>
                <a:latin typeface="Arial" pitchFamily="24" charset="0"/>
                <a:ea typeface="ＭＳ Ｐゴシック" charset="-128"/>
                <a:cs typeface="ＭＳ Ｐゴシック" charset="-128"/>
              </a:rPr>
              <a:t>(Isa. 11) </a:t>
            </a:r>
          </a:p>
          <a:p>
            <a:pPr algn="ctr">
              <a:defRPr/>
            </a:pPr>
            <a:r>
              <a:rPr lang="en-US" sz="800" b="1" dirty="0">
                <a:solidFill>
                  <a:srgbClr val="000000"/>
                </a:solidFill>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400" b="1" dirty="0">
                <a:solidFill>
                  <a:srgbClr val="FFFFFF"/>
                </a:solidFill>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hands kingdom over to Father (1  </a:t>
            </a:r>
          </a:p>
          <a:p>
            <a:pPr algn="ctr">
              <a:defRPr/>
            </a:pPr>
            <a:r>
              <a:rPr lang="en-US" sz="800" b="1">
                <a:solidFill>
                  <a:srgbClr val="000000"/>
                </a:solidFill>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endParaRPr lang="en-US" sz="2400">
                <a:solidFill>
                  <a:srgbClr val="FFFFFF"/>
                </a:solidFill>
                <a:latin typeface="Times New Roman" charset="0"/>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endParaRPr lang="en-US" sz="2400">
                <a:solidFill>
                  <a:srgbClr val="FFFFFF"/>
                </a:solidFill>
                <a:latin typeface="Times New Roman" charset="0"/>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1000" b="1" dirty="0">
                <a:solidFill>
                  <a:srgbClr val="FFFFFF"/>
                </a:solidFill>
                <a:effectLst>
                  <a:outerShdw blurRad="38100" dist="38100" dir="2700000" algn="tl">
                    <a:srgbClr val="000000"/>
                  </a:outerShdw>
                </a:effectLst>
                <a:latin typeface="Arial" charset="0"/>
                <a:cs typeface="Arial" charset="0"/>
              </a:rPr>
              <a:t>Scripture has a dual kingdom-covenant theme.  Israel</a:t>
            </a:r>
            <a:r>
              <a:rPr lang="fr-FR" sz="1000" b="1" dirty="0">
                <a:solidFill>
                  <a:srgbClr val="FFFFFF"/>
                </a:solidFill>
                <a:effectLst>
                  <a:outerShdw blurRad="38100" dist="38100" dir="2700000" algn="tl">
                    <a:srgbClr val="000000"/>
                  </a:outerShdw>
                </a:effectLst>
                <a:latin typeface="Arial" charset="0"/>
                <a:cs typeface="Arial" charset="0"/>
              </a:rPr>
              <a:t>'</a:t>
            </a:r>
            <a:r>
              <a:rPr lang="en-US" sz="1000" b="1" dirty="0">
                <a:solidFill>
                  <a:srgbClr val="FFFFFF"/>
                </a:solidFill>
                <a:effectLst>
                  <a:outerShdw blurRad="38100" dist="38100" dir="2700000" algn="tl">
                    <a:srgbClr val="000000"/>
                  </a:outerShdw>
                </a:effectLst>
                <a:latin typeface="Arial" charset="0"/>
                <a:cs typeface="Arial" charset="0"/>
              </a:rPr>
              <a:t>s role from Abraham to Christ expands to include the Church (continuity) yet the Church never replaces the nation as the "new Israel" (discontinuity).  Israel will again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dirty="0">
                <a:solidFill>
                  <a:srgbClr val="FFFFFF"/>
                </a:solidFill>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a:solidFill>
                  <a:srgbClr val="FFFFFF"/>
                </a:solidFill>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a:solidFill>
                  <a:srgbClr val="FFFFFF"/>
                </a:solidFill>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700" b="1" i="1" dirty="0">
                <a:solidFill>
                  <a:srgbClr val="FFFFFF"/>
                </a:solidFill>
                <a:latin typeface="Arial" pitchFamily="24" charset="0"/>
                <a:ea typeface="ＭＳ Ｐゴシック" charset="-128"/>
                <a:cs typeface="ＭＳ Ｐゴシック" charset="-128"/>
              </a:rPr>
              <a:t>Eighth Edition</a:t>
            </a:r>
          </a:p>
          <a:p>
            <a:pPr>
              <a:defRPr/>
            </a:pPr>
            <a:r>
              <a:rPr lang="en-US" sz="700" b="1" i="1" dirty="0">
                <a:solidFill>
                  <a:srgbClr val="FFFFFF"/>
                </a:solidFill>
                <a:latin typeface="Arial" pitchFamily="24" charset="0"/>
                <a:ea typeface="ＭＳ Ｐゴシック" charset="-128"/>
                <a:cs typeface="ＭＳ Ｐゴシック" charset="-128"/>
              </a:rPr>
              <a:t>29 Aug 2016</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sz="1000">
                <a:solidFill>
                  <a:srgbClr val="FFFFFF"/>
                </a:solidFill>
                <a:latin typeface="Arial"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endParaRPr lang="en-US" sz="2400">
                <a:solidFill>
                  <a:srgbClr val="FFFFFF"/>
                </a:solidFill>
                <a:latin typeface="Times New Roman"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a:t>
            </a:r>
          </a:p>
          <a:p>
            <a:pPr algn="ctr">
              <a:defRPr/>
            </a:pPr>
            <a:r>
              <a:rPr lang="en-US" sz="800" b="1">
                <a:solidFill>
                  <a:srgbClr val="000000"/>
                </a:solidFill>
                <a:latin typeface="Arial" pitchFamily="24" charset="0"/>
                <a:ea typeface="ＭＳ Ｐゴシック" charset="-128"/>
                <a:cs typeface="ＭＳ Ｐゴシック" charset="-128"/>
              </a:rPr>
              <a:t>things made new! </a:t>
            </a:r>
          </a:p>
          <a:p>
            <a:pPr algn="ctr">
              <a:defRPr/>
            </a:pPr>
            <a:r>
              <a:rPr lang="en-US" sz="800" b="1">
                <a:solidFill>
                  <a:srgbClr val="000000"/>
                </a:solidFill>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820862"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Law abolished, fulfilled, and replaced at the cross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en-US" sz="900" b="1" dirty="0">
                <a:solidFill>
                  <a:srgbClr val="FFFFFF"/>
                </a:solidFill>
                <a:effectLst>
                  <a:outerShdw blurRad="38100" dist="38100" dir="2700000" algn="tl">
                    <a:srgbClr val="000000"/>
                  </a:outerShdw>
                </a:effectLst>
                <a:latin typeface="Arial" charset="0"/>
                <a:cs typeface="Arial" charset="0"/>
              </a:rPr>
              <a:t>Genesis 6:18; 9:8-17</a:t>
            </a: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8480447" y="0"/>
            <a:ext cx="527007"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111" charset="0"/>
              </a:rPr>
              <a:t>50</a:t>
            </a:r>
          </a:p>
        </p:txBody>
      </p:sp>
    </p:spTree>
    <p:extLst>
      <p:ext uri="{BB962C8B-B14F-4D97-AF65-F5344CB8AC3E}">
        <p14:creationId xmlns:p14="http://schemas.microsoft.com/office/powerpoint/2010/main" val="22829178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46"/>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a:lstStyle/>
          <a:p>
            <a:endParaRPr lang="en-US" sz="2400">
              <a:solidFill>
                <a:srgbClr val="000000"/>
              </a:solidFill>
              <a:latin typeface="Arial" charset="0"/>
              <a:cs typeface="Arial" charset="0"/>
            </a:endParaRPr>
          </a:p>
        </p:txBody>
      </p:sp>
      <p:sp>
        <p:nvSpPr>
          <p:cNvPr id="208898" name="Title 48"/>
          <p:cNvSpPr>
            <a:spLocks noGrp="1"/>
          </p:cNvSpPr>
          <p:nvPr>
            <p:ph type="title" idx="4294967295"/>
          </p:nvPr>
        </p:nvSpPr>
        <p:spPr>
          <a:xfrm rot="16200000">
            <a:off x="-3162300" y="3162300"/>
            <a:ext cx="6858000" cy="533400"/>
          </a:xfrm>
        </p:spPr>
        <p:txBody>
          <a:bodyPr/>
          <a:lstStyle/>
          <a:p>
            <a:pPr algn="l"/>
            <a:r>
              <a:rPr lang="en-US" sz="2800" b="1">
                <a:solidFill>
                  <a:srgbClr val="FFFFFF"/>
                </a:solidFill>
                <a:latin typeface="Arial" charset="0"/>
                <a:ea typeface="ＭＳ Ｐゴシック" charset="0"/>
                <a:cs typeface="Arial" charset="0"/>
              </a:rPr>
              <a:t>Contrasting the Covenants (2 Cor. 3–4)</a:t>
            </a:r>
          </a:p>
        </p:txBody>
      </p:sp>
      <p:graphicFrame>
        <p:nvGraphicFramePr>
          <p:cNvPr id="48" name="Table 47"/>
          <p:cNvGraphicFramePr>
            <a:graphicFrameLocks noGrp="1"/>
          </p:cNvGraphicFramePr>
          <p:nvPr/>
        </p:nvGraphicFramePr>
        <p:xfrm>
          <a:off x="685800" y="76200"/>
          <a:ext cx="8458200" cy="6797675"/>
        </p:xfrm>
        <a:graphic>
          <a:graphicData uri="http://schemas.openxmlformats.org/drawingml/2006/table">
            <a:tbl>
              <a:tblPr/>
              <a:tblGrid>
                <a:gridCol w="3665538">
                  <a:extLst>
                    <a:ext uri="{9D8B030D-6E8A-4147-A177-3AD203B41FA5}">
                      <a16:colId xmlns:a16="http://schemas.microsoft.com/office/drawing/2014/main" val="20000"/>
                    </a:ext>
                  </a:extLst>
                </a:gridCol>
                <a:gridCol w="4792662">
                  <a:extLst>
                    <a:ext uri="{9D8B030D-6E8A-4147-A177-3AD203B41FA5}">
                      <a16:colId xmlns:a16="http://schemas.microsoft.com/office/drawing/2014/main" val="20001"/>
                    </a:ext>
                  </a:extLst>
                </a:gridCol>
              </a:tblGrid>
              <a:tr h="4572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DE3"/>
                          </a:solidFill>
                          <a:effectLst/>
                          <a:latin typeface="Arial" charset="0"/>
                          <a:ea typeface="ＭＳ Ｐゴシック" charset="0"/>
                          <a:cs typeface="Arial" charset="0"/>
                        </a:rPr>
                        <a:t>Old Covenant</a:t>
                      </a:r>
                      <a:endParaRPr kumimoji="0" lang="en-US" sz="2000" b="1" i="0" u="none" strike="noStrike" cap="none" normalizeH="0" baseline="0" dirty="0">
                        <a:ln>
                          <a:noFill/>
                        </a:ln>
                        <a:solidFill>
                          <a:srgbClr val="FEFEEF"/>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DE3"/>
                          </a:solidFill>
                          <a:effectLst/>
                          <a:latin typeface="Arial" charset="0"/>
                          <a:ea typeface="ＭＳ Ｐゴシック" charset="0"/>
                          <a:cs typeface="Arial" charset="0"/>
                        </a:rPr>
                        <a:t>New Covenant</a:t>
                      </a:r>
                      <a:endParaRPr kumimoji="0" lang="en-US" sz="2000" b="1" i="0" u="none" strike="noStrike" cap="none" normalizeH="0" baseline="0">
                        <a:ln>
                          <a:noFill/>
                        </a:ln>
                        <a:solidFill>
                          <a:srgbClr val="FEFEEF"/>
                        </a:solidFill>
                        <a:effectLst/>
                        <a:latin typeface="Arial" charset="0"/>
                        <a:ea typeface="ＭＳ Ｐゴシック"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initiated by Moses (3:8)</a:t>
                      </a:r>
                      <a:endParaRPr kumimoji="0" lang="en-US" altLang="zh-CN" sz="1800" b="1" i="0" u="none" strike="noStrike" cap="none" normalizeH="0" baseline="0">
                        <a:ln>
                          <a:noFill/>
                        </a:ln>
                        <a:solidFill>
                          <a:srgbClr val="000000"/>
                        </a:solidFill>
                        <a:effectLst/>
                        <a:latin typeface="Arial" charset="0"/>
                        <a:ea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initiated by Christ (3:4)</a:t>
                      </a: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of the letter (3:6a)</a:t>
                      </a: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of the Spirit (3:6a, 18b)</a:t>
                      </a:r>
                      <a:endParaRPr kumimoji="0" lang="en-US" altLang="zh-CN" sz="1800" b="1" i="0" u="none" strike="noStrike" cap="none" normalizeH="0" baseline="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kills (3:6b, 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gives life (3:6b)</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engraved on stone (3:3b, 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engraved on hearts (3:3b; Jer. 31:33</a:t>
                      </a:r>
                      <a:endParaRPr kumimoji="0" lang="en-US" sz="1800" b="1" i="0" u="none" strike="noStrike" cap="none" normalizeH="0" baseline="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glorious (3:7a)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more glorious (3:8, 10)</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glory faded (3:7b, 11a, 13b)</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glory ever-increases (3:11b, 18)</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condemns men (3:9a)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brings righteousness (3:9b)</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deception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boldness (3:12)</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veiled face of Moses (3:13b)</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unveiled faces (3:13a, 18a)</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9"/>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veiled minds (3:14a)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unveiled minds (3:14b; 4:3-6)</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veiled hearts (3:15)</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unveiled hearts (3:16)</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1"/>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dullness (3:14a)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freedom (3:17)</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Moses reflected God</a:t>
                      </a:r>
                      <a:r>
                        <a:rPr kumimoji="0" lang="fr-FR" altLang="zh-CN" sz="1800" b="1" i="0" u="none" strike="noStrike" cap="none" normalizeH="0" baseline="0" dirty="0">
                          <a:ln>
                            <a:noFill/>
                          </a:ln>
                          <a:solidFill>
                            <a:srgbClr val="000000"/>
                          </a:solidFill>
                          <a:effectLst/>
                          <a:latin typeface="Arial" charset="0"/>
                          <a:ea typeface="Arial" charset="0"/>
                          <a:cs typeface="Arial" charset="0"/>
                        </a:rPr>
                        <a:t>'</a:t>
                      </a:r>
                      <a:r>
                        <a:rPr kumimoji="0" lang="en-US" altLang="zh-CN" sz="1800" b="1" i="0" u="none" strike="noStrike" cap="none" normalizeH="0" baseline="0" dirty="0">
                          <a:ln>
                            <a:noFill/>
                          </a:ln>
                          <a:solidFill>
                            <a:srgbClr val="000000"/>
                          </a:solidFill>
                          <a:effectLst/>
                          <a:latin typeface="Arial" charset="0"/>
                          <a:ea typeface="Arial" charset="0"/>
                          <a:cs typeface="Arial" charset="0"/>
                        </a:rPr>
                        <a:t>s glory</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all believers reflect Christ</a:t>
                      </a:r>
                      <a:r>
                        <a:rPr kumimoji="0" lang="fr-FR" altLang="zh-CN" sz="1800" b="1" i="0" u="none" strike="noStrike" cap="none" normalizeH="0" baseline="0" dirty="0">
                          <a:ln>
                            <a:noFill/>
                          </a:ln>
                          <a:solidFill>
                            <a:srgbClr val="000000"/>
                          </a:solidFill>
                          <a:effectLst/>
                          <a:latin typeface="Arial" charset="0"/>
                          <a:ea typeface="Arial" charset="0"/>
                          <a:cs typeface="Arial" charset="0"/>
                        </a:rPr>
                        <a:t>'</a:t>
                      </a:r>
                      <a:r>
                        <a:rPr kumimoji="0" lang="en-US" altLang="zh-CN" sz="1800" b="1" i="0" u="none" strike="noStrike" cap="none" normalizeH="0" baseline="0" dirty="0">
                          <a:ln>
                            <a:noFill/>
                          </a:ln>
                          <a:solidFill>
                            <a:srgbClr val="000000"/>
                          </a:solidFill>
                          <a:effectLst/>
                          <a:latin typeface="Arial" charset="0"/>
                          <a:ea typeface="Arial" charset="0"/>
                          <a:cs typeface="Arial" charset="0"/>
                        </a:rPr>
                        <a:t>s glory (3:17)</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3"/>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non-transforming (3:7)</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transforming (3:18)</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lack of zeal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confidence, steadfastness (3:4-5; 4:1)</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5"/>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deception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sincerity (4:2)</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bl>
          </a:graphicData>
        </a:graphic>
      </p:graphicFrame>
      <p:sp>
        <p:nvSpPr>
          <p:cNvPr id="208954" name="Text Box 2"/>
          <p:cNvSpPr txBox="1">
            <a:spLocks noChangeArrowheads="1"/>
          </p:cNvSpPr>
          <p:nvPr/>
        </p:nvSpPr>
        <p:spPr bwMode="auto">
          <a:xfrm>
            <a:off x="8229600" y="0"/>
            <a:ext cx="8699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latin typeface="Arial" charset="0"/>
                <a:cs typeface="Arial" charset="0"/>
              </a:rPr>
              <a:t>166c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9922"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4" name="Title 5"/>
          <p:cNvSpPr>
            <a:spLocks noGrp="1"/>
          </p:cNvSpPr>
          <p:nvPr>
            <p:ph type="title" idx="4294967295"/>
          </p:nvPr>
        </p:nvSpPr>
        <p:spPr>
          <a:xfrm>
            <a:off x="0" y="0"/>
            <a:ext cx="9144000" cy="914400"/>
          </a:xfrm>
        </p:spPr>
        <p:txBody>
          <a:bodyPr/>
          <a:lstStyle/>
          <a:p>
            <a:pPr eaLnBrk="1" hangingPunct="1">
              <a:defRPr/>
            </a:pPr>
            <a:r>
              <a:rPr lang="en-US" sz="3200" b="1" dirty="0">
                <a:solidFill>
                  <a:srgbClr val="FFFFFF"/>
                </a:solidFill>
                <a:latin typeface="Arial" charset="0"/>
                <a:ea typeface="ＭＳ Ｐゴシック" charset="0"/>
                <a:cs typeface="ＭＳ Ｐゴシック" charset="0"/>
              </a:rPr>
              <a:t>Contrasting Two Key Covenants</a:t>
            </a:r>
          </a:p>
        </p:txBody>
      </p:sp>
      <p:sp>
        <p:nvSpPr>
          <p:cNvPr id="7"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
        <p:nvSpPr>
          <p:cNvPr id="9" name="Title 5"/>
          <p:cNvSpPr txBox="1">
            <a:spLocks/>
          </p:cNvSpPr>
          <p:nvPr/>
        </p:nvSpPr>
        <p:spPr bwMode="auto">
          <a:xfrm>
            <a:off x="0" y="1557338"/>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Abrahamic</a:t>
            </a:r>
          </a:p>
        </p:txBody>
      </p:sp>
      <p:sp>
        <p:nvSpPr>
          <p:cNvPr id="10" name="Title 5"/>
          <p:cNvSpPr txBox="1">
            <a:spLocks/>
          </p:cNvSpPr>
          <p:nvPr/>
        </p:nvSpPr>
        <p:spPr bwMode="auto">
          <a:xfrm>
            <a:off x="0" y="2660650"/>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Gen. 12:1-3</a:t>
            </a:r>
          </a:p>
        </p:txBody>
      </p:sp>
      <p:sp>
        <p:nvSpPr>
          <p:cNvPr id="11" name="Title 5"/>
          <p:cNvSpPr txBox="1">
            <a:spLocks/>
          </p:cNvSpPr>
          <p:nvPr/>
        </p:nvSpPr>
        <p:spPr bwMode="auto">
          <a:xfrm>
            <a:off x="0" y="3765550"/>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“I will”</a:t>
            </a:r>
          </a:p>
        </p:txBody>
      </p:sp>
      <p:sp>
        <p:nvSpPr>
          <p:cNvPr id="12" name="Title 5"/>
          <p:cNvSpPr txBox="1">
            <a:spLocks/>
          </p:cNvSpPr>
          <p:nvPr/>
        </p:nvSpPr>
        <p:spPr bwMode="auto">
          <a:xfrm>
            <a:off x="0" y="486886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Unconditional</a:t>
            </a:r>
          </a:p>
        </p:txBody>
      </p:sp>
      <p:sp>
        <p:nvSpPr>
          <p:cNvPr id="13" name="Title 5"/>
          <p:cNvSpPr txBox="1">
            <a:spLocks/>
          </p:cNvSpPr>
          <p:nvPr/>
        </p:nvSpPr>
        <p:spPr bwMode="auto">
          <a:xfrm>
            <a:off x="4572000" y="148431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Mosaic</a:t>
            </a:r>
          </a:p>
        </p:txBody>
      </p:sp>
      <p:sp>
        <p:nvSpPr>
          <p:cNvPr id="14" name="Title 5"/>
          <p:cNvSpPr txBox="1">
            <a:spLocks/>
          </p:cNvSpPr>
          <p:nvPr/>
        </p:nvSpPr>
        <p:spPr bwMode="auto">
          <a:xfrm>
            <a:off x="4572000" y="258921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Exod. 20–31</a:t>
            </a:r>
          </a:p>
        </p:txBody>
      </p:sp>
      <p:sp>
        <p:nvSpPr>
          <p:cNvPr id="15" name="Title 5"/>
          <p:cNvSpPr txBox="1">
            <a:spLocks/>
          </p:cNvSpPr>
          <p:nvPr/>
        </p:nvSpPr>
        <p:spPr bwMode="auto">
          <a:xfrm>
            <a:off x="4572000" y="3692525"/>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“If you will”</a:t>
            </a:r>
          </a:p>
        </p:txBody>
      </p:sp>
      <p:sp>
        <p:nvSpPr>
          <p:cNvPr id="16" name="Title 5"/>
          <p:cNvSpPr txBox="1">
            <a:spLocks/>
          </p:cNvSpPr>
          <p:nvPr/>
        </p:nvSpPr>
        <p:spPr bwMode="auto">
          <a:xfrm>
            <a:off x="4572000" y="4797425"/>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Conditional</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0946"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4" name="Title 5"/>
          <p:cNvSpPr>
            <a:spLocks noGrp="1"/>
          </p:cNvSpPr>
          <p:nvPr>
            <p:ph type="title" idx="4294967295"/>
          </p:nvPr>
        </p:nvSpPr>
        <p:spPr>
          <a:xfrm>
            <a:off x="0" y="0"/>
            <a:ext cx="9144000" cy="914400"/>
          </a:xfrm>
        </p:spPr>
        <p:txBody>
          <a:bodyPr/>
          <a:lstStyle/>
          <a:p>
            <a:pPr eaLnBrk="1" hangingPunct="1">
              <a:defRPr/>
            </a:pPr>
            <a:r>
              <a:rPr lang="en-US" sz="3200" b="1" dirty="0">
                <a:solidFill>
                  <a:srgbClr val="FFFFFF"/>
                </a:solidFill>
                <a:latin typeface="Arial" charset="0"/>
                <a:ea typeface="ＭＳ Ｐゴシック" charset="0"/>
                <a:cs typeface="ＭＳ Ｐゴシック" charset="0"/>
              </a:rPr>
              <a:t>Contrasting Two Key Covenants</a:t>
            </a:r>
          </a:p>
        </p:txBody>
      </p:sp>
      <p:sp>
        <p:nvSpPr>
          <p:cNvPr id="7"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graphicFrame>
        <p:nvGraphicFramePr>
          <p:cNvPr id="8" name="Table 7"/>
          <p:cNvGraphicFramePr>
            <a:graphicFrameLocks noGrp="1"/>
          </p:cNvGraphicFramePr>
          <p:nvPr/>
        </p:nvGraphicFramePr>
        <p:xfrm>
          <a:off x="76200" y="990600"/>
          <a:ext cx="8991600" cy="5715076"/>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39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marT="45704" marB="45704"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463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Recipient </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(Date &amp; Place)</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Abraham as mediator for all nations in 2060 BC at Ur of the Chaldees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Moses as mediator for Israel in 1445 BC at Mount Sinai</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3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Scripture</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Genesis 12:1-3 (but formalized into a covenant in Genesis 15)</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Exodus 20–31 is the heart of the covenant</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3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Between God &amp;</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 person (for a future nation)</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 nation </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972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Scope</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Universal (</a:t>
                      </a:r>
                      <a:r>
                        <a:rPr kumimoji="0" lang="ja-JP" altLang="en-US" sz="2400" b="0" i="0" u="none" strike="noStrike" cap="none" normalizeH="0" baseline="0">
                          <a:ln>
                            <a:noFill/>
                          </a:ln>
                          <a:solidFill>
                            <a:srgbClr val="FFFFFF"/>
                          </a:solidFill>
                          <a:effectLst/>
                          <a:latin typeface="Arial" charset="0"/>
                          <a:ea typeface="ＭＳ Ｐゴシック" charset="0"/>
                          <a:cs typeface="Times New Roman" charset="0"/>
                        </a:rPr>
                        <a:t>“</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all peoples will be blessed through you</a:t>
                      </a:r>
                      <a:r>
                        <a:rPr kumimoji="0" lang="ja-JP" altLang="en-US" sz="2400" b="0" i="0" u="none" strike="noStrike" cap="none" normalizeH="0" baseline="0">
                          <a:ln>
                            <a:noFill/>
                          </a:ln>
                          <a:solidFill>
                            <a:srgbClr val="FFFFFF"/>
                          </a:solidFill>
                          <a:effectLst/>
                          <a:latin typeface="Arial" charset="0"/>
                          <a:ea typeface="ＭＳ Ｐゴシック" charset="0"/>
                          <a:cs typeface="Times New Roman" charset="0"/>
                        </a:rPr>
                        <a:t>”</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Only Israel received the Law (Deut. 4:8; Ps. 147:20)</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1970"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228" name="Title 5"/>
          <p:cNvSpPr>
            <a:spLocks noGrp="1"/>
          </p:cNvSpPr>
          <p:nvPr>
            <p:ph type="title" idx="4294967295"/>
          </p:nvPr>
        </p:nvSpPr>
        <p:spPr>
          <a:xfrm>
            <a:off x="0" y="0"/>
            <a:ext cx="9144000" cy="914400"/>
          </a:xfrm>
        </p:spPr>
        <p:txBody>
          <a:bodyPr/>
          <a:lstStyle/>
          <a:p>
            <a:pPr eaLnBrk="1" hangingPunct="1">
              <a:defRPr/>
            </a:pPr>
            <a:r>
              <a:rPr lang="en-US" sz="3200" b="1" dirty="0">
                <a:solidFill>
                  <a:srgbClr val="FFFFFF"/>
                </a:solidFill>
                <a:latin typeface="Arial" charset="0"/>
                <a:ea typeface="ＭＳ Ｐゴシック" charset="0"/>
                <a:cs typeface="ＭＳ Ｐゴシック" charset="0"/>
              </a:rPr>
              <a:t>Contrasting Two Key Covenants</a:t>
            </a:r>
          </a:p>
        </p:txBody>
      </p:sp>
      <p:graphicFrame>
        <p:nvGraphicFramePr>
          <p:cNvPr id="180246" name="Group 22"/>
          <p:cNvGraphicFramePr>
            <a:graphicFrameLocks noGrp="1"/>
          </p:cNvGraphicFramePr>
          <p:nvPr/>
        </p:nvGraphicFramePr>
        <p:xfrm>
          <a:off x="76200" y="990600"/>
          <a:ext cx="8991600" cy="5686425"/>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828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Promises</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Land, seed, and blessing (without indication of time of fulfillment)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Blessing for obedience and cursing for disobedience (Lev. 26; Deut. 28)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Conditions</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Unconditional: </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r>
                        <a:rPr kumimoji="0" lang="en-US" sz="2400" b="0" i="0" u="none" strike="noStrike" cap="none" normalizeH="0" baseline="0">
                          <a:ln>
                            <a:noFill/>
                          </a:ln>
                          <a:solidFill>
                            <a:schemeClr val="tx1"/>
                          </a:solidFill>
                          <a:effectLst/>
                          <a:latin typeface="Arial" charset="0"/>
                          <a:ea typeface="ＭＳ Ｐゴシック" charset="0"/>
                          <a:cs typeface="Times New Roman" charset="0"/>
                        </a:rPr>
                        <a:t>I will…</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Conditional: </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r>
                        <a:rPr kumimoji="0" lang="en-US" sz="2400" b="0" i="0" u="none" strike="noStrike" cap="none" normalizeH="0" baseline="0">
                          <a:ln>
                            <a:noFill/>
                          </a:ln>
                          <a:solidFill>
                            <a:schemeClr val="tx1"/>
                          </a:solidFill>
                          <a:effectLst/>
                          <a:latin typeface="Arial" charset="0"/>
                          <a:ea typeface="ＭＳ Ｐゴシック" charset="0"/>
                          <a:cs typeface="Times New Roman" charset="0"/>
                        </a:rPr>
                        <a:t>If you will…then I will…</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Partici-pation</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Abraham asleep </a:t>
                      </a:r>
                      <a:br>
                        <a:rPr kumimoji="0" lang="en-US" sz="2400" b="0" i="0" u="none" strike="noStrike" cap="none" normalizeH="0" baseline="0">
                          <a:ln>
                            <a:noFill/>
                          </a:ln>
                          <a:solidFill>
                            <a:schemeClr val="tx1"/>
                          </a:solidFill>
                          <a:effectLst/>
                          <a:latin typeface="Arial" charset="0"/>
                          <a:ea typeface="ＭＳ Ｐゴシック" charset="0"/>
                          <a:cs typeface="Times New Roman" charset="0"/>
                        </a:rPr>
                      </a:br>
                      <a:r>
                        <a:rPr kumimoji="0" lang="en-US" sz="2400" b="0" i="0" u="none" strike="noStrike" cap="none" normalizeH="0" baseline="0">
                          <a:ln>
                            <a:noFill/>
                          </a:ln>
                          <a:solidFill>
                            <a:schemeClr val="tx1"/>
                          </a:solidFill>
                          <a:effectLst/>
                          <a:latin typeface="Arial" charset="0"/>
                          <a:ea typeface="ＭＳ Ｐゴシック" charset="0"/>
                          <a:cs typeface="Times New Roman" charset="0"/>
                        </a:rPr>
                        <a:t>(Gen. 15:17)</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Israel agreed to obey (Exod. 19:8)</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Analogy</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Father to son (royal grant)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Suzerain (superior king) to vassal (servant nation)</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Tree>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2994"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2" name="Title 5"/>
          <p:cNvSpPr>
            <a:spLocks noGrp="1"/>
          </p:cNvSpPr>
          <p:nvPr>
            <p:ph type="title" idx="4294967295"/>
          </p:nvPr>
        </p:nvSpPr>
        <p:spPr>
          <a:xfrm>
            <a:off x="0" y="0"/>
            <a:ext cx="9144000" cy="914400"/>
          </a:xfrm>
        </p:spPr>
        <p:txBody>
          <a:bodyPr/>
          <a:lstStyle/>
          <a:p>
            <a:pPr eaLnBrk="1" hangingPunct="1">
              <a:defRPr/>
            </a:pPr>
            <a:r>
              <a:rPr lang="en-US" sz="3200" b="1" dirty="0">
                <a:solidFill>
                  <a:srgbClr val="FFFFFF"/>
                </a:solidFill>
                <a:latin typeface="Arial" charset="0"/>
                <a:ea typeface="ＭＳ Ｐゴシック" charset="0"/>
                <a:cs typeface="ＭＳ Ｐゴシック" charset="0"/>
              </a:rPr>
              <a:t>Contrasting Two Key Covenants</a:t>
            </a:r>
          </a:p>
        </p:txBody>
      </p:sp>
      <p:graphicFrame>
        <p:nvGraphicFramePr>
          <p:cNvPr id="8" name="Table 7"/>
          <p:cNvGraphicFramePr>
            <a:graphicFrameLocks noGrp="1"/>
          </p:cNvGraphicFramePr>
          <p:nvPr/>
        </p:nvGraphicFramePr>
        <p:xfrm>
          <a:off x="76200" y="990600"/>
          <a:ext cx="8991600" cy="5686425"/>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Form</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Oral (no written stipulations)</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Written on tablets of stone &amp; Pentateuch</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828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Emphasis</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Blessing over discipline/judgment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(five </a:t>
                      </a:r>
                      <a:r>
                        <a:rPr kumimoji="0" lang="ja-JP" altLang="en-US" sz="2400" b="0" i="0" u="none" strike="noStrike" cap="none" normalizeH="0" baseline="0">
                          <a:ln>
                            <a:noFill/>
                          </a:ln>
                          <a:solidFill>
                            <a:srgbClr val="FFFFFF"/>
                          </a:solidFill>
                          <a:effectLst/>
                          <a:latin typeface="Arial" charset="0"/>
                          <a:ea typeface="ＭＳ Ｐゴシック" charset="0"/>
                          <a:cs typeface="Times New Roman" charset="0"/>
                        </a:rPr>
                        <a:t>“</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blessings</a:t>
                      </a:r>
                      <a:r>
                        <a:rPr kumimoji="0" lang="ja-JP" altLang="en-US" sz="2400" b="0" i="0" u="none" strike="noStrike" cap="none" normalizeH="0" baseline="0">
                          <a:ln>
                            <a:noFill/>
                          </a:ln>
                          <a:solidFill>
                            <a:srgbClr val="FFFFFF"/>
                          </a:solidFill>
                          <a:effectLst/>
                          <a:latin typeface="Arial" charset="0"/>
                          <a:ea typeface="ＭＳ Ｐゴシック" charset="0"/>
                          <a:cs typeface="Times New Roman" charset="0"/>
                        </a:rPr>
                        <a:t>”</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 in Gen. 12:1-3)</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Judgment/discipline over blessing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(contrast Deut. 28:1-14 &amp; 28:15-68)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Christology</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Ultimate seed (Gen. 12:3)</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Typified in tabernacle (Heb. 8–10)</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Sign</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Circumcision (Gen. 17:11)</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Sabbath (Exod. 31:13, 17)</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84138"/>
            <a:ext cx="9220200" cy="709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1" name="Rectangle 3"/>
          <p:cNvSpPr>
            <a:spLocks noGrp="1" noRot="1" noChangeArrowheads="1"/>
          </p:cNvSpPr>
          <p:nvPr>
            <p:ph type="title" idx="4294967295"/>
          </p:nvPr>
        </p:nvSpPr>
        <p:spPr>
          <a:xfrm>
            <a:off x="1752600" y="228600"/>
            <a:ext cx="5943600" cy="762000"/>
          </a:xfrm>
          <a:solidFill>
            <a:srgbClr val="FF0000"/>
          </a:solidFill>
          <a:ln>
            <a:solidFill>
              <a:schemeClr val="bg2"/>
            </a:solidFill>
          </a:ln>
        </p:spPr>
        <p:txBody>
          <a:bodyPr/>
          <a:lstStyle/>
          <a:p>
            <a:pPr eaLnBrk="1" hangingPunct="1">
              <a:defRPr/>
            </a:pPr>
            <a:r>
              <a:rPr lang="en-US" sz="4000">
                <a:latin typeface="Arial"/>
                <a:ea typeface="ＭＳ Ｐゴシック" charset="0"/>
                <a:cs typeface="Arial"/>
              </a:rPr>
              <a:t>Ancient Covenants</a:t>
            </a:r>
          </a:p>
        </p:txBody>
      </p:sp>
      <p:sp>
        <p:nvSpPr>
          <p:cNvPr id="58376" name="Rectangle 8"/>
          <p:cNvSpPr>
            <a:spLocks noChangeArrowheads="1"/>
          </p:cNvSpPr>
          <p:nvPr/>
        </p:nvSpPr>
        <p:spPr bwMode="auto">
          <a:xfrm>
            <a:off x="-36513" y="1828800"/>
            <a:ext cx="3505201" cy="3276600"/>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en-US" sz="2800" b="1" dirty="0">
                <a:effectLst>
                  <a:outerShdw blurRad="38100" dist="38100" dir="2700000" algn="tl">
                    <a:srgbClr val="000000"/>
                  </a:outerShdw>
                </a:effectLst>
                <a:latin typeface="Arial"/>
                <a:cs typeface="Arial"/>
              </a:rPr>
              <a:t>Hiram of Lebanon covenanted with Israel to build the temple (1 Kings 5:1)</a:t>
            </a:r>
          </a:p>
        </p:txBody>
      </p:sp>
      <p:sp>
        <p:nvSpPr>
          <p:cNvPr id="58377" name="WordArt 9"/>
          <p:cNvSpPr>
            <a:spLocks noChangeArrowheads="1" noChangeShapeType="1" noTextEdit="1"/>
          </p:cNvSpPr>
          <p:nvPr/>
        </p:nvSpPr>
        <p:spPr bwMode="auto">
          <a:xfrm>
            <a:off x="-228600" y="1371600"/>
            <a:ext cx="3375025" cy="1676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ea typeface="Impact"/>
                <a:cs typeface="Impact"/>
              </a:rPr>
              <a:t>Parity</a:t>
            </a:r>
          </a:p>
        </p:txBody>
      </p:sp>
      <p:sp>
        <p:nvSpPr>
          <p:cNvPr id="58378" name="Rectangle 10"/>
          <p:cNvSpPr>
            <a:spLocks noChangeArrowheads="1"/>
          </p:cNvSpPr>
          <p:nvPr/>
        </p:nvSpPr>
        <p:spPr bwMode="auto">
          <a:xfrm>
            <a:off x="5435600" y="1752600"/>
            <a:ext cx="3792538" cy="3836988"/>
          </a:xfrm>
          <a:prstGeom prst="rect">
            <a:avLst/>
          </a:prstGeom>
          <a:solidFill>
            <a:srgbClr val="660033"/>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en-US" sz="2800" b="1" dirty="0">
                <a:effectLst>
                  <a:outerShdw blurRad="38100" dist="38100" dir="2700000" algn="tl">
                    <a:srgbClr val="000000"/>
                  </a:outerShdw>
                </a:effectLst>
                <a:latin typeface="Arial"/>
                <a:cs typeface="Arial"/>
              </a:rPr>
              <a:t>Hittites were fierce </a:t>
            </a:r>
            <a:r>
              <a:rPr lang="ja-JP" altLang="en-US" sz="2800" b="1" dirty="0">
                <a:effectLst>
                  <a:outerShdw blurRad="38100" dist="38100" dir="2700000" algn="tl">
                    <a:srgbClr val="000000"/>
                  </a:outerShdw>
                </a:effectLst>
                <a:latin typeface="Arial"/>
                <a:cs typeface="Arial"/>
              </a:rPr>
              <a:t>“</a:t>
            </a:r>
            <a:r>
              <a:rPr lang="en-US" sz="2800" b="1" dirty="0">
                <a:effectLst>
                  <a:outerShdw blurRad="38100" dist="38100" dir="2700000" algn="tl">
                    <a:srgbClr val="000000"/>
                  </a:outerShdw>
                </a:effectLst>
                <a:latin typeface="Arial"/>
                <a:cs typeface="Arial"/>
              </a:rPr>
              <a:t>lords</a:t>
            </a:r>
            <a:r>
              <a:rPr lang="ja-JP" altLang="en-US" sz="2800" b="1" dirty="0">
                <a:effectLst>
                  <a:outerShdw blurRad="38100" dist="38100" dir="2700000" algn="tl">
                    <a:srgbClr val="000000"/>
                  </a:outerShdw>
                </a:effectLst>
                <a:latin typeface="Arial"/>
                <a:cs typeface="Arial"/>
              </a:rPr>
              <a:t>”</a:t>
            </a:r>
            <a:r>
              <a:rPr lang="en-US" sz="2800" b="1" dirty="0">
                <a:effectLst>
                  <a:outerShdw blurRad="38100" dist="38100" dir="2700000" algn="tl">
                    <a:srgbClr val="000000"/>
                  </a:outerShdw>
                </a:effectLst>
                <a:latin typeface="Arial"/>
                <a:cs typeface="Arial"/>
              </a:rPr>
              <a:t> (suzerains) who forced servant (vassal) nations to submit to their rule</a:t>
            </a:r>
          </a:p>
        </p:txBody>
      </p:sp>
      <p:sp>
        <p:nvSpPr>
          <p:cNvPr id="58379" name="WordArt 11"/>
          <p:cNvSpPr>
            <a:spLocks noChangeArrowheads="1" noChangeShapeType="1" noTextEdit="1"/>
          </p:cNvSpPr>
          <p:nvPr/>
        </p:nvSpPr>
        <p:spPr bwMode="auto">
          <a:xfrm>
            <a:off x="5638800" y="1143000"/>
            <a:ext cx="3375025" cy="1676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Suzerain-Vassal</a:t>
            </a:r>
          </a:p>
        </p:txBody>
      </p:sp>
      <p:sp>
        <p:nvSpPr>
          <p:cNvPr id="58380" name="Oval 12"/>
          <p:cNvSpPr>
            <a:spLocks noChangeArrowheads="1"/>
          </p:cNvSpPr>
          <p:nvPr/>
        </p:nvSpPr>
        <p:spPr bwMode="auto">
          <a:xfrm rot="4956826">
            <a:off x="4724400" y="723900"/>
            <a:ext cx="1066800" cy="1905000"/>
          </a:xfrm>
          <a:prstGeom prst="ellipse">
            <a:avLst/>
          </a:prstGeom>
          <a:noFill/>
          <a:ln w="57150">
            <a:solidFill>
              <a:srgbClr val="660033"/>
            </a:solidFill>
            <a:round/>
            <a:headEnd/>
            <a:tailEnd/>
          </a:ln>
          <a:extLst>
            <a:ext uri="{909E8E84-426E-40dd-AFC4-6F175D3DCCD1}">
              <a14:hiddenFill xmlns="" xmlns:a14="http://schemas.microsoft.com/office/drawing/2010/main">
                <a:solidFill>
                  <a:srgbClr val="FFFFFF"/>
                </a:solidFill>
              </a14:hiddenFill>
            </a:ext>
          </a:extLst>
        </p:spPr>
        <p:txBody>
          <a:bodyPr rot="10800000" vert="eaVert" wrap="none" anchor="ctr"/>
          <a:lstStyle/>
          <a:p>
            <a:pPr algn="ctr"/>
            <a:endParaRPr lang="en-US">
              <a:solidFill>
                <a:srgbClr val="FF0000"/>
              </a:solidFill>
              <a:latin typeface="Garamond" charset="0"/>
            </a:endParaRPr>
          </a:p>
        </p:txBody>
      </p:sp>
      <p:sp>
        <p:nvSpPr>
          <p:cNvPr id="143368" name="Text Box 14"/>
          <p:cNvSpPr txBox="1">
            <a:spLocks noChangeArrowheads="1"/>
          </p:cNvSpPr>
          <p:nvPr/>
        </p:nvSpPr>
        <p:spPr bwMode="auto">
          <a:xfrm>
            <a:off x="8534400" y="-76200"/>
            <a:ext cx="609600" cy="457200"/>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38</a:t>
            </a:r>
          </a:p>
        </p:txBody>
      </p:sp>
      <p:sp>
        <p:nvSpPr>
          <p:cNvPr id="58372" name="Oval 4"/>
          <p:cNvSpPr>
            <a:spLocks noChangeArrowheads="1"/>
          </p:cNvSpPr>
          <p:nvPr/>
        </p:nvSpPr>
        <p:spPr bwMode="auto">
          <a:xfrm rot="361439">
            <a:off x="4572000" y="2971800"/>
            <a:ext cx="1066800" cy="1905000"/>
          </a:xfrm>
          <a:prstGeom prst="ellipse">
            <a:avLst/>
          </a:prstGeom>
          <a:noFill/>
          <a:ln w="5715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0000"/>
              </a:solidFill>
              <a:latin typeface="Garamond"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fade">
                                      <p:cBhvr>
                                        <p:cTn id="7" dur="770" decel="100000"/>
                                        <p:tgtEl>
                                          <p:spTgt spid="58377"/>
                                        </p:tgtEl>
                                      </p:cBhvr>
                                    </p:animEffect>
                                    <p:animScale>
                                      <p:cBhvr>
                                        <p:cTn id="8" dur="770" decel="100000"/>
                                        <p:tgtEl>
                                          <p:spTgt spid="58377"/>
                                        </p:tgtEl>
                                      </p:cBhvr>
                                      <p:from x="10000" y="10000"/>
                                      <p:to x="200000" y="450000"/>
                                    </p:animScale>
                                    <p:animScale>
                                      <p:cBhvr>
                                        <p:cTn id="9" dur="1230" accel="100000" fill="hold">
                                          <p:stCondLst>
                                            <p:cond delay="770"/>
                                          </p:stCondLst>
                                        </p:cTn>
                                        <p:tgtEl>
                                          <p:spTgt spid="58377"/>
                                        </p:tgtEl>
                                      </p:cBhvr>
                                      <p:from x="200000" y="450000"/>
                                      <p:to x="100000" y="100000"/>
                                    </p:animScale>
                                    <p:set>
                                      <p:cBhvr>
                                        <p:cTn id="10" dur="770" fill="hold"/>
                                        <p:tgtEl>
                                          <p:spTgt spid="58377"/>
                                        </p:tgtEl>
                                        <p:attrNameLst>
                                          <p:attrName>ppt_x</p:attrName>
                                        </p:attrNameLst>
                                      </p:cBhvr>
                                      <p:to>
                                        <p:strVal val="(0.5)"/>
                                      </p:to>
                                    </p:set>
                                    <p:anim from="(0.5)" to="(#ppt_x)" calcmode="lin" valueType="num">
                                      <p:cBhvr>
                                        <p:cTn id="11" dur="1230" accel="100000" fill="hold">
                                          <p:stCondLst>
                                            <p:cond delay="770"/>
                                          </p:stCondLst>
                                        </p:cTn>
                                        <p:tgtEl>
                                          <p:spTgt spid="58377"/>
                                        </p:tgtEl>
                                        <p:attrNameLst>
                                          <p:attrName>ppt_x</p:attrName>
                                        </p:attrNameLst>
                                      </p:cBhvr>
                                    </p:anim>
                                    <p:set>
                                      <p:cBhvr>
                                        <p:cTn id="12" dur="770" fill="hold"/>
                                        <p:tgtEl>
                                          <p:spTgt spid="58377"/>
                                        </p:tgtEl>
                                        <p:attrNameLst>
                                          <p:attrName>ppt_y</p:attrName>
                                        </p:attrNameLst>
                                      </p:cBhvr>
                                      <p:to>
                                        <p:strVal val="(#ppt_y+0.4)"/>
                                      </p:to>
                                    </p:set>
                                    <p:anim from="(#ppt_y+0.4)" to="(#ppt_y)" calcmode="lin" valueType="num">
                                      <p:cBhvr>
                                        <p:cTn id="13" dur="1230" accel="100000" fill="hold">
                                          <p:stCondLst>
                                            <p:cond delay="770"/>
                                          </p:stCondLst>
                                        </p:cTn>
                                        <p:tgtEl>
                                          <p:spTgt spid="58377"/>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8376"/>
                                        </p:tgtEl>
                                        <p:attrNameLst>
                                          <p:attrName>style.visibility</p:attrName>
                                        </p:attrNameLst>
                                      </p:cBhvr>
                                      <p:to>
                                        <p:strVal val="visible"/>
                                      </p:to>
                                    </p:set>
                                    <p:animEffect transition="in" filter="fade">
                                      <p:cBhvr>
                                        <p:cTn id="16" dur="770" decel="100000"/>
                                        <p:tgtEl>
                                          <p:spTgt spid="58376"/>
                                        </p:tgtEl>
                                      </p:cBhvr>
                                    </p:animEffect>
                                    <p:animScale>
                                      <p:cBhvr>
                                        <p:cTn id="17" dur="770" decel="100000"/>
                                        <p:tgtEl>
                                          <p:spTgt spid="58376"/>
                                        </p:tgtEl>
                                      </p:cBhvr>
                                      <p:from x="10000" y="10000"/>
                                      <p:to x="200000" y="450000"/>
                                    </p:animScale>
                                    <p:animScale>
                                      <p:cBhvr>
                                        <p:cTn id="18" dur="1230" accel="100000" fill="hold">
                                          <p:stCondLst>
                                            <p:cond delay="770"/>
                                          </p:stCondLst>
                                        </p:cTn>
                                        <p:tgtEl>
                                          <p:spTgt spid="58376"/>
                                        </p:tgtEl>
                                      </p:cBhvr>
                                      <p:from x="200000" y="450000"/>
                                      <p:to x="100000" y="100000"/>
                                    </p:animScale>
                                    <p:set>
                                      <p:cBhvr>
                                        <p:cTn id="19" dur="770" fill="hold"/>
                                        <p:tgtEl>
                                          <p:spTgt spid="58376"/>
                                        </p:tgtEl>
                                        <p:attrNameLst>
                                          <p:attrName>ppt_x</p:attrName>
                                        </p:attrNameLst>
                                      </p:cBhvr>
                                      <p:to>
                                        <p:strVal val="(0.5)"/>
                                      </p:to>
                                    </p:set>
                                    <p:anim from="(0.5)" to="(#ppt_x)" calcmode="lin" valueType="num">
                                      <p:cBhvr>
                                        <p:cTn id="20" dur="1230" accel="100000" fill="hold">
                                          <p:stCondLst>
                                            <p:cond delay="770"/>
                                          </p:stCondLst>
                                        </p:cTn>
                                        <p:tgtEl>
                                          <p:spTgt spid="58376"/>
                                        </p:tgtEl>
                                        <p:attrNameLst>
                                          <p:attrName>ppt_x</p:attrName>
                                        </p:attrNameLst>
                                      </p:cBhvr>
                                    </p:anim>
                                    <p:set>
                                      <p:cBhvr>
                                        <p:cTn id="21" dur="770" fill="hold"/>
                                        <p:tgtEl>
                                          <p:spTgt spid="58376"/>
                                        </p:tgtEl>
                                        <p:attrNameLst>
                                          <p:attrName>ppt_y</p:attrName>
                                        </p:attrNameLst>
                                      </p:cBhvr>
                                      <p:to>
                                        <p:strVal val="(#ppt_y+0.4)"/>
                                      </p:to>
                                    </p:set>
                                    <p:anim from="(#ppt_y+0.4)" to="(#ppt_y)" calcmode="lin" valueType="num">
                                      <p:cBhvr>
                                        <p:cTn id="22" dur="1230" accel="100000" fill="hold">
                                          <p:stCondLst>
                                            <p:cond delay="770"/>
                                          </p:stCondLst>
                                        </p:cTn>
                                        <p:tgtEl>
                                          <p:spTgt spid="58376"/>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58372"/>
                                        </p:tgtEl>
                                        <p:attrNameLst>
                                          <p:attrName>style.visibility</p:attrName>
                                        </p:attrNameLst>
                                      </p:cBhvr>
                                      <p:to>
                                        <p:strVal val="visible"/>
                                      </p:to>
                                    </p:set>
                                    <p:animEffect transition="in" filter="fade">
                                      <p:cBhvr>
                                        <p:cTn id="25" dur="770" decel="100000"/>
                                        <p:tgtEl>
                                          <p:spTgt spid="58372"/>
                                        </p:tgtEl>
                                      </p:cBhvr>
                                    </p:animEffect>
                                    <p:animScale>
                                      <p:cBhvr>
                                        <p:cTn id="26" dur="770" decel="100000"/>
                                        <p:tgtEl>
                                          <p:spTgt spid="58372"/>
                                        </p:tgtEl>
                                      </p:cBhvr>
                                      <p:from x="10000" y="10000"/>
                                      <p:to x="200000" y="450000"/>
                                    </p:animScale>
                                    <p:animScale>
                                      <p:cBhvr>
                                        <p:cTn id="27" dur="1230" accel="100000" fill="hold">
                                          <p:stCondLst>
                                            <p:cond delay="770"/>
                                          </p:stCondLst>
                                        </p:cTn>
                                        <p:tgtEl>
                                          <p:spTgt spid="58372"/>
                                        </p:tgtEl>
                                      </p:cBhvr>
                                      <p:from x="200000" y="450000"/>
                                      <p:to x="100000" y="100000"/>
                                    </p:animScale>
                                    <p:set>
                                      <p:cBhvr>
                                        <p:cTn id="28" dur="770" fill="hold"/>
                                        <p:tgtEl>
                                          <p:spTgt spid="58372"/>
                                        </p:tgtEl>
                                        <p:attrNameLst>
                                          <p:attrName>ppt_x</p:attrName>
                                        </p:attrNameLst>
                                      </p:cBhvr>
                                      <p:to>
                                        <p:strVal val="(0.5)"/>
                                      </p:to>
                                    </p:set>
                                    <p:anim from="(0.5)" to="(#ppt_x)" calcmode="lin" valueType="num">
                                      <p:cBhvr>
                                        <p:cTn id="29" dur="1230" accel="100000" fill="hold">
                                          <p:stCondLst>
                                            <p:cond delay="770"/>
                                          </p:stCondLst>
                                        </p:cTn>
                                        <p:tgtEl>
                                          <p:spTgt spid="58372"/>
                                        </p:tgtEl>
                                        <p:attrNameLst>
                                          <p:attrName>ppt_x</p:attrName>
                                        </p:attrNameLst>
                                      </p:cBhvr>
                                    </p:anim>
                                    <p:set>
                                      <p:cBhvr>
                                        <p:cTn id="30" dur="770" fill="hold"/>
                                        <p:tgtEl>
                                          <p:spTgt spid="58372"/>
                                        </p:tgtEl>
                                        <p:attrNameLst>
                                          <p:attrName>ppt_y</p:attrName>
                                        </p:attrNameLst>
                                      </p:cBhvr>
                                      <p:to>
                                        <p:strVal val="(#ppt_y+0.4)"/>
                                      </p:to>
                                    </p:set>
                                    <p:anim from="(#ppt_y+0.4)" to="(#ppt_y)" calcmode="lin" valueType="num">
                                      <p:cBhvr>
                                        <p:cTn id="31" dur="1230" accel="100000" fill="hold">
                                          <p:stCondLst>
                                            <p:cond delay="770"/>
                                          </p:stCondLst>
                                        </p:cTn>
                                        <p:tgtEl>
                                          <p:spTgt spid="5837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58379"/>
                                        </p:tgtEl>
                                        <p:attrNameLst>
                                          <p:attrName>style.visibility</p:attrName>
                                        </p:attrNameLst>
                                      </p:cBhvr>
                                      <p:to>
                                        <p:strVal val="visible"/>
                                      </p:to>
                                    </p:set>
                                    <p:animEffect transition="in" filter="fade">
                                      <p:cBhvr>
                                        <p:cTn id="36" dur="770" decel="100000"/>
                                        <p:tgtEl>
                                          <p:spTgt spid="58379"/>
                                        </p:tgtEl>
                                      </p:cBhvr>
                                    </p:animEffect>
                                    <p:animScale>
                                      <p:cBhvr>
                                        <p:cTn id="37" dur="770" decel="100000"/>
                                        <p:tgtEl>
                                          <p:spTgt spid="58379"/>
                                        </p:tgtEl>
                                      </p:cBhvr>
                                      <p:from x="10000" y="10000"/>
                                      <p:to x="200000" y="450000"/>
                                    </p:animScale>
                                    <p:animScale>
                                      <p:cBhvr>
                                        <p:cTn id="38" dur="1230" accel="100000" fill="hold">
                                          <p:stCondLst>
                                            <p:cond delay="770"/>
                                          </p:stCondLst>
                                        </p:cTn>
                                        <p:tgtEl>
                                          <p:spTgt spid="58379"/>
                                        </p:tgtEl>
                                      </p:cBhvr>
                                      <p:from x="200000" y="450000"/>
                                      <p:to x="100000" y="100000"/>
                                    </p:animScale>
                                    <p:set>
                                      <p:cBhvr>
                                        <p:cTn id="39" dur="770" fill="hold"/>
                                        <p:tgtEl>
                                          <p:spTgt spid="58379"/>
                                        </p:tgtEl>
                                        <p:attrNameLst>
                                          <p:attrName>ppt_x</p:attrName>
                                        </p:attrNameLst>
                                      </p:cBhvr>
                                      <p:to>
                                        <p:strVal val="(0.5)"/>
                                      </p:to>
                                    </p:set>
                                    <p:anim from="(0.5)" to="(#ppt_x)" calcmode="lin" valueType="num">
                                      <p:cBhvr>
                                        <p:cTn id="40" dur="1230" accel="100000" fill="hold">
                                          <p:stCondLst>
                                            <p:cond delay="770"/>
                                          </p:stCondLst>
                                        </p:cTn>
                                        <p:tgtEl>
                                          <p:spTgt spid="58379"/>
                                        </p:tgtEl>
                                        <p:attrNameLst>
                                          <p:attrName>ppt_x</p:attrName>
                                        </p:attrNameLst>
                                      </p:cBhvr>
                                    </p:anim>
                                    <p:set>
                                      <p:cBhvr>
                                        <p:cTn id="41" dur="770" fill="hold"/>
                                        <p:tgtEl>
                                          <p:spTgt spid="58379"/>
                                        </p:tgtEl>
                                        <p:attrNameLst>
                                          <p:attrName>ppt_y</p:attrName>
                                        </p:attrNameLst>
                                      </p:cBhvr>
                                      <p:to>
                                        <p:strVal val="(#ppt_y+0.4)"/>
                                      </p:to>
                                    </p:set>
                                    <p:anim from="(#ppt_y+0.4)" to="(#ppt_y)" calcmode="lin" valueType="num">
                                      <p:cBhvr>
                                        <p:cTn id="42" dur="1230" accel="100000" fill="hold">
                                          <p:stCondLst>
                                            <p:cond delay="770"/>
                                          </p:stCondLst>
                                        </p:cTn>
                                        <p:tgtEl>
                                          <p:spTgt spid="58379"/>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58378"/>
                                        </p:tgtEl>
                                        <p:attrNameLst>
                                          <p:attrName>style.visibility</p:attrName>
                                        </p:attrNameLst>
                                      </p:cBhvr>
                                      <p:to>
                                        <p:strVal val="visible"/>
                                      </p:to>
                                    </p:set>
                                    <p:animEffect transition="in" filter="fade">
                                      <p:cBhvr>
                                        <p:cTn id="45" dur="770" decel="100000"/>
                                        <p:tgtEl>
                                          <p:spTgt spid="58378"/>
                                        </p:tgtEl>
                                      </p:cBhvr>
                                    </p:animEffect>
                                    <p:animScale>
                                      <p:cBhvr>
                                        <p:cTn id="46" dur="770" decel="100000"/>
                                        <p:tgtEl>
                                          <p:spTgt spid="58378"/>
                                        </p:tgtEl>
                                      </p:cBhvr>
                                      <p:from x="10000" y="10000"/>
                                      <p:to x="200000" y="450000"/>
                                    </p:animScale>
                                    <p:animScale>
                                      <p:cBhvr>
                                        <p:cTn id="47" dur="1230" accel="100000" fill="hold">
                                          <p:stCondLst>
                                            <p:cond delay="770"/>
                                          </p:stCondLst>
                                        </p:cTn>
                                        <p:tgtEl>
                                          <p:spTgt spid="58378"/>
                                        </p:tgtEl>
                                      </p:cBhvr>
                                      <p:from x="200000" y="450000"/>
                                      <p:to x="100000" y="100000"/>
                                    </p:animScale>
                                    <p:set>
                                      <p:cBhvr>
                                        <p:cTn id="48" dur="770" fill="hold"/>
                                        <p:tgtEl>
                                          <p:spTgt spid="58378"/>
                                        </p:tgtEl>
                                        <p:attrNameLst>
                                          <p:attrName>ppt_x</p:attrName>
                                        </p:attrNameLst>
                                      </p:cBhvr>
                                      <p:to>
                                        <p:strVal val="(0.5)"/>
                                      </p:to>
                                    </p:set>
                                    <p:anim from="(0.5)" to="(#ppt_x)" calcmode="lin" valueType="num">
                                      <p:cBhvr>
                                        <p:cTn id="49" dur="1230" accel="100000" fill="hold">
                                          <p:stCondLst>
                                            <p:cond delay="770"/>
                                          </p:stCondLst>
                                        </p:cTn>
                                        <p:tgtEl>
                                          <p:spTgt spid="58378"/>
                                        </p:tgtEl>
                                        <p:attrNameLst>
                                          <p:attrName>ppt_x</p:attrName>
                                        </p:attrNameLst>
                                      </p:cBhvr>
                                    </p:anim>
                                    <p:set>
                                      <p:cBhvr>
                                        <p:cTn id="50" dur="770" fill="hold"/>
                                        <p:tgtEl>
                                          <p:spTgt spid="58378"/>
                                        </p:tgtEl>
                                        <p:attrNameLst>
                                          <p:attrName>ppt_y</p:attrName>
                                        </p:attrNameLst>
                                      </p:cBhvr>
                                      <p:to>
                                        <p:strVal val="(#ppt_y+0.4)"/>
                                      </p:to>
                                    </p:set>
                                    <p:anim from="(#ppt_y+0.4)" to="(#ppt_y)" calcmode="lin" valueType="num">
                                      <p:cBhvr>
                                        <p:cTn id="51" dur="1230" accel="100000" fill="hold">
                                          <p:stCondLst>
                                            <p:cond delay="770"/>
                                          </p:stCondLst>
                                        </p:cTn>
                                        <p:tgtEl>
                                          <p:spTgt spid="58378"/>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58380"/>
                                        </p:tgtEl>
                                        <p:attrNameLst>
                                          <p:attrName>style.visibility</p:attrName>
                                        </p:attrNameLst>
                                      </p:cBhvr>
                                      <p:to>
                                        <p:strVal val="visible"/>
                                      </p:to>
                                    </p:set>
                                    <p:animEffect transition="in" filter="fade">
                                      <p:cBhvr>
                                        <p:cTn id="54" dur="770" decel="100000"/>
                                        <p:tgtEl>
                                          <p:spTgt spid="58380"/>
                                        </p:tgtEl>
                                      </p:cBhvr>
                                    </p:animEffect>
                                    <p:animScale>
                                      <p:cBhvr>
                                        <p:cTn id="55" dur="770" decel="100000"/>
                                        <p:tgtEl>
                                          <p:spTgt spid="58380"/>
                                        </p:tgtEl>
                                      </p:cBhvr>
                                      <p:from x="10000" y="10000"/>
                                      <p:to x="200000" y="450000"/>
                                    </p:animScale>
                                    <p:animScale>
                                      <p:cBhvr>
                                        <p:cTn id="56" dur="1230" accel="100000" fill="hold">
                                          <p:stCondLst>
                                            <p:cond delay="770"/>
                                          </p:stCondLst>
                                        </p:cTn>
                                        <p:tgtEl>
                                          <p:spTgt spid="58380"/>
                                        </p:tgtEl>
                                      </p:cBhvr>
                                      <p:from x="200000" y="450000"/>
                                      <p:to x="100000" y="100000"/>
                                    </p:animScale>
                                    <p:set>
                                      <p:cBhvr>
                                        <p:cTn id="57" dur="770" fill="hold"/>
                                        <p:tgtEl>
                                          <p:spTgt spid="58380"/>
                                        </p:tgtEl>
                                        <p:attrNameLst>
                                          <p:attrName>ppt_x</p:attrName>
                                        </p:attrNameLst>
                                      </p:cBhvr>
                                      <p:to>
                                        <p:strVal val="(0.5)"/>
                                      </p:to>
                                    </p:set>
                                    <p:anim from="(0.5)" to="(#ppt_x)" calcmode="lin" valueType="num">
                                      <p:cBhvr>
                                        <p:cTn id="58" dur="1230" accel="100000" fill="hold">
                                          <p:stCondLst>
                                            <p:cond delay="770"/>
                                          </p:stCondLst>
                                        </p:cTn>
                                        <p:tgtEl>
                                          <p:spTgt spid="58380"/>
                                        </p:tgtEl>
                                        <p:attrNameLst>
                                          <p:attrName>ppt_x</p:attrName>
                                        </p:attrNameLst>
                                      </p:cBhvr>
                                    </p:anim>
                                    <p:set>
                                      <p:cBhvr>
                                        <p:cTn id="59" dur="770" fill="hold"/>
                                        <p:tgtEl>
                                          <p:spTgt spid="58380"/>
                                        </p:tgtEl>
                                        <p:attrNameLst>
                                          <p:attrName>ppt_y</p:attrName>
                                        </p:attrNameLst>
                                      </p:cBhvr>
                                      <p:to>
                                        <p:strVal val="(#ppt_y+0.4)"/>
                                      </p:to>
                                    </p:set>
                                    <p:anim from="(#ppt_y+0.4)" to="(#ppt_y)" calcmode="lin" valueType="num">
                                      <p:cBhvr>
                                        <p:cTn id="60" dur="1230" accel="100000" fill="hold">
                                          <p:stCondLst>
                                            <p:cond delay="770"/>
                                          </p:stCondLst>
                                        </p:cTn>
                                        <p:tgtEl>
                                          <p:spTgt spid="583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7" grpId="0" animBg="1"/>
      <p:bldP spid="58378" grpId="0" animBg="1"/>
      <p:bldP spid="58379" grpId="0" animBg="1"/>
      <p:bldP spid="58380" grpId="0" animBg="1"/>
      <p:bldP spid="5837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solidFill>
            <a:schemeClr val="tx1"/>
          </a:solidFill>
        </p:spPr>
        <p:txBody>
          <a:bodyPr/>
          <a:lstStyle/>
          <a:p>
            <a:pPr eaLnBrk="1" hangingPunct="1"/>
            <a:r>
              <a:rPr kumimoji="0" lang="en-US" altLang="zh-CN" b="1">
                <a:latin typeface="Arial" charset="0"/>
                <a:ea typeface="Arial" charset="0"/>
                <a:cs typeface="Arial" charset="0"/>
              </a:rPr>
              <a:t>Covenant Comparisons</a:t>
            </a:r>
            <a:endParaRPr kumimoji="0" lang="en-US" b="1">
              <a:latin typeface="Arial" charset="0"/>
              <a:ea typeface="Arial" charset="0"/>
              <a:cs typeface="Arial" charset="0"/>
            </a:endParaRPr>
          </a:p>
        </p:txBody>
      </p:sp>
      <p:sp>
        <p:nvSpPr>
          <p:cNvPr id="214019" name="Text Box 4"/>
          <p:cNvSpPr txBox="1">
            <a:spLocks noChangeArrowheads="1"/>
          </p:cNvSpPr>
          <p:nvPr/>
        </p:nvSpPr>
        <p:spPr bwMode="auto">
          <a:xfrm>
            <a:off x="8153400" y="-4763"/>
            <a:ext cx="990600" cy="461963"/>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52</a:t>
            </a:r>
          </a:p>
        </p:txBody>
      </p:sp>
      <p:sp>
        <p:nvSpPr>
          <p:cNvPr id="5" name="Rectangle 3"/>
          <p:cNvSpPr txBox="1">
            <a:spLocks noChangeArrowheads="1"/>
          </p:cNvSpPr>
          <p:nvPr/>
        </p:nvSpPr>
        <p:spPr bwMode="auto">
          <a:xfrm>
            <a:off x="685800" y="2209800"/>
            <a:ext cx="8077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20000"/>
              </a:spcBef>
              <a:buClr>
                <a:schemeClr val="accent1"/>
              </a:buClr>
              <a:buSzPct val="70000"/>
              <a:buFont typeface="Monotype Sorts" charset="0"/>
              <a:buNone/>
            </a:pPr>
            <a:r>
              <a:rPr lang="en-US" altLang="zh-CN" sz="2800">
                <a:latin typeface="Arial" charset="0"/>
                <a:ea typeface="SimSun" charset="0"/>
                <a:cs typeface="SimSun" charset="0"/>
              </a:rPr>
              <a:t>There are only 4 key eschatological covenants in Scripture.  They share these traits in common:</a:t>
            </a:r>
          </a:p>
          <a:p>
            <a:pPr eaLnBrk="1" hangingPunct="1">
              <a:spcBef>
                <a:spcPct val="20000"/>
              </a:spcBef>
              <a:buClr>
                <a:schemeClr val="accent1"/>
              </a:buClr>
              <a:buSzPct val="70000"/>
              <a:buFont typeface="Monotype Sorts" charset="0"/>
              <a:buNone/>
            </a:pPr>
            <a:r>
              <a:rPr lang="en-US" altLang="zh-CN" sz="2800" b="1">
                <a:latin typeface="Arial" charset="0"/>
                <a:ea typeface="SimSun" charset="0"/>
                <a:cs typeface="SimSun" charset="0"/>
              </a:rPr>
              <a:t>1.	Unconditional</a:t>
            </a:r>
          </a:p>
          <a:p>
            <a:pPr eaLnBrk="1" hangingPunct="1">
              <a:spcBef>
                <a:spcPct val="20000"/>
              </a:spcBef>
              <a:buClr>
                <a:schemeClr val="accent1"/>
              </a:buClr>
              <a:buSzPct val="70000"/>
              <a:buFont typeface="Monotype Sorts" charset="0"/>
              <a:buNone/>
            </a:pPr>
            <a:r>
              <a:rPr lang="en-US" altLang="zh-CN" sz="2800" b="1">
                <a:latin typeface="Arial" charset="0"/>
                <a:ea typeface="SimSun" charset="0"/>
                <a:cs typeface="SimSun" charset="0"/>
              </a:rPr>
              <a:t>2.	Eternal</a:t>
            </a:r>
          </a:p>
          <a:p>
            <a:pPr eaLnBrk="1" hangingPunct="1">
              <a:spcBef>
                <a:spcPct val="20000"/>
              </a:spcBef>
              <a:buClr>
                <a:schemeClr val="accent1"/>
              </a:buClr>
              <a:buSzPct val="70000"/>
              <a:buFont typeface="Monotype Sorts" charset="0"/>
              <a:buNone/>
            </a:pPr>
            <a:r>
              <a:rPr lang="en-US" altLang="zh-CN" sz="2800" b="1">
                <a:latin typeface="Arial" charset="0"/>
                <a:ea typeface="SimSun" charset="0"/>
                <a:cs typeface="SimSun" charset="0"/>
              </a:rPr>
              <a:t>3.	Partially &amp; spiritually fulfilled at present</a:t>
            </a:r>
          </a:p>
          <a:p>
            <a:pPr eaLnBrk="1" hangingPunct="1">
              <a:spcBef>
                <a:spcPct val="20000"/>
              </a:spcBef>
              <a:buClr>
                <a:schemeClr val="accent1"/>
              </a:buClr>
              <a:buSzPct val="70000"/>
              <a:buFont typeface="Monotype Sorts" charset="0"/>
              <a:buNone/>
            </a:pPr>
            <a:r>
              <a:rPr lang="en-US" altLang="zh-CN" sz="2800" b="1">
                <a:latin typeface="Arial" charset="0"/>
                <a:ea typeface="SimSun" charset="0"/>
                <a:cs typeface="SimSun" charset="0"/>
              </a:rPr>
              <a:t>4.	Fully &amp; literally fulfilled in the future</a:t>
            </a:r>
          </a:p>
          <a:p>
            <a:pPr eaLnBrk="1" hangingPunct="1">
              <a:spcBef>
                <a:spcPct val="20000"/>
              </a:spcBef>
              <a:buClr>
                <a:schemeClr val="accent1"/>
              </a:buClr>
              <a:buSzPct val="70000"/>
              <a:buFont typeface="Monotype Sorts" charset="0"/>
              <a:buNone/>
            </a:pPr>
            <a:r>
              <a:rPr lang="en-US" altLang="zh-CN" sz="2800" b="1">
                <a:latin typeface="Arial" charset="0"/>
                <a:ea typeface="SimSun" charset="0"/>
                <a:cs typeface="SimSun" charset="0"/>
              </a:rPr>
              <a:t>5.	Universal in scope</a:t>
            </a:r>
            <a:endParaRPr lang="en-US" sz="28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476250"/>
            <a:ext cx="9034463" cy="850900"/>
          </a:xfrm>
          <a:solidFill>
            <a:schemeClr val="tx1"/>
          </a:solidFill>
        </p:spPr>
        <p:txBody>
          <a:bodyPr anchor="ctr"/>
          <a:lstStyle/>
          <a:p>
            <a:pPr algn="ctr" eaLnBrk="1" hangingPunct="1"/>
            <a:r>
              <a:rPr lang="en-US" altLang="zh-CN" b="1">
                <a:solidFill>
                  <a:schemeClr val="accent1"/>
                </a:solidFill>
                <a:latin typeface="Impact" charset="0"/>
                <a:ea typeface="SimSun" charset="0"/>
                <a:cs typeface="SimSun" charset="0"/>
              </a:rPr>
              <a:t>Covenant Contrasts</a:t>
            </a:r>
            <a:endParaRPr lang="en-US">
              <a:latin typeface="Impact" charset="0"/>
              <a:ea typeface="SimSun" charset="0"/>
              <a:cs typeface="SimSun" charset="0"/>
            </a:endParaRPr>
          </a:p>
        </p:txBody>
      </p:sp>
      <p:grpSp>
        <p:nvGrpSpPr>
          <p:cNvPr id="215043" name="Group 4"/>
          <p:cNvGrpSpPr>
            <a:grpSpLocks/>
          </p:cNvGrpSpPr>
          <p:nvPr/>
        </p:nvGrpSpPr>
        <p:grpSpPr bwMode="auto">
          <a:xfrm>
            <a:off x="14288" y="1254125"/>
            <a:ext cx="9053512" cy="5330825"/>
            <a:chOff x="57" y="1296"/>
            <a:chExt cx="5315" cy="3118"/>
          </a:xfrm>
        </p:grpSpPr>
        <p:grpSp>
          <p:nvGrpSpPr>
            <p:cNvPr id="215045" name="Group 5"/>
            <p:cNvGrpSpPr>
              <a:grpSpLocks/>
            </p:cNvGrpSpPr>
            <p:nvPr/>
          </p:nvGrpSpPr>
          <p:grpSpPr bwMode="auto">
            <a:xfrm>
              <a:off x="57" y="1296"/>
              <a:ext cx="5315" cy="292"/>
              <a:chOff x="0" y="1296"/>
              <a:chExt cx="5904" cy="292"/>
            </a:xfrm>
          </p:grpSpPr>
          <p:grpSp>
            <p:nvGrpSpPr>
              <p:cNvPr id="215072" name="Group 6"/>
              <p:cNvGrpSpPr>
                <a:grpSpLocks/>
              </p:cNvGrpSpPr>
              <p:nvPr/>
            </p:nvGrpSpPr>
            <p:grpSpPr bwMode="auto">
              <a:xfrm>
                <a:off x="0" y="1296"/>
                <a:ext cx="1038" cy="292"/>
                <a:chOff x="0" y="0"/>
                <a:chExt cx="754" cy="422"/>
              </a:xfrm>
            </p:grpSpPr>
            <p:sp>
              <p:nvSpPr>
                <p:cNvPr id="215085" name="Rectangle 7"/>
                <p:cNvSpPr>
                  <a:spLocks noChangeArrowheads="1"/>
                </p:cNvSpPr>
                <p:nvPr/>
              </p:nvSpPr>
              <p:spPr bwMode="auto">
                <a:xfrm>
                  <a:off x="0" y="0"/>
                  <a:ext cx="75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6" name="Rectangle 8"/>
                <p:cNvSpPr>
                  <a:spLocks noChangeArrowheads="1"/>
                </p:cNvSpPr>
                <p:nvPr/>
              </p:nvSpPr>
              <p:spPr bwMode="auto">
                <a:xfrm>
                  <a:off x="43" y="0"/>
                  <a:ext cx="66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a:solidFill>
                        <a:srgbClr val="000000"/>
                      </a:solidFill>
                      <a:latin typeface="Arial Narrow" charset="0"/>
                      <a:ea typeface="SimSun" charset="0"/>
                      <a:cs typeface="SimSun" charset="0"/>
                    </a:rPr>
                    <a:t> </a:t>
                  </a:r>
                </a:p>
                <a:p>
                  <a:pPr algn="ctr">
                    <a:tabLst>
                      <a:tab pos="2400300" algn="l"/>
                      <a:tab pos="5156200" algn="r"/>
                    </a:tabLst>
                  </a:pPr>
                  <a:endParaRPr lang="en-US" altLang="zh-CN" sz="2000">
                    <a:solidFill>
                      <a:srgbClr val="000000"/>
                    </a:solidFill>
                    <a:latin typeface="Arial Narrow" charset="0"/>
                    <a:ea typeface="SimSun" charset="0"/>
                    <a:cs typeface="SimSun" charset="0"/>
                  </a:endParaRPr>
                </a:p>
              </p:txBody>
            </p:sp>
          </p:grpSp>
          <p:grpSp>
            <p:nvGrpSpPr>
              <p:cNvPr id="215073" name="Group 9"/>
              <p:cNvGrpSpPr>
                <a:grpSpLocks/>
              </p:cNvGrpSpPr>
              <p:nvPr/>
            </p:nvGrpSpPr>
            <p:grpSpPr bwMode="auto">
              <a:xfrm>
                <a:off x="1038" y="1296"/>
                <a:ext cx="1191" cy="292"/>
                <a:chOff x="754" y="0"/>
                <a:chExt cx="865" cy="422"/>
              </a:xfrm>
            </p:grpSpPr>
            <p:sp>
              <p:nvSpPr>
                <p:cNvPr id="215083" name="Rectangle 10"/>
                <p:cNvSpPr>
                  <a:spLocks noChangeArrowheads="1"/>
                </p:cNvSpPr>
                <p:nvPr/>
              </p:nvSpPr>
              <p:spPr bwMode="auto">
                <a:xfrm>
                  <a:off x="754" y="0"/>
                  <a:ext cx="865"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4" name="Rectangle 11"/>
                <p:cNvSpPr>
                  <a:spLocks noChangeArrowheads="1"/>
                </p:cNvSpPr>
                <p:nvPr/>
              </p:nvSpPr>
              <p:spPr bwMode="auto">
                <a:xfrm>
                  <a:off x="797" y="0"/>
                  <a:ext cx="779"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Abrahamic</a:t>
                  </a:r>
                  <a:endParaRPr lang="en-US" altLang="zh-CN" sz="2000" b="1">
                    <a:solidFill>
                      <a:srgbClr val="000000"/>
                    </a:solidFill>
                    <a:latin typeface="Arial Narrow" charset="0"/>
                    <a:ea typeface="SimSun" charset="0"/>
                    <a:cs typeface="SimSun" charset="0"/>
                  </a:endParaRPr>
                </a:p>
              </p:txBody>
            </p:sp>
          </p:grpSp>
          <p:grpSp>
            <p:nvGrpSpPr>
              <p:cNvPr id="215074" name="Group 12"/>
              <p:cNvGrpSpPr>
                <a:grpSpLocks/>
              </p:cNvGrpSpPr>
              <p:nvPr/>
            </p:nvGrpSpPr>
            <p:grpSpPr bwMode="auto">
              <a:xfrm>
                <a:off x="2229" y="1296"/>
                <a:ext cx="1258" cy="292"/>
                <a:chOff x="1619" y="0"/>
                <a:chExt cx="914" cy="422"/>
              </a:xfrm>
            </p:grpSpPr>
            <p:sp>
              <p:nvSpPr>
                <p:cNvPr id="215081" name="Rectangle 13"/>
                <p:cNvSpPr>
                  <a:spLocks noChangeArrowheads="1"/>
                </p:cNvSpPr>
                <p:nvPr/>
              </p:nvSpPr>
              <p:spPr bwMode="auto">
                <a:xfrm>
                  <a:off x="1619" y="0"/>
                  <a:ext cx="91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2" name="Rectangle 14"/>
                <p:cNvSpPr>
                  <a:spLocks noChangeArrowheads="1"/>
                </p:cNvSpPr>
                <p:nvPr/>
              </p:nvSpPr>
              <p:spPr bwMode="auto">
                <a:xfrm>
                  <a:off x="1662" y="0"/>
                  <a:ext cx="82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Land</a:t>
                  </a:r>
                  <a:endParaRPr lang="en-US" altLang="zh-CN" sz="2000">
                    <a:solidFill>
                      <a:srgbClr val="000000"/>
                    </a:solidFill>
                    <a:latin typeface="Arial Narrow" charset="0"/>
                    <a:ea typeface="SimSun" charset="0"/>
                    <a:cs typeface="SimSun" charset="0"/>
                  </a:endParaRPr>
                </a:p>
              </p:txBody>
            </p:sp>
          </p:grpSp>
          <p:grpSp>
            <p:nvGrpSpPr>
              <p:cNvPr id="215075" name="Group 15"/>
              <p:cNvGrpSpPr>
                <a:grpSpLocks/>
              </p:cNvGrpSpPr>
              <p:nvPr/>
            </p:nvGrpSpPr>
            <p:grpSpPr bwMode="auto">
              <a:xfrm>
                <a:off x="3487" y="1296"/>
                <a:ext cx="1159" cy="292"/>
                <a:chOff x="2533" y="0"/>
                <a:chExt cx="842" cy="422"/>
              </a:xfrm>
            </p:grpSpPr>
            <p:sp>
              <p:nvSpPr>
                <p:cNvPr id="215079" name="Rectangle 16"/>
                <p:cNvSpPr>
                  <a:spLocks noChangeArrowheads="1"/>
                </p:cNvSpPr>
                <p:nvPr/>
              </p:nvSpPr>
              <p:spPr bwMode="auto">
                <a:xfrm>
                  <a:off x="2533" y="0"/>
                  <a:ext cx="842"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0" name="Rectangle 17"/>
                <p:cNvSpPr>
                  <a:spLocks noChangeArrowheads="1"/>
                </p:cNvSpPr>
                <p:nvPr/>
              </p:nvSpPr>
              <p:spPr bwMode="auto">
                <a:xfrm>
                  <a:off x="2576" y="0"/>
                  <a:ext cx="756"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Davidic</a:t>
                  </a:r>
                  <a:endParaRPr lang="en-US" altLang="zh-CN" sz="2000">
                    <a:solidFill>
                      <a:srgbClr val="000000"/>
                    </a:solidFill>
                    <a:latin typeface="Arial Narrow" charset="0"/>
                    <a:ea typeface="SimSun" charset="0"/>
                    <a:cs typeface="SimSun" charset="0"/>
                  </a:endParaRPr>
                </a:p>
              </p:txBody>
            </p:sp>
          </p:grpSp>
          <p:grpSp>
            <p:nvGrpSpPr>
              <p:cNvPr id="215076" name="Group 18"/>
              <p:cNvGrpSpPr>
                <a:grpSpLocks/>
              </p:cNvGrpSpPr>
              <p:nvPr/>
            </p:nvGrpSpPr>
            <p:grpSpPr bwMode="auto">
              <a:xfrm>
                <a:off x="4646" y="1296"/>
                <a:ext cx="1258" cy="292"/>
                <a:chOff x="3375" y="0"/>
                <a:chExt cx="914" cy="422"/>
              </a:xfrm>
            </p:grpSpPr>
            <p:sp>
              <p:nvSpPr>
                <p:cNvPr id="215077" name="Rectangle 19"/>
                <p:cNvSpPr>
                  <a:spLocks noChangeArrowheads="1"/>
                </p:cNvSpPr>
                <p:nvPr/>
              </p:nvSpPr>
              <p:spPr bwMode="auto">
                <a:xfrm>
                  <a:off x="3375" y="0"/>
                  <a:ext cx="91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78" name="Rectangle 20"/>
                <p:cNvSpPr>
                  <a:spLocks noChangeArrowheads="1"/>
                </p:cNvSpPr>
                <p:nvPr/>
              </p:nvSpPr>
              <p:spPr bwMode="auto">
                <a:xfrm>
                  <a:off x="3418" y="0"/>
                  <a:ext cx="82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New</a:t>
                  </a:r>
                  <a:endParaRPr lang="en-US" altLang="zh-CN" sz="2000">
                    <a:solidFill>
                      <a:srgbClr val="000000"/>
                    </a:solidFill>
                    <a:latin typeface="Arial Narrow" charset="0"/>
                    <a:ea typeface="SimSun" charset="0"/>
                    <a:cs typeface="SimSun" charset="0"/>
                  </a:endParaRPr>
                </a:p>
              </p:txBody>
            </p:sp>
          </p:grpSp>
        </p:grpSp>
        <p:grpSp>
          <p:nvGrpSpPr>
            <p:cNvPr id="215046" name="Group 21"/>
            <p:cNvGrpSpPr>
              <a:grpSpLocks/>
            </p:cNvGrpSpPr>
            <p:nvPr/>
          </p:nvGrpSpPr>
          <p:grpSpPr bwMode="auto">
            <a:xfrm>
              <a:off x="59" y="1588"/>
              <a:ext cx="5312" cy="2826"/>
              <a:chOff x="59" y="1588"/>
              <a:chExt cx="5312" cy="2826"/>
            </a:xfrm>
          </p:grpSpPr>
          <p:sp>
            <p:nvSpPr>
              <p:cNvPr id="215047" name="Rectangle 22"/>
              <p:cNvSpPr>
                <a:spLocks noChangeArrowheads="1"/>
              </p:cNvSpPr>
              <p:nvPr/>
            </p:nvSpPr>
            <p:spPr bwMode="auto">
              <a:xfrm>
                <a:off x="59" y="1588"/>
                <a:ext cx="92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Definition: </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God</a:t>
                </a:r>
                <a:r>
                  <a:rPr lang="fr-FR" altLang="zh-CN" sz="2000" b="1" i="1">
                    <a:solidFill>
                      <a:srgbClr val="000000"/>
                    </a:solidFill>
                    <a:latin typeface="Arial Narrow" charset="0"/>
                    <a:ea typeface="SimSun" charset="0"/>
                    <a:cs typeface="SimSun" charset="0"/>
                  </a:rPr>
                  <a:t>'</a:t>
                </a:r>
                <a:r>
                  <a:rPr lang="en-US" altLang="zh-CN" sz="2000" b="1" i="1">
                    <a:solidFill>
                      <a:srgbClr val="000000"/>
                    </a:solidFill>
                    <a:latin typeface="Arial Narrow" charset="0"/>
                    <a:ea typeface="SimSun" charset="0"/>
                    <a:cs typeface="SimSun" charset="0"/>
                  </a:rPr>
                  <a:t>s promise to give Israel…</a:t>
                </a:r>
                <a:endParaRPr lang="en-US" altLang="zh-CN" sz="2000">
                  <a:solidFill>
                    <a:srgbClr val="000000"/>
                  </a:solidFill>
                  <a:latin typeface="Arial Narrow" charset="0"/>
                  <a:ea typeface="SimSun" charset="0"/>
                  <a:cs typeface="SimSun" charset="0"/>
                </a:endParaRPr>
              </a:p>
            </p:txBody>
          </p:sp>
          <p:sp>
            <p:nvSpPr>
              <p:cNvPr id="215048" name="Rectangle 23"/>
              <p:cNvSpPr>
                <a:spLocks noChangeArrowheads="1"/>
              </p:cNvSpPr>
              <p:nvPr/>
            </p:nvSpPr>
            <p:spPr bwMode="auto">
              <a:xfrm>
                <a:off x="979" y="1588"/>
                <a:ext cx="1072"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land, rule, and blessing to benefit the world</a:t>
                </a:r>
              </a:p>
            </p:txBody>
          </p:sp>
          <p:sp>
            <p:nvSpPr>
              <p:cNvPr id="215049" name="Rectangle 24"/>
              <p:cNvSpPr>
                <a:spLocks noChangeArrowheads="1"/>
              </p:cNvSpPr>
              <p:nvPr/>
            </p:nvSpPr>
            <p:spPr bwMode="auto">
              <a:xfrm>
                <a:off x="2051" y="1588"/>
                <a:ext cx="11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r>
                  <a:rPr lang="en-US" altLang="zh-CN" sz="2000" i="1">
                    <a:solidFill>
                      <a:srgbClr val="000000"/>
                    </a:solidFill>
                    <a:latin typeface="Arial Narrow" charset="0"/>
                    <a:ea typeface="SimSun" charset="0"/>
                    <a:cs typeface="SimSun" charset="0"/>
                  </a:rPr>
                  <a:t>physical</a:t>
                </a:r>
                <a:r>
                  <a:rPr lang="en-US" altLang="zh-CN" sz="2000">
                    <a:solidFill>
                      <a:srgbClr val="000000"/>
                    </a:solidFill>
                    <a:latin typeface="Arial Narrow" charset="0"/>
                    <a:ea typeface="SimSun" charset="0"/>
                    <a:cs typeface="SimSun" charset="0"/>
                  </a:rPr>
                  <a:t> </a:t>
                </a:r>
                <a:r>
                  <a:rPr lang="en-US" altLang="zh-CN" sz="2000" u="sng">
                    <a:solidFill>
                      <a:srgbClr val="000000"/>
                    </a:solidFill>
                    <a:latin typeface="Arial Narrow" charset="0"/>
                    <a:ea typeface="SimSun" charset="0"/>
                    <a:cs typeface="SimSun" charset="0"/>
                  </a:rPr>
                  <a:t>land</a:t>
                </a:r>
                <a:r>
                  <a:rPr lang="en-US" altLang="zh-CN" sz="2000">
                    <a:solidFill>
                      <a:srgbClr val="000000"/>
                    </a:solidFill>
                    <a:latin typeface="Arial Narrow" charset="0"/>
                    <a:ea typeface="SimSun" charset="0"/>
                    <a:cs typeface="SimSun" charset="0"/>
                  </a:rPr>
                  <a:t> from the Wadi of Egypt to the Euphrates River (Gen. 15:18)</a:t>
                </a:r>
              </a:p>
            </p:txBody>
          </p:sp>
          <p:sp>
            <p:nvSpPr>
              <p:cNvPr id="215050" name="Rectangle 25"/>
              <p:cNvSpPr>
                <a:spLocks noChangeArrowheads="1"/>
              </p:cNvSpPr>
              <p:nvPr/>
            </p:nvSpPr>
            <p:spPr bwMode="auto">
              <a:xfrm>
                <a:off x="3191" y="1588"/>
                <a:ext cx="10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r>
                  <a:rPr lang="en-US" altLang="zh-CN" sz="2000" i="1">
                    <a:solidFill>
                      <a:srgbClr val="000000"/>
                    </a:solidFill>
                    <a:latin typeface="Arial Narrow" charset="0"/>
                    <a:ea typeface="SimSun" charset="0"/>
                    <a:cs typeface="SimSun" charset="0"/>
                  </a:rPr>
                  <a:t>political</a:t>
                </a:r>
                <a:r>
                  <a:rPr lang="en-US" altLang="zh-CN" sz="2000">
                    <a:solidFill>
                      <a:srgbClr val="000000"/>
                    </a:solidFill>
                    <a:latin typeface="Arial Narrow" charset="0"/>
                    <a:ea typeface="SimSun" charset="0"/>
                    <a:cs typeface="SimSun" charset="0"/>
                  </a:rPr>
                  <a:t> </a:t>
                </a:r>
                <a:r>
                  <a:rPr lang="en-US" altLang="zh-CN" sz="2000" u="sng">
                    <a:solidFill>
                      <a:srgbClr val="000000"/>
                    </a:solidFill>
                    <a:latin typeface="Arial Narrow" charset="0"/>
                    <a:ea typeface="SimSun" charset="0"/>
                    <a:cs typeface="SimSun" charset="0"/>
                  </a:rPr>
                  <a:t>rule</a:t>
                </a:r>
                <a:r>
                  <a:rPr lang="en-US" altLang="zh-CN" sz="2000">
                    <a:solidFill>
                      <a:srgbClr val="000000"/>
                    </a:solidFill>
                    <a:latin typeface="Arial Narrow" charset="0"/>
                    <a:ea typeface="SimSun" charset="0"/>
                    <a:cs typeface="SimSun" charset="0"/>
                  </a:rPr>
                  <a:t> </a:t>
                </a:r>
              </a:p>
              <a:p>
                <a:pPr>
                  <a:tabLst>
                    <a:tab pos="2400300" algn="l"/>
                    <a:tab pos="5156200" algn="r"/>
                  </a:tabLst>
                </a:pPr>
                <a:r>
                  <a:rPr lang="en-US" altLang="zh-CN" sz="2000">
                    <a:solidFill>
                      <a:srgbClr val="000000"/>
                    </a:solidFill>
                    <a:latin typeface="Arial Narrow" charset="0"/>
                    <a:ea typeface="SimSun" charset="0"/>
                    <a:cs typeface="SimSun" charset="0"/>
                  </a:rPr>
                  <a:t>of a descendant of David forever from Zion</a:t>
                </a:r>
              </a:p>
            </p:txBody>
          </p:sp>
          <p:sp>
            <p:nvSpPr>
              <p:cNvPr id="215051" name="Rectangle 26"/>
              <p:cNvSpPr>
                <a:spLocks noChangeArrowheads="1"/>
              </p:cNvSpPr>
              <p:nvPr/>
            </p:nvSpPr>
            <p:spPr bwMode="auto">
              <a:xfrm>
                <a:off x="4231" y="1588"/>
                <a:ext cx="11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r>
                  <a:rPr lang="en-US" altLang="zh-CN" sz="2000" i="1">
                    <a:solidFill>
                      <a:srgbClr val="000000"/>
                    </a:solidFill>
                    <a:latin typeface="Arial Narrow" charset="0"/>
                    <a:ea typeface="SimSun" charset="0"/>
                    <a:cs typeface="SimSun" charset="0"/>
                  </a:rPr>
                  <a:t>spiritual</a:t>
                </a:r>
                <a:r>
                  <a:rPr lang="en-US" altLang="zh-CN" sz="2000">
                    <a:solidFill>
                      <a:srgbClr val="000000"/>
                    </a:solidFill>
                    <a:latin typeface="Arial Narrow" charset="0"/>
                    <a:ea typeface="SimSun" charset="0"/>
                    <a:cs typeface="SimSun" charset="0"/>
                  </a:rPr>
                  <a:t> </a:t>
                </a:r>
                <a:r>
                  <a:rPr lang="en-US" altLang="zh-CN" sz="2000" u="sng">
                    <a:solidFill>
                      <a:srgbClr val="000000"/>
                    </a:solidFill>
                    <a:latin typeface="Arial Narrow" charset="0"/>
                    <a:ea typeface="SimSun" charset="0"/>
                    <a:cs typeface="SimSun" charset="0"/>
                  </a:rPr>
                  <a:t>blessings</a:t>
                </a:r>
                <a:r>
                  <a:rPr lang="en-US" altLang="zh-CN" sz="2000">
                    <a:solidFill>
                      <a:srgbClr val="000000"/>
                    </a:solidFill>
                    <a:latin typeface="Arial Narrow" charset="0"/>
                    <a:ea typeface="SimSun" charset="0"/>
                    <a:cs typeface="SimSun" charset="0"/>
                  </a:rPr>
                  <a:t> of national cleansing and restoration</a:t>
                </a:r>
              </a:p>
            </p:txBody>
          </p:sp>
          <p:sp>
            <p:nvSpPr>
              <p:cNvPr id="215052" name="Rectangle 27"/>
              <p:cNvSpPr>
                <a:spLocks noChangeArrowheads="1"/>
              </p:cNvSpPr>
              <p:nvPr/>
            </p:nvSpPr>
            <p:spPr bwMode="auto">
              <a:xfrm>
                <a:off x="59" y="2265"/>
                <a:ext cx="920" cy="43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Relationship</a:t>
                </a:r>
                <a:endParaRPr lang="en-US" altLang="zh-CN" sz="2000">
                  <a:solidFill>
                    <a:srgbClr val="000000"/>
                  </a:solidFill>
                  <a:latin typeface="Arial Narrow" charset="0"/>
                  <a:ea typeface="SimSun" charset="0"/>
                  <a:cs typeface="SimSun" charset="0"/>
                </a:endParaRPr>
              </a:p>
            </p:txBody>
          </p:sp>
          <p:sp>
            <p:nvSpPr>
              <p:cNvPr id="215053" name="Rectangle 28"/>
              <p:cNvSpPr>
                <a:spLocks noChangeArrowheads="1"/>
              </p:cNvSpPr>
              <p:nvPr/>
            </p:nvSpPr>
            <p:spPr bwMode="auto">
              <a:xfrm>
                <a:off x="979" y="2265"/>
                <a:ext cx="1072" cy="43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 Umbrella</a:t>
                </a:r>
              </a:p>
            </p:txBody>
          </p:sp>
          <p:sp>
            <p:nvSpPr>
              <p:cNvPr id="215054" name="Rectangle 29"/>
              <p:cNvSpPr>
                <a:spLocks noChangeArrowheads="1"/>
              </p:cNvSpPr>
              <p:nvPr/>
            </p:nvSpPr>
            <p:spPr bwMode="auto">
              <a:xfrm>
                <a:off x="2051" y="2265"/>
                <a:ext cx="1140" cy="43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Land</a:t>
                </a:r>
              </a:p>
            </p:txBody>
          </p:sp>
          <p:sp>
            <p:nvSpPr>
              <p:cNvPr id="215055" name="Rectangle 30"/>
              <p:cNvSpPr>
                <a:spLocks noChangeArrowheads="1"/>
              </p:cNvSpPr>
              <p:nvPr/>
            </p:nvSpPr>
            <p:spPr bwMode="auto">
              <a:xfrm>
                <a:off x="3191" y="2265"/>
                <a:ext cx="1040" cy="43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 Seed</a:t>
                </a:r>
              </a:p>
            </p:txBody>
          </p:sp>
          <p:sp>
            <p:nvSpPr>
              <p:cNvPr id="215056" name="Rectangle 31"/>
              <p:cNvSpPr>
                <a:spLocks noChangeArrowheads="1"/>
              </p:cNvSpPr>
              <p:nvPr/>
            </p:nvSpPr>
            <p:spPr bwMode="auto">
              <a:xfrm>
                <a:off x="4231" y="2265"/>
                <a:ext cx="1140" cy="43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 Blessing</a:t>
                </a:r>
              </a:p>
            </p:txBody>
          </p:sp>
          <p:sp>
            <p:nvSpPr>
              <p:cNvPr id="215057" name="Rectangle 32"/>
              <p:cNvSpPr>
                <a:spLocks noChangeArrowheads="1"/>
              </p:cNvSpPr>
              <p:nvPr/>
            </p:nvSpPr>
            <p:spPr bwMode="auto">
              <a:xfrm>
                <a:off x="59" y="2702"/>
                <a:ext cx="920" cy="43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Key Text</a:t>
                </a:r>
                <a:endParaRPr lang="en-US" altLang="zh-CN" sz="2000">
                  <a:solidFill>
                    <a:srgbClr val="000000"/>
                  </a:solidFill>
                  <a:latin typeface="Arial Narrow" charset="0"/>
                  <a:ea typeface="SimSun" charset="0"/>
                  <a:cs typeface="SimSun" charset="0"/>
                </a:endParaRPr>
              </a:p>
            </p:txBody>
          </p:sp>
          <p:sp>
            <p:nvSpPr>
              <p:cNvPr id="215058" name="Rectangle 33"/>
              <p:cNvSpPr>
                <a:spLocks noChangeArrowheads="1"/>
              </p:cNvSpPr>
              <p:nvPr/>
            </p:nvSpPr>
            <p:spPr bwMode="auto">
              <a:xfrm>
                <a:off x="979" y="2702"/>
                <a:ext cx="1072" cy="43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Gen. 12:1-3</a:t>
                </a:r>
              </a:p>
            </p:txBody>
          </p:sp>
          <p:sp>
            <p:nvSpPr>
              <p:cNvPr id="215059" name="Rectangle 34"/>
              <p:cNvSpPr>
                <a:spLocks noChangeArrowheads="1"/>
              </p:cNvSpPr>
              <p:nvPr/>
            </p:nvSpPr>
            <p:spPr bwMode="auto">
              <a:xfrm>
                <a:off x="2051" y="2702"/>
                <a:ext cx="1140" cy="43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Deut. 30:1-10</a:t>
                </a:r>
              </a:p>
            </p:txBody>
          </p:sp>
          <p:sp>
            <p:nvSpPr>
              <p:cNvPr id="215060" name="Rectangle 35"/>
              <p:cNvSpPr>
                <a:spLocks noChangeArrowheads="1"/>
              </p:cNvSpPr>
              <p:nvPr/>
            </p:nvSpPr>
            <p:spPr bwMode="auto">
              <a:xfrm>
                <a:off x="3191" y="2702"/>
                <a:ext cx="1040" cy="43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2 Sam. 7:12-16</a:t>
                </a:r>
              </a:p>
            </p:txBody>
          </p:sp>
          <p:sp>
            <p:nvSpPr>
              <p:cNvPr id="215061" name="Rectangle 36"/>
              <p:cNvSpPr>
                <a:spLocks noChangeArrowheads="1"/>
              </p:cNvSpPr>
              <p:nvPr/>
            </p:nvSpPr>
            <p:spPr bwMode="auto">
              <a:xfrm>
                <a:off x="4231" y="2702"/>
                <a:ext cx="1140" cy="43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Jer. 31:31-34</a:t>
                </a:r>
              </a:p>
            </p:txBody>
          </p:sp>
          <p:sp>
            <p:nvSpPr>
              <p:cNvPr id="215062" name="Rectangle 37"/>
              <p:cNvSpPr>
                <a:spLocks noChangeArrowheads="1"/>
              </p:cNvSpPr>
              <p:nvPr/>
            </p:nvSpPr>
            <p:spPr bwMode="auto">
              <a:xfrm>
                <a:off x="59" y="3140"/>
                <a:ext cx="920" cy="5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Recipient</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Date</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Place</a:t>
                </a:r>
                <a:endParaRPr lang="en-US" altLang="zh-CN" sz="2000">
                  <a:solidFill>
                    <a:srgbClr val="000000"/>
                  </a:solidFill>
                  <a:latin typeface="Arial Narrow" charset="0"/>
                  <a:ea typeface="SimSun" charset="0"/>
                  <a:cs typeface="SimSun" charset="0"/>
                </a:endParaRPr>
              </a:p>
            </p:txBody>
          </p:sp>
          <p:sp>
            <p:nvSpPr>
              <p:cNvPr id="215063" name="Rectangle 38"/>
              <p:cNvSpPr>
                <a:spLocks noChangeArrowheads="1"/>
              </p:cNvSpPr>
              <p:nvPr/>
            </p:nvSpPr>
            <p:spPr bwMode="auto">
              <a:xfrm>
                <a:off x="979" y="3140"/>
                <a:ext cx="1072" cy="5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Abraham</a:t>
                </a:r>
              </a:p>
              <a:p>
                <a:pPr>
                  <a:tabLst>
                    <a:tab pos="2400300" algn="l"/>
                    <a:tab pos="5156200" algn="r"/>
                  </a:tabLst>
                </a:pPr>
                <a:r>
                  <a:rPr lang="en-US" altLang="zh-CN" sz="2000">
                    <a:solidFill>
                      <a:srgbClr val="000000"/>
                    </a:solidFill>
                    <a:latin typeface="Arial Narrow" charset="0"/>
                    <a:ea typeface="SimSun" charset="0"/>
                    <a:cs typeface="SimSun" charset="0"/>
                  </a:rPr>
                  <a:t>2060 BC</a:t>
                </a:r>
              </a:p>
              <a:p>
                <a:pPr>
                  <a:tabLst>
                    <a:tab pos="2400300" algn="l"/>
                    <a:tab pos="5156200" algn="r"/>
                  </a:tabLst>
                </a:pPr>
                <a:r>
                  <a:rPr lang="en-US" altLang="zh-CN" sz="2000">
                    <a:solidFill>
                      <a:srgbClr val="000000"/>
                    </a:solidFill>
                    <a:latin typeface="Arial Narrow" charset="0"/>
                    <a:ea typeface="SimSun" charset="0"/>
                    <a:cs typeface="SimSun" charset="0"/>
                  </a:rPr>
                  <a:t>Ur of Chaldees</a:t>
                </a:r>
              </a:p>
            </p:txBody>
          </p:sp>
          <p:sp>
            <p:nvSpPr>
              <p:cNvPr id="215064" name="Rectangle 39"/>
              <p:cNvSpPr>
                <a:spLocks noChangeArrowheads="1"/>
              </p:cNvSpPr>
              <p:nvPr/>
            </p:nvSpPr>
            <p:spPr bwMode="auto">
              <a:xfrm>
                <a:off x="2051" y="3140"/>
                <a:ext cx="1140" cy="5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Moses</a:t>
                </a:r>
              </a:p>
              <a:p>
                <a:pPr>
                  <a:tabLst>
                    <a:tab pos="2400300" algn="l"/>
                    <a:tab pos="5156200" algn="r"/>
                  </a:tabLst>
                </a:pPr>
                <a:r>
                  <a:rPr lang="en-US" altLang="zh-CN" sz="2000">
                    <a:solidFill>
                      <a:srgbClr val="000000"/>
                    </a:solidFill>
                    <a:latin typeface="Arial Narrow" charset="0"/>
                    <a:ea typeface="SimSun" charset="0"/>
                    <a:cs typeface="SimSun" charset="0"/>
                  </a:rPr>
                  <a:t>1445 BC</a:t>
                </a:r>
              </a:p>
              <a:p>
                <a:pPr>
                  <a:tabLst>
                    <a:tab pos="2400300" algn="l"/>
                    <a:tab pos="5156200" algn="r"/>
                  </a:tabLst>
                </a:pPr>
                <a:r>
                  <a:rPr lang="en-US" altLang="zh-CN" sz="2000">
                    <a:solidFill>
                      <a:srgbClr val="000000"/>
                    </a:solidFill>
                    <a:latin typeface="Arial Narrow" charset="0"/>
                    <a:ea typeface="SimSun" charset="0"/>
                    <a:cs typeface="SimSun" charset="0"/>
                  </a:rPr>
                  <a:t>Mt. Sinai</a:t>
                </a:r>
              </a:p>
            </p:txBody>
          </p:sp>
          <p:sp>
            <p:nvSpPr>
              <p:cNvPr id="215065" name="Rectangle 40"/>
              <p:cNvSpPr>
                <a:spLocks noChangeArrowheads="1"/>
              </p:cNvSpPr>
              <p:nvPr/>
            </p:nvSpPr>
            <p:spPr bwMode="auto">
              <a:xfrm>
                <a:off x="3191" y="3140"/>
                <a:ext cx="1040" cy="5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David</a:t>
                </a:r>
              </a:p>
              <a:p>
                <a:pPr>
                  <a:tabLst>
                    <a:tab pos="2400300" algn="l"/>
                    <a:tab pos="5156200" algn="r"/>
                  </a:tabLst>
                </a:pPr>
                <a:r>
                  <a:rPr lang="en-US" altLang="zh-CN" sz="2000">
                    <a:solidFill>
                      <a:srgbClr val="000000"/>
                    </a:solidFill>
                    <a:latin typeface="Arial Narrow" charset="0"/>
                    <a:ea typeface="SimSun" charset="0"/>
                    <a:cs typeface="SimSun" charset="0"/>
                  </a:rPr>
                  <a:t>1004 BC</a:t>
                </a:r>
              </a:p>
              <a:p>
                <a:pPr>
                  <a:tabLst>
                    <a:tab pos="2400300" algn="l"/>
                    <a:tab pos="5156200" algn="r"/>
                  </a:tabLst>
                </a:pPr>
                <a:r>
                  <a:rPr lang="en-US" altLang="zh-CN" sz="2000">
                    <a:solidFill>
                      <a:srgbClr val="000000"/>
                    </a:solidFill>
                    <a:latin typeface="Arial Narrow" charset="0"/>
                    <a:ea typeface="SimSun" charset="0"/>
                    <a:cs typeface="SimSun" charset="0"/>
                  </a:rPr>
                  <a:t>Jerusalem</a:t>
                </a:r>
              </a:p>
            </p:txBody>
          </p:sp>
          <p:sp>
            <p:nvSpPr>
              <p:cNvPr id="215066" name="Rectangle 41"/>
              <p:cNvSpPr>
                <a:spLocks noChangeArrowheads="1"/>
              </p:cNvSpPr>
              <p:nvPr/>
            </p:nvSpPr>
            <p:spPr bwMode="auto">
              <a:xfrm>
                <a:off x="4231" y="3140"/>
                <a:ext cx="1140" cy="5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Jeremiah</a:t>
                </a:r>
              </a:p>
              <a:p>
                <a:pPr>
                  <a:tabLst>
                    <a:tab pos="2400300" algn="l"/>
                    <a:tab pos="5156200" algn="r"/>
                  </a:tabLst>
                </a:pPr>
                <a:r>
                  <a:rPr lang="en-US" altLang="zh-CN" sz="2000">
                    <a:solidFill>
                      <a:srgbClr val="000000"/>
                    </a:solidFill>
                    <a:latin typeface="Arial Narrow" charset="0"/>
                    <a:ea typeface="SimSun" charset="0"/>
                    <a:cs typeface="SimSun" charset="0"/>
                  </a:rPr>
                  <a:t>595 BC</a:t>
                </a:r>
              </a:p>
              <a:p>
                <a:pPr>
                  <a:tabLst>
                    <a:tab pos="2400300" algn="l"/>
                    <a:tab pos="5156200" algn="r"/>
                  </a:tabLst>
                </a:pPr>
                <a:r>
                  <a:rPr lang="en-US" altLang="zh-CN" sz="2000">
                    <a:solidFill>
                      <a:srgbClr val="000000"/>
                    </a:solidFill>
                    <a:latin typeface="Arial Narrow" charset="0"/>
                    <a:ea typeface="SimSun" charset="0"/>
                    <a:cs typeface="SimSun" charset="0"/>
                  </a:rPr>
                  <a:t>Jerusalem</a:t>
                </a:r>
              </a:p>
            </p:txBody>
          </p:sp>
          <p:sp>
            <p:nvSpPr>
              <p:cNvPr id="215067" name="Rectangle 42"/>
              <p:cNvSpPr>
                <a:spLocks noChangeArrowheads="1"/>
              </p:cNvSpPr>
              <p:nvPr/>
            </p:nvSpPr>
            <p:spPr bwMode="auto">
              <a:xfrm>
                <a:off x="59" y="3737"/>
                <a:ext cx="92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Personal Blessings </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to First </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Recipient</a:t>
                </a:r>
                <a:endParaRPr lang="en-US" altLang="zh-CN" sz="2000">
                  <a:solidFill>
                    <a:srgbClr val="000000"/>
                  </a:solidFill>
                  <a:latin typeface="Arial Narrow" charset="0"/>
                  <a:ea typeface="SimSun" charset="0"/>
                  <a:cs typeface="SimSun" charset="0"/>
                </a:endParaRPr>
              </a:p>
            </p:txBody>
          </p:sp>
          <p:sp>
            <p:nvSpPr>
              <p:cNvPr id="215068" name="Rectangle 43"/>
              <p:cNvSpPr>
                <a:spLocks noChangeArrowheads="1"/>
              </p:cNvSpPr>
              <p:nvPr/>
            </p:nvSpPr>
            <p:spPr bwMode="auto">
              <a:xfrm>
                <a:off x="979" y="3737"/>
                <a:ext cx="1072"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Possessions &amp; name blessed, son, opposers disciplined</a:t>
                </a:r>
              </a:p>
            </p:txBody>
          </p:sp>
          <p:sp>
            <p:nvSpPr>
              <p:cNvPr id="215069" name="Rectangle 44"/>
              <p:cNvSpPr>
                <a:spLocks noChangeArrowheads="1"/>
              </p:cNvSpPr>
              <p:nvPr/>
            </p:nvSpPr>
            <p:spPr bwMode="auto">
              <a:xfrm>
                <a:off x="2051" y="3737"/>
                <a:ext cx="11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Privilege of seeing Canaan from afar</a:t>
                </a:r>
              </a:p>
            </p:txBody>
          </p:sp>
          <p:sp>
            <p:nvSpPr>
              <p:cNvPr id="215070" name="Rectangle 45"/>
              <p:cNvSpPr>
                <a:spLocks noChangeArrowheads="1"/>
              </p:cNvSpPr>
              <p:nvPr/>
            </p:nvSpPr>
            <p:spPr bwMode="auto">
              <a:xfrm>
                <a:off x="3191" y="3737"/>
                <a:ext cx="10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Sons (“house”) never wiped out (Matt. 1:1-17)</a:t>
                </a:r>
              </a:p>
            </p:txBody>
          </p:sp>
          <p:sp>
            <p:nvSpPr>
              <p:cNvPr id="215071" name="Rectangle 46"/>
              <p:cNvSpPr>
                <a:spLocks noChangeArrowheads="1"/>
              </p:cNvSpPr>
              <p:nvPr/>
            </p:nvSpPr>
            <p:spPr bwMode="auto">
              <a:xfrm>
                <a:off x="4231" y="3737"/>
                <a:ext cx="11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p>
            </p:txBody>
          </p:sp>
        </p:grpSp>
      </p:grpSp>
      <p:sp>
        <p:nvSpPr>
          <p:cNvPr id="50" name="Text Box 4"/>
          <p:cNvSpPr txBox="1">
            <a:spLocks noChangeArrowheads="1"/>
          </p:cNvSpPr>
          <p:nvPr/>
        </p:nvSpPr>
        <p:spPr bwMode="auto">
          <a:xfrm>
            <a:off x="8153400" y="-4763"/>
            <a:ext cx="990600" cy="400051"/>
          </a:xfrm>
          <a:prstGeom prst="rect">
            <a:avLst/>
          </a:prstGeom>
          <a:solidFill>
            <a:srgbClr val="000000"/>
          </a:solid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sz="2000" b="1" kern="0" dirty="0">
                <a:solidFill>
                  <a:srgbClr val="FFFFFF"/>
                </a:solidFill>
                <a:latin typeface="Arial"/>
                <a:ea typeface="+mn-ea"/>
                <a:cs typeface="Arial"/>
              </a:rPr>
              <a:t>52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16066" name="Group 4"/>
          <p:cNvGrpSpPr>
            <a:grpSpLocks/>
          </p:cNvGrpSpPr>
          <p:nvPr/>
        </p:nvGrpSpPr>
        <p:grpSpPr bwMode="auto">
          <a:xfrm>
            <a:off x="0" y="1524000"/>
            <a:ext cx="9144000" cy="5334000"/>
            <a:chOff x="61" y="1152"/>
            <a:chExt cx="5443" cy="3168"/>
          </a:xfrm>
        </p:grpSpPr>
        <p:grpSp>
          <p:nvGrpSpPr>
            <p:cNvPr id="216069" name="Group 5"/>
            <p:cNvGrpSpPr>
              <a:grpSpLocks/>
            </p:cNvGrpSpPr>
            <p:nvPr/>
          </p:nvGrpSpPr>
          <p:grpSpPr bwMode="auto">
            <a:xfrm>
              <a:off x="63" y="1152"/>
              <a:ext cx="5441" cy="306"/>
              <a:chOff x="0" y="1152"/>
              <a:chExt cx="6048" cy="306"/>
            </a:xfrm>
          </p:grpSpPr>
          <p:grpSp>
            <p:nvGrpSpPr>
              <p:cNvPr id="216091" name="Group 6"/>
              <p:cNvGrpSpPr>
                <a:grpSpLocks/>
              </p:cNvGrpSpPr>
              <p:nvPr/>
            </p:nvGrpSpPr>
            <p:grpSpPr bwMode="auto">
              <a:xfrm>
                <a:off x="0" y="1152"/>
                <a:ext cx="1063" cy="306"/>
                <a:chOff x="0" y="0"/>
                <a:chExt cx="754" cy="480"/>
              </a:xfrm>
            </p:grpSpPr>
            <p:sp>
              <p:nvSpPr>
                <p:cNvPr id="216104" name="Rectangle 7"/>
                <p:cNvSpPr>
                  <a:spLocks noChangeArrowheads="1"/>
                </p:cNvSpPr>
                <p:nvPr/>
              </p:nvSpPr>
              <p:spPr bwMode="auto">
                <a:xfrm>
                  <a:off x="0" y="0"/>
                  <a:ext cx="75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5" name="Rectangle 8"/>
                <p:cNvSpPr>
                  <a:spLocks noChangeArrowheads="1"/>
                </p:cNvSpPr>
                <p:nvPr/>
              </p:nvSpPr>
              <p:spPr bwMode="auto">
                <a:xfrm>
                  <a:off x="43" y="0"/>
                  <a:ext cx="668"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t>
                  </a:r>
                </a:p>
                <a:p>
                  <a:pPr algn="ctr">
                    <a:tabLst>
                      <a:tab pos="2400300" algn="l"/>
                      <a:tab pos="5156200" algn="r"/>
                    </a:tabLst>
                  </a:pPr>
                  <a:endParaRPr lang="en-US" sz="2000">
                    <a:solidFill>
                      <a:srgbClr val="000000"/>
                    </a:solidFill>
                    <a:latin typeface="Arial Narrow" charset="0"/>
                    <a:cs typeface="Times New Roman" charset="0"/>
                  </a:endParaRPr>
                </a:p>
              </p:txBody>
            </p:sp>
          </p:grpSp>
          <p:grpSp>
            <p:nvGrpSpPr>
              <p:cNvPr id="216092" name="Group 9"/>
              <p:cNvGrpSpPr>
                <a:grpSpLocks/>
              </p:cNvGrpSpPr>
              <p:nvPr/>
            </p:nvGrpSpPr>
            <p:grpSpPr bwMode="auto">
              <a:xfrm>
                <a:off x="1063" y="1152"/>
                <a:ext cx="1220" cy="306"/>
                <a:chOff x="754" y="0"/>
                <a:chExt cx="865" cy="480"/>
              </a:xfrm>
            </p:grpSpPr>
            <p:sp>
              <p:nvSpPr>
                <p:cNvPr id="216102" name="Rectangle 10"/>
                <p:cNvSpPr>
                  <a:spLocks noChangeArrowheads="1"/>
                </p:cNvSpPr>
                <p:nvPr/>
              </p:nvSpPr>
              <p:spPr bwMode="auto">
                <a:xfrm>
                  <a:off x="754" y="0"/>
                  <a:ext cx="865"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3" name="Rectangle 11"/>
                <p:cNvSpPr>
                  <a:spLocks noChangeArrowheads="1"/>
                </p:cNvSpPr>
                <p:nvPr/>
              </p:nvSpPr>
              <p:spPr bwMode="auto">
                <a:xfrm>
                  <a:off x="797" y="0"/>
                  <a:ext cx="779"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en-US" sz="2000" b="1">
                      <a:solidFill>
                        <a:srgbClr val="FFFFFF"/>
                      </a:solidFill>
                      <a:latin typeface="Arial Narrow" charset="0"/>
                      <a:cs typeface="Times New Roman" charset="0"/>
                    </a:rPr>
                    <a:t>Abrahamic</a:t>
                  </a:r>
                  <a:endParaRPr lang="en-US" sz="2000">
                    <a:solidFill>
                      <a:srgbClr val="000000"/>
                    </a:solidFill>
                    <a:latin typeface="Arial Narrow" charset="0"/>
                    <a:cs typeface="Times New Roman" charset="0"/>
                  </a:endParaRPr>
                </a:p>
              </p:txBody>
            </p:sp>
          </p:grpSp>
          <p:grpSp>
            <p:nvGrpSpPr>
              <p:cNvPr id="216093" name="Group 12"/>
              <p:cNvGrpSpPr>
                <a:grpSpLocks/>
              </p:cNvGrpSpPr>
              <p:nvPr/>
            </p:nvGrpSpPr>
            <p:grpSpPr bwMode="auto">
              <a:xfrm>
                <a:off x="2283" y="1152"/>
                <a:ext cx="1289" cy="306"/>
                <a:chOff x="1619" y="0"/>
                <a:chExt cx="914" cy="480"/>
              </a:xfrm>
            </p:grpSpPr>
            <p:sp>
              <p:nvSpPr>
                <p:cNvPr id="216100" name="Rectangle 13"/>
                <p:cNvSpPr>
                  <a:spLocks noChangeArrowheads="1"/>
                </p:cNvSpPr>
                <p:nvPr/>
              </p:nvSpPr>
              <p:spPr bwMode="auto">
                <a:xfrm>
                  <a:off x="1619" y="0"/>
                  <a:ext cx="91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1" name="Rectangle 14"/>
                <p:cNvSpPr>
                  <a:spLocks noChangeArrowheads="1"/>
                </p:cNvSpPr>
                <p:nvPr/>
              </p:nvSpPr>
              <p:spPr bwMode="auto">
                <a:xfrm>
                  <a:off x="1662" y="0"/>
                  <a:ext cx="828" cy="480"/>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000" b="1">
                      <a:solidFill>
                        <a:srgbClr val="FFFFFF"/>
                      </a:solidFill>
                      <a:latin typeface="Arial Narrow" charset="0"/>
                    </a:rPr>
                    <a:t>Land</a:t>
                  </a:r>
                  <a:endParaRPr lang="en-US" sz="2000">
                    <a:solidFill>
                      <a:srgbClr val="000000"/>
                    </a:solidFill>
                    <a:latin typeface="Arial Narrow" charset="0"/>
                  </a:endParaRPr>
                </a:p>
              </p:txBody>
            </p:sp>
          </p:grpSp>
          <p:grpSp>
            <p:nvGrpSpPr>
              <p:cNvPr id="216094" name="Group 15"/>
              <p:cNvGrpSpPr>
                <a:grpSpLocks/>
              </p:cNvGrpSpPr>
              <p:nvPr/>
            </p:nvGrpSpPr>
            <p:grpSpPr bwMode="auto">
              <a:xfrm>
                <a:off x="3572" y="1152"/>
                <a:ext cx="1187" cy="306"/>
                <a:chOff x="2533" y="0"/>
                <a:chExt cx="842" cy="480"/>
              </a:xfrm>
            </p:grpSpPr>
            <p:sp>
              <p:nvSpPr>
                <p:cNvPr id="216098" name="Rectangle 16"/>
                <p:cNvSpPr>
                  <a:spLocks noChangeArrowheads="1"/>
                </p:cNvSpPr>
                <p:nvPr/>
              </p:nvSpPr>
              <p:spPr bwMode="auto">
                <a:xfrm>
                  <a:off x="2533" y="0"/>
                  <a:ext cx="842"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099" name="Rectangle 17"/>
                <p:cNvSpPr>
                  <a:spLocks noChangeArrowheads="1"/>
                </p:cNvSpPr>
                <p:nvPr/>
              </p:nvSpPr>
              <p:spPr bwMode="auto">
                <a:xfrm>
                  <a:off x="2576" y="0"/>
                  <a:ext cx="756" cy="480"/>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000" b="1">
                      <a:solidFill>
                        <a:srgbClr val="FFFFFF"/>
                      </a:solidFill>
                      <a:latin typeface="Arial Narrow" charset="0"/>
                    </a:rPr>
                    <a:t>Davidic</a:t>
                  </a:r>
                  <a:endParaRPr lang="en-US" sz="2000">
                    <a:solidFill>
                      <a:srgbClr val="000000"/>
                    </a:solidFill>
                    <a:latin typeface="Arial Narrow" charset="0"/>
                  </a:endParaRPr>
                </a:p>
              </p:txBody>
            </p:sp>
          </p:grpSp>
          <p:grpSp>
            <p:nvGrpSpPr>
              <p:cNvPr id="216095" name="Group 18"/>
              <p:cNvGrpSpPr>
                <a:grpSpLocks/>
              </p:cNvGrpSpPr>
              <p:nvPr/>
            </p:nvGrpSpPr>
            <p:grpSpPr bwMode="auto">
              <a:xfrm>
                <a:off x="4759" y="1152"/>
                <a:ext cx="1289" cy="306"/>
                <a:chOff x="3375" y="0"/>
                <a:chExt cx="914" cy="480"/>
              </a:xfrm>
            </p:grpSpPr>
            <p:sp>
              <p:nvSpPr>
                <p:cNvPr id="216096" name="Rectangle 19"/>
                <p:cNvSpPr>
                  <a:spLocks noChangeArrowheads="1"/>
                </p:cNvSpPr>
                <p:nvPr/>
              </p:nvSpPr>
              <p:spPr bwMode="auto">
                <a:xfrm>
                  <a:off x="3375" y="0"/>
                  <a:ext cx="91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097" name="Rectangle 20"/>
                <p:cNvSpPr>
                  <a:spLocks noChangeArrowheads="1"/>
                </p:cNvSpPr>
                <p:nvPr/>
              </p:nvSpPr>
              <p:spPr bwMode="auto">
                <a:xfrm>
                  <a:off x="3418" y="0"/>
                  <a:ext cx="828"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en-US" sz="2000" b="1">
                      <a:solidFill>
                        <a:srgbClr val="FFFFFF"/>
                      </a:solidFill>
                      <a:latin typeface="Arial Narrow" charset="0"/>
                      <a:cs typeface="Times New Roman" charset="0"/>
                    </a:rPr>
                    <a:t>New</a:t>
                  </a:r>
                  <a:endParaRPr lang="en-US" sz="2000">
                    <a:solidFill>
                      <a:srgbClr val="000000"/>
                    </a:solidFill>
                    <a:latin typeface="Arial Narrow" charset="0"/>
                    <a:cs typeface="Times New Roman" charset="0"/>
                  </a:endParaRPr>
                </a:p>
              </p:txBody>
            </p:sp>
          </p:grpSp>
        </p:grpSp>
        <p:grpSp>
          <p:nvGrpSpPr>
            <p:cNvPr id="216070" name="Group 21"/>
            <p:cNvGrpSpPr>
              <a:grpSpLocks/>
            </p:cNvGrpSpPr>
            <p:nvPr/>
          </p:nvGrpSpPr>
          <p:grpSpPr bwMode="auto">
            <a:xfrm>
              <a:off x="61" y="1458"/>
              <a:ext cx="5441" cy="2862"/>
              <a:chOff x="61" y="1458"/>
              <a:chExt cx="5441" cy="2862"/>
            </a:xfrm>
          </p:grpSpPr>
          <p:sp>
            <p:nvSpPr>
              <p:cNvPr id="216071" name="Rectangle 22"/>
              <p:cNvSpPr>
                <a:spLocks noChangeArrowheads="1"/>
              </p:cNvSpPr>
              <p:nvPr/>
            </p:nvSpPr>
            <p:spPr bwMode="auto">
              <a:xfrm>
                <a:off x="61" y="1458"/>
                <a:ext cx="942" cy="991"/>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 National</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Blessings</a:t>
                </a:r>
                <a:endParaRPr lang="en-US" sz="2000">
                  <a:solidFill>
                    <a:srgbClr val="000000"/>
                  </a:solidFill>
                  <a:latin typeface="Arial Narrow" charset="0"/>
                  <a:cs typeface="Times New Roman" charset="0"/>
                </a:endParaRPr>
              </a:p>
            </p:txBody>
          </p:sp>
          <p:sp>
            <p:nvSpPr>
              <p:cNvPr id="216072" name="Rectangle 23"/>
              <p:cNvSpPr>
                <a:spLocks noChangeArrowheads="1"/>
              </p:cNvSpPr>
              <p:nvPr/>
            </p:nvSpPr>
            <p:spPr bwMode="auto">
              <a:xfrm>
                <a:off x="1003" y="1458"/>
                <a:ext cx="1098" cy="991"/>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 great nation would come from Abraham</a:t>
                </a:r>
              </a:p>
            </p:txBody>
          </p:sp>
          <p:sp>
            <p:nvSpPr>
              <p:cNvPr id="216073" name="Rectangle 24"/>
              <p:cNvSpPr>
                <a:spLocks noChangeArrowheads="1"/>
              </p:cNvSpPr>
              <p:nvPr/>
            </p:nvSpPr>
            <p:spPr bwMode="auto">
              <a:xfrm>
                <a:off x="2101" y="1458"/>
                <a:ext cx="1168" cy="991"/>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en-US" sz="2000">
                    <a:solidFill>
                      <a:srgbClr val="000000"/>
                    </a:solidFill>
                    <a:latin typeface="Arial Narrow" charset="0"/>
                    <a:cs typeface="Times New Roman" charset="0"/>
                  </a:rPr>
                  <a:t> Reproof (exile)</a:t>
                </a:r>
              </a:p>
              <a:p>
                <a:pPr algn="ctr">
                  <a:lnSpc>
                    <a:spcPct val="70000"/>
                  </a:lnSpc>
                  <a:tabLst>
                    <a:tab pos="2400300" algn="l"/>
                    <a:tab pos="5156200" algn="r"/>
                  </a:tabLst>
                </a:pPr>
                <a:r>
                  <a:rPr lang="en-US" sz="2000">
                    <a:solidFill>
                      <a:srgbClr val="000000"/>
                    </a:solidFill>
                    <a:latin typeface="Arial Narrow" charset="0"/>
                    <a:cs typeface="Times New Roman" charset="0"/>
                  </a:rPr>
                  <a:t>Regathering</a:t>
                </a:r>
              </a:p>
              <a:p>
                <a:pPr algn="ctr">
                  <a:lnSpc>
                    <a:spcPct val="70000"/>
                  </a:lnSpc>
                  <a:tabLst>
                    <a:tab pos="2400300" algn="l"/>
                    <a:tab pos="5156200" algn="r"/>
                  </a:tabLst>
                </a:pPr>
                <a:r>
                  <a:rPr lang="en-US" sz="2000">
                    <a:solidFill>
                      <a:srgbClr val="000000"/>
                    </a:solidFill>
                    <a:latin typeface="Arial Narrow" charset="0"/>
                    <a:cs typeface="Times New Roman" charset="0"/>
                  </a:rPr>
                  <a:t>Reunited </a:t>
                </a:r>
              </a:p>
              <a:p>
                <a:pPr algn="ctr">
                  <a:lnSpc>
                    <a:spcPct val="70000"/>
                  </a:lnSpc>
                  <a:tabLst>
                    <a:tab pos="2400300" algn="l"/>
                    <a:tab pos="5156200" algn="r"/>
                  </a:tabLst>
                </a:pPr>
                <a:r>
                  <a:rPr lang="en-US" sz="2000">
                    <a:solidFill>
                      <a:srgbClr val="000000"/>
                    </a:solidFill>
                    <a:latin typeface="Arial Narrow" charset="0"/>
                    <a:cs typeface="Times New Roman" charset="0"/>
                  </a:rPr>
                  <a:t>(Isa. 11:11-16)</a:t>
                </a:r>
              </a:p>
              <a:p>
                <a:pPr algn="ctr">
                  <a:lnSpc>
                    <a:spcPct val="70000"/>
                  </a:lnSpc>
                  <a:tabLst>
                    <a:tab pos="2400300" algn="l"/>
                    <a:tab pos="5156200" algn="r"/>
                  </a:tabLst>
                </a:pPr>
                <a:r>
                  <a:rPr lang="en-US" sz="2000">
                    <a:solidFill>
                      <a:srgbClr val="000000"/>
                    </a:solidFill>
                    <a:latin typeface="Arial Narrow" charset="0"/>
                    <a:cs typeface="Times New Roman" charset="0"/>
                  </a:rPr>
                  <a:t>Repentance</a:t>
                </a:r>
              </a:p>
              <a:p>
                <a:pPr algn="ctr">
                  <a:lnSpc>
                    <a:spcPct val="70000"/>
                  </a:lnSpc>
                  <a:tabLst>
                    <a:tab pos="2400300" algn="l"/>
                    <a:tab pos="5156200" algn="r"/>
                  </a:tabLst>
                </a:pPr>
                <a:r>
                  <a:rPr lang="en-US" sz="2000">
                    <a:solidFill>
                      <a:srgbClr val="000000"/>
                    </a:solidFill>
                    <a:latin typeface="Arial Narrow" charset="0"/>
                    <a:cs typeface="Times New Roman" charset="0"/>
                  </a:rPr>
                  <a:t>Restored land</a:t>
                </a:r>
              </a:p>
              <a:p>
                <a:pPr algn="ctr">
                  <a:lnSpc>
                    <a:spcPct val="70000"/>
                  </a:lnSpc>
                  <a:tabLst>
                    <a:tab pos="2400300" algn="l"/>
                    <a:tab pos="5156200" algn="r"/>
                  </a:tabLst>
                </a:pPr>
                <a:r>
                  <a:rPr lang="en-US" sz="2000">
                    <a:solidFill>
                      <a:srgbClr val="000000"/>
                    </a:solidFill>
                    <a:latin typeface="Arial Narrow" charset="0"/>
                    <a:cs typeface="Times New Roman" charset="0"/>
                  </a:rPr>
                  <a:t>prosperity</a:t>
                </a:r>
              </a:p>
            </p:txBody>
          </p:sp>
          <p:sp>
            <p:nvSpPr>
              <p:cNvPr id="216074" name="Rectangle 25"/>
              <p:cNvSpPr>
                <a:spLocks noChangeArrowheads="1"/>
              </p:cNvSpPr>
              <p:nvPr/>
            </p:nvSpPr>
            <p:spPr bwMode="auto">
              <a:xfrm>
                <a:off x="3269" y="1458"/>
                <a:ext cx="1066" cy="991"/>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en-US" sz="2000">
                    <a:solidFill>
                      <a:srgbClr val="000000"/>
                    </a:solidFill>
                    <a:latin typeface="Arial Narrow" charset="0"/>
                    <a:cs typeface="Times New Roman" charset="0"/>
                  </a:rPr>
                  <a:t>Temple (via son)</a:t>
                </a:r>
              </a:p>
              <a:p>
                <a:pPr algn="ctr">
                  <a:lnSpc>
                    <a:spcPct val="70000"/>
                  </a:lnSpc>
                  <a:tabLst>
                    <a:tab pos="2400300" algn="l"/>
                    <a:tab pos="5156200" algn="r"/>
                  </a:tabLst>
                </a:pPr>
                <a:r>
                  <a:rPr lang="en-US" sz="2000">
                    <a:solidFill>
                      <a:srgbClr val="000000"/>
                    </a:solidFill>
                    <a:latin typeface="Arial Narrow" charset="0"/>
                    <a:cs typeface="Times New Roman" charset="0"/>
                  </a:rPr>
                  <a:t>Righteous king to rule (a Davidic descendant) over a kingdom where Israel prominent (Isa. 11:1-5)</a:t>
                </a:r>
              </a:p>
            </p:txBody>
          </p:sp>
          <p:sp>
            <p:nvSpPr>
              <p:cNvPr id="216075" name="Rectangle 26"/>
              <p:cNvSpPr>
                <a:spLocks noChangeArrowheads="1"/>
              </p:cNvSpPr>
              <p:nvPr/>
            </p:nvSpPr>
            <p:spPr bwMode="auto">
              <a:xfrm>
                <a:off x="4335" y="1458"/>
                <a:ext cx="1167" cy="991"/>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en-US" sz="2000">
                    <a:solidFill>
                      <a:srgbClr val="000000"/>
                    </a:solidFill>
                    <a:latin typeface="Arial Narrow" charset="0"/>
                    <a:cs typeface="Times New Roman" charset="0"/>
                  </a:rPr>
                  <a:t>Reuniting of Israel </a:t>
                </a:r>
              </a:p>
              <a:p>
                <a:pPr algn="ctr">
                  <a:lnSpc>
                    <a:spcPct val="70000"/>
                  </a:lnSpc>
                  <a:tabLst>
                    <a:tab pos="2400300" algn="l"/>
                    <a:tab pos="5156200" algn="r"/>
                  </a:tabLst>
                </a:pPr>
                <a:r>
                  <a:rPr lang="en-US" sz="2000">
                    <a:solidFill>
                      <a:srgbClr val="000000"/>
                    </a:solidFill>
                    <a:latin typeface="Arial Narrow" charset="0"/>
                    <a:cs typeface="Times New Roman" charset="0"/>
                  </a:rPr>
                  <a:t>    and Judah</a:t>
                </a:r>
              </a:p>
              <a:p>
                <a:pPr algn="ctr">
                  <a:lnSpc>
                    <a:spcPct val="70000"/>
                  </a:lnSpc>
                  <a:tabLst>
                    <a:tab pos="2400300" algn="l"/>
                    <a:tab pos="5156200" algn="r"/>
                  </a:tabLst>
                </a:pPr>
                <a:r>
                  <a:rPr lang="en-US" sz="2000">
                    <a:solidFill>
                      <a:srgbClr val="000000"/>
                    </a:solidFill>
                    <a:latin typeface="Arial Narrow" charset="0"/>
                    <a:cs typeface="Times New Roman" charset="0"/>
                  </a:rPr>
                  <a:t>Forgiveness</a:t>
                </a:r>
              </a:p>
              <a:p>
                <a:pPr algn="ctr">
                  <a:lnSpc>
                    <a:spcPct val="70000"/>
                  </a:lnSpc>
                  <a:tabLst>
                    <a:tab pos="2400300" algn="l"/>
                    <a:tab pos="5156200" algn="r"/>
                  </a:tabLst>
                </a:pPr>
                <a:r>
                  <a:rPr lang="en-US" sz="2000">
                    <a:solidFill>
                      <a:srgbClr val="000000"/>
                    </a:solidFill>
                    <a:latin typeface="Arial Narrow" charset="0"/>
                    <a:cs typeface="Times New Roman" charset="0"/>
                  </a:rPr>
                  <a:t>Indwelling Spirit</a:t>
                </a:r>
              </a:p>
              <a:p>
                <a:pPr algn="ctr">
                  <a:lnSpc>
                    <a:spcPct val="70000"/>
                  </a:lnSpc>
                  <a:tabLst>
                    <a:tab pos="2400300" algn="l"/>
                    <a:tab pos="5156200" algn="r"/>
                  </a:tabLst>
                </a:pPr>
                <a:r>
                  <a:rPr lang="en-US" sz="2000">
                    <a:solidFill>
                      <a:srgbClr val="000000"/>
                    </a:solidFill>
                    <a:latin typeface="Arial Narrow" charset="0"/>
                    <a:cs typeface="Times New Roman" charset="0"/>
                  </a:rPr>
                  <a:t>New heart </a:t>
                </a:r>
              </a:p>
              <a:p>
                <a:pPr algn="ctr">
                  <a:lnSpc>
                    <a:spcPct val="70000"/>
                  </a:lnSpc>
                  <a:tabLst>
                    <a:tab pos="2400300" algn="l"/>
                    <a:tab pos="5156200" algn="r"/>
                  </a:tabLst>
                </a:pPr>
                <a:r>
                  <a:rPr lang="en-US" sz="2000">
                    <a:solidFill>
                      <a:srgbClr val="000000"/>
                    </a:solidFill>
                    <a:latin typeface="Arial Narrow" charset="0"/>
                    <a:cs typeface="Times New Roman" charset="0"/>
                  </a:rPr>
                  <a:t>100% Christian</a:t>
                </a:r>
              </a:p>
              <a:p>
                <a:pPr algn="ctr">
                  <a:lnSpc>
                    <a:spcPct val="70000"/>
                  </a:lnSpc>
                  <a:tabLst>
                    <a:tab pos="2400300" algn="l"/>
                    <a:tab pos="5156200" algn="r"/>
                  </a:tabLst>
                </a:pPr>
                <a:r>
                  <a:rPr lang="en-US" sz="2000">
                    <a:solidFill>
                      <a:srgbClr val="000000"/>
                    </a:solidFill>
                    <a:latin typeface="Arial Narrow" charset="0"/>
                    <a:cs typeface="Times New Roman" charset="0"/>
                  </a:rPr>
                  <a:t>(Ezek. 36:25-38)</a:t>
                </a:r>
              </a:p>
            </p:txBody>
          </p:sp>
          <p:sp>
            <p:nvSpPr>
              <p:cNvPr id="216076" name="Rectangle 27"/>
              <p:cNvSpPr>
                <a:spLocks noChangeArrowheads="1"/>
              </p:cNvSpPr>
              <p:nvPr/>
            </p:nvSpPr>
            <p:spPr bwMode="auto">
              <a:xfrm>
                <a:off x="61" y="2449"/>
                <a:ext cx="942" cy="550"/>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 Universal</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Blessings</a:t>
                </a:r>
                <a:endParaRPr lang="en-US" sz="2000">
                  <a:solidFill>
                    <a:srgbClr val="000000"/>
                  </a:solidFill>
                  <a:latin typeface="Arial Narrow" charset="0"/>
                  <a:cs typeface="Times New Roman" charset="0"/>
                </a:endParaRPr>
              </a:p>
            </p:txBody>
          </p:sp>
          <p:sp>
            <p:nvSpPr>
              <p:cNvPr id="216077" name="Rectangle 28"/>
              <p:cNvSpPr>
                <a:spLocks noChangeArrowheads="1"/>
              </p:cNvSpPr>
              <p:nvPr/>
            </p:nvSpPr>
            <p:spPr bwMode="auto">
              <a:xfrm>
                <a:off x="1003" y="2449"/>
                <a:ext cx="1098" cy="550"/>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All nations blessed through Christ</a:t>
                </a:r>
              </a:p>
            </p:txBody>
          </p:sp>
          <p:sp>
            <p:nvSpPr>
              <p:cNvPr id="216078" name="Rectangle 29"/>
              <p:cNvSpPr>
                <a:spLocks noChangeArrowheads="1"/>
              </p:cNvSpPr>
              <p:nvPr/>
            </p:nvSpPr>
            <p:spPr bwMode="auto">
              <a:xfrm>
                <a:off x="2101" y="2449"/>
                <a:ext cx="1168" cy="550"/>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World blessed via visiting Jerusalem (Zech. 14:16-19)</a:t>
                </a:r>
              </a:p>
            </p:txBody>
          </p:sp>
          <p:sp>
            <p:nvSpPr>
              <p:cNvPr id="216079" name="Rectangle 30"/>
              <p:cNvSpPr>
                <a:spLocks noChangeArrowheads="1"/>
              </p:cNvSpPr>
              <p:nvPr/>
            </p:nvSpPr>
            <p:spPr bwMode="auto">
              <a:xfrm>
                <a:off x="3269" y="2449"/>
                <a:ext cx="1066" cy="550"/>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Kingdom (political rule over entire world)</a:t>
                </a:r>
              </a:p>
            </p:txBody>
          </p:sp>
          <p:sp>
            <p:nvSpPr>
              <p:cNvPr id="216080" name="Rectangle 31"/>
              <p:cNvSpPr>
                <a:spLocks noChangeArrowheads="1"/>
              </p:cNvSpPr>
              <p:nvPr/>
            </p:nvSpPr>
            <p:spPr bwMode="auto">
              <a:xfrm>
                <a:off x="4335" y="2449"/>
                <a:ext cx="1167" cy="550"/>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t>
                </a:r>
              </a:p>
              <a:p>
                <a:pPr algn="ctr">
                  <a:tabLst>
                    <a:tab pos="2400300" algn="l"/>
                    <a:tab pos="5156200" algn="r"/>
                  </a:tabLst>
                </a:pPr>
                <a:r>
                  <a:rPr lang="en-US" sz="2000">
                    <a:solidFill>
                      <a:srgbClr val="000000"/>
                    </a:solidFill>
                    <a:latin typeface="Arial Narrow" charset="0"/>
                    <a:cs typeface="Times New Roman" charset="0"/>
                  </a:rPr>
                  <a:t>All the world evangelised</a:t>
                </a:r>
              </a:p>
              <a:p>
                <a:pPr algn="ctr">
                  <a:tabLst>
                    <a:tab pos="2400300" algn="l"/>
                    <a:tab pos="5156200" algn="r"/>
                  </a:tabLst>
                </a:pPr>
                <a:endParaRPr lang="en-US" sz="2000">
                  <a:solidFill>
                    <a:srgbClr val="000000"/>
                  </a:solidFill>
                  <a:latin typeface="Arial Narrow" charset="0"/>
                  <a:cs typeface="Times New Roman" charset="0"/>
                </a:endParaRPr>
              </a:p>
            </p:txBody>
          </p:sp>
          <p:sp>
            <p:nvSpPr>
              <p:cNvPr id="216081" name="Rectangle 32"/>
              <p:cNvSpPr>
                <a:spLocks noChangeArrowheads="1"/>
              </p:cNvSpPr>
              <p:nvPr/>
            </p:nvSpPr>
            <p:spPr bwMode="auto">
              <a:xfrm>
                <a:off x="61" y="2999"/>
                <a:ext cx="942" cy="6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Present (Partial) Fulfillment</a:t>
                </a:r>
                <a:endParaRPr lang="en-US" sz="2000">
                  <a:solidFill>
                    <a:srgbClr val="000000"/>
                  </a:solidFill>
                  <a:latin typeface="Arial Narrow" charset="0"/>
                  <a:cs typeface="Times New Roman" charset="0"/>
                </a:endParaRPr>
              </a:p>
            </p:txBody>
          </p:sp>
          <p:sp>
            <p:nvSpPr>
              <p:cNvPr id="216082" name="Rectangle 33"/>
              <p:cNvSpPr>
                <a:spLocks noChangeArrowheads="1"/>
              </p:cNvSpPr>
              <p:nvPr/>
            </p:nvSpPr>
            <p:spPr bwMode="auto">
              <a:xfrm>
                <a:off x="968" y="2999"/>
                <a:ext cx="1144" cy="6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Church as spiritual seed of Abraham (Gal. 3:5)</a:t>
                </a:r>
              </a:p>
            </p:txBody>
          </p:sp>
          <p:sp>
            <p:nvSpPr>
              <p:cNvPr id="216083" name="Rectangle 34"/>
              <p:cNvSpPr>
                <a:spLocks noChangeArrowheads="1"/>
              </p:cNvSpPr>
              <p:nvPr/>
            </p:nvSpPr>
            <p:spPr bwMode="auto">
              <a:xfrm>
                <a:off x="2101" y="2999"/>
                <a:ext cx="1168" cy="6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Regathering &amp; rebirth of modern Israel (Ezek. 37:7-8)</a:t>
                </a:r>
              </a:p>
            </p:txBody>
          </p:sp>
          <p:sp>
            <p:nvSpPr>
              <p:cNvPr id="216084" name="Rectangle 35"/>
              <p:cNvSpPr>
                <a:spLocks noChangeArrowheads="1"/>
              </p:cNvSpPr>
              <p:nvPr/>
            </p:nvSpPr>
            <p:spPr bwMode="auto">
              <a:xfrm>
                <a:off x="3269" y="2999"/>
                <a:ext cx="1066" cy="6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Church as spiritual temple &amp; Christ awaits rule</a:t>
                </a:r>
              </a:p>
            </p:txBody>
          </p:sp>
          <p:sp>
            <p:nvSpPr>
              <p:cNvPr id="216085" name="Rectangle 36"/>
              <p:cNvSpPr>
                <a:spLocks noChangeArrowheads="1"/>
              </p:cNvSpPr>
              <p:nvPr/>
            </p:nvSpPr>
            <p:spPr bwMode="auto">
              <a:xfrm>
                <a:off x="4335" y="2999"/>
                <a:ext cx="1167" cy="6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Law abolished, forgiveness, new nature and Spirit indwelling</a:t>
                </a:r>
              </a:p>
            </p:txBody>
          </p:sp>
          <p:sp>
            <p:nvSpPr>
              <p:cNvPr id="216086" name="Rectangle 37"/>
              <p:cNvSpPr>
                <a:spLocks noChangeArrowheads="1"/>
              </p:cNvSpPr>
              <p:nvPr/>
            </p:nvSpPr>
            <p:spPr bwMode="auto">
              <a:xfrm>
                <a:off x="61" y="3696"/>
                <a:ext cx="942" cy="624"/>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Future </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(Full)</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Fulfillment</a:t>
                </a:r>
                <a:endParaRPr lang="en-US" sz="2000">
                  <a:solidFill>
                    <a:srgbClr val="000000"/>
                  </a:solidFill>
                  <a:latin typeface="Arial Narrow" charset="0"/>
                  <a:cs typeface="Times New Roman" charset="0"/>
                </a:endParaRPr>
              </a:p>
            </p:txBody>
          </p:sp>
          <p:sp>
            <p:nvSpPr>
              <p:cNvPr id="216087" name="Rectangle 38"/>
              <p:cNvSpPr>
                <a:spLocks noChangeArrowheads="1"/>
              </p:cNvSpPr>
              <p:nvPr/>
            </p:nvSpPr>
            <p:spPr bwMode="auto">
              <a:xfrm>
                <a:off x="1003" y="3696"/>
                <a:ext cx="1098" cy="624"/>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All 4 covenants fulfilled in the millennial kingdom</a:t>
                </a:r>
              </a:p>
            </p:txBody>
          </p:sp>
          <p:sp>
            <p:nvSpPr>
              <p:cNvPr id="216088" name="Rectangle 39"/>
              <p:cNvSpPr>
                <a:spLocks noChangeArrowheads="1"/>
              </p:cNvSpPr>
              <p:nvPr/>
            </p:nvSpPr>
            <p:spPr bwMode="auto">
              <a:xfrm>
                <a:off x="2101" y="3696"/>
                <a:ext cx="1168" cy="624"/>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Israel given full borders (Ezek. 37:8-28; 47–48)</a:t>
                </a:r>
              </a:p>
            </p:txBody>
          </p:sp>
          <p:sp>
            <p:nvSpPr>
              <p:cNvPr id="216089" name="Rectangle 40"/>
              <p:cNvSpPr>
                <a:spLocks noChangeArrowheads="1"/>
              </p:cNvSpPr>
              <p:nvPr/>
            </p:nvSpPr>
            <p:spPr bwMode="auto">
              <a:xfrm>
                <a:off x="3269" y="3696"/>
                <a:ext cx="1066" cy="624"/>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Christ rules world (Isa. 2, 11) with saints (Rev. 5:10)</a:t>
                </a:r>
              </a:p>
            </p:txBody>
          </p:sp>
          <p:sp>
            <p:nvSpPr>
              <p:cNvPr id="216090" name="Rectangle 41"/>
              <p:cNvSpPr>
                <a:spLocks noChangeArrowheads="1"/>
              </p:cNvSpPr>
              <p:nvPr/>
            </p:nvSpPr>
            <p:spPr bwMode="auto">
              <a:xfrm>
                <a:off x="4335" y="3696"/>
                <a:ext cx="1167" cy="624"/>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World 100% </a:t>
                </a:r>
              </a:p>
              <a:p>
                <a:pPr algn="ctr">
                  <a:tabLst>
                    <a:tab pos="2400300" algn="l"/>
                    <a:tab pos="5156200" algn="r"/>
                  </a:tabLst>
                </a:pPr>
                <a:r>
                  <a:rPr lang="en-US" sz="2000">
                    <a:solidFill>
                      <a:srgbClr val="000000"/>
                    </a:solidFill>
                    <a:latin typeface="Arial Narrow" charset="0"/>
                    <a:cs typeface="Times New Roman" charset="0"/>
                  </a:rPr>
                  <a:t>Christian and Israel/Judah reunited</a:t>
                </a:r>
              </a:p>
            </p:txBody>
          </p:sp>
        </p:grpSp>
      </p:grpSp>
      <p:sp>
        <p:nvSpPr>
          <p:cNvPr id="216067" name="Rectangle 42"/>
          <p:cNvSpPr>
            <a:spLocks noGrp="1" noChangeArrowheads="1"/>
          </p:cNvSpPr>
          <p:nvPr>
            <p:ph type="title"/>
          </p:nvPr>
        </p:nvSpPr>
        <p:spPr>
          <a:xfrm>
            <a:off x="0" y="738188"/>
            <a:ext cx="9144000" cy="785812"/>
          </a:xfrm>
          <a:solidFill>
            <a:schemeClr val="tx1"/>
          </a:solidFill>
        </p:spPr>
        <p:txBody>
          <a:bodyPr/>
          <a:lstStyle/>
          <a:p>
            <a:pPr algn="ctr" eaLnBrk="1" hangingPunct="1"/>
            <a:r>
              <a:rPr lang="en-US" altLang="zh-CN" b="1">
                <a:solidFill>
                  <a:srgbClr val="FFFFFF"/>
                </a:solidFill>
                <a:latin typeface="Impact" charset="0"/>
                <a:ea typeface="SimSun" charset="0"/>
                <a:cs typeface="SimSun" charset="0"/>
              </a:rPr>
              <a:t>Covenant Contrasts</a:t>
            </a:r>
            <a:endParaRPr lang="en-US">
              <a:latin typeface="Helvetica" charset="0"/>
              <a:ea typeface="ＭＳ Ｐゴシック" charset="0"/>
              <a:cs typeface="ＭＳ Ｐゴシック" charset="0"/>
            </a:endParaRPr>
          </a:p>
        </p:txBody>
      </p:sp>
      <p:sp>
        <p:nvSpPr>
          <p:cNvPr id="46" name="Text Box 4"/>
          <p:cNvSpPr txBox="1">
            <a:spLocks noChangeArrowheads="1"/>
          </p:cNvSpPr>
          <p:nvPr/>
        </p:nvSpPr>
        <p:spPr bwMode="auto">
          <a:xfrm>
            <a:off x="8153400" y="-4763"/>
            <a:ext cx="990600" cy="400051"/>
          </a:xfrm>
          <a:prstGeom prst="rect">
            <a:avLst/>
          </a:prstGeom>
          <a:solidFill>
            <a:srgbClr val="000000"/>
          </a:solid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sz="2000" b="1" kern="0" dirty="0">
                <a:solidFill>
                  <a:srgbClr val="FFFFFF"/>
                </a:solidFill>
                <a:latin typeface="Arial"/>
                <a:ea typeface="+mn-ea"/>
                <a:cs typeface="Arial"/>
              </a:rPr>
              <a:t>52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sp>
        <p:nvSpPr>
          <p:cNvPr id="217090" name="Text Box 2"/>
          <p:cNvSpPr txBox="1">
            <a:spLocks noChangeArrowheads="1"/>
          </p:cNvSpPr>
          <p:nvPr/>
        </p:nvSpPr>
        <p:spPr bwMode="auto">
          <a:xfrm>
            <a:off x="8502672" y="76200"/>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cs typeface="Arial" charset="0"/>
              </a:rPr>
              <a:t>53</a:t>
            </a:r>
            <a:endParaRPr lang="en-US" sz="2000" b="1">
              <a:solidFill>
                <a:srgbClr val="000000"/>
              </a:solidFill>
              <a:latin typeface="Arial" charset="0"/>
              <a:cs typeface="Arial" charset="0"/>
            </a:endParaRPr>
          </a:p>
        </p:txBody>
      </p:sp>
      <p:graphicFrame>
        <p:nvGraphicFramePr>
          <p:cNvPr id="7172" name="Group 4"/>
          <p:cNvGraphicFramePr>
            <a:graphicFrameLocks noGrp="1"/>
          </p:cNvGraphicFramePr>
          <p:nvPr/>
        </p:nvGraphicFramePr>
        <p:xfrm>
          <a:off x="152400" y="641350"/>
          <a:ext cx="8839200" cy="6130925"/>
        </p:xfrm>
        <a:graphic>
          <a:graphicData uri="http://schemas.openxmlformats.org/drawingml/2006/table">
            <a:tbl>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70038">
                  <a:extLst>
                    <a:ext uri="{9D8B030D-6E8A-4147-A177-3AD203B41FA5}">
                      <a16:colId xmlns:a16="http://schemas.microsoft.com/office/drawing/2014/main" val="20002"/>
                    </a:ext>
                  </a:extLst>
                </a:gridCol>
                <a:gridCol w="1630362">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bg1"/>
                          </a:solidFill>
                          <a:effectLst/>
                          <a:latin typeface="Arial" charset="0"/>
                          <a:ea typeface="ＭＳ Ｐゴシック" charset="0"/>
                          <a:cs typeface="Arial" charset="0"/>
                        </a:rPr>
                        <a:t>Covenant</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Definition</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Promise</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Fulfillment</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Sign</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7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Noahic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Unconditional promise not to flood earth again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9:12-17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SimSun" charset="0"/>
                        <a:cs typeface="SimSu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No more sea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(Rev. 21:1)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Rainbow</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 9:12-17)</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Abrahamic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to provide Israel a land, rule, and spiritual blessing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12:1-3; </a:t>
                      </a:r>
                      <a:endParaRPr kumimoji="0" lang="en-US" altLang="zh-CN" sz="1600" b="1" i="0" u="none" strike="noStrike" cap="none" normalizeH="0" baseline="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15:13-18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Continues at present (Gal. 3:17) but Israel still has a future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11:25-27)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Circumcision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 17:11)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Mosaic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Conditional stipulations for blessing on Israel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Exod. 19</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t>
                      </a:r>
                      <a:r>
                        <a:rPr kumimoji="0" lang="en-US" sz="1600" b="1" i="0" u="none" strike="noStrike" cap="none" normalizeH="0" baseline="0">
                          <a:ln>
                            <a:noFill/>
                          </a:ln>
                          <a:solidFill>
                            <a:schemeClr val="tx1"/>
                          </a:solidFill>
                          <a:effectLst/>
                          <a:latin typeface="Arial" charset="0"/>
                          <a:ea typeface="ＭＳ Ｐゴシック" charset="0"/>
                          <a:cs typeface="Arial" charset="0"/>
                        </a:rPr>
                        <a:t>31;</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Deut.</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Death of Christ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7:4-6)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Sabbath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(Exod. 31:13)</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54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Land</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a:t>
                      </a:r>
                      <a:r>
                        <a:rPr kumimoji="0" lang="en-US" altLang="zh-CN" sz="1600" b="1" i="0" u="sng" strike="noStrike" cap="none" normalizeH="0" baseline="0">
                          <a:ln>
                            <a:noFill/>
                          </a:ln>
                          <a:solidFill>
                            <a:schemeClr val="tx1"/>
                          </a:solidFill>
                          <a:effectLst/>
                          <a:latin typeface="Arial" charset="0"/>
                          <a:ea typeface="ＭＳ Ｐゴシック" charset="0"/>
                          <a:cs typeface="Arial" charset="0"/>
                        </a:rPr>
                        <a:t>physical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land from the Wadi of Egypt to the River Euphrates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Deut.</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30:1-10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Land blessed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(Amos 9:13-15)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No sign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(that I know of)</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Davidic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eternal,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sng" strike="noStrike" cap="none" normalizeH="0" baseline="0">
                          <a:ln>
                            <a:noFill/>
                          </a:ln>
                          <a:solidFill>
                            <a:schemeClr val="tx1"/>
                          </a:solidFill>
                          <a:effectLst/>
                          <a:latin typeface="Arial" charset="0"/>
                          <a:ea typeface="ＭＳ Ｐゴシック" charset="0"/>
                          <a:cs typeface="Arial" charset="0"/>
                        </a:rPr>
                        <a:t>political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rule of a descendant of David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2 Sam. </a:t>
                      </a:r>
                      <a:r>
                        <a:rPr kumimoji="0" lang="en-US" sz="1600" b="1" i="0" u="none" strike="noStrike" cap="none" normalizeH="0" baseline="0">
                          <a:ln>
                            <a:noFill/>
                          </a:ln>
                          <a:solidFill>
                            <a:schemeClr val="tx1"/>
                          </a:solidFill>
                          <a:effectLst/>
                          <a:latin typeface="Arial" charset="0"/>
                          <a:ea typeface="ＭＳ Ｐゴシック" charset="0"/>
                          <a:cs typeface="Arial" charset="0"/>
                        </a:rPr>
                        <a:t>7:12-17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Rule renewed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(Amos 9:11-12)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Christ seated at the Father</a:t>
                      </a:r>
                      <a:r>
                        <a:rPr kumimoji="0" lang="fr-FR"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s right hand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(Acts 2:34-36)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631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New</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a:t>
                      </a:r>
                      <a:r>
                        <a:rPr kumimoji="0" lang="en-US" altLang="zh-CN" sz="1600" b="1" i="0" u="sng" strike="noStrike" cap="none" normalizeH="0" baseline="0">
                          <a:ln>
                            <a:noFill/>
                          </a:ln>
                          <a:solidFill>
                            <a:schemeClr val="tx1"/>
                          </a:solidFill>
                          <a:effectLst/>
                          <a:latin typeface="Arial" charset="0"/>
                          <a:ea typeface="ＭＳ Ｐゴシック" charset="0"/>
                          <a:cs typeface="Arial" charset="0"/>
                        </a:rPr>
                        <a:t>spiritual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indwelling of the Spirit (“law written on hearts”), forgiveness, and total evangelization of Israel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Jer.</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31:31-34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Paul &amp; the Apostles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(2 Cor. 3–4)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All Israel saved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11:26-27)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Cup of the Lord</a:t>
                      </a:r>
                      <a:r>
                        <a:rPr kumimoji="0" lang="fr-FR"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s Supper </a:t>
                      </a:r>
                      <a:b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(Luke 22:20; </a:t>
                      </a:r>
                      <a:b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1 Cor. 11:25)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17141" name="Title 5"/>
          <p:cNvSpPr>
            <a:spLocks noGrp="1"/>
          </p:cNvSpPr>
          <p:nvPr>
            <p:ph type="title" idx="4294967295"/>
          </p:nvPr>
        </p:nvSpPr>
        <p:spPr>
          <a:xfrm>
            <a:off x="685800" y="0"/>
            <a:ext cx="7696200" cy="609600"/>
          </a:xfrm>
        </p:spPr>
        <p:txBody>
          <a:bodyPr/>
          <a:lstStyle/>
          <a:p>
            <a:r>
              <a:rPr lang="en-US" sz="2800" b="1">
                <a:latin typeface="Arial" charset="0"/>
                <a:ea typeface="ＭＳ Ｐゴシック" charset="0"/>
                <a:cs typeface="Arial" charset="0"/>
              </a:rPr>
              <a:t>Signs of the Covenants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1" name="Object 2"/>
          <p:cNvGraphicFramePr>
            <a:graphicFrameLocks noChangeAspect="1"/>
          </p:cNvGraphicFramePr>
          <p:nvPr>
            <p:extLst>
              <p:ext uri="{D42A27DB-BD31-4B8C-83A1-F6EECF244321}">
                <p14:modId xmlns:p14="http://schemas.microsoft.com/office/powerpoint/2010/main" val="2194746260"/>
              </p:ext>
            </p:extLst>
          </p:nvPr>
        </p:nvGraphicFramePr>
        <p:xfrm>
          <a:off x="76200" y="2359025"/>
          <a:ext cx="8888413" cy="3135313"/>
        </p:xfrm>
        <a:graphic>
          <a:graphicData uri="http://schemas.openxmlformats.org/presentationml/2006/ole">
            <mc:AlternateContent xmlns:mc="http://schemas.openxmlformats.org/markup-compatibility/2006">
              <mc:Choice xmlns:v="urn:schemas-microsoft-com:vml" Requires="v">
                <p:oleObj name="Document" r:id="rId3" imgW="8940800" imgH="3162300" progId="Word.Document.8">
                  <p:embed/>
                </p:oleObj>
              </mc:Choice>
              <mc:Fallback>
                <p:oleObj name="Document" r:id="rId3" imgW="8940800" imgH="31623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359025"/>
                        <a:ext cx="8888413" cy="3135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0162"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0163"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en-US" dirty="0">
                <a:latin typeface="Arial Black" charset="0"/>
                <a:ea typeface="ＭＳ Ｐゴシック" charset="0"/>
                <a:cs typeface="ＭＳ Ｐゴシック" charset="0"/>
              </a:rPr>
              <a:t>Deuteronomy (previous outline)</a:t>
            </a:r>
          </a:p>
        </p:txBody>
      </p:sp>
    </p:spTree>
  </p:cSld>
  <p:clrMapOvr>
    <a:masterClrMapping/>
  </p:clrMapOvr>
  <p:transition>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09" name="Object 2"/>
          <p:cNvGraphicFramePr>
            <a:graphicFrameLocks noChangeAspect="1"/>
          </p:cNvGraphicFramePr>
          <p:nvPr/>
        </p:nvGraphicFramePr>
        <p:xfrm>
          <a:off x="76200" y="1365250"/>
          <a:ext cx="8888413" cy="5124450"/>
        </p:xfrm>
        <a:graphic>
          <a:graphicData uri="http://schemas.openxmlformats.org/presentationml/2006/ole">
            <mc:AlternateContent xmlns:mc="http://schemas.openxmlformats.org/markup-compatibility/2006">
              <mc:Choice xmlns:v="urn:schemas-microsoft-com:vml" Requires="v">
                <p:oleObj name="Document" r:id="rId3" imgW="8940800" imgH="5168900" progId="Word.Document.8">
                  <p:embed/>
                </p:oleObj>
              </mc:Choice>
              <mc:Fallback>
                <p:oleObj name="Document" r:id="rId3" imgW="8940800" imgH="51689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365250"/>
                        <a:ext cx="8888413" cy="512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2210"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2211"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en-US">
                <a:latin typeface="Arial Black" charset="0"/>
                <a:ea typeface="ＭＳ Ｐゴシック" charset="0"/>
                <a:cs typeface="ＭＳ Ｐゴシック" charset="0"/>
              </a:rPr>
              <a:t>Deuteronomy (previous outline)</a:t>
            </a:r>
          </a:p>
        </p:txBody>
      </p:sp>
    </p:spTree>
  </p:cSld>
  <p:clrMapOvr>
    <a:masterClrMapping/>
  </p:clrMapOvr>
  <p:transition>
    <p:wedg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57" name="Object 2"/>
          <p:cNvGraphicFramePr>
            <a:graphicFrameLocks noChangeAspect="1"/>
          </p:cNvGraphicFramePr>
          <p:nvPr/>
        </p:nvGraphicFramePr>
        <p:xfrm>
          <a:off x="76200" y="1120775"/>
          <a:ext cx="8888413" cy="5614988"/>
        </p:xfrm>
        <a:graphic>
          <a:graphicData uri="http://schemas.openxmlformats.org/presentationml/2006/ole">
            <mc:AlternateContent xmlns:mc="http://schemas.openxmlformats.org/markup-compatibility/2006">
              <mc:Choice xmlns:v="urn:schemas-microsoft-com:vml" Requires="v">
                <p:oleObj name="Document" r:id="rId3" imgW="8940800" imgH="5664200" progId="Word.Document.8">
                  <p:embed/>
                </p:oleObj>
              </mc:Choice>
              <mc:Fallback>
                <p:oleObj name="Document" r:id="rId3" imgW="8940800" imgH="56642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20775"/>
                        <a:ext cx="8888413" cy="561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4258"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4259"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en-US">
                <a:latin typeface="Arial Black" charset="0"/>
                <a:ea typeface="ＭＳ Ｐゴシック" charset="0"/>
                <a:cs typeface="ＭＳ Ｐゴシック" charset="0"/>
              </a:rPr>
              <a:t>Deuteronomy (previous outline)</a:t>
            </a:r>
          </a:p>
        </p:txBody>
      </p:sp>
    </p:spTree>
  </p:cSld>
  <p:clrMapOvr>
    <a:masterClrMapping/>
  </p:clrMapOvr>
  <p:transition>
    <p:wedg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a:latin typeface="Arial" charset="0"/>
                <a:ea typeface="Osaka" charset="0"/>
                <a:cs typeface="Osaka" charset="0"/>
              </a:rPr>
              <a:t>Black</a:t>
            </a:r>
          </a:p>
        </p:txBody>
      </p:sp>
      <p:sp>
        <p:nvSpPr>
          <p:cNvPr id="218115" name="Rectangle 3"/>
          <p:cNvSpPr>
            <a:spLocks noGrp="1" noChangeArrowheads="1"/>
          </p:cNvSpPr>
          <p:nvPr>
            <p:ph type="body" idx="1"/>
          </p:nvPr>
        </p:nvSpPr>
        <p:spPr/>
        <p:txBody>
          <a:bodyPr/>
          <a:lstStyle/>
          <a:p>
            <a:pPr eaLnBrk="1" hangingPunct="1"/>
            <a:endParaRPr lang="en-US">
              <a:latin typeface="Arial" charset="0"/>
              <a:ea typeface="Osaka" charset="0"/>
              <a:cs typeface="Osaka"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98171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5410" name="Picture 4" descr="Deut Title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4" name="Rectangle 2"/>
          <p:cNvSpPr>
            <a:spLocks noGrp="1" noChangeArrowheads="1"/>
          </p:cNvSpPr>
          <p:nvPr>
            <p:ph type="title"/>
          </p:nvPr>
        </p:nvSpPr>
        <p:spPr>
          <a:xfrm>
            <a:off x="-34925" y="304800"/>
            <a:ext cx="9178925" cy="1143000"/>
          </a:xfrm>
        </p:spPr>
        <p:txBody>
          <a:bodyPr/>
          <a:lstStyle/>
          <a:p>
            <a:pPr eaLnBrk="1" hangingPunct="1">
              <a:defRPr/>
            </a:pPr>
            <a:r>
              <a:rPr kumimoji="0" lang="en-US" sz="7200" dirty="0">
                <a:solidFill>
                  <a:schemeClr val="tx1"/>
                </a:solidFill>
                <a:effectLst>
                  <a:outerShdw blurRad="38100" dist="38100" dir="2700000" algn="tl">
                    <a:srgbClr val="000000">
                      <a:alpha val="43137"/>
                    </a:srgbClr>
                  </a:outerShdw>
                </a:effectLst>
                <a:latin typeface="Arial Black" charset="0"/>
                <a:ea typeface="ＭＳ Ｐゴシック" charset="0"/>
                <a:cs typeface="ＭＳ Ｐゴシック" charset="0"/>
              </a:rPr>
              <a:t>Deuteronomy</a:t>
            </a:r>
          </a:p>
        </p:txBody>
      </p:sp>
      <p:sp>
        <p:nvSpPr>
          <p:cNvPr id="145412" name="Text Box 4"/>
          <p:cNvSpPr txBox="1">
            <a:spLocks noChangeArrowheads="1"/>
          </p:cNvSpPr>
          <p:nvPr/>
        </p:nvSpPr>
        <p:spPr bwMode="auto">
          <a:xfrm>
            <a:off x="609600" y="6172200"/>
            <a:ext cx="8229600" cy="579438"/>
          </a:xfrm>
          <a:prstGeom prst="rect">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tLang="zh-CN" sz="3200" b="1">
                <a:solidFill>
                  <a:srgbClr val="000000"/>
                </a:solidFill>
                <a:latin typeface="Arial Black" charset="0"/>
                <a:ea typeface="SimSun" charset="0"/>
                <a:cs typeface="SimSun" charset="0"/>
              </a:rPr>
              <a:t> Renewal of the Mosaic Covenant</a:t>
            </a:r>
            <a:endParaRPr lang="en-US" sz="3200">
              <a:solidFill>
                <a:srgbClr val="000000"/>
              </a:solidFill>
              <a:latin typeface="Arial Black" charset="0"/>
              <a:ea typeface="SimSun" charset="0"/>
              <a:cs typeface="SimSun" charset="0"/>
            </a:endParaRPr>
          </a:p>
        </p:txBody>
      </p:sp>
      <p:sp>
        <p:nvSpPr>
          <p:cNvPr id="145414" name="Text Box 6"/>
          <p:cNvSpPr txBox="1">
            <a:spLocks noChangeArrowheads="1"/>
          </p:cNvSpPr>
          <p:nvPr/>
        </p:nvSpPr>
        <p:spPr bwMode="auto">
          <a:xfrm>
            <a:off x="8540750" y="0"/>
            <a:ext cx="609600" cy="457200"/>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39</a:t>
            </a:r>
            <a:endParaRPr lang="en-US">
              <a:solidFill>
                <a:srgbClr val="FFFFFF"/>
              </a:solidFill>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56C70A7-47E7-4448-66BA-5B27456B042F}"/>
            </a:ext>
          </a:extLst>
        </p:cNvPr>
        <p:cNvGrpSpPr/>
        <p:nvPr/>
      </p:nvGrpSpPr>
      <p:grpSpPr>
        <a:xfrm>
          <a:off x="0" y="0"/>
          <a:ext cx="0" cy="0"/>
          <a:chOff x="0" y="0"/>
          <a:chExt cx="0" cy="0"/>
        </a:xfrm>
      </p:grpSpPr>
      <p:pic>
        <p:nvPicPr>
          <p:cNvPr id="145410" name="Picture 4" descr="Deut Title Slide.jpg">
            <a:extLst>
              <a:ext uri="{FF2B5EF4-FFF2-40B4-BE49-F238E27FC236}">
                <a16:creationId xmlns:a16="http://schemas.microsoft.com/office/drawing/2014/main" id="{07083BC2-C9D4-B6EA-CDBC-C8DBB8F790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4" name="Rectangle 2">
            <a:extLst>
              <a:ext uri="{FF2B5EF4-FFF2-40B4-BE49-F238E27FC236}">
                <a16:creationId xmlns:a16="http://schemas.microsoft.com/office/drawing/2014/main" id="{941148B8-4B24-CD09-CE08-476B1E735087}"/>
              </a:ext>
            </a:extLst>
          </p:cNvPr>
          <p:cNvSpPr>
            <a:spLocks noGrp="1" noChangeArrowheads="1"/>
          </p:cNvSpPr>
          <p:nvPr>
            <p:ph type="title"/>
          </p:nvPr>
        </p:nvSpPr>
        <p:spPr>
          <a:xfrm>
            <a:off x="-34925" y="304800"/>
            <a:ext cx="9178925" cy="1143000"/>
          </a:xfrm>
        </p:spPr>
        <p:txBody>
          <a:bodyPr/>
          <a:lstStyle/>
          <a:p>
            <a:pPr eaLnBrk="1" hangingPunct="1">
              <a:defRPr/>
            </a:pPr>
            <a:r>
              <a:rPr kumimoji="0" lang="en-US" sz="7200" dirty="0">
                <a:solidFill>
                  <a:schemeClr val="tx1"/>
                </a:solidFill>
                <a:effectLst>
                  <a:outerShdw blurRad="38100" dist="38100" dir="2700000" algn="tl">
                    <a:srgbClr val="000000">
                      <a:alpha val="43137"/>
                    </a:srgbClr>
                  </a:outerShdw>
                </a:effectLst>
                <a:latin typeface="Arial Black" charset="0"/>
                <a:ea typeface="ＭＳ Ｐゴシック" charset="0"/>
                <a:cs typeface="ＭＳ Ｐゴシック" charset="0"/>
              </a:rPr>
              <a:t>Deuteronomy</a:t>
            </a:r>
          </a:p>
        </p:txBody>
      </p:sp>
      <p:sp>
        <p:nvSpPr>
          <p:cNvPr id="145412" name="Text Box 4">
            <a:extLst>
              <a:ext uri="{FF2B5EF4-FFF2-40B4-BE49-F238E27FC236}">
                <a16:creationId xmlns:a16="http://schemas.microsoft.com/office/drawing/2014/main" id="{4B7B13AB-1F9D-9DFA-35CB-EBB487A16E5D}"/>
              </a:ext>
            </a:extLst>
          </p:cNvPr>
          <p:cNvSpPr txBox="1">
            <a:spLocks noChangeArrowheads="1"/>
          </p:cNvSpPr>
          <p:nvPr/>
        </p:nvSpPr>
        <p:spPr bwMode="auto">
          <a:xfrm>
            <a:off x="609600" y="6172200"/>
            <a:ext cx="8229600" cy="579438"/>
          </a:xfrm>
          <a:prstGeom prst="rect">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tLang="zh-CN" sz="3200" b="1">
                <a:solidFill>
                  <a:srgbClr val="000000"/>
                </a:solidFill>
                <a:latin typeface="Arial Black" charset="0"/>
                <a:ea typeface="SimSun" charset="0"/>
                <a:cs typeface="SimSun" charset="0"/>
              </a:rPr>
              <a:t> Renewal of the Mosaic Covenant</a:t>
            </a:r>
            <a:endParaRPr lang="en-US" sz="3200">
              <a:solidFill>
                <a:srgbClr val="000000"/>
              </a:solidFill>
              <a:latin typeface="Arial Black" charset="0"/>
              <a:ea typeface="SimSun" charset="0"/>
              <a:cs typeface="SimSun" charset="0"/>
            </a:endParaRPr>
          </a:p>
        </p:txBody>
      </p:sp>
      <p:sp>
        <p:nvSpPr>
          <p:cNvPr id="46085" name="Text Box 5">
            <a:extLst>
              <a:ext uri="{FF2B5EF4-FFF2-40B4-BE49-F238E27FC236}">
                <a16:creationId xmlns:a16="http://schemas.microsoft.com/office/drawing/2014/main" id="{F03A905C-D634-C803-18EC-A237F6689372}"/>
              </a:ext>
            </a:extLst>
          </p:cNvPr>
          <p:cNvSpPr txBox="1">
            <a:spLocks noChangeArrowheads="1"/>
          </p:cNvSpPr>
          <p:nvPr/>
        </p:nvSpPr>
        <p:spPr bwMode="auto">
          <a:xfrm rot="-565325">
            <a:off x="303213" y="2438400"/>
            <a:ext cx="8458200" cy="22272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2800">
                <a:solidFill>
                  <a:schemeClr val="bg1"/>
                </a:solidFill>
              </a:rPr>
              <a:t>The language and structure of Deuteronomy is too advanced for Moses to have written it in the 15</a:t>
            </a:r>
            <a:r>
              <a:rPr lang="en-US" sz="2800" baseline="30000">
                <a:solidFill>
                  <a:schemeClr val="bg1"/>
                </a:solidFill>
              </a:rPr>
              <a:t>th</a:t>
            </a:r>
            <a:r>
              <a:rPr lang="en-US" sz="2800">
                <a:solidFill>
                  <a:schemeClr val="bg1"/>
                </a:solidFill>
              </a:rPr>
              <a:t> century BC, so it must have been written much later by others in the 8</a:t>
            </a:r>
            <a:r>
              <a:rPr lang="en-US" sz="2800" baseline="30000">
                <a:solidFill>
                  <a:schemeClr val="bg1"/>
                </a:solidFill>
              </a:rPr>
              <a:t>th</a:t>
            </a:r>
            <a:r>
              <a:rPr lang="en-US" sz="2800">
                <a:solidFill>
                  <a:schemeClr val="bg1"/>
                </a:solidFill>
              </a:rPr>
              <a:t> century BC under King Josiah</a:t>
            </a:r>
          </a:p>
          <a:p>
            <a:pPr algn="r"/>
            <a:r>
              <a:rPr lang="en-US" sz="2800">
                <a:solidFill>
                  <a:schemeClr val="bg1"/>
                </a:solidFill>
              </a:rPr>
              <a:t>--claim of critical scholars in the 1800s</a:t>
            </a:r>
          </a:p>
        </p:txBody>
      </p:sp>
      <p:sp>
        <p:nvSpPr>
          <p:cNvPr id="145414" name="Text Box 6">
            <a:extLst>
              <a:ext uri="{FF2B5EF4-FFF2-40B4-BE49-F238E27FC236}">
                <a16:creationId xmlns:a16="http://schemas.microsoft.com/office/drawing/2014/main" id="{DDAA4622-3514-87C1-720B-51FEBCA60DBE}"/>
              </a:ext>
            </a:extLst>
          </p:cNvPr>
          <p:cNvSpPr txBox="1">
            <a:spLocks noChangeArrowheads="1"/>
          </p:cNvSpPr>
          <p:nvPr/>
        </p:nvSpPr>
        <p:spPr bwMode="auto">
          <a:xfrm>
            <a:off x="8540750" y="0"/>
            <a:ext cx="609600" cy="457200"/>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39</a:t>
            </a:r>
            <a:endParaRPr lang="en-US">
              <a:solidFill>
                <a:srgbClr val="FFFFFF"/>
              </a:solidFill>
              <a:latin typeface="Arial" charset="0"/>
              <a:cs typeface="Arial" charset="0"/>
            </a:endParaRPr>
          </a:p>
        </p:txBody>
      </p:sp>
    </p:spTree>
    <p:extLst>
      <p:ext uri="{BB962C8B-B14F-4D97-AF65-F5344CB8AC3E}">
        <p14:creationId xmlns:p14="http://schemas.microsoft.com/office/powerpoint/2010/main" val="2650230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blinds(horizontal)">
                                      <p:cBhvr>
                                        <p:cTn id="7"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8458200" y="152400"/>
            <a:ext cx="533400" cy="457200"/>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40</a:t>
            </a:r>
            <a:endParaRPr lang="en-US">
              <a:solidFill>
                <a:schemeClr val="tx2"/>
              </a:solidFill>
              <a:latin typeface="Times New Roman" charset="0"/>
            </a:endParaRPr>
          </a:p>
        </p:txBody>
      </p:sp>
      <p:grpSp>
        <p:nvGrpSpPr>
          <p:cNvPr id="147459" name="Group 3"/>
          <p:cNvGrpSpPr>
            <a:grpSpLocks/>
          </p:cNvGrpSpPr>
          <p:nvPr/>
        </p:nvGrpSpPr>
        <p:grpSpPr bwMode="auto">
          <a:xfrm>
            <a:off x="9525" y="836712"/>
            <a:ext cx="9124950" cy="5938837"/>
            <a:chOff x="6" y="579"/>
            <a:chExt cx="5748" cy="2125"/>
          </a:xfrm>
        </p:grpSpPr>
        <p:grpSp>
          <p:nvGrpSpPr>
            <p:cNvPr id="147461" name="Group 4"/>
            <p:cNvGrpSpPr>
              <a:grpSpLocks/>
            </p:cNvGrpSpPr>
            <p:nvPr/>
          </p:nvGrpSpPr>
          <p:grpSpPr bwMode="auto">
            <a:xfrm>
              <a:off x="6" y="579"/>
              <a:ext cx="1916" cy="512"/>
              <a:chOff x="0" y="0"/>
              <a:chExt cx="1290" cy="730"/>
            </a:xfrm>
          </p:grpSpPr>
          <p:sp>
            <p:nvSpPr>
              <p:cNvPr id="147504" name="Rectangle 5"/>
              <p:cNvSpPr>
                <a:spLocks noChangeArrowheads="1"/>
              </p:cNvSpPr>
              <p:nvPr/>
            </p:nvSpPr>
            <p:spPr bwMode="auto">
              <a:xfrm>
                <a:off x="4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Element</a:t>
                </a:r>
              </a:p>
            </p:txBody>
          </p:sp>
          <p:sp>
            <p:nvSpPr>
              <p:cNvPr id="147505" name="Rectangle 6"/>
              <p:cNvSpPr>
                <a:spLocks noChangeArrowheads="1"/>
              </p:cNvSpPr>
              <p:nvPr/>
            </p:nvSpPr>
            <p:spPr bwMode="auto">
              <a:xfrm>
                <a:off x="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2" name="Group 7"/>
            <p:cNvGrpSpPr>
              <a:grpSpLocks/>
            </p:cNvGrpSpPr>
            <p:nvPr/>
          </p:nvGrpSpPr>
          <p:grpSpPr bwMode="auto">
            <a:xfrm>
              <a:off x="1922" y="579"/>
              <a:ext cx="1916" cy="512"/>
              <a:chOff x="1290" y="0"/>
              <a:chExt cx="1290" cy="730"/>
            </a:xfrm>
          </p:grpSpPr>
          <p:sp>
            <p:nvSpPr>
              <p:cNvPr id="147502" name="Rectangle 8"/>
              <p:cNvSpPr>
                <a:spLocks noChangeArrowheads="1"/>
              </p:cNvSpPr>
              <p:nvPr/>
            </p:nvSpPr>
            <p:spPr bwMode="auto">
              <a:xfrm>
                <a:off x="133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Explanation</a:t>
                </a:r>
              </a:p>
            </p:txBody>
          </p:sp>
          <p:sp>
            <p:nvSpPr>
              <p:cNvPr id="147503" name="Rectangle 9"/>
              <p:cNvSpPr>
                <a:spLocks noChangeArrowheads="1"/>
              </p:cNvSpPr>
              <p:nvPr/>
            </p:nvSpPr>
            <p:spPr bwMode="auto">
              <a:xfrm>
                <a:off x="129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3" name="Group 10"/>
            <p:cNvGrpSpPr>
              <a:grpSpLocks/>
            </p:cNvGrpSpPr>
            <p:nvPr/>
          </p:nvGrpSpPr>
          <p:grpSpPr bwMode="auto">
            <a:xfrm>
              <a:off x="3838" y="579"/>
              <a:ext cx="1916" cy="512"/>
              <a:chOff x="2580" y="0"/>
              <a:chExt cx="1290" cy="730"/>
            </a:xfrm>
          </p:grpSpPr>
          <p:sp>
            <p:nvSpPr>
              <p:cNvPr id="147500" name="Rectangle 11"/>
              <p:cNvSpPr>
                <a:spLocks noChangeArrowheads="1"/>
              </p:cNvSpPr>
              <p:nvPr/>
            </p:nvSpPr>
            <p:spPr bwMode="auto">
              <a:xfrm>
                <a:off x="262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Parallel in Deuteronomy</a:t>
                </a:r>
              </a:p>
            </p:txBody>
          </p:sp>
          <p:sp>
            <p:nvSpPr>
              <p:cNvPr id="147501" name="Rectangle 12"/>
              <p:cNvSpPr>
                <a:spLocks noChangeArrowheads="1"/>
              </p:cNvSpPr>
              <p:nvPr/>
            </p:nvSpPr>
            <p:spPr bwMode="auto">
              <a:xfrm>
                <a:off x="258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4" name="Group 13"/>
            <p:cNvGrpSpPr>
              <a:grpSpLocks/>
            </p:cNvGrpSpPr>
            <p:nvPr/>
          </p:nvGrpSpPr>
          <p:grpSpPr bwMode="auto">
            <a:xfrm>
              <a:off x="6" y="1091"/>
              <a:ext cx="1916" cy="443"/>
              <a:chOff x="0" y="730"/>
              <a:chExt cx="1290" cy="633"/>
            </a:xfrm>
          </p:grpSpPr>
          <p:sp>
            <p:nvSpPr>
              <p:cNvPr id="147498" name="Rectangle 14"/>
              <p:cNvSpPr>
                <a:spLocks noChangeArrowheads="1"/>
              </p:cNvSpPr>
              <p:nvPr/>
            </p:nvSpPr>
            <p:spPr bwMode="auto">
              <a:xfrm>
                <a:off x="43" y="730"/>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1. Preamble</a:t>
                </a:r>
              </a:p>
            </p:txBody>
          </p:sp>
          <p:sp>
            <p:nvSpPr>
              <p:cNvPr id="147499" name="Rectangle 15"/>
              <p:cNvSpPr>
                <a:spLocks noChangeArrowheads="1"/>
              </p:cNvSpPr>
              <p:nvPr/>
            </p:nvSpPr>
            <p:spPr bwMode="auto">
              <a:xfrm>
                <a:off x="0" y="730"/>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5" name="Group 16"/>
            <p:cNvGrpSpPr>
              <a:grpSpLocks/>
            </p:cNvGrpSpPr>
            <p:nvPr/>
          </p:nvGrpSpPr>
          <p:grpSpPr bwMode="auto">
            <a:xfrm>
              <a:off x="1922" y="1091"/>
              <a:ext cx="1916" cy="443"/>
              <a:chOff x="1290" y="730"/>
              <a:chExt cx="1290" cy="633"/>
            </a:xfrm>
          </p:grpSpPr>
          <p:sp>
            <p:nvSpPr>
              <p:cNvPr id="147496" name="Rectangle 17"/>
              <p:cNvSpPr>
                <a:spLocks noChangeArrowheads="1"/>
              </p:cNvSpPr>
              <p:nvPr/>
            </p:nvSpPr>
            <p:spPr bwMode="auto">
              <a:xfrm>
                <a:off x="1333" y="730"/>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Introduction to the treaty</a:t>
                </a:r>
              </a:p>
            </p:txBody>
          </p:sp>
          <p:sp>
            <p:nvSpPr>
              <p:cNvPr id="147497" name="Rectangle 18"/>
              <p:cNvSpPr>
                <a:spLocks noChangeArrowheads="1"/>
              </p:cNvSpPr>
              <p:nvPr/>
            </p:nvSpPr>
            <p:spPr bwMode="auto">
              <a:xfrm>
                <a:off x="1290" y="730"/>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6" name="Group 19"/>
            <p:cNvGrpSpPr>
              <a:grpSpLocks/>
            </p:cNvGrpSpPr>
            <p:nvPr/>
          </p:nvGrpSpPr>
          <p:grpSpPr bwMode="auto">
            <a:xfrm>
              <a:off x="3838" y="1091"/>
              <a:ext cx="1916" cy="443"/>
              <a:chOff x="2580" y="730"/>
              <a:chExt cx="1290" cy="633"/>
            </a:xfrm>
          </p:grpSpPr>
          <p:sp>
            <p:nvSpPr>
              <p:cNvPr id="147494" name="Rectangle 20"/>
              <p:cNvSpPr>
                <a:spLocks noChangeArrowheads="1"/>
              </p:cNvSpPr>
              <p:nvPr/>
            </p:nvSpPr>
            <p:spPr bwMode="auto">
              <a:xfrm>
                <a:off x="2623" y="730"/>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200" b="1">
                    <a:latin typeface="Arial Narrow" charset="0"/>
                    <a:cs typeface="Times New Roman" charset="0"/>
                  </a:rPr>
                  <a:t>Introduction: Historical Setting / Moses as Covenant Mediator (1:1-4)</a:t>
                </a:r>
              </a:p>
            </p:txBody>
          </p:sp>
          <p:sp>
            <p:nvSpPr>
              <p:cNvPr id="147495" name="Rectangle 21"/>
              <p:cNvSpPr>
                <a:spLocks noChangeArrowheads="1"/>
              </p:cNvSpPr>
              <p:nvPr/>
            </p:nvSpPr>
            <p:spPr bwMode="auto">
              <a:xfrm>
                <a:off x="2580" y="730"/>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7" name="Group 22"/>
            <p:cNvGrpSpPr>
              <a:grpSpLocks/>
            </p:cNvGrpSpPr>
            <p:nvPr/>
          </p:nvGrpSpPr>
          <p:grpSpPr bwMode="auto">
            <a:xfrm>
              <a:off x="6" y="1534"/>
              <a:ext cx="1916" cy="444"/>
              <a:chOff x="0" y="1363"/>
              <a:chExt cx="1290" cy="633"/>
            </a:xfrm>
          </p:grpSpPr>
          <p:sp>
            <p:nvSpPr>
              <p:cNvPr id="147492" name="Rectangle 23"/>
              <p:cNvSpPr>
                <a:spLocks noChangeArrowheads="1"/>
              </p:cNvSpPr>
              <p:nvPr/>
            </p:nvSpPr>
            <p:spPr bwMode="auto">
              <a:xfrm>
                <a:off x="43" y="1363"/>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2. Historical Prologue</a:t>
                </a:r>
              </a:p>
            </p:txBody>
          </p:sp>
          <p:sp>
            <p:nvSpPr>
              <p:cNvPr id="147493" name="Rectangle 24"/>
              <p:cNvSpPr>
                <a:spLocks noChangeArrowheads="1"/>
              </p:cNvSpPr>
              <p:nvPr/>
            </p:nvSpPr>
            <p:spPr bwMode="auto">
              <a:xfrm>
                <a:off x="0" y="1363"/>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8" name="Group 25"/>
            <p:cNvGrpSpPr>
              <a:grpSpLocks/>
            </p:cNvGrpSpPr>
            <p:nvPr/>
          </p:nvGrpSpPr>
          <p:grpSpPr bwMode="auto">
            <a:xfrm>
              <a:off x="1922" y="1534"/>
              <a:ext cx="1916" cy="444"/>
              <a:chOff x="1290" y="1363"/>
              <a:chExt cx="1290" cy="633"/>
            </a:xfrm>
          </p:grpSpPr>
          <p:sp>
            <p:nvSpPr>
              <p:cNvPr id="147490" name="Rectangle 26"/>
              <p:cNvSpPr>
                <a:spLocks noChangeArrowheads="1"/>
              </p:cNvSpPr>
              <p:nvPr/>
            </p:nvSpPr>
            <p:spPr bwMode="auto">
              <a:xfrm>
                <a:off x="1333" y="1363"/>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History of the king</a:t>
                </a:r>
                <a:r>
                  <a:rPr lang="fr-FR" sz="2400" b="1">
                    <a:latin typeface="Arial Narrow" charset="0"/>
                    <a:cs typeface="Times New Roman" charset="0"/>
                  </a:rPr>
                  <a:t>'</a:t>
                </a:r>
                <a:r>
                  <a:rPr lang="en-US" sz="2400" b="1">
                    <a:latin typeface="Arial Narrow" charset="0"/>
                    <a:cs typeface="Times New Roman" charset="0"/>
                  </a:rPr>
                  <a:t>s dealings with the vassal</a:t>
                </a:r>
              </a:p>
            </p:txBody>
          </p:sp>
          <p:sp>
            <p:nvSpPr>
              <p:cNvPr id="147491" name="Rectangle 27"/>
              <p:cNvSpPr>
                <a:spLocks noChangeArrowheads="1"/>
              </p:cNvSpPr>
              <p:nvPr/>
            </p:nvSpPr>
            <p:spPr bwMode="auto">
              <a:xfrm>
                <a:off x="1290" y="1363"/>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9" name="Group 28"/>
            <p:cNvGrpSpPr>
              <a:grpSpLocks/>
            </p:cNvGrpSpPr>
            <p:nvPr/>
          </p:nvGrpSpPr>
          <p:grpSpPr bwMode="auto">
            <a:xfrm>
              <a:off x="3838" y="1534"/>
              <a:ext cx="1916" cy="444"/>
              <a:chOff x="2580" y="1363"/>
              <a:chExt cx="1290" cy="633"/>
            </a:xfrm>
          </p:grpSpPr>
          <p:sp>
            <p:nvSpPr>
              <p:cNvPr id="147488" name="Rectangle 29"/>
              <p:cNvSpPr>
                <a:spLocks noChangeArrowheads="1"/>
              </p:cNvSpPr>
              <p:nvPr/>
            </p:nvSpPr>
            <p:spPr bwMode="auto">
              <a:xfrm>
                <a:off x="2623" y="1363"/>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Sermon #1: Historical Prologue</a:t>
                </a:r>
              </a:p>
              <a:p>
                <a:pPr algn="ctr"/>
                <a:r>
                  <a:rPr lang="en-US" sz="2400" b="1">
                    <a:latin typeface="Arial Narrow" charset="0"/>
                    <a:cs typeface="Times New Roman" charset="0"/>
                  </a:rPr>
                  <a:t>(1:5—4:43)</a:t>
                </a:r>
              </a:p>
            </p:txBody>
          </p:sp>
          <p:sp>
            <p:nvSpPr>
              <p:cNvPr id="147489" name="Rectangle 30"/>
              <p:cNvSpPr>
                <a:spLocks noChangeArrowheads="1"/>
              </p:cNvSpPr>
              <p:nvPr/>
            </p:nvSpPr>
            <p:spPr bwMode="auto">
              <a:xfrm>
                <a:off x="2580" y="1363"/>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0" name="Group 31"/>
            <p:cNvGrpSpPr>
              <a:grpSpLocks/>
            </p:cNvGrpSpPr>
            <p:nvPr/>
          </p:nvGrpSpPr>
          <p:grpSpPr bwMode="auto">
            <a:xfrm>
              <a:off x="6" y="1978"/>
              <a:ext cx="1916" cy="363"/>
              <a:chOff x="0" y="1996"/>
              <a:chExt cx="1290" cy="518"/>
            </a:xfrm>
          </p:grpSpPr>
          <p:sp>
            <p:nvSpPr>
              <p:cNvPr id="147486" name="Rectangle 32"/>
              <p:cNvSpPr>
                <a:spLocks noChangeArrowheads="1"/>
              </p:cNvSpPr>
              <p:nvPr/>
            </p:nvSpPr>
            <p:spPr bwMode="auto">
              <a:xfrm>
                <a:off x="43" y="1996"/>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3. General Stipulation</a:t>
                </a:r>
              </a:p>
            </p:txBody>
          </p:sp>
          <p:sp>
            <p:nvSpPr>
              <p:cNvPr id="147487" name="Rectangle 33"/>
              <p:cNvSpPr>
                <a:spLocks noChangeArrowheads="1"/>
              </p:cNvSpPr>
              <p:nvPr/>
            </p:nvSpPr>
            <p:spPr bwMode="auto">
              <a:xfrm>
                <a:off x="0" y="1996"/>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1" name="Group 34"/>
            <p:cNvGrpSpPr>
              <a:grpSpLocks/>
            </p:cNvGrpSpPr>
            <p:nvPr/>
          </p:nvGrpSpPr>
          <p:grpSpPr bwMode="auto">
            <a:xfrm>
              <a:off x="1922" y="1978"/>
              <a:ext cx="1916" cy="363"/>
              <a:chOff x="1290" y="1996"/>
              <a:chExt cx="1290" cy="518"/>
            </a:xfrm>
          </p:grpSpPr>
          <p:sp>
            <p:nvSpPr>
              <p:cNvPr id="147484" name="Rectangle 35"/>
              <p:cNvSpPr>
                <a:spLocks noChangeArrowheads="1"/>
              </p:cNvSpPr>
              <p:nvPr/>
            </p:nvSpPr>
            <p:spPr bwMode="auto">
              <a:xfrm>
                <a:off x="1333" y="1996"/>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Call for wholehearted allegiance to the king</a:t>
                </a:r>
              </a:p>
            </p:txBody>
          </p:sp>
          <p:sp>
            <p:nvSpPr>
              <p:cNvPr id="147485" name="Rectangle 36"/>
              <p:cNvSpPr>
                <a:spLocks noChangeArrowheads="1"/>
              </p:cNvSpPr>
              <p:nvPr/>
            </p:nvSpPr>
            <p:spPr bwMode="auto">
              <a:xfrm>
                <a:off x="1290" y="1996"/>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2" name="Group 37"/>
            <p:cNvGrpSpPr>
              <a:grpSpLocks/>
            </p:cNvGrpSpPr>
            <p:nvPr/>
          </p:nvGrpSpPr>
          <p:grpSpPr bwMode="auto">
            <a:xfrm>
              <a:off x="3838" y="1978"/>
              <a:ext cx="1916" cy="363"/>
              <a:chOff x="2580" y="1996"/>
              <a:chExt cx="1290" cy="518"/>
            </a:xfrm>
          </p:grpSpPr>
          <p:sp>
            <p:nvSpPr>
              <p:cNvPr id="147482" name="Rectangle 38"/>
              <p:cNvSpPr>
                <a:spLocks noChangeArrowheads="1"/>
              </p:cNvSpPr>
              <p:nvPr/>
            </p:nvSpPr>
            <p:spPr bwMode="auto">
              <a:xfrm>
                <a:off x="2623" y="1996"/>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Sermon #2: Covenant Obligations </a:t>
                </a:r>
                <a:br>
                  <a:rPr lang="en-US" sz="2400" b="1">
                    <a:latin typeface="Arial Narrow" charset="0"/>
                    <a:cs typeface="Times New Roman" charset="0"/>
                  </a:rPr>
                </a:br>
                <a:r>
                  <a:rPr lang="en-US" sz="2400" b="1">
                    <a:latin typeface="Arial Narrow" charset="0"/>
                    <a:cs typeface="Times New Roman" charset="0"/>
                  </a:rPr>
                  <a:t>(4:44—11:32)</a:t>
                </a:r>
              </a:p>
            </p:txBody>
          </p:sp>
          <p:sp>
            <p:nvSpPr>
              <p:cNvPr id="147483" name="Rectangle 39"/>
              <p:cNvSpPr>
                <a:spLocks noChangeArrowheads="1"/>
              </p:cNvSpPr>
              <p:nvPr/>
            </p:nvSpPr>
            <p:spPr bwMode="auto">
              <a:xfrm>
                <a:off x="2580" y="1996"/>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3" name="Group 40"/>
            <p:cNvGrpSpPr>
              <a:grpSpLocks/>
            </p:cNvGrpSpPr>
            <p:nvPr/>
          </p:nvGrpSpPr>
          <p:grpSpPr bwMode="auto">
            <a:xfrm>
              <a:off x="6" y="2341"/>
              <a:ext cx="1916" cy="363"/>
              <a:chOff x="0" y="2514"/>
              <a:chExt cx="1290" cy="518"/>
            </a:xfrm>
          </p:grpSpPr>
          <p:sp>
            <p:nvSpPr>
              <p:cNvPr id="147480" name="Rectangle 41"/>
              <p:cNvSpPr>
                <a:spLocks noChangeArrowheads="1"/>
              </p:cNvSpPr>
              <p:nvPr/>
            </p:nvSpPr>
            <p:spPr bwMode="auto">
              <a:xfrm>
                <a:off x="43" y="2514"/>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4. Specific Stipulations</a:t>
                </a:r>
              </a:p>
            </p:txBody>
          </p:sp>
          <p:sp>
            <p:nvSpPr>
              <p:cNvPr id="147481" name="Rectangle 42"/>
              <p:cNvSpPr>
                <a:spLocks noChangeArrowheads="1"/>
              </p:cNvSpPr>
              <p:nvPr/>
            </p:nvSpPr>
            <p:spPr bwMode="auto">
              <a:xfrm>
                <a:off x="0" y="2514"/>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4" name="Group 43"/>
            <p:cNvGrpSpPr>
              <a:grpSpLocks/>
            </p:cNvGrpSpPr>
            <p:nvPr/>
          </p:nvGrpSpPr>
          <p:grpSpPr bwMode="auto">
            <a:xfrm>
              <a:off x="1922" y="2341"/>
              <a:ext cx="1916" cy="363"/>
              <a:chOff x="1290" y="2514"/>
              <a:chExt cx="1290" cy="518"/>
            </a:xfrm>
          </p:grpSpPr>
          <p:sp>
            <p:nvSpPr>
              <p:cNvPr id="147478" name="Rectangle 44"/>
              <p:cNvSpPr>
                <a:spLocks noChangeArrowheads="1"/>
              </p:cNvSpPr>
              <p:nvPr/>
            </p:nvSpPr>
            <p:spPr bwMode="auto">
              <a:xfrm>
                <a:off x="1333" y="2514"/>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Detailed laws required of vassal to show allegiance</a:t>
                </a:r>
              </a:p>
            </p:txBody>
          </p:sp>
          <p:sp>
            <p:nvSpPr>
              <p:cNvPr id="147479" name="Rectangle 45"/>
              <p:cNvSpPr>
                <a:spLocks noChangeArrowheads="1"/>
              </p:cNvSpPr>
              <p:nvPr/>
            </p:nvSpPr>
            <p:spPr bwMode="auto">
              <a:xfrm>
                <a:off x="1290" y="2514"/>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5" name="Group 46"/>
            <p:cNvGrpSpPr>
              <a:grpSpLocks/>
            </p:cNvGrpSpPr>
            <p:nvPr/>
          </p:nvGrpSpPr>
          <p:grpSpPr bwMode="auto">
            <a:xfrm>
              <a:off x="3838" y="2341"/>
              <a:ext cx="1916" cy="363"/>
              <a:chOff x="2580" y="2514"/>
              <a:chExt cx="1290" cy="518"/>
            </a:xfrm>
          </p:grpSpPr>
          <p:sp>
            <p:nvSpPr>
              <p:cNvPr id="147476" name="Rectangle 47"/>
              <p:cNvSpPr>
                <a:spLocks noChangeArrowheads="1"/>
              </p:cNvSpPr>
              <p:nvPr/>
            </p:nvSpPr>
            <p:spPr bwMode="auto">
              <a:xfrm>
                <a:off x="2623" y="2514"/>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Sermon #2 cont</a:t>
                </a:r>
                <a:r>
                  <a:rPr lang="fr-FR" sz="2400" b="1">
                    <a:latin typeface="Arial Narrow" charset="0"/>
                    <a:cs typeface="Times New Roman" charset="0"/>
                  </a:rPr>
                  <a:t>'</a:t>
                </a:r>
                <a:r>
                  <a:rPr lang="en-US" sz="2400" b="1">
                    <a:latin typeface="Arial Narrow" charset="0"/>
                    <a:cs typeface="Times New Roman" charset="0"/>
                  </a:rPr>
                  <a:t>d: Specific Laws </a:t>
                </a:r>
                <a:br>
                  <a:rPr lang="en-US" sz="2400" b="1">
                    <a:latin typeface="Arial Narrow" charset="0"/>
                    <a:cs typeface="Times New Roman" charset="0"/>
                  </a:rPr>
                </a:br>
                <a:r>
                  <a:rPr lang="en-US" sz="2400" b="1">
                    <a:latin typeface="Arial Narrow" charset="0"/>
                    <a:cs typeface="Times New Roman" charset="0"/>
                  </a:rPr>
                  <a:t>(Chs. 12—26)</a:t>
                </a:r>
              </a:p>
            </p:txBody>
          </p:sp>
          <p:sp>
            <p:nvSpPr>
              <p:cNvPr id="147477" name="Rectangle 48"/>
              <p:cNvSpPr>
                <a:spLocks noChangeArrowheads="1"/>
              </p:cNvSpPr>
              <p:nvPr/>
            </p:nvSpPr>
            <p:spPr bwMode="auto">
              <a:xfrm>
                <a:off x="2580" y="2514"/>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sp>
        <p:nvSpPr>
          <p:cNvPr id="50225" name="Rectangle 49"/>
          <p:cNvSpPr>
            <a:spLocks noGrp="1" noChangeArrowheads="1"/>
          </p:cNvSpPr>
          <p:nvPr>
            <p:ph type="title"/>
          </p:nvPr>
        </p:nvSpPr>
        <p:spPr>
          <a:xfrm>
            <a:off x="-5428" y="24063"/>
            <a:ext cx="8463628" cy="862093"/>
          </a:xfrm>
          <a:effectLst>
            <a:outerShdw blurRad="63500" dist="81320" dir="2319588" algn="ctr" rotWithShape="0">
              <a:srgbClr val="EBF010">
                <a:alpha val="74998"/>
              </a:srgbClr>
            </a:outerShdw>
          </a:effectLst>
        </p:spPr>
        <p:txBody>
          <a:bodyPr/>
          <a:lstStyle/>
          <a:p>
            <a:pPr eaLnBrk="1" hangingPunct="1">
              <a:defRPr/>
            </a:pPr>
            <a:r>
              <a:rPr kumimoji="0" lang="en-US" altLang="zh-CN" dirty="0">
                <a:solidFill>
                  <a:schemeClr val="accent2"/>
                </a:solidFill>
                <a:latin typeface="Arial Black" charset="0"/>
                <a:ea typeface="SimSun" charset="0"/>
                <a:cs typeface="SimSun" charset="0"/>
              </a:rPr>
              <a:t>Suzerain-Vassal Format</a:t>
            </a:r>
            <a:endParaRPr kumimoji="0" lang="en-US" dirty="0">
              <a:solidFill>
                <a:schemeClr val="accent2"/>
              </a:solidFill>
              <a:latin typeface="Arial Black" charset="0"/>
              <a:ea typeface="ＭＳ Ｐゴシック" charset="0"/>
              <a:cs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grpSp>
        <p:nvGrpSpPr>
          <p:cNvPr id="149506" name="Group 3"/>
          <p:cNvGrpSpPr>
            <a:grpSpLocks/>
          </p:cNvGrpSpPr>
          <p:nvPr/>
        </p:nvGrpSpPr>
        <p:grpSpPr bwMode="auto">
          <a:xfrm>
            <a:off x="9525" y="919163"/>
            <a:ext cx="9124950" cy="5938837"/>
            <a:chOff x="6" y="579"/>
            <a:chExt cx="5748" cy="3741"/>
          </a:xfrm>
        </p:grpSpPr>
        <p:grpSp>
          <p:nvGrpSpPr>
            <p:cNvPr id="149509" name="Group 4"/>
            <p:cNvGrpSpPr>
              <a:grpSpLocks/>
            </p:cNvGrpSpPr>
            <p:nvPr/>
          </p:nvGrpSpPr>
          <p:grpSpPr bwMode="auto">
            <a:xfrm>
              <a:off x="6" y="579"/>
              <a:ext cx="5748" cy="621"/>
              <a:chOff x="6" y="579"/>
              <a:chExt cx="5748" cy="903"/>
            </a:xfrm>
          </p:grpSpPr>
          <p:grpSp>
            <p:nvGrpSpPr>
              <p:cNvPr id="149529" name="Group 5"/>
              <p:cNvGrpSpPr>
                <a:grpSpLocks/>
              </p:cNvGrpSpPr>
              <p:nvPr/>
            </p:nvGrpSpPr>
            <p:grpSpPr bwMode="auto">
              <a:xfrm>
                <a:off x="6" y="579"/>
                <a:ext cx="1916" cy="903"/>
                <a:chOff x="0" y="0"/>
                <a:chExt cx="1290" cy="730"/>
              </a:xfrm>
            </p:grpSpPr>
            <p:sp>
              <p:nvSpPr>
                <p:cNvPr id="149536" name="Rectangle 6"/>
                <p:cNvSpPr>
                  <a:spLocks noChangeArrowheads="1"/>
                </p:cNvSpPr>
                <p:nvPr/>
              </p:nvSpPr>
              <p:spPr bwMode="auto">
                <a:xfrm>
                  <a:off x="4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dirty="0">
                      <a:solidFill>
                        <a:schemeClr val="bg1"/>
                      </a:solidFill>
                      <a:latin typeface="Arial Narrow" charset="0"/>
                      <a:cs typeface="Times New Roman" charset="0"/>
                    </a:rPr>
                    <a:t>Element</a:t>
                  </a:r>
                </a:p>
              </p:txBody>
            </p:sp>
            <p:sp>
              <p:nvSpPr>
                <p:cNvPr id="149537" name="Rectangle 7"/>
                <p:cNvSpPr>
                  <a:spLocks noChangeArrowheads="1"/>
                </p:cNvSpPr>
                <p:nvPr/>
              </p:nvSpPr>
              <p:spPr bwMode="auto">
                <a:xfrm>
                  <a:off x="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30" name="Group 8"/>
              <p:cNvGrpSpPr>
                <a:grpSpLocks/>
              </p:cNvGrpSpPr>
              <p:nvPr/>
            </p:nvGrpSpPr>
            <p:grpSpPr bwMode="auto">
              <a:xfrm>
                <a:off x="1922" y="579"/>
                <a:ext cx="1916" cy="903"/>
                <a:chOff x="1290" y="0"/>
                <a:chExt cx="1290" cy="730"/>
              </a:xfrm>
            </p:grpSpPr>
            <p:sp>
              <p:nvSpPr>
                <p:cNvPr id="149534" name="Rectangle 9"/>
                <p:cNvSpPr>
                  <a:spLocks noChangeArrowheads="1"/>
                </p:cNvSpPr>
                <p:nvPr/>
              </p:nvSpPr>
              <p:spPr bwMode="auto">
                <a:xfrm>
                  <a:off x="133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Explanation</a:t>
                  </a:r>
                </a:p>
              </p:txBody>
            </p:sp>
            <p:sp>
              <p:nvSpPr>
                <p:cNvPr id="149535" name="Rectangle 10"/>
                <p:cNvSpPr>
                  <a:spLocks noChangeArrowheads="1"/>
                </p:cNvSpPr>
                <p:nvPr/>
              </p:nvSpPr>
              <p:spPr bwMode="auto">
                <a:xfrm>
                  <a:off x="129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31" name="Group 11"/>
              <p:cNvGrpSpPr>
                <a:grpSpLocks/>
              </p:cNvGrpSpPr>
              <p:nvPr/>
            </p:nvGrpSpPr>
            <p:grpSpPr bwMode="auto">
              <a:xfrm>
                <a:off x="3838" y="579"/>
                <a:ext cx="1916" cy="903"/>
                <a:chOff x="2580" y="0"/>
                <a:chExt cx="1290" cy="730"/>
              </a:xfrm>
            </p:grpSpPr>
            <p:sp>
              <p:nvSpPr>
                <p:cNvPr id="149532" name="Rectangle 12"/>
                <p:cNvSpPr>
                  <a:spLocks noChangeArrowheads="1"/>
                </p:cNvSpPr>
                <p:nvPr/>
              </p:nvSpPr>
              <p:spPr bwMode="auto">
                <a:xfrm>
                  <a:off x="262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Parallel in Deuteronomy</a:t>
                  </a:r>
                </a:p>
              </p:txBody>
            </p:sp>
            <p:sp>
              <p:nvSpPr>
                <p:cNvPr id="149533" name="Rectangle 13"/>
                <p:cNvSpPr>
                  <a:spLocks noChangeArrowheads="1"/>
                </p:cNvSpPr>
                <p:nvPr/>
              </p:nvSpPr>
              <p:spPr bwMode="auto">
                <a:xfrm>
                  <a:off x="258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grpSp>
          <p:nvGrpSpPr>
            <p:cNvPr id="149510" name="Group 14"/>
            <p:cNvGrpSpPr>
              <a:grpSpLocks/>
            </p:cNvGrpSpPr>
            <p:nvPr/>
          </p:nvGrpSpPr>
          <p:grpSpPr bwMode="auto">
            <a:xfrm>
              <a:off x="6" y="1200"/>
              <a:ext cx="5748" cy="3120"/>
              <a:chOff x="6" y="2704"/>
              <a:chExt cx="5748" cy="1613"/>
            </a:xfrm>
          </p:grpSpPr>
          <p:grpSp>
            <p:nvGrpSpPr>
              <p:cNvPr id="149511" name="Group 15"/>
              <p:cNvGrpSpPr>
                <a:grpSpLocks/>
              </p:cNvGrpSpPr>
              <p:nvPr/>
            </p:nvGrpSpPr>
            <p:grpSpPr bwMode="auto">
              <a:xfrm>
                <a:off x="6" y="2704"/>
                <a:ext cx="1916" cy="444"/>
                <a:chOff x="0" y="3032"/>
                <a:chExt cx="1290" cy="633"/>
              </a:xfrm>
            </p:grpSpPr>
            <p:sp>
              <p:nvSpPr>
                <p:cNvPr id="149527" name="Rectangle 16"/>
                <p:cNvSpPr>
                  <a:spLocks noChangeArrowheads="1"/>
                </p:cNvSpPr>
                <p:nvPr/>
              </p:nvSpPr>
              <p:spPr bwMode="auto">
                <a:xfrm>
                  <a:off x="43" y="3032"/>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5. Divine Witnesses</a:t>
                  </a:r>
                </a:p>
              </p:txBody>
            </p:sp>
            <p:sp>
              <p:nvSpPr>
                <p:cNvPr id="149528" name="Rectangle 17"/>
                <p:cNvSpPr>
                  <a:spLocks noChangeArrowheads="1"/>
                </p:cNvSpPr>
                <p:nvPr/>
              </p:nvSpPr>
              <p:spPr bwMode="auto">
                <a:xfrm>
                  <a:off x="0" y="3032"/>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12" name="Group 18"/>
              <p:cNvGrpSpPr>
                <a:grpSpLocks/>
              </p:cNvGrpSpPr>
              <p:nvPr/>
            </p:nvGrpSpPr>
            <p:grpSpPr bwMode="auto">
              <a:xfrm>
                <a:off x="1922" y="2704"/>
                <a:ext cx="1916" cy="444"/>
                <a:chOff x="1290" y="3032"/>
                <a:chExt cx="1290" cy="633"/>
              </a:xfrm>
            </p:grpSpPr>
            <p:sp>
              <p:nvSpPr>
                <p:cNvPr id="149525" name="Rectangle 19"/>
                <p:cNvSpPr>
                  <a:spLocks noChangeArrowheads="1"/>
                </p:cNvSpPr>
                <p:nvPr/>
              </p:nvSpPr>
              <p:spPr bwMode="auto">
                <a:xfrm>
                  <a:off x="1333" y="3032"/>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Deities called to witness the treaty</a:t>
                  </a:r>
                </a:p>
              </p:txBody>
            </p:sp>
            <p:sp>
              <p:nvSpPr>
                <p:cNvPr id="149526" name="Rectangle 20"/>
                <p:cNvSpPr>
                  <a:spLocks noChangeArrowheads="1"/>
                </p:cNvSpPr>
                <p:nvPr/>
              </p:nvSpPr>
              <p:spPr bwMode="auto">
                <a:xfrm>
                  <a:off x="1290" y="3032"/>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13" name="Group 21"/>
              <p:cNvGrpSpPr>
                <a:grpSpLocks/>
              </p:cNvGrpSpPr>
              <p:nvPr/>
            </p:nvGrpSpPr>
            <p:grpSpPr bwMode="auto">
              <a:xfrm>
                <a:off x="3838" y="2704"/>
                <a:ext cx="1916" cy="444"/>
                <a:chOff x="2580" y="3032"/>
                <a:chExt cx="1290" cy="633"/>
              </a:xfrm>
            </p:grpSpPr>
            <p:sp>
              <p:nvSpPr>
                <p:cNvPr id="149523" name="Rectangle 22"/>
                <p:cNvSpPr>
                  <a:spLocks noChangeArrowheads="1"/>
                </p:cNvSpPr>
                <p:nvPr/>
              </p:nvSpPr>
              <p:spPr bwMode="auto">
                <a:xfrm>
                  <a:off x="2623" y="3032"/>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200" b="1">
                      <a:latin typeface="Arial Narrow" charset="0"/>
                      <a:cs typeface="Times New Roman" charset="0"/>
                    </a:rPr>
                    <a:t>Heaven &amp; earth witness since no deities exist (4:26; 30:19; 31:28; 32:1)</a:t>
                  </a:r>
                </a:p>
              </p:txBody>
            </p:sp>
            <p:sp>
              <p:nvSpPr>
                <p:cNvPr id="149524" name="Rectangle 23"/>
                <p:cNvSpPr>
                  <a:spLocks noChangeArrowheads="1"/>
                </p:cNvSpPr>
                <p:nvPr/>
              </p:nvSpPr>
              <p:spPr bwMode="auto">
                <a:xfrm>
                  <a:off x="2580" y="3032"/>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14" name="Group 24"/>
              <p:cNvGrpSpPr>
                <a:grpSpLocks/>
              </p:cNvGrpSpPr>
              <p:nvPr/>
            </p:nvGrpSpPr>
            <p:grpSpPr bwMode="auto">
              <a:xfrm>
                <a:off x="6" y="3148"/>
                <a:ext cx="1916" cy="1169"/>
                <a:chOff x="0" y="3665"/>
                <a:chExt cx="1290" cy="1668"/>
              </a:xfrm>
            </p:grpSpPr>
            <p:sp>
              <p:nvSpPr>
                <p:cNvPr id="149521" name="Rectangle 25"/>
                <p:cNvSpPr>
                  <a:spLocks noChangeArrowheads="1"/>
                </p:cNvSpPr>
                <p:nvPr/>
              </p:nvSpPr>
              <p:spPr bwMode="auto">
                <a:xfrm>
                  <a:off x="43" y="3665"/>
                  <a:ext cx="1204" cy="1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6. Blessings &amp; Curses</a:t>
                  </a:r>
                </a:p>
              </p:txBody>
            </p:sp>
            <p:sp>
              <p:nvSpPr>
                <p:cNvPr id="149522" name="Rectangle 26"/>
                <p:cNvSpPr>
                  <a:spLocks noChangeArrowheads="1"/>
                </p:cNvSpPr>
                <p:nvPr/>
              </p:nvSpPr>
              <p:spPr bwMode="auto">
                <a:xfrm>
                  <a:off x="0" y="3665"/>
                  <a:ext cx="1290" cy="16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15" name="Group 27"/>
              <p:cNvGrpSpPr>
                <a:grpSpLocks/>
              </p:cNvGrpSpPr>
              <p:nvPr/>
            </p:nvGrpSpPr>
            <p:grpSpPr bwMode="auto">
              <a:xfrm>
                <a:off x="1922" y="3148"/>
                <a:ext cx="1916" cy="1169"/>
                <a:chOff x="1290" y="3665"/>
                <a:chExt cx="1290" cy="1668"/>
              </a:xfrm>
            </p:grpSpPr>
            <p:sp>
              <p:nvSpPr>
                <p:cNvPr id="149519" name="Rectangle 28"/>
                <p:cNvSpPr>
                  <a:spLocks noChangeArrowheads="1"/>
                </p:cNvSpPr>
                <p:nvPr/>
              </p:nvSpPr>
              <p:spPr bwMode="auto">
                <a:xfrm>
                  <a:off x="1333" y="3665"/>
                  <a:ext cx="1204" cy="1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Results for obeying or disobeying the treaty</a:t>
                  </a:r>
                </a:p>
                <a:p>
                  <a:pPr algn="ctr"/>
                  <a:endParaRPr lang="en-US" sz="2400" b="1">
                    <a:latin typeface="Arial Narrow" charset="0"/>
                    <a:cs typeface="Times New Roman" charset="0"/>
                  </a:endParaRPr>
                </a:p>
              </p:txBody>
            </p:sp>
            <p:sp>
              <p:nvSpPr>
                <p:cNvPr id="149520" name="Rectangle 29"/>
                <p:cNvSpPr>
                  <a:spLocks noChangeArrowheads="1"/>
                </p:cNvSpPr>
                <p:nvPr/>
              </p:nvSpPr>
              <p:spPr bwMode="auto">
                <a:xfrm>
                  <a:off x="1290" y="3665"/>
                  <a:ext cx="1290" cy="16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16" name="Group 30"/>
              <p:cNvGrpSpPr>
                <a:grpSpLocks/>
              </p:cNvGrpSpPr>
              <p:nvPr/>
            </p:nvGrpSpPr>
            <p:grpSpPr bwMode="auto">
              <a:xfrm>
                <a:off x="3838" y="3148"/>
                <a:ext cx="1916" cy="1169"/>
                <a:chOff x="2580" y="3665"/>
                <a:chExt cx="1290" cy="1668"/>
              </a:xfrm>
            </p:grpSpPr>
            <p:sp>
              <p:nvSpPr>
                <p:cNvPr id="149517" name="Rectangle 31"/>
                <p:cNvSpPr>
                  <a:spLocks noChangeArrowheads="1"/>
                </p:cNvSpPr>
                <p:nvPr/>
              </p:nvSpPr>
              <p:spPr bwMode="auto">
                <a:xfrm>
                  <a:off x="2623" y="3665"/>
                  <a:ext cx="1204" cy="1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lnSpc>
                      <a:spcPct val="80000"/>
                    </a:lnSpc>
                  </a:pPr>
                  <a:r>
                    <a:rPr lang="en-US" sz="2200" b="1">
                      <a:latin typeface="Arial Narrow" charset="0"/>
                      <a:cs typeface="Times New Roman" charset="0"/>
                    </a:rPr>
                    <a:t>Sermon #3: Blessings &amp; Curses</a:t>
                  </a:r>
                </a:p>
                <a:p>
                  <a:pPr algn="ctr">
                    <a:lnSpc>
                      <a:spcPct val="80000"/>
                    </a:lnSpc>
                  </a:pPr>
                  <a:r>
                    <a:rPr lang="en-US" sz="2200" b="1">
                      <a:latin typeface="Arial Narrow" charset="0"/>
                      <a:cs typeface="Times New Roman" charset="0"/>
                    </a:rPr>
                    <a:t>(Chs. 27—28)</a:t>
                  </a:r>
                </a:p>
                <a:p>
                  <a:pPr algn="ctr">
                    <a:lnSpc>
                      <a:spcPct val="80000"/>
                    </a:lnSpc>
                  </a:pPr>
                  <a:endParaRPr lang="en-US" sz="2200" b="1">
                    <a:latin typeface="Arial Narrow" charset="0"/>
                    <a:cs typeface="Times New Roman" charset="0"/>
                  </a:endParaRPr>
                </a:p>
                <a:p>
                  <a:pPr algn="ctr">
                    <a:lnSpc>
                      <a:spcPct val="80000"/>
                    </a:lnSpc>
                  </a:pPr>
                  <a:r>
                    <a:rPr lang="en-US" sz="2200" b="1">
                      <a:latin typeface="Arial Narrow" charset="0"/>
                      <a:cs typeface="Times New Roman" charset="0"/>
                    </a:rPr>
                    <a:t>Sermon #4: Covenant Summary</a:t>
                  </a:r>
                </a:p>
                <a:p>
                  <a:pPr algn="ctr">
                    <a:lnSpc>
                      <a:spcPct val="80000"/>
                    </a:lnSpc>
                  </a:pPr>
                  <a:r>
                    <a:rPr lang="en-US" sz="2200" b="1">
                      <a:latin typeface="Arial Narrow" charset="0"/>
                      <a:cs typeface="Times New Roman" charset="0"/>
                    </a:rPr>
                    <a:t>(Chs. 29—30)</a:t>
                  </a:r>
                </a:p>
                <a:p>
                  <a:pPr algn="ctr">
                    <a:lnSpc>
                      <a:spcPct val="80000"/>
                    </a:lnSpc>
                  </a:pPr>
                  <a:endParaRPr lang="en-US" sz="2200" b="1">
                    <a:latin typeface="Arial Narrow" charset="0"/>
                    <a:cs typeface="Times New Roman" charset="0"/>
                  </a:endParaRPr>
                </a:p>
                <a:p>
                  <a:pPr algn="ctr">
                    <a:lnSpc>
                      <a:spcPct val="80000"/>
                    </a:lnSpc>
                  </a:pPr>
                  <a:r>
                    <a:rPr lang="en-US" sz="2200" b="1">
                      <a:latin typeface="Arial Narrow" charset="0"/>
                      <a:cs typeface="Times New Roman" charset="0"/>
                    </a:rPr>
                    <a:t> Narrative / Sermons: Transition of the Covenant Mediator from Moses to Joshua </a:t>
                  </a:r>
                  <a:br>
                    <a:rPr lang="en-US" sz="2200" b="1">
                      <a:latin typeface="Arial Narrow" charset="0"/>
                      <a:cs typeface="Times New Roman" charset="0"/>
                    </a:rPr>
                  </a:br>
                  <a:r>
                    <a:rPr lang="en-US" sz="2200" b="1">
                      <a:latin typeface="Arial Narrow" charset="0"/>
                      <a:cs typeface="Times New Roman" charset="0"/>
                    </a:rPr>
                    <a:t>(Chs. 31—34)</a:t>
                  </a:r>
                </a:p>
              </p:txBody>
            </p:sp>
            <p:sp>
              <p:nvSpPr>
                <p:cNvPr id="149518" name="Rectangle 32"/>
                <p:cNvSpPr>
                  <a:spLocks noChangeArrowheads="1"/>
                </p:cNvSpPr>
                <p:nvPr/>
              </p:nvSpPr>
              <p:spPr bwMode="auto">
                <a:xfrm>
                  <a:off x="2580" y="3665"/>
                  <a:ext cx="1290" cy="16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grpSp>
      <p:sp>
        <p:nvSpPr>
          <p:cNvPr id="51233" name="Rectangle 33"/>
          <p:cNvSpPr>
            <a:spLocks noGrp="1" noChangeArrowheads="1"/>
          </p:cNvSpPr>
          <p:nvPr>
            <p:ph type="title"/>
          </p:nvPr>
        </p:nvSpPr>
        <p:spPr>
          <a:xfrm>
            <a:off x="0" y="0"/>
            <a:ext cx="8458200" cy="919163"/>
          </a:xfrm>
          <a:noFill/>
          <a:ln>
            <a:noFill/>
          </a:ln>
          <a:effectLst>
            <a:outerShdw blurRad="63500" dist="81320" dir="2319588" algn="ctr" rotWithShape="0">
              <a:srgbClr val="EBF010">
                <a:alpha val="74998"/>
              </a:srgbClr>
            </a:outerShdw>
          </a:effectLst>
        </p:spPr>
        <p:txBody>
          <a:bodyPr vert="horz" wrap="square" lIns="91440" tIns="45720" rIns="91440" bIns="45720" numCol="1" anchor="ctr" anchorCtr="0" compatLnSpc="1">
            <a:prstTxWarp prst="textNoShape">
              <a:avLst/>
            </a:prstTxWarp>
          </a:bodyPr>
          <a:lstStyle/>
          <a:p>
            <a:pPr eaLnBrk="1" hangingPunct="1"/>
            <a:r>
              <a:rPr kumimoji="0" lang="en-US" altLang="zh-CN">
                <a:solidFill>
                  <a:schemeClr val="accent2"/>
                </a:solidFill>
                <a:latin typeface="Arial Black" charset="0"/>
                <a:ea typeface="SimSun" charset="0"/>
              </a:rPr>
              <a:t>Suzerain-Vassal Format</a:t>
            </a:r>
            <a:endParaRPr kumimoji="0" lang="en-US">
              <a:solidFill>
                <a:schemeClr val="accent2"/>
              </a:solidFill>
              <a:latin typeface="Arial Black" charset="0"/>
              <a:ea typeface="SimSun" charset="0"/>
            </a:endParaRPr>
          </a:p>
        </p:txBody>
      </p:sp>
      <p:sp>
        <p:nvSpPr>
          <p:cNvPr id="149508" name="Text Box 35"/>
          <p:cNvSpPr txBox="1">
            <a:spLocks noChangeArrowheads="1"/>
          </p:cNvSpPr>
          <p:nvPr/>
        </p:nvSpPr>
        <p:spPr bwMode="auto">
          <a:xfrm>
            <a:off x="8458200" y="152400"/>
            <a:ext cx="533400" cy="457200"/>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40</a:t>
            </a:r>
            <a:endParaRPr lang="en-US">
              <a:solidFill>
                <a:schemeClr val="tx2"/>
              </a:solidFill>
              <a:latin typeface="Times New Roman" charset="0"/>
            </a:endParaRPr>
          </a:p>
        </p:txBody>
      </p:sp>
    </p:spTree>
  </p:cSld>
  <p:clrMapOvr>
    <a:masterClrMapping/>
  </p:clrMapOvr>
</p:sld>
</file>

<file path=ppt/theme/_rels/them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outerShdw blurRad="63500" dist="35921" dir="2700000" algn="ctr" rotWithShape="0">
            <a:srgbClr val="868686"/>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Comic Sans MS" pitchFamily="-107"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outerShdw blurRad="63500" dist="35921" dir="2700000" algn="ctr" rotWithShape="0">
            <a:srgbClr val="868686"/>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Comic Sans MS"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Black"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Black"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2004:Templates:Presentations:Designs:Blank Presentation</Template>
  <TotalTime>6818</TotalTime>
  <Words>5154</Words>
  <Application>Microsoft Macintosh PowerPoint</Application>
  <PresentationFormat>On-screen Show (4:3)</PresentationFormat>
  <Paragraphs>904</Paragraphs>
  <Slides>58</Slides>
  <Notes>35</Notes>
  <HiddenSlides>0</HiddenSlides>
  <MMClips>0</MMClips>
  <ScaleCrop>false</ScaleCrop>
  <HeadingPairs>
    <vt:vector size="8" baseType="variant">
      <vt:variant>
        <vt:lpstr>Fonts Used</vt:lpstr>
      </vt:variant>
      <vt:variant>
        <vt:i4>22</vt:i4>
      </vt:variant>
      <vt:variant>
        <vt:lpstr>Theme</vt:lpstr>
      </vt:variant>
      <vt:variant>
        <vt:i4>20</vt:i4>
      </vt:variant>
      <vt:variant>
        <vt:lpstr>Embedded OLE Servers</vt:lpstr>
      </vt:variant>
      <vt:variant>
        <vt:i4>2</vt:i4>
      </vt:variant>
      <vt:variant>
        <vt:lpstr>Slide Titles</vt:lpstr>
      </vt:variant>
      <vt:variant>
        <vt:i4>58</vt:i4>
      </vt:variant>
    </vt:vector>
  </HeadingPairs>
  <TitlesOfParts>
    <vt:vector size="102" baseType="lpstr">
      <vt:lpstr>B VAG Rounded Bold</vt:lpstr>
      <vt:lpstr>Chicago</vt:lpstr>
      <vt:lpstr>Invitation</vt:lpstr>
      <vt:lpstr>Kosher-Normal</vt:lpstr>
      <vt:lpstr>ＭＳ Ｐゴシック</vt:lpstr>
      <vt:lpstr>Nadianne</vt:lpstr>
      <vt:lpstr>Times</vt:lpstr>
      <vt:lpstr>Arial</vt:lpstr>
      <vt:lpstr>Arial Black</vt:lpstr>
      <vt:lpstr>Arial Narrow</vt:lpstr>
      <vt:lpstr>Braggadocio</vt:lpstr>
      <vt:lpstr>Comic Sans MS</vt:lpstr>
      <vt:lpstr>Copperplate Gothic Bold</vt:lpstr>
      <vt:lpstr>Garamond</vt:lpstr>
      <vt:lpstr>Georgia</vt:lpstr>
      <vt:lpstr>Helvetica</vt:lpstr>
      <vt:lpstr>Impact</vt:lpstr>
      <vt:lpstr>Monotype Sorts</vt:lpstr>
      <vt:lpstr>Tahoma</vt:lpstr>
      <vt:lpstr>Times New Roman</vt:lpstr>
      <vt:lpstr>Wingdings</vt:lpstr>
      <vt:lpstr>Wingdings 2</vt:lpstr>
      <vt:lpstr>Balance</vt:lpstr>
      <vt:lpstr>untitled 3</vt:lpstr>
      <vt:lpstr>1_untitled 3</vt:lpstr>
      <vt:lpstr>ZESTY</vt:lpstr>
      <vt:lpstr>Fireworks</vt:lpstr>
      <vt:lpstr>Stream</vt:lpstr>
      <vt:lpstr>Blank Presentation</vt:lpstr>
      <vt:lpstr>Notebook</vt:lpstr>
      <vt:lpstr>1_ZESTY</vt:lpstr>
      <vt:lpstr>Bold Stripes</vt:lpstr>
      <vt:lpstr>Civic</vt:lpstr>
      <vt:lpstr>1_Civic</vt:lpstr>
      <vt:lpstr>Whirlpool</vt:lpstr>
      <vt:lpstr>Default Design</vt:lpstr>
      <vt:lpstr>2_untitled 3</vt:lpstr>
      <vt:lpstr>1_Fireworks</vt:lpstr>
      <vt:lpstr>2_Default Design</vt:lpstr>
      <vt:lpstr>Orbit</vt:lpstr>
      <vt:lpstr>3_untitled 3</vt:lpstr>
      <vt:lpstr>2_blstripc.ppt - Blue Stripes</vt:lpstr>
      <vt:lpstr>Microsoft ClipArt Gallery</vt:lpstr>
      <vt:lpstr>Document</vt:lpstr>
      <vt:lpstr>Covenants</vt:lpstr>
      <vt:lpstr>Types of Covenants</vt:lpstr>
      <vt:lpstr>Types of Covenants</vt:lpstr>
      <vt:lpstr>Types of Conditional Covenants</vt:lpstr>
      <vt:lpstr>Ancient Covenants</vt:lpstr>
      <vt:lpstr>Deuteronomy</vt:lpstr>
      <vt:lpstr>Deuteronomy</vt:lpstr>
      <vt:lpstr>Suzerain-Vassal Format</vt:lpstr>
      <vt:lpstr>Suzerain-Vassal Format</vt:lpstr>
      <vt:lpstr>Types of Covenants</vt:lpstr>
      <vt:lpstr>Genesis 12:1-3</vt:lpstr>
      <vt:lpstr>Three Promises</vt:lpstr>
      <vt:lpstr>Unconditional Nature</vt:lpstr>
      <vt:lpstr>Abrahamic Covenant</vt:lpstr>
      <vt:lpstr>ROYAL LAND GRANT FORM OF THE ABRAHAMIC COVENANT</vt:lpstr>
      <vt:lpstr>Borders of the Land Promised to Abraham</vt:lpstr>
      <vt:lpstr>Abrahamic Covenant Promises</vt:lpstr>
      <vt:lpstr>Types of Unconditional Covenants</vt:lpstr>
      <vt:lpstr>Literal * Eternal * Unconditional</vt:lpstr>
      <vt:lpstr>Deuteronomy 30:1-4</vt:lpstr>
      <vt:lpstr>Deuteronomy 30:5-6</vt:lpstr>
      <vt:lpstr>Palestinian Covenant</vt:lpstr>
      <vt:lpstr>Yeshua: The Hebrew Word for Jesus</vt:lpstr>
      <vt:lpstr>Promised Seed </vt:lpstr>
      <vt:lpstr>The Lineage  of   David</vt:lpstr>
      <vt:lpstr>Promises of the Davidic Covenant</vt:lpstr>
      <vt:lpstr>David's Temple </vt:lpstr>
      <vt:lpstr>But who would build the Temple ?</vt:lpstr>
      <vt:lpstr>Davidic Covenant</vt:lpstr>
      <vt:lpstr>The Davidic Covenant is…</vt:lpstr>
      <vt:lpstr>How does the Davidic Covenant relate to Jesus?</vt:lpstr>
      <vt:lpstr>Jesus is the Promised  Son Of David </vt:lpstr>
      <vt:lpstr>Kingdom &amp; Covenants Timeline</vt:lpstr>
      <vt:lpstr>Promises of the Davidic Covenant</vt:lpstr>
      <vt:lpstr>The New Covenant</vt:lpstr>
      <vt:lpstr>The New Covenant</vt:lpstr>
      <vt:lpstr>Unconditional Nature</vt:lpstr>
      <vt:lpstr>Provisions</vt:lpstr>
      <vt:lpstr>How to Reconcile?</vt:lpstr>
      <vt:lpstr>Views on the Time of Fulfillment</vt:lpstr>
      <vt:lpstr>Views on New Covenant Fulfillment</vt:lpstr>
      <vt:lpstr>Views on New Covenant Fulfillment</vt:lpstr>
      <vt:lpstr>My View on New Covenant Fulfillment</vt:lpstr>
      <vt:lpstr>Kingdom &amp; Covenants Timeline</vt:lpstr>
      <vt:lpstr>Contrasting the Covenants (2 Cor. 3–4)</vt:lpstr>
      <vt:lpstr>Contrasting Two Key Covenants</vt:lpstr>
      <vt:lpstr>Contrasting Two Key Covenants</vt:lpstr>
      <vt:lpstr>Contrasting Two Key Covenants</vt:lpstr>
      <vt:lpstr>Contrasting Two Key Covenants</vt:lpstr>
      <vt:lpstr>Covenant Comparisons</vt:lpstr>
      <vt:lpstr>Covenant Contrasts</vt:lpstr>
      <vt:lpstr>Covenant Contrasts</vt:lpstr>
      <vt:lpstr>Signs of the Covenants</vt:lpstr>
      <vt:lpstr>Deuteronomy (previous outline)</vt:lpstr>
      <vt:lpstr>Deuteronomy (previous outline)</vt:lpstr>
      <vt:lpstr>Deuteronomy (previous outline)</vt:lpstr>
      <vt:lpstr>Black</vt:lpstr>
      <vt:lpstr>OT Backgrounds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Covenants</dc:title>
  <dc:creator>Rick Griffith</dc:creator>
  <cp:lastModifiedBy>Rick Griffith</cp:lastModifiedBy>
  <cp:revision>137</cp:revision>
  <dcterms:created xsi:type="dcterms:W3CDTF">2009-09-15T00:57:39Z</dcterms:created>
  <dcterms:modified xsi:type="dcterms:W3CDTF">2026-05-27T11:56:27Z</dcterms:modified>
</cp:coreProperties>
</file>