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theme/theme1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9.xml" ContentType="application/vnd.openxmlformats-officedocument.theme+xml"/>
  <Override PartName="/ppt/slideLayouts/slideLayout15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3" r:id="rId4"/>
    <p:sldMasterId id="2147483655" r:id="rId5"/>
    <p:sldMasterId id="2147483657" r:id="rId6"/>
    <p:sldMasterId id="2147483659" r:id="rId7"/>
    <p:sldMasterId id="2147484062" r:id="rId8"/>
    <p:sldMasterId id="2147484064" r:id="rId9"/>
    <p:sldMasterId id="2147484066" r:id="rId10"/>
    <p:sldMasterId id="2147484242" r:id="rId11"/>
    <p:sldMasterId id="2147484244" r:id="rId12"/>
    <p:sldMasterId id="2147484247" r:id="rId13"/>
    <p:sldMasterId id="2147484441" r:id="rId14"/>
    <p:sldMasterId id="2147484586" r:id="rId15"/>
    <p:sldMasterId id="2147484740" r:id="rId16"/>
    <p:sldMasterId id="2147484754" r:id="rId17"/>
    <p:sldMasterId id="2147485343" r:id="rId18"/>
    <p:sldMasterId id="2147485355" r:id="rId19"/>
    <p:sldMasterId id="2147485367" r:id="rId20"/>
  </p:sldMasterIdLst>
  <p:notesMasterIdLst>
    <p:notesMasterId r:id="rId78"/>
  </p:notesMasterIdLst>
  <p:sldIdLst>
    <p:sldId id="256" r:id="rId21"/>
    <p:sldId id="263" r:id="rId22"/>
    <p:sldId id="280" r:id="rId23"/>
    <p:sldId id="257" r:id="rId24"/>
    <p:sldId id="278" r:id="rId25"/>
    <p:sldId id="274" r:id="rId26"/>
    <p:sldId id="275" r:id="rId27"/>
    <p:sldId id="276" r:id="rId28"/>
    <p:sldId id="302" r:id="rId29"/>
    <p:sldId id="269" r:id="rId30"/>
    <p:sldId id="270" r:id="rId31"/>
    <p:sldId id="308" r:id="rId32"/>
    <p:sldId id="265" r:id="rId33"/>
    <p:sldId id="258" r:id="rId34"/>
    <p:sldId id="320" r:id="rId35"/>
    <p:sldId id="271" r:id="rId36"/>
    <p:sldId id="264" r:id="rId37"/>
    <p:sldId id="272" r:id="rId38"/>
    <p:sldId id="266" r:id="rId39"/>
    <p:sldId id="292" r:id="rId40"/>
    <p:sldId id="267" r:id="rId41"/>
    <p:sldId id="259" r:id="rId42"/>
    <p:sldId id="309" r:id="rId43"/>
    <p:sldId id="310" r:id="rId44"/>
    <p:sldId id="311" r:id="rId45"/>
    <p:sldId id="312" r:id="rId46"/>
    <p:sldId id="313" r:id="rId47"/>
    <p:sldId id="314" r:id="rId48"/>
    <p:sldId id="315" r:id="rId49"/>
    <p:sldId id="316" r:id="rId50"/>
    <p:sldId id="317" r:id="rId51"/>
    <p:sldId id="322" r:id="rId52"/>
    <p:sldId id="306" r:id="rId53"/>
    <p:sldId id="294" r:id="rId54"/>
    <p:sldId id="295" r:id="rId55"/>
    <p:sldId id="296" r:id="rId56"/>
    <p:sldId id="297" r:id="rId57"/>
    <p:sldId id="298" r:id="rId58"/>
    <p:sldId id="299" r:id="rId59"/>
    <p:sldId id="282" r:id="rId60"/>
    <p:sldId id="283" r:id="rId61"/>
    <p:sldId id="284" r:id="rId62"/>
    <p:sldId id="321" r:id="rId63"/>
    <p:sldId id="281" r:id="rId64"/>
    <p:sldId id="318" r:id="rId65"/>
    <p:sldId id="286" r:id="rId66"/>
    <p:sldId id="287" r:id="rId67"/>
    <p:sldId id="288" r:id="rId68"/>
    <p:sldId id="289" r:id="rId69"/>
    <p:sldId id="290" r:id="rId70"/>
    <p:sldId id="291" r:id="rId71"/>
    <p:sldId id="285" r:id="rId72"/>
    <p:sldId id="277" r:id="rId73"/>
    <p:sldId id="300" r:id="rId74"/>
    <p:sldId id="301" r:id="rId75"/>
    <p:sldId id="279" r:id="rId76"/>
    <p:sldId id="319" r:id="rId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0033"/>
    <a:srgbClr val="F1EB07"/>
    <a:srgbClr val="000000"/>
    <a:srgbClr val="0000FF"/>
    <a:srgbClr val="FF0000"/>
    <a:srgbClr val="6633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87"/>
  </p:normalViewPr>
  <p:slideViewPr>
    <p:cSldViewPr>
      <p:cViewPr>
        <p:scale>
          <a:sx n="85" d="100"/>
          <a:sy n="85" d="100"/>
        </p:scale>
        <p:origin x="1936" y="944"/>
      </p:cViewPr>
      <p:guideLst>
        <p:guide orient="horz" pos="2160"/>
        <p:guide pos="2880"/>
      </p:guideLst>
    </p:cSldViewPr>
  </p:slideViewPr>
  <p:outlineViewPr>
    <p:cViewPr>
      <p:scale>
        <a:sx n="33" d="100"/>
        <a:sy n="33" d="100"/>
      </p:scale>
      <p:origin x="0" y="2216"/>
    </p:cViewPr>
  </p:outlineViewPr>
  <p:notesTextViewPr>
    <p:cViewPr>
      <p:scale>
        <a:sx n="100" d="100"/>
        <a:sy n="100" d="100"/>
      </p:scale>
      <p:origin x="0" y="0"/>
    </p:cViewPr>
  </p:notesTextViewPr>
  <p:sorterViewPr>
    <p:cViewPr>
      <p:scale>
        <a:sx n="80" d="100"/>
        <a:sy n="80" d="100"/>
      </p:scale>
      <p:origin x="0" y="35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112" charset="-52"/>
                <a:ea typeface="+mn-ea"/>
                <a:cs typeface="+mn-cs"/>
              </a:defRPr>
            </a:lvl1pPr>
          </a:lstStyle>
          <a:p>
            <a:pPr>
              <a:defRPr/>
            </a:pPr>
            <a:endParaRPr lang="en-US"/>
          </a:p>
        </p:txBody>
      </p:sp>
      <p:sp>
        <p:nvSpPr>
          <p:cNvPr id="983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112" charset="-52"/>
                <a:ea typeface="+mn-ea"/>
                <a:cs typeface="+mn-cs"/>
              </a:defRPr>
            </a:lvl1pPr>
          </a:lstStyle>
          <a:p>
            <a:pPr>
              <a:defRPr/>
            </a:pPr>
            <a:endParaRPr lang="en-US"/>
          </a:p>
        </p:txBody>
      </p:sp>
      <p:sp>
        <p:nvSpPr>
          <p:cNvPr id="134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83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112" charset="-52"/>
                <a:ea typeface="+mn-ea"/>
                <a:cs typeface="+mn-cs"/>
              </a:defRPr>
            </a:lvl1pPr>
          </a:lstStyle>
          <a:p>
            <a:pPr>
              <a:defRPr/>
            </a:pPr>
            <a:endParaRPr lang="en-US"/>
          </a:p>
        </p:txBody>
      </p:sp>
      <p:sp>
        <p:nvSpPr>
          <p:cNvPr id="983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F11511-51E7-FB41-B67B-5004D69D01F7}" type="slidenum">
              <a:rPr lang="en-US"/>
              <a:pPr>
                <a:defRPr/>
              </a:pPr>
              <a:t>‹#›</a:t>
            </a:fld>
            <a:endParaRPr lang="en-US"/>
          </a:p>
        </p:txBody>
      </p:sp>
    </p:spTree>
    <p:extLst>
      <p:ext uri="{BB962C8B-B14F-4D97-AF65-F5344CB8AC3E}">
        <p14:creationId xmlns:p14="http://schemas.microsoft.com/office/powerpoint/2010/main" val="3641848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31124C9-22AC-684A-B033-DB63601A055D}" type="slidenum">
              <a:rPr lang="en-US" sz="1200"/>
              <a:pPr/>
              <a:t>1</a:t>
            </a:fld>
            <a:endParaRPr lang="en-US" sz="1200"/>
          </a:p>
        </p:txBody>
      </p:sp>
      <p:sp>
        <p:nvSpPr>
          <p:cNvPr id="136194" name="Rectangle 1026"/>
          <p:cNvSpPr>
            <a:spLocks noGrp="1" noRot="1" noChangeAspect="1" noChangeArrowheads="1" noTextEdit="1"/>
          </p:cNvSpPr>
          <p:nvPr>
            <p:ph type="sldImg"/>
          </p:nvPr>
        </p:nvSpPr>
        <p:spPr>
          <a:ln/>
        </p:spPr>
      </p:sp>
      <p:sp>
        <p:nvSpPr>
          <p:cNvPr id="13619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058EEE9-F238-E343-A3A4-B504F43A3EC5}" type="slidenum">
              <a:rPr lang="en-US" sz="1200"/>
              <a:pPr/>
              <a:t>10</a:t>
            </a:fld>
            <a:endParaRPr 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3986BD5-06B3-884B-9825-762D9E49892B}" type="slidenum">
              <a:rPr lang="en-US" sz="1200"/>
              <a:pPr/>
              <a:t>11</a:t>
            </a:fld>
            <a:endParaRPr lang="en-US" sz="12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xfrm>
            <a:off x="1150938" y="692150"/>
            <a:ext cx="4556125" cy="3416300"/>
          </a:xfrm>
          <a:ln/>
        </p:spPr>
      </p:sp>
      <p:sp>
        <p:nvSpPr>
          <p:cNvPr id="1587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Now…on ABRAHAM</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file folder, add the letters...L...S...B...standing for the words: LAND...SEED...AND BLESSING. Here is the significance of those words. Right there in the book of Genesis, 12th Chapter, verses 1-3, God makes THAT UNCONDITIONAL COVENANT PROMISE to Abraham…later to become an actual legal contract in the culture of that day!</a:t>
            </a:r>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FF26A68-6E64-5E4F-A49F-EB19ECFA7941}" type="slidenum">
              <a:rPr lang="en-US" sz="1200"/>
              <a:pPr/>
              <a:t>13</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BFAE460-ED7A-804C-9A9A-E97FE6064758}" type="slidenum">
              <a:rPr lang="en-US" sz="1200"/>
              <a:pPr/>
              <a:t>14</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9B05A7-39A9-0F44-9FD2-261236DA47C5}" type="slidenum">
              <a:rPr lang="zh-CN" altLang="en-US" sz="1200">
                <a:solidFill>
                  <a:srgbClr val="000000"/>
                </a:solidFill>
              </a:rPr>
              <a:pPr/>
              <a:t>15</a:t>
            </a:fld>
            <a:endParaRPr lang="en-US" altLang="zh-CN" sz="1200">
              <a:solidFill>
                <a:srgbClr val="000000"/>
              </a:solidFill>
            </a:endParaRPr>
          </a:p>
        </p:txBody>
      </p:sp>
      <p:sp>
        <p:nvSpPr>
          <p:cNvPr id="319490" name="Rectangle 2"/>
          <p:cNvSpPr>
            <a:spLocks noGrp="1" noRot="1" noChangeAspect="1" noChangeArrowheads="1"/>
          </p:cNvSpPr>
          <p:nvPr>
            <p:ph type="sldImg"/>
          </p:nvPr>
        </p:nvSpPr>
        <p:spPr>
          <a:xfrm>
            <a:off x="1130300" y="674688"/>
            <a:ext cx="4597400" cy="3448050"/>
          </a:xfrm>
          <a:solidFill>
            <a:srgbClr val="FFFFFF"/>
          </a:solidFill>
          <a:ln/>
        </p:spPr>
      </p:sp>
      <p:sp>
        <p:nvSpPr>
          <p:cNvPr id="31949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6A3BED9-1DDC-FB45-91FC-F4FEF457234F}" type="slidenum">
              <a:rPr lang="en-US" sz="1200"/>
              <a:pPr/>
              <a:t>16</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6BD31F6-68A2-F24B-A0AD-EBF93FB0FBB4}" type="slidenum">
              <a:rPr lang="en-US" sz="1200"/>
              <a:pPr/>
              <a:t>17</a:t>
            </a:fld>
            <a:endParaRPr lang="en-US" sz="120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AC8207A-029C-2446-A951-E956F2A3C452}" type="slidenum">
              <a:rPr lang="en-US" sz="1200"/>
              <a:pPr/>
              <a:t>18</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E2D68E3-3400-1843-9963-4B3A5467CBE9}" type="slidenum">
              <a:rPr lang="en-US" sz="1200"/>
              <a:pPr/>
              <a:t>19</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703DD0-02BF-514B-9B7C-F9E6B7D81034}" type="slidenum">
              <a:rPr lang="en-US" sz="1200"/>
              <a:pPr/>
              <a:t>2</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2F039EA-F741-6549-81B0-C0E4F8FB1585}" type="slidenum">
              <a:rPr lang="en-US" sz="1200"/>
              <a:pPr/>
              <a:t>20</a:t>
            </a:fld>
            <a:endParaRPr lang="en-US" sz="120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893D0C5-61C6-E849-839A-52DB1FBA412F}" type="slidenum">
              <a:rPr lang="en-US" sz="1200"/>
              <a:pPr/>
              <a:t>21</a:t>
            </a:fld>
            <a:endParaRPr 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7C8B323-F5DE-8948-9EA5-8F85DC4ADC9A}" type="slidenum">
              <a:rPr lang="en-US" sz="1200"/>
              <a:pPr/>
              <a:t>22</a:t>
            </a:fld>
            <a:endParaRPr lang="en-US"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CD65513B-9E42-FC43-A579-BAF2DFE3FBB3}" type="slidenum">
              <a:rPr lang="en-US" sz="1200">
                <a:solidFill>
                  <a:srgbClr val="000000"/>
                </a:solidFill>
                <a:latin typeface="Comic Sans MS" charset="0"/>
              </a:rPr>
              <a:pPr/>
              <a:t>32</a:t>
            </a:fld>
            <a:endParaRPr lang="en-US" sz="1200">
              <a:solidFill>
                <a:srgbClr val="000000"/>
              </a:solidFill>
              <a:latin typeface="Comic Sans MS"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rPr>
              <a:t>Slides 13 and 127 repeated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308B149-52D4-6344-AB2C-292681126D12}" type="slidenum">
              <a:rPr lang="en-US" sz="1200">
                <a:solidFill>
                  <a:srgbClr val="000000"/>
                </a:solidFill>
              </a:rPr>
              <a:pPr/>
              <a:t>34</a:t>
            </a:fld>
            <a:endParaRPr lang="en-US" sz="1200">
              <a:solidFill>
                <a:srgbClr val="000000"/>
              </a:solidFill>
            </a:endParaRP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55E74D2-EE45-9C49-8086-829A1928B114}" type="slidenum">
              <a:rPr lang="en-US" sz="1200">
                <a:solidFill>
                  <a:srgbClr val="000000"/>
                </a:solidFill>
              </a:rPr>
              <a:pPr/>
              <a:t>35</a:t>
            </a:fld>
            <a:endParaRPr lang="en-US" sz="1200">
              <a:solidFill>
                <a:srgbClr val="000000"/>
              </a:solidFill>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492EEA2-0A41-7046-B5B7-85938FEFDC5C}" type="slidenum">
              <a:rPr lang="en-US" sz="1200">
                <a:solidFill>
                  <a:srgbClr val="000000"/>
                </a:solidFill>
              </a:rPr>
              <a:pPr/>
              <a:t>36</a:t>
            </a:fld>
            <a:endParaRPr lang="en-US" sz="1200">
              <a:solidFill>
                <a:srgbClr val="000000"/>
              </a:solidFill>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atin typeface="Arial" charset="0"/>
                <a:ea typeface="ＭＳ Ｐゴシック" charset="0"/>
                <a:cs typeface="ＭＳ Ｐゴシック" charset="0"/>
              </a:rPr>
              <a:t>How did we know that it was unconditional?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56AA62C-2C68-DB45-A9B7-71C15BEEF5BA}" type="slidenum">
              <a:rPr lang="en-US" sz="1200">
                <a:solidFill>
                  <a:srgbClr val="000000"/>
                </a:solidFill>
              </a:rPr>
              <a:pPr/>
              <a:t>37</a:t>
            </a:fld>
            <a:endParaRPr lang="en-US" sz="1200">
              <a:solidFill>
                <a:srgbClr val="000000"/>
              </a:solidFill>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atin typeface="Arial" charset="0"/>
                <a:ea typeface="ＭＳ Ｐゴシック" charset="0"/>
                <a:cs typeface="ＭＳ Ｐゴシック" charset="0"/>
              </a:rPr>
              <a:t>There are debates that exist about the how far or when or to whom the covenant refers to. This is because Jeremiah 31 declares the covenant is for Israel and Judah but in the new testament. (Luke 22:20; 1 Cor 11:25; 2 Cor.3:6; Heb 8:8;9:15 ) it is declared for the church.</a:t>
            </a:r>
          </a:p>
          <a:p>
            <a:pPr>
              <a:spcBef>
                <a:spcPct val="0"/>
              </a:spcBef>
            </a:pPr>
            <a:r>
              <a:rPr lang="en-US">
                <a:latin typeface="Arial" charset="0"/>
                <a:ea typeface="ＭＳ Ｐゴシック" charset="0"/>
                <a:cs typeface="ＭＳ Ｐゴシック" charset="0"/>
              </a:rPr>
              <a:t>.</a:t>
            </a:r>
          </a:p>
          <a:p>
            <a:pPr>
              <a:spcBef>
                <a:spcPct val="0"/>
              </a:spcBef>
            </a:pPr>
            <a:r>
              <a:rPr lang="en-US">
                <a:latin typeface="Arial" charset="0"/>
                <a:ea typeface="ＭＳ Ｐゴシック" charset="0"/>
                <a:cs typeface="ＭＳ Ｐゴシック" charset="0"/>
              </a:rPr>
              <a:t>So questions arise if is there a new covenant? Is it especially for the church? Or is it only for Israel? Or was there two covenants? Or are these promises built upon each other?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a:ln/>
        </p:spPr>
      </p:sp>
      <p:sp>
        <p:nvSpPr>
          <p:cNvPr id="2027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FontTx/>
              <a:buAutoNum type="arabicParenR"/>
            </a:pPr>
            <a:r>
              <a:rPr lang="en-US">
                <a:latin typeface="Arial" charset="0"/>
                <a:ea typeface="ＭＳ Ｐゴシック" charset="0"/>
                <a:cs typeface="ＭＳ Ｐゴシック" charset="0"/>
              </a:rPr>
              <a:t>Ignores NT, Christ</a:t>
            </a:r>
            <a:r>
              <a:rPr lang="fr-FR" altLang="ja-JP">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words, Paul</a:t>
            </a:r>
            <a:r>
              <a:rPr lang="fr-FR" altLang="ja-JP">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teachings</a:t>
            </a:r>
          </a:p>
          <a:p>
            <a:pPr marL="228600" indent="-228600">
              <a:buFontTx/>
              <a:buAutoNum type="arabicParenR"/>
            </a:pPr>
            <a:r>
              <a:rPr lang="en-US">
                <a:latin typeface="Arial" charset="0"/>
                <a:ea typeface="ＭＳ Ｐゴシック" charset="0"/>
                <a:cs typeface="ＭＳ Ｐゴシック" charset="0"/>
              </a:rPr>
              <a:t>Ignore present work of the Holy Spirit cue cards </a:t>
            </a:r>
          </a:p>
          <a:p>
            <a:pPr marL="228600" indent="-228600">
              <a:buFontTx/>
              <a:buAutoNum type="arabicParenR"/>
            </a:pPr>
            <a:endParaRPr lang="en-US">
              <a:latin typeface="Arial" charset="0"/>
              <a:ea typeface="ＭＳ Ｐゴシック" charset="0"/>
              <a:cs typeface="ＭＳ Ｐゴシック" charset="0"/>
            </a:endParaRPr>
          </a:p>
          <a:p>
            <a:pPr marL="228600" indent="-228600"/>
            <a:r>
              <a:rPr lang="en-US">
                <a:latin typeface="Arial" charset="0"/>
                <a:ea typeface="ＭＳ Ｐゴシック" charset="0"/>
                <a:cs typeface="ＭＳ Ｐゴシック" charset="0"/>
              </a:rPr>
              <a:t>1)Cannot reconcile same terminology for OT and NT covenants.</a:t>
            </a:r>
          </a:p>
          <a:p>
            <a:pPr marL="228600" indent="-228600"/>
            <a:r>
              <a:rPr lang="en-US">
                <a:latin typeface="Arial" charset="0"/>
                <a:ea typeface="ＭＳ Ｐゴシック" charset="0"/>
                <a:cs typeface="ＭＳ Ｐゴシック" charset="0"/>
              </a:rPr>
              <a:t>2) The distinctions are too sharp. </a:t>
            </a:r>
          </a:p>
          <a:p>
            <a:pPr marL="228600" indent="-228600"/>
            <a:endParaRPr lang="en-US">
              <a:latin typeface="Arial" charset="0"/>
              <a:ea typeface="ＭＳ Ｐゴシック" charset="0"/>
              <a:cs typeface="ＭＳ Ｐゴシック" charset="0"/>
            </a:endParaRPr>
          </a:p>
          <a:p>
            <a:pPr marL="228600" indent="-228600">
              <a:buFontTx/>
              <a:buAutoNum type="arabicParenR" startAt="3"/>
            </a:pPr>
            <a:r>
              <a:rPr lang="en-US">
                <a:latin typeface="Arial" charset="0"/>
                <a:ea typeface="ＭＳ Ｐゴシック" charset="0"/>
                <a:cs typeface="ＭＳ Ｐゴシック" charset="0"/>
              </a:rPr>
              <a:t>View most modern pre-mils take. Deals with both OT/NT data, forgiveness and the holy spirit are blessings that we experience now. </a:t>
            </a:r>
          </a:p>
          <a:p>
            <a:pPr marL="228600" indent="-228600">
              <a:buFontTx/>
              <a:buAutoNum type="arabicParenR" startAt="3"/>
            </a:pPr>
            <a:endParaRPr lang="en-US">
              <a:latin typeface="Arial" charset="0"/>
              <a:ea typeface="ＭＳ Ｐゴシック" charset="0"/>
              <a:cs typeface="ＭＳ Ｐゴシック" charset="0"/>
            </a:endParaRPr>
          </a:p>
          <a:p>
            <a:pPr marL="228600" indent="-228600">
              <a:buFontTx/>
              <a:buAutoNum type="arabicParenR" startAt="3"/>
            </a:pPr>
            <a:r>
              <a:rPr lang="en-US">
                <a:latin typeface="Arial" charset="0"/>
                <a:ea typeface="ＭＳ Ｐゴシック" charset="0"/>
                <a:cs typeface="ＭＳ Ｐゴシック" charset="0"/>
              </a:rPr>
              <a:t>Ignoring OT data between the distinctions between church and Israel </a:t>
            </a:r>
          </a:p>
        </p:txBody>
      </p:sp>
      <p:sp>
        <p:nvSpPr>
          <p:cNvPr id="2027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4AD932B-0D24-4E4E-9E6B-A35D5DE47E64}" type="slidenum">
              <a:rPr lang="en-US" sz="1200">
                <a:solidFill>
                  <a:srgbClr val="000000"/>
                </a:solidFill>
              </a:rPr>
              <a:pPr/>
              <a:t>39</a:t>
            </a:fld>
            <a:endParaRPr lang="en-US"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CD65513B-9E42-FC43-A579-BAF2DFE3FBB3}" type="slidenum">
              <a:rPr lang="en-US" sz="1200">
                <a:solidFill>
                  <a:srgbClr val="000000"/>
                </a:solidFill>
                <a:latin typeface="Comic Sans MS" charset="0"/>
              </a:rPr>
              <a:pPr/>
              <a:t>43</a:t>
            </a:fld>
            <a:endParaRPr lang="en-US" sz="1200">
              <a:solidFill>
                <a:srgbClr val="000000"/>
              </a:solidFill>
              <a:latin typeface="Comic Sans MS"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rPr>
              <a:t>Slides 13 and 127 repeated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2A0F6E8-166D-964F-862B-21C3076F110A}" type="slidenum">
              <a:rPr lang="en-US" sz="1200"/>
              <a:pPr/>
              <a:t>3</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CE1F866-5F69-F94A-97EE-8AC04DE2898D}" type="slidenum">
              <a:rPr lang="en-US" sz="1200"/>
              <a:pPr/>
              <a:t>53</a:t>
            </a:fld>
            <a:endParaRPr lang="en-US" sz="120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546EA1C-5E59-8641-99DE-CAFC9A5AAC97}" type="slidenum">
              <a:rPr lang="en-US" sz="1200"/>
              <a:pPr/>
              <a:t>54</a:t>
            </a:fld>
            <a:endParaRPr lang="en-US" sz="120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16196D-E05B-EB4A-95BF-F519CCEBEBC5}" type="slidenum">
              <a:rPr lang="en-US" sz="1200"/>
              <a:pPr/>
              <a:t>55</a:t>
            </a:fld>
            <a:endParaRPr lang="en-US" sz="120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EEFF601-EE59-4A4A-9B54-0FF72563B00E}" type="slidenum">
              <a:rPr lang="en-US" sz="1200"/>
              <a:pPr/>
              <a:t>56</a:t>
            </a:fld>
            <a:endParaRPr lang="en-US" sz="120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Backgrounds (</a:t>
            </a:r>
            <a:r>
              <a:rPr lang="en-US" dirty="0" err="1">
                <a:latin typeface="Arial" charset="0"/>
                <a:ea typeface="ＭＳ Ｐゴシック" charset="0"/>
                <a:cs typeface="ＭＳ Ｐゴシック" charset="0"/>
              </a:rPr>
              <a:t>ob</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9295A5F-1082-8943-81B4-74EFC6ACF129}" type="slidenum">
              <a:rPr lang="en-US" sz="1200"/>
              <a:pPr/>
              <a:t>4</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3048F4A-00E0-514F-8E6E-ACA13FE37668}" type="slidenum">
              <a:rPr lang="en-US" sz="1200"/>
              <a:pPr/>
              <a:t>5</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D632736-8DE9-9C41-A122-B30402DE88CC}" type="slidenum">
              <a:rPr lang="en-US" sz="1200"/>
              <a:pPr/>
              <a:t>6</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8A66583-6114-3247-B00F-DA4BBD9C0C05}" type="slidenum">
              <a:rPr lang="en-US" sz="1200"/>
              <a:pPr/>
              <a:t>7</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8CBB68C-EFB1-AB40-86AB-44FD8D34F383}" type="slidenum">
              <a:rPr lang="en-US" sz="1200"/>
              <a:pPr/>
              <a:t>8</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5897434-E295-2349-A5C5-133D7D84483A}" type="slidenum">
              <a:rPr lang="en-US" sz="1200"/>
              <a:pPr/>
              <a:t>9</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12" charset="-52"/>
                <a:ea typeface="+mn-ea"/>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grpSp>
      <p:sp>
        <p:nvSpPr>
          <p:cNvPr id="1027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028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33837D66-6AFC-5B4B-950E-04142D543D18}" type="slidenum">
              <a:rPr lang="en-US"/>
              <a:pPr>
                <a:defRPr/>
              </a:pPr>
              <a:t>‹#›</a:t>
            </a:fld>
            <a:endParaRPr lang="en-US"/>
          </a:p>
        </p:txBody>
      </p:sp>
    </p:spTree>
    <p:extLst>
      <p:ext uri="{BB962C8B-B14F-4D97-AF65-F5344CB8AC3E}">
        <p14:creationId xmlns:p14="http://schemas.microsoft.com/office/powerpoint/2010/main" val="148554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B9927AD-A5F1-9A48-A5FA-06A46F9A91E5}" type="slidenum">
              <a:rPr lang="en-US"/>
              <a:pPr>
                <a:defRPr/>
              </a:pPr>
              <a:t>‹#›</a:t>
            </a:fld>
            <a:endParaRPr lang="en-US"/>
          </a:p>
        </p:txBody>
      </p:sp>
    </p:spTree>
    <p:extLst>
      <p:ext uri="{BB962C8B-B14F-4D97-AF65-F5344CB8AC3E}">
        <p14:creationId xmlns:p14="http://schemas.microsoft.com/office/powerpoint/2010/main" val="266775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65533400"/>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7027721"/>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43908"/>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659557111"/>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763949"/>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1840118"/>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6042907"/>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3204860"/>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20370"/>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34" name="Oval 10"/>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9"/>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20"/>
                      <a:ext cx="1813" cy="346"/>
                    </a:xfrm>
                    <a:custGeom>
                      <a:avLst/>
                      <a:gdLst>
                        <a:gd name="T0" fmla="*/ 0 w 2736"/>
                        <a:gd name="T1" fmla="*/ 77 h 504"/>
                        <a:gd name="T2" fmla="*/ 111 w 2736"/>
                        <a:gd name="T3" fmla="*/ 25 h 504"/>
                        <a:gd name="T4" fmla="*/ 227 w 2736"/>
                        <a:gd name="T5" fmla="*/ 3 h 504"/>
                        <a:gd name="T6" fmla="*/ 349 w 2736"/>
                        <a:gd name="T7" fmla="*/ 3 h 504"/>
                        <a:gd name="T8" fmla="*/ 347 w 2736"/>
                        <a:gd name="T9" fmla="*/ 16 h 504"/>
                        <a:gd name="T10" fmla="*/ 226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6"/>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6" y="1832"/>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2"/>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90"/>
                      <a:ext cx="1404" cy="218"/>
                    </a:xfrm>
                    <a:custGeom>
                      <a:avLst/>
                      <a:gdLst>
                        <a:gd name="T0" fmla="*/ 0 w 2736"/>
                        <a:gd name="T1" fmla="*/ 8 h 504"/>
                        <a:gd name="T2" fmla="*/ 31 w 2736"/>
                        <a:gd name="T3" fmla="*/ 3 h 504"/>
                        <a:gd name="T4" fmla="*/ 63 w 2736"/>
                        <a:gd name="T5" fmla="*/ 0 h 504"/>
                        <a:gd name="T6" fmla="*/ 97 w 2736"/>
                        <a:gd name="T7" fmla="*/ 0 h 504"/>
                        <a:gd name="T8" fmla="*/ 96 w 2736"/>
                        <a:gd name="T9" fmla="*/ 1 h 504"/>
                        <a:gd name="T10" fmla="*/ 63 w 2736"/>
                        <a:gd name="T11" fmla="*/ 1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9"/>
                      <a:ext cx="754" cy="342"/>
                    </a:xfrm>
                    <a:custGeom>
                      <a:avLst/>
                      <a:gdLst>
                        <a:gd name="T0" fmla="*/ 0 w 1769"/>
                        <a:gd name="T1" fmla="*/ 0 h 791"/>
                        <a:gd name="T2" fmla="*/ 7 w 1769"/>
                        <a:gd name="T3" fmla="*/ 1 h 791"/>
                        <a:gd name="T4" fmla="*/ 16 w 1769"/>
                        <a:gd name="T5" fmla="*/ 3 h 791"/>
                        <a:gd name="T6" fmla="*/ 23 w 1769"/>
                        <a:gd name="T7" fmla="*/ 6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8"/>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71"/>
                      <a:ext cx="926" cy="490"/>
                    </a:xfrm>
                    <a:custGeom>
                      <a:avLst/>
                      <a:gdLst>
                        <a:gd name="T0" fmla="*/ 1 w 1769"/>
                        <a:gd name="T1" fmla="*/ 1 h 791"/>
                        <a:gd name="T2" fmla="*/ 19 w 1769"/>
                        <a:gd name="T3" fmla="*/ 6 h 791"/>
                        <a:gd name="T4" fmla="*/ 46 w 1769"/>
                        <a:gd name="T5" fmla="*/ 19 h 791"/>
                        <a:gd name="T6" fmla="*/ 63 w 1769"/>
                        <a:gd name="T7" fmla="*/ 40 h 791"/>
                        <a:gd name="T8" fmla="*/ 69 w 1769"/>
                        <a:gd name="T9" fmla="*/ 56 h 791"/>
                        <a:gd name="T10" fmla="*/ 66 w 1769"/>
                        <a:gd name="T11" fmla="*/ 72 h 791"/>
                        <a:gd name="T12" fmla="*/ 62 w 1769"/>
                        <a:gd name="T13" fmla="*/ 58 h 791"/>
                        <a:gd name="T14" fmla="*/ 54 w 1769"/>
                        <a:gd name="T15" fmla="*/ 42 h 791"/>
                        <a:gd name="T16" fmla="*/ 43 w 1769"/>
                        <a:gd name="T17" fmla="*/ 27 h 791"/>
                        <a:gd name="T18" fmla="*/ 23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3" cy="348"/>
                    </a:xfrm>
                    <a:custGeom>
                      <a:avLst/>
                      <a:gdLst>
                        <a:gd name="T0" fmla="*/ 0 w 2736"/>
                        <a:gd name="T1" fmla="*/ 79 h 504"/>
                        <a:gd name="T2" fmla="*/ 111 w 2736"/>
                        <a:gd name="T3" fmla="*/ 26 h 504"/>
                        <a:gd name="T4" fmla="*/ 227 w 2736"/>
                        <a:gd name="T5" fmla="*/ 4 h 504"/>
                        <a:gd name="T6" fmla="*/ 349 w 2736"/>
                        <a:gd name="T7" fmla="*/ 4 h 504"/>
                        <a:gd name="T8" fmla="*/ 347 w 2736"/>
                        <a:gd name="T9" fmla="*/ 16 h 504"/>
                        <a:gd name="T10" fmla="*/ 226 w 2736"/>
                        <a:gd name="T11" fmla="*/ 16 h 504"/>
                        <a:gd name="T12" fmla="*/ 83 w 2736"/>
                        <a:gd name="T13" fmla="*/ 46 h 504"/>
                        <a:gd name="T14" fmla="*/ 0 w 2736"/>
                        <a:gd name="T15" fmla="*/ 7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6"/>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4"/>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4"/>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5"/>
                      <a:ext cx="754" cy="344"/>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2"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0"/>
                      <a:ext cx="672" cy="339"/>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2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3" y="959"/>
                      <a:ext cx="1101" cy="215"/>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6" y="230"/>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2" y="925"/>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2"/>
                      <a:ext cx="663"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9"/>
                    <a:ext cx="1026" cy="144"/>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9" y="196"/>
                    <a:ext cx="552"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2"/>
                      <a:ext cx="570"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2" y="914"/>
                      <a:ext cx="1155"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62"/>
                      <a:ext cx="621" cy="423"/>
                    </a:xfrm>
                    <a:custGeom>
                      <a:avLst/>
                      <a:gdLst>
                        <a:gd name="T0" fmla="*/ 0 w 1769"/>
                        <a:gd name="T1" fmla="*/ 1 h 791"/>
                        <a:gd name="T2" fmla="*/ 2 w 1769"/>
                        <a:gd name="T3" fmla="*/ 3 h 791"/>
                        <a:gd name="T4" fmla="*/ 6 w 1769"/>
                        <a:gd name="T5" fmla="*/ 9 h 791"/>
                        <a:gd name="T6" fmla="*/ 9 w 1769"/>
                        <a:gd name="T7" fmla="*/ 19 h 791"/>
                        <a:gd name="T8" fmla="*/ 9 w 1769"/>
                        <a:gd name="T9" fmla="*/ 27 h 791"/>
                        <a:gd name="T10" fmla="*/ 9 w 1769"/>
                        <a:gd name="T11" fmla="*/ 34 h 791"/>
                        <a:gd name="T12" fmla="*/ 8 w 1769"/>
                        <a:gd name="T13" fmla="*/ 28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4" y="4"/>
                    <a:ext cx="243" cy="1448"/>
                    <a:chOff x="2730" y="32"/>
                    <a:chExt cx="243" cy="1448"/>
                  </a:xfrm>
                </p:grpSpPr>
                <p:sp>
                  <p:nvSpPr>
                    <p:cNvPr id="85" name="Freeform 222"/>
                    <p:cNvSpPr>
                      <a:spLocks/>
                    </p:cNvSpPr>
                    <p:nvPr/>
                  </p:nvSpPr>
                  <p:spPr bwMode="hidden">
                    <a:xfrm rot="-4903748">
                      <a:off x="2297"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1"/>
                      <a:ext cx="512" cy="134"/>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1"/>
                    </a:xfrm>
                    <a:custGeom>
                      <a:avLst/>
                      <a:gdLst>
                        <a:gd name="T0" fmla="*/ 0 w 2736"/>
                        <a:gd name="T1" fmla="*/ 45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8" y="2578"/>
                      <a:ext cx="1595" cy="311"/>
                    </a:xfrm>
                    <a:custGeom>
                      <a:avLst/>
                      <a:gdLst>
                        <a:gd name="T0" fmla="*/ 0 w 2736"/>
                        <a:gd name="T1" fmla="*/ 45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5"/>
                      <a:ext cx="856" cy="490"/>
                    </a:xfrm>
                    <a:custGeom>
                      <a:avLst/>
                      <a:gdLst>
                        <a:gd name="T0" fmla="*/ 0 w 1769"/>
                        <a:gd name="T1" fmla="*/ 1 h 791"/>
                        <a:gd name="T2" fmla="*/ 13 w 1769"/>
                        <a:gd name="T3" fmla="*/ 6 h 791"/>
                        <a:gd name="T4" fmla="*/ 30 w 1769"/>
                        <a:gd name="T5" fmla="*/ 19 h 791"/>
                        <a:gd name="T6" fmla="*/ 43 w 1769"/>
                        <a:gd name="T7" fmla="*/ 40 h 791"/>
                        <a:gd name="T8" fmla="*/ 46 w 1769"/>
                        <a:gd name="T9" fmla="*/ 56 h 791"/>
                        <a:gd name="T10" fmla="*/ 45 w 1769"/>
                        <a:gd name="T11" fmla="*/ 72 h 791"/>
                        <a:gd name="T12" fmla="*/ 42 w 1769"/>
                        <a:gd name="T13" fmla="*/ 58 h 791"/>
                        <a:gd name="T14" fmla="*/ 37 w 1769"/>
                        <a:gd name="T15" fmla="*/ 42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1" y="2694"/>
                      <a:ext cx="1711" cy="301"/>
                    </a:xfrm>
                    <a:custGeom>
                      <a:avLst/>
                      <a:gdLst>
                        <a:gd name="T0" fmla="*/ 0 w 2736"/>
                        <a:gd name="T1" fmla="*/ 39 h 504"/>
                        <a:gd name="T2" fmla="*/ 83 w 2736"/>
                        <a:gd name="T3" fmla="*/ 13 h 504"/>
                        <a:gd name="T4" fmla="*/ 170 w 2736"/>
                        <a:gd name="T5" fmla="*/ 2 h 504"/>
                        <a:gd name="T6" fmla="*/ 261 w 2736"/>
                        <a:gd name="T7" fmla="*/ 2 h 504"/>
                        <a:gd name="T8" fmla="*/ 260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32" y="3897"/>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1"/>
                    </a:xfrm>
                    <a:custGeom>
                      <a:avLst/>
                      <a:gdLst>
                        <a:gd name="T0" fmla="*/ 0 w 2736"/>
                        <a:gd name="T1" fmla="*/ 45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2"/>
                      <a:ext cx="1649" cy="299"/>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5"/>
                      <a:ext cx="884" cy="468"/>
                    </a:xfrm>
                    <a:custGeom>
                      <a:avLst/>
                      <a:gdLst>
                        <a:gd name="T0" fmla="*/ 0 w 1769"/>
                        <a:gd name="T1" fmla="*/ 1 h 791"/>
                        <a:gd name="T2" fmla="*/ 15 w 1769"/>
                        <a:gd name="T3" fmla="*/ 4 h 791"/>
                        <a:gd name="T4" fmla="*/ 36 w 1769"/>
                        <a:gd name="T5" fmla="*/ 14 h 791"/>
                        <a:gd name="T6" fmla="*/ 50 w 1769"/>
                        <a:gd name="T7" fmla="*/ 31 h 791"/>
                        <a:gd name="T8" fmla="*/ 54 w 1769"/>
                        <a:gd name="T9" fmla="*/ 44 h 791"/>
                        <a:gd name="T10" fmla="*/ 52 w 1769"/>
                        <a:gd name="T11" fmla="*/ 57 h 791"/>
                        <a:gd name="T12" fmla="*/ 49 w 1769"/>
                        <a:gd name="T13" fmla="*/ 46 h 791"/>
                        <a:gd name="T14" fmla="*/ 43 w 1769"/>
                        <a:gd name="T15" fmla="*/ 33 h 791"/>
                        <a:gd name="T16" fmla="*/ 34 w 1769"/>
                        <a:gd name="T17" fmla="*/ 22 h 791"/>
                        <a:gd name="T18" fmla="*/ 18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9" y="2661"/>
                      <a:ext cx="1600" cy="246"/>
                    </a:xfrm>
                    <a:custGeom>
                      <a:avLst/>
                      <a:gdLst>
                        <a:gd name="T0" fmla="*/ 0 w 2736"/>
                        <a:gd name="T1" fmla="*/ 14 h 504"/>
                        <a:gd name="T2" fmla="*/ 59 w 2736"/>
                        <a:gd name="T3" fmla="*/ 5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3" y="3747"/>
                      <a:ext cx="859"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3"/>
                      <a:ext cx="1471" cy="246"/>
                    </a:xfrm>
                    <a:custGeom>
                      <a:avLst/>
                      <a:gdLst>
                        <a:gd name="T0" fmla="*/ 0 w 2736"/>
                        <a:gd name="T1" fmla="*/ 14 h 504"/>
                        <a:gd name="T2" fmla="*/ 39 w 2736"/>
                        <a:gd name="T3" fmla="*/ 5 h 504"/>
                        <a:gd name="T4" fmla="*/ 80 w 2736"/>
                        <a:gd name="T5" fmla="*/ 0 h 504"/>
                        <a:gd name="T6" fmla="*/ 123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2"/>
                      <a:ext cx="790" cy="385"/>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1" y="2760"/>
                      <a:ext cx="1437" cy="188"/>
                    </a:xfrm>
                    <a:custGeom>
                      <a:avLst/>
                      <a:gdLst>
                        <a:gd name="T0" fmla="*/ 0 w 2736"/>
                        <a:gd name="T1" fmla="*/ 4 h 504"/>
                        <a:gd name="T2" fmla="*/ 35 w 2736"/>
                        <a:gd name="T3" fmla="*/ 1 h 504"/>
                        <a:gd name="T4" fmla="*/ 71 w 2736"/>
                        <a:gd name="T5" fmla="*/ 0 h 504"/>
                        <a:gd name="T6" fmla="*/ 110 w 2736"/>
                        <a:gd name="T7" fmla="*/ 0 h 504"/>
                        <a:gd name="T8" fmla="*/ 109 w 2736"/>
                        <a:gd name="T9" fmla="*/ 1 h 504"/>
                        <a:gd name="T10" fmla="*/ 70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49" y="3787"/>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5" y="456"/>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1"/>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8"/>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29"/>
                  <a:ext cx="443" cy="837"/>
                </a:xfrm>
                <a:custGeom>
                  <a:avLst/>
                  <a:gdLst>
                    <a:gd name="T0" fmla="*/ 0 w 776"/>
                    <a:gd name="T1" fmla="*/ 0 h 2368"/>
                    <a:gd name="T2" fmla="*/ 15 w 776"/>
                    <a:gd name="T3" fmla="*/ 0 h 2368"/>
                    <a:gd name="T4" fmla="*/ 6 w 776"/>
                    <a:gd name="T5" fmla="*/ 1 h 2368"/>
                    <a:gd name="T6" fmla="*/ 21 w 776"/>
                    <a:gd name="T7" fmla="*/ 1 h 2368"/>
                    <a:gd name="T8" fmla="*/ 12 w 776"/>
                    <a:gd name="T9" fmla="*/ 2 h 2368"/>
                    <a:gd name="T10" fmla="*/ 23 w 776"/>
                    <a:gd name="T11" fmla="*/ 2 h 2368"/>
                    <a:gd name="T12" fmla="*/ 18 w 776"/>
                    <a:gd name="T13" fmla="*/ 2 h 2368"/>
                    <a:gd name="T14" fmla="*/ 29 w 776"/>
                    <a:gd name="T15" fmla="*/ 3 h 2368"/>
                    <a:gd name="T16" fmla="*/ 23 w 776"/>
                    <a:gd name="T17" fmla="*/ 3 h 2368"/>
                    <a:gd name="T18" fmla="*/ 32 w 776"/>
                    <a:gd name="T19" fmla="*/ 4 h 2368"/>
                    <a:gd name="T20" fmla="*/ 29 w 776"/>
                    <a:gd name="T21" fmla="*/ 4 h 2368"/>
                    <a:gd name="T22" fmla="*/ 35 w 776"/>
                    <a:gd name="T23" fmla="*/ 5 h 2368"/>
                    <a:gd name="T24" fmla="*/ 35 w 776"/>
                    <a:gd name="T25" fmla="*/ 5 h 2368"/>
                    <a:gd name="T26" fmla="*/ 41 w 776"/>
                    <a:gd name="T27" fmla="*/ 6 h 2368"/>
                    <a:gd name="T28" fmla="*/ 38 w 776"/>
                    <a:gd name="T29" fmla="*/ 7 h 2368"/>
                    <a:gd name="T30" fmla="*/ 43 w 776"/>
                    <a:gd name="T31" fmla="*/ 7 h 2368"/>
                    <a:gd name="T32" fmla="*/ 41 w 776"/>
                    <a:gd name="T33" fmla="*/ 8 h 2368"/>
                    <a:gd name="T34" fmla="*/ 43 w 776"/>
                    <a:gd name="T35" fmla="*/ 9 h 2368"/>
                    <a:gd name="T36" fmla="*/ 41 w 776"/>
                    <a:gd name="T37" fmla="*/ 10 h 2368"/>
                    <a:gd name="T38" fmla="*/ 47 w 776"/>
                    <a:gd name="T39" fmla="*/ 10 h 2368"/>
                    <a:gd name="T40" fmla="*/ 43 w 776"/>
                    <a:gd name="T41" fmla="*/ 11 h 2368"/>
                    <a:gd name="T42" fmla="*/ 47 w 776"/>
                    <a:gd name="T43" fmla="*/ 12 h 2368"/>
                    <a:gd name="T44" fmla="*/ 43 w 776"/>
                    <a:gd name="T45" fmla="*/ 12 h 2368"/>
                    <a:gd name="T46" fmla="*/ 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50"/>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7 h 2368"/>
                  <a:gd name="T2" fmla="*/ 139 w 776"/>
                  <a:gd name="T3" fmla="*/ 2 h 2368"/>
                  <a:gd name="T4" fmla="*/ 56 w 776"/>
                  <a:gd name="T5" fmla="*/ 17 h 2368"/>
                  <a:gd name="T6" fmla="*/ 195 w 776"/>
                  <a:gd name="T7" fmla="*/ 17 h 2368"/>
                  <a:gd name="T8" fmla="*/ 111 w 776"/>
                  <a:gd name="T9" fmla="*/ 33 h 2368"/>
                  <a:gd name="T10" fmla="*/ 222 w 776"/>
                  <a:gd name="T11" fmla="*/ 39 h 2368"/>
                  <a:gd name="T12" fmla="*/ 167 w 776"/>
                  <a:gd name="T13" fmla="*/ 50 h 2368"/>
                  <a:gd name="T14" fmla="*/ 279 w 776"/>
                  <a:gd name="T15" fmla="*/ 55 h 2368"/>
                  <a:gd name="T16" fmla="*/ 222 w 776"/>
                  <a:gd name="T17" fmla="*/ 66 h 2368"/>
                  <a:gd name="T18" fmla="*/ 307 w 776"/>
                  <a:gd name="T19" fmla="*/ 71 h 2368"/>
                  <a:gd name="T20" fmla="*/ 279 w 776"/>
                  <a:gd name="T21" fmla="*/ 81 h 2368"/>
                  <a:gd name="T22" fmla="*/ 335 w 776"/>
                  <a:gd name="T23" fmla="*/ 91 h 2368"/>
                  <a:gd name="T24" fmla="*/ 335 w 776"/>
                  <a:gd name="T25" fmla="*/ 102 h 2368"/>
                  <a:gd name="T26" fmla="*/ 390 w 776"/>
                  <a:gd name="T27" fmla="*/ 118 h 2368"/>
                  <a:gd name="T28" fmla="*/ 362 w 776"/>
                  <a:gd name="T29" fmla="*/ 135 h 2368"/>
                  <a:gd name="T30" fmla="*/ 417 w 776"/>
                  <a:gd name="T31" fmla="*/ 145 h 2368"/>
                  <a:gd name="T32" fmla="*/ 390 w 776"/>
                  <a:gd name="T33" fmla="*/ 161 h 2368"/>
                  <a:gd name="T34" fmla="*/ 417 w 776"/>
                  <a:gd name="T35" fmla="*/ 177 h 2368"/>
                  <a:gd name="T36" fmla="*/ 390 w 776"/>
                  <a:gd name="T37" fmla="*/ 187 h 2368"/>
                  <a:gd name="T38" fmla="*/ 446 w 776"/>
                  <a:gd name="T39" fmla="*/ 203 h 2368"/>
                  <a:gd name="T40" fmla="*/ 417 w 776"/>
                  <a:gd name="T41" fmla="*/ 219 h 2368"/>
                  <a:gd name="T42" fmla="*/ 446 w 776"/>
                  <a:gd name="T43" fmla="*/ 240 h 2368"/>
                  <a:gd name="T44" fmla="*/ 417 w 776"/>
                  <a:gd name="T45" fmla="*/ 246 h 2368"/>
                  <a:gd name="T46" fmla="*/ 446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1"/>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4 h 2368"/>
                  <a:gd name="T18" fmla="*/ 1944 w 776"/>
                  <a:gd name="T19" fmla="*/ 91 h 2368"/>
                  <a:gd name="T20" fmla="*/ 1766 w 776"/>
                  <a:gd name="T21" fmla="*/ 104 h 2368"/>
                  <a:gd name="T22" fmla="*/ 2117 w 776"/>
                  <a:gd name="T23" fmla="*/ 118 h 2368"/>
                  <a:gd name="T24" fmla="*/ 2117 w 776"/>
                  <a:gd name="T25" fmla="*/ 131 h 2368"/>
                  <a:gd name="T26" fmla="*/ 2473 w 776"/>
                  <a:gd name="T27" fmla="*/ 151 h 2368"/>
                  <a:gd name="T28" fmla="*/ 2297 w 776"/>
                  <a:gd name="T29" fmla="*/ 172 h 2368"/>
                  <a:gd name="T30" fmla="*/ 2649 w 776"/>
                  <a:gd name="T31" fmla="*/ 185 h 2368"/>
                  <a:gd name="T32" fmla="*/ 2473 w 776"/>
                  <a:gd name="T33" fmla="*/ 206 h 2368"/>
                  <a:gd name="T34" fmla="*/ 2649 w 776"/>
                  <a:gd name="T35" fmla="*/ 226 h 2368"/>
                  <a:gd name="T36" fmla="*/ 2473 w 776"/>
                  <a:gd name="T37" fmla="*/ 239 h 2368"/>
                  <a:gd name="T38" fmla="*/ 2828 w 776"/>
                  <a:gd name="T39" fmla="*/ 260 h 2368"/>
                  <a:gd name="T40" fmla="*/ 2649 w 776"/>
                  <a:gd name="T41" fmla="*/ 280 h 2368"/>
                  <a:gd name="T42" fmla="*/ 2828 w 776"/>
                  <a:gd name="T43" fmla="*/ 308 h 2368"/>
                  <a:gd name="T44" fmla="*/ 2649 w 776"/>
                  <a:gd name="T45" fmla="*/ 314 h 2368"/>
                  <a:gd name="T46" fmla="*/ 2828 w 776"/>
                  <a:gd name="T47" fmla="*/ 3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1 h 2368"/>
                  <a:gd name="T2" fmla="*/ 6864 w 776"/>
                  <a:gd name="T3" fmla="*/ 0 h 2368"/>
                  <a:gd name="T4" fmla="*/ 2754 w 776"/>
                  <a:gd name="T5" fmla="*/ 3 h 2368"/>
                  <a:gd name="T6" fmla="*/ 9621 w 776"/>
                  <a:gd name="T7" fmla="*/ 3 h 2368"/>
                  <a:gd name="T8" fmla="*/ 5511 w 776"/>
                  <a:gd name="T9" fmla="*/ 6 h 2368"/>
                  <a:gd name="T10" fmla="*/ 10998 w 776"/>
                  <a:gd name="T11" fmla="*/ 6 h 2368"/>
                  <a:gd name="T12" fmla="*/ 8243 w 776"/>
                  <a:gd name="T13" fmla="*/ 8 h 2368"/>
                  <a:gd name="T14" fmla="*/ 13754 w 776"/>
                  <a:gd name="T15" fmla="*/ 9 h 2368"/>
                  <a:gd name="T16" fmla="*/ 10998 w 776"/>
                  <a:gd name="T17" fmla="*/ 11 h 2368"/>
                  <a:gd name="T18" fmla="*/ 15127 w 776"/>
                  <a:gd name="T19" fmla="*/ 12 h 2368"/>
                  <a:gd name="T20" fmla="*/ 13754 w 776"/>
                  <a:gd name="T21" fmla="*/ 14 h 2368"/>
                  <a:gd name="T22" fmla="*/ 16504 w 776"/>
                  <a:gd name="T23" fmla="*/ 15 h 2368"/>
                  <a:gd name="T24" fmla="*/ 16504 w 776"/>
                  <a:gd name="T25" fmla="*/ 17 h 2368"/>
                  <a:gd name="T26" fmla="*/ 19253 w 776"/>
                  <a:gd name="T27" fmla="*/ 20 h 2368"/>
                  <a:gd name="T28" fmla="*/ 17881 w 776"/>
                  <a:gd name="T29" fmla="*/ 23 h 2368"/>
                  <a:gd name="T30" fmla="*/ 20614 w 776"/>
                  <a:gd name="T31" fmla="*/ 24 h 2368"/>
                  <a:gd name="T32" fmla="*/ 19253 w 776"/>
                  <a:gd name="T33" fmla="*/ 27 h 2368"/>
                  <a:gd name="T34" fmla="*/ 20614 w 776"/>
                  <a:gd name="T35" fmla="*/ 30 h 2368"/>
                  <a:gd name="T36" fmla="*/ 19253 w 776"/>
                  <a:gd name="T37" fmla="*/ 32 h 2368"/>
                  <a:gd name="T38" fmla="*/ 21991 w 776"/>
                  <a:gd name="T39" fmla="*/ 34 h 2368"/>
                  <a:gd name="T40" fmla="*/ 20614 w 776"/>
                  <a:gd name="T41" fmla="*/ 37 h 2368"/>
                  <a:gd name="T42" fmla="*/ 21991 w 776"/>
                  <a:gd name="T43" fmla="*/ 41 h 2368"/>
                  <a:gd name="T44" fmla="*/ 20614 w 776"/>
                  <a:gd name="T45" fmla="*/ 41 h 2368"/>
                  <a:gd name="T46" fmla="*/ 2199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5 h 2368"/>
                  <a:gd name="T2" fmla="*/ 110 w 776"/>
                  <a:gd name="T3" fmla="*/ 1 h 2368"/>
                  <a:gd name="T4" fmla="*/ 44 w 776"/>
                  <a:gd name="T5" fmla="*/ 13 h 2368"/>
                  <a:gd name="T6" fmla="*/ 154 w 776"/>
                  <a:gd name="T7" fmla="*/ 13 h 2368"/>
                  <a:gd name="T8" fmla="*/ 88 w 776"/>
                  <a:gd name="T9" fmla="*/ 25 h 2368"/>
                  <a:gd name="T10" fmla="*/ 176 w 776"/>
                  <a:gd name="T11" fmla="*/ 28 h 2368"/>
                  <a:gd name="T12" fmla="*/ 132 w 776"/>
                  <a:gd name="T13" fmla="*/ 36 h 2368"/>
                  <a:gd name="T14" fmla="*/ 221 w 776"/>
                  <a:gd name="T15" fmla="*/ 41 h 2368"/>
                  <a:gd name="T16" fmla="*/ 176 w 776"/>
                  <a:gd name="T17" fmla="*/ 48 h 2368"/>
                  <a:gd name="T18" fmla="*/ 242 w 776"/>
                  <a:gd name="T19" fmla="*/ 52 h 2368"/>
                  <a:gd name="T20" fmla="*/ 221 w 776"/>
                  <a:gd name="T21" fmla="*/ 60 h 2368"/>
                  <a:gd name="T22" fmla="*/ 264 w 776"/>
                  <a:gd name="T23" fmla="*/ 68 h 2368"/>
                  <a:gd name="T24" fmla="*/ 264 w 776"/>
                  <a:gd name="T25" fmla="*/ 76 h 2368"/>
                  <a:gd name="T26" fmla="*/ 308 w 776"/>
                  <a:gd name="T27" fmla="*/ 87 h 2368"/>
                  <a:gd name="T28" fmla="*/ 287 w 776"/>
                  <a:gd name="T29" fmla="*/ 99 h 2368"/>
                  <a:gd name="T30" fmla="*/ 330 w 776"/>
                  <a:gd name="T31" fmla="*/ 107 h 2368"/>
                  <a:gd name="T32" fmla="*/ 308 w 776"/>
                  <a:gd name="T33" fmla="*/ 119 h 2368"/>
                  <a:gd name="T34" fmla="*/ 330 w 776"/>
                  <a:gd name="T35" fmla="*/ 130 h 2368"/>
                  <a:gd name="T36" fmla="*/ 308 w 776"/>
                  <a:gd name="T37" fmla="*/ 138 h 2368"/>
                  <a:gd name="T38" fmla="*/ 353 w 776"/>
                  <a:gd name="T39" fmla="*/ 150 h 2368"/>
                  <a:gd name="T40" fmla="*/ 330 w 776"/>
                  <a:gd name="T41" fmla="*/ 161 h 2368"/>
                  <a:gd name="T42" fmla="*/ 353 w 776"/>
                  <a:gd name="T43" fmla="*/ 177 h 2368"/>
                  <a:gd name="T44" fmla="*/ 330 w 776"/>
                  <a:gd name="T45" fmla="*/ 181 h 2368"/>
                  <a:gd name="T46" fmla="*/ 353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1"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25306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25306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lgn="ctr">
              <a:defRPr>
                <a:latin typeface="Arial" charset="0"/>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atin typeface="Arial" charset="0"/>
              </a:defRPr>
            </a:lvl1pPr>
          </a:lstStyle>
          <a:p>
            <a:pPr>
              <a:defRPr/>
            </a:pPr>
            <a:fld id="{436F30F3-53E7-614E-9DE1-922430134C16}" type="slidenum">
              <a:rPr lang="en-US"/>
              <a:pPr>
                <a:defRPr/>
              </a:pPr>
              <a:t>‹#›</a:t>
            </a:fld>
            <a:endParaRPr lang="en-US"/>
          </a:p>
        </p:txBody>
      </p:sp>
    </p:spTree>
    <p:extLst>
      <p:ext uri="{BB962C8B-B14F-4D97-AF65-F5344CB8AC3E}">
        <p14:creationId xmlns:p14="http://schemas.microsoft.com/office/powerpoint/2010/main" val="402094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F03BA1F-CDEF-8349-9936-F020F03EDF60}" type="slidenum">
              <a:rPr lang="en-US"/>
              <a:pPr>
                <a:defRPr/>
              </a:pPr>
              <a:t>‹#›</a:t>
            </a:fld>
            <a:endParaRPr lang="en-US"/>
          </a:p>
        </p:txBody>
      </p:sp>
    </p:spTree>
    <p:extLst>
      <p:ext uri="{BB962C8B-B14F-4D97-AF65-F5344CB8AC3E}">
        <p14:creationId xmlns:p14="http://schemas.microsoft.com/office/powerpoint/2010/main" val="16853268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451F571D-3038-D345-AECF-AFF5EE9EEECF}" type="slidenum">
              <a:rPr lang="en-US"/>
              <a:pPr>
                <a:defRPr/>
              </a:pPr>
              <a:t>‹#›</a:t>
            </a:fld>
            <a:endParaRPr lang="en-US"/>
          </a:p>
        </p:txBody>
      </p:sp>
    </p:spTree>
    <p:extLst>
      <p:ext uri="{BB962C8B-B14F-4D97-AF65-F5344CB8AC3E}">
        <p14:creationId xmlns:p14="http://schemas.microsoft.com/office/powerpoint/2010/main" val="16847413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49BB9D03-FAAE-574A-8F94-09202B92CFAE}" type="slidenum">
              <a:rPr lang="en-US"/>
              <a:pPr>
                <a:defRPr/>
              </a:pPr>
              <a:t>‹#›</a:t>
            </a:fld>
            <a:endParaRPr lang="en-US"/>
          </a:p>
        </p:txBody>
      </p:sp>
    </p:spTree>
    <p:extLst>
      <p:ext uri="{BB962C8B-B14F-4D97-AF65-F5344CB8AC3E}">
        <p14:creationId xmlns:p14="http://schemas.microsoft.com/office/powerpoint/2010/main" val="39252706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73BA4E89-1DFF-0B4C-A95C-89058B301F72}" type="slidenum">
              <a:rPr lang="en-US"/>
              <a:pPr>
                <a:defRPr/>
              </a:pPr>
              <a:t>‹#›</a:t>
            </a:fld>
            <a:endParaRPr lang="en-US"/>
          </a:p>
        </p:txBody>
      </p:sp>
    </p:spTree>
    <p:extLst>
      <p:ext uri="{BB962C8B-B14F-4D97-AF65-F5344CB8AC3E}">
        <p14:creationId xmlns:p14="http://schemas.microsoft.com/office/powerpoint/2010/main" val="11123046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8"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141"/>
          <p:cNvSpPr>
            <a:spLocks noGrp="1" noChangeArrowheads="1"/>
          </p:cNvSpPr>
          <p:nvPr>
            <p:ph type="sldNum" sz="quarter" idx="12"/>
          </p:nvPr>
        </p:nvSpPr>
        <p:spPr/>
        <p:txBody>
          <a:bodyPr/>
          <a:lstStyle>
            <a:lvl1pPr>
              <a:defRPr>
                <a:latin typeface="Arial" charset="0"/>
              </a:defRPr>
            </a:lvl1pPr>
          </a:lstStyle>
          <a:p>
            <a:pPr>
              <a:defRPr/>
            </a:pPr>
            <a:fld id="{51ED7321-AC41-0945-9BF1-C9E1B2A72933}" type="slidenum">
              <a:rPr lang="en-US"/>
              <a:pPr>
                <a:defRPr/>
              </a:pPr>
              <a:t>‹#›</a:t>
            </a:fld>
            <a:endParaRPr lang="en-US"/>
          </a:p>
        </p:txBody>
      </p:sp>
    </p:spTree>
    <p:extLst>
      <p:ext uri="{BB962C8B-B14F-4D97-AF65-F5344CB8AC3E}">
        <p14:creationId xmlns:p14="http://schemas.microsoft.com/office/powerpoint/2010/main" val="34264427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4"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141"/>
          <p:cNvSpPr>
            <a:spLocks noGrp="1" noChangeArrowheads="1"/>
          </p:cNvSpPr>
          <p:nvPr>
            <p:ph type="sldNum" sz="quarter" idx="12"/>
          </p:nvPr>
        </p:nvSpPr>
        <p:spPr/>
        <p:txBody>
          <a:bodyPr/>
          <a:lstStyle>
            <a:lvl1pPr>
              <a:defRPr>
                <a:latin typeface="Arial" charset="0"/>
              </a:defRPr>
            </a:lvl1pPr>
          </a:lstStyle>
          <a:p>
            <a:pPr>
              <a:defRPr/>
            </a:pPr>
            <a:fld id="{932C0523-9E35-F148-9612-EF19FB985945}" type="slidenum">
              <a:rPr lang="en-US"/>
              <a:pPr>
                <a:defRPr/>
              </a:pPr>
              <a:t>‹#›</a:t>
            </a:fld>
            <a:endParaRPr lang="en-US"/>
          </a:p>
        </p:txBody>
      </p:sp>
    </p:spTree>
    <p:extLst>
      <p:ext uri="{BB962C8B-B14F-4D97-AF65-F5344CB8AC3E}">
        <p14:creationId xmlns:p14="http://schemas.microsoft.com/office/powerpoint/2010/main" val="30759527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3"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141"/>
          <p:cNvSpPr>
            <a:spLocks noGrp="1" noChangeArrowheads="1"/>
          </p:cNvSpPr>
          <p:nvPr>
            <p:ph type="sldNum" sz="quarter" idx="12"/>
          </p:nvPr>
        </p:nvSpPr>
        <p:spPr/>
        <p:txBody>
          <a:bodyPr/>
          <a:lstStyle>
            <a:lvl1pPr>
              <a:defRPr>
                <a:latin typeface="Arial" charset="0"/>
              </a:defRPr>
            </a:lvl1pPr>
          </a:lstStyle>
          <a:p>
            <a:pPr>
              <a:defRPr/>
            </a:pPr>
            <a:fld id="{A05DC837-A536-FC42-B063-3912BE9EADDD}" type="slidenum">
              <a:rPr lang="en-US"/>
              <a:pPr>
                <a:defRPr/>
              </a:pPr>
              <a:t>‹#›</a:t>
            </a:fld>
            <a:endParaRPr lang="en-US"/>
          </a:p>
        </p:txBody>
      </p:sp>
    </p:spTree>
    <p:extLst>
      <p:ext uri="{BB962C8B-B14F-4D97-AF65-F5344CB8AC3E}">
        <p14:creationId xmlns:p14="http://schemas.microsoft.com/office/powerpoint/2010/main" val="9425927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537E5320-DF93-EC44-9E27-49BE0CAA6369}" type="slidenum">
              <a:rPr lang="en-US"/>
              <a:pPr>
                <a:defRPr/>
              </a:pPr>
              <a:t>‹#›</a:t>
            </a:fld>
            <a:endParaRPr lang="en-US"/>
          </a:p>
        </p:txBody>
      </p:sp>
    </p:spTree>
    <p:extLst>
      <p:ext uri="{BB962C8B-B14F-4D97-AF65-F5344CB8AC3E}">
        <p14:creationId xmlns:p14="http://schemas.microsoft.com/office/powerpoint/2010/main" val="30481452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9987B04E-5BD7-2E44-89C4-201F2F7253F5}" type="slidenum">
              <a:rPr lang="en-US"/>
              <a:pPr>
                <a:defRPr/>
              </a:pPr>
              <a:t>‹#›</a:t>
            </a:fld>
            <a:endParaRPr lang="en-US"/>
          </a:p>
        </p:txBody>
      </p:sp>
    </p:spTree>
    <p:extLst>
      <p:ext uri="{BB962C8B-B14F-4D97-AF65-F5344CB8AC3E}">
        <p14:creationId xmlns:p14="http://schemas.microsoft.com/office/powerpoint/2010/main" val="17801961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F804DEAD-FD52-4346-AAAB-75857BEAE2C2}" type="slidenum">
              <a:rPr lang="en-US"/>
              <a:pPr>
                <a:defRPr/>
              </a:pPr>
              <a:t>‹#›</a:t>
            </a:fld>
            <a:endParaRPr lang="en-US"/>
          </a:p>
        </p:txBody>
      </p:sp>
    </p:spTree>
    <p:extLst>
      <p:ext uri="{BB962C8B-B14F-4D97-AF65-F5344CB8AC3E}">
        <p14:creationId xmlns:p14="http://schemas.microsoft.com/office/powerpoint/2010/main" val="22271948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EBA9C3A8-4623-2440-BE35-32D47279CDD1}" type="slidenum">
              <a:rPr lang="en-US"/>
              <a:pPr>
                <a:defRPr/>
              </a:pPr>
              <a:t>‹#›</a:t>
            </a:fld>
            <a:endParaRPr lang="en-US"/>
          </a:p>
        </p:txBody>
      </p:sp>
    </p:spTree>
    <p:extLst>
      <p:ext uri="{BB962C8B-B14F-4D97-AF65-F5344CB8AC3E}">
        <p14:creationId xmlns:p14="http://schemas.microsoft.com/office/powerpoint/2010/main" val="166527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EB1A130-296B-DF4D-ACFD-5AAE3AF24220}" type="slidenum">
              <a:rPr lang="en-US"/>
              <a:pPr>
                <a:defRPr/>
              </a:pPr>
              <a:t>‹#›</a:t>
            </a:fld>
            <a:endParaRPr lang="en-US"/>
          </a:p>
        </p:txBody>
      </p:sp>
    </p:spTree>
    <p:extLst>
      <p:ext uri="{BB962C8B-B14F-4D97-AF65-F5344CB8AC3E}">
        <p14:creationId xmlns:p14="http://schemas.microsoft.com/office/powerpoint/2010/main" val="13142613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7"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8" name="Rectangle 141"/>
          <p:cNvSpPr>
            <a:spLocks noGrp="1" noChangeArrowheads="1"/>
          </p:cNvSpPr>
          <p:nvPr>
            <p:ph type="sldNum" sz="quarter" idx="12"/>
          </p:nvPr>
        </p:nvSpPr>
        <p:spPr/>
        <p:txBody>
          <a:bodyPr/>
          <a:lstStyle>
            <a:lvl1pPr>
              <a:defRPr>
                <a:latin typeface="Arial" charset="0"/>
              </a:defRPr>
            </a:lvl1pPr>
          </a:lstStyle>
          <a:p>
            <a:pPr>
              <a:defRPr/>
            </a:pPr>
            <a:fld id="{72FD793B-8B4F-344A-9B8A-D2EFA21933F2}" type="slidenum">
              <a:rPr lang="en-US"/>
              <a:pPr>
                <a:defRPr/>
              </a:pPr>
              <a:t>‹#›</a:t>
            </a:fld>
            <a:endParaRPr lang="en-US"/>
          </a:p>
        </p:txBody>
      </p:sp>
    </p:spTree>
    <p:extLst>
      <p:ext uri="{BB962C8B-B14F-4D97-AF65-F5344CB8AC3E}">
        <p14:creationId xmlns:p14="http://schemas.microsoft.com/office/powerpoint/2010/main" val="20710523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30EE4FAB-7641-A743-9A8B-79CCA7B5AF2A}" type="slidenum">
              <a:rPr lang="en-US"/>
              <a:pPr>
                <a:defRPr/>
              </a:pPr>
              <a:t>‹#›</a:t>
            </a:fld>
            <a:endParaRPr lang="en-US"/>
          </a:p>
        </p:txBody>
      </p:sp>
    </p:spTree>
    <p:extLst>
      <p:ext uri="{BB962C8B-B14F-4D97-AF65-F5344CB8AC3E}">
        <p14:creationId xmlns:p14="http://schemas.microsoft.com/office/powerpoint/2010/main" val="3530795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46D76BEE-7D99-BC4C-8875-B865298B7DAE}" type="slidenum">
              <a:rPr lang="en-US"/>
              <a:pPr>
                <a:defRPr/>
              </a:pPr>
              <a:t>‹#›</a:t>
            </a:fld>
            <a:endParaRPr lang="en-US"/>
          </a:p>
        </p:txBody>
      </p:sp>
    </p:spTree>
    <p:extLst>
      <p:ext uri="{BB962C8B-B14F-4D97-AF65-F5344CB8AC3E}">
        <p14:creationId xmlns:p14="http://schemas.microsoft.com/office/powerpoint/2010/main" val="16680858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0E179B64-7D64-9740-B1E2-042977D8CD08}" type="slidenum">
              <a:rPr lang="en-US"/>
              <a:pPr>
                <a:defRPr/>
              </a:pPr>
              <a:t>‹#›</a:t>
            </a:fld>
            <a:endParaRPr lang="en-US"/>
          </a:p>
        </p:txBody>
      </p:sp>
    </p:spTree>
    <p:extLst>
      <p:ext uri="{BB962C8B-B14F-4D97-AF65-F5344CB8AC3E}">
        <p14:creationId xmlns:p14="http://schemas.microsoft.com/office/powerpoint/2010/main" val="17907861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B007274-C4BE-B442-8F32-EFF4B4E23A11}" type="slidenum">
              <a:rPr lang="en-US"/>
              <a:pPr>
                <a:defRPr/>
              </a:pPr>
              <a:t>‹#›</a:t>
            </a:fld>
            <a:endParaRPr lang="en-US"/>
          </a:p>
        </p:txBody>
      </p:sp>
    </p:spTree>
    <p:extLst>
      <p:ext uri="{BB962C8B-B14F-4D97-AF65-F5344CB8AC3E}">
        <p14:creationId xmlns:p14="http://schemas.microsoft.com/office/powerpoint/2010/main" val="1096466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F16B0F5C-327B-644A-938B-99043FE436C3}" type="slidenum">
              <a:rPr lang="en-US"/>
              <a:pPr>
                <a:defRPr/>
              </a:pPr>
              <a:t>‹#›</a:t>
            </a:fld>
            <a:endParaRPr lang="en-US"/>
          </a:p>
        </p:txBody>
      </p:sp>
    </p:spTree>
    <p:extLst>
      <p:ext uri="{BB962C8B-B14F-4D97-AF65-F5344CB8AC3E}">
        <p14:creationId xmlns:p14="http://schemas.microsoft.com/office/powerpoint/2010/main" val="26935086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9A658BBA-18B1-A44E-8940-09161618E723}" type="slidenum">
              <a:rPr lang="en-US"/>
              <a:pPr>
                <a:defRPr/>
              </a:pPr>
              <a:t>‹#›</a:t>
            </a:fld>
            <a:endParaRPr lang="en-US"/>
          </a:p>
        </p:txBody>
      </p:sp>
    </p:spTree>
    <p:extLst>
      <p:ext uri="{BB962C8B-B14F-4D97-AF65-F5344CB8AC3E}">
        <p14:creationId xmlns:p14="http://schemas.microsoft.com/office/powerpoint/2010/main" val="27355264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B8E0BB7-8033-E649-B7CE-9E4BFDC8EEC5}" type="slidenum">
              <a:rPr lang="en-US"/>
              <a:pPr>
                <a:defRPr/>
              </a:pPr>
              <a:t>‹#›</a:t>
            </a:fld>
            <a:endParaRPr lang="en-US"/>
          </a:p>
        </p:txBody>
      </p:sp>
    </p:spTree>
    <p:extLst>
      <p:ext uri="{BB962C8B-B14F-4D97-AF65-F5344CB8AC3E}">
        <p14:creationId xmlns:p14="http://schemas.microsoft.com/office/powerpoint/2010/main" val="31294349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67939976-2D1F-C34F-BD26-D70C70162BD4}" type="slidenum">
              <a:rPr lang="en-US"/>
              <a:pPr>
                <a:defRPr/>
              </a:pPr>
              <a:t>‹#›</a:t>
            </a:fld>
            <a:endParaRPr lang="en-US"/>
          </a:p>
        </p:txBody>
      </p:sp>
    </p:spTree>
    <p:extLst>
      <p:ext uri="{BB962C8B-B14F-4D97-AF65-F5344CB8AC3E}">
        <p14:creationId xmlns:p14="http://schemas.microsoft.com/office/powerpoint/2010/main" val="5118083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D9E0DB51-935E-4344-B492-6D3C200A464A}" type="slidenum">
              <a:rPr lang="en-US"/>
              <a:pPr>
                <a:defRPr/>
              </a:pPr>
              <a:t>‹#›</a:t>
            </a:fld>
            <a:endParaRPr lang="en-US"/>
          </a:p>
        </p:txBody>
      </p:sp>
    </p:spTree>
    <p:extLst>
      <p:ext uri="{BB962C8B-B14F-4D97-AF65-F5344CB8AC3E}">
        <p14:creationId xmlns:p14="http://schemas.microsoft.com/office/powerpoint/2010/main" val="361124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35129122"/>
      </p:ext>
    </p:extLst>
  </p:cSld>
  <p:clrMapOvr>
    <a:masterClrMapping/>
  </p:clrMapOvr>
  <p:transition>
    <p:wheel spokes="0"/>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6A7641C-C7D0-3443-B268-3F899CC629B5}" type="slidenum">
              <a:rPr lang="en-US"/>
              <a:pPr>
                <a:defRPr/>
              </a:pPr>
              <a:t>‹#›</a:t>
            </a:fld>
            <a:endParaRPr lang="en-US"/>
          </a:p>
        </p:txBody>
      </p:sp>
    </p:spTree>
    <p:extLst>
      <p:ext uri="{BB962C8B-B14F-4D97-AF65-F5344CB8AC3E}">
        <p14:creationId xmlns:p14="http://schemas.microsoft.com/office/powerpoint/2010/main" val="30152845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0E1D38B-1C37-4C43-8CD0-D41AC0C0EB78}" type="slidenum">
              <a:rPr lang="en-US"/>
              <a:pPr>
                <a:defRPr/>
              </a:pPr>
              <a:t>‹#›</a:t>
            </a:fld>
            <a:endParaRPr lang="en-US"/>
          </a:p>
        </p:txBody>
      </p:sp>
    </p:spTree>
    <p:extLst>
      <p:ext uri="{BB962C8B-B14F-4D97-AF65-F5344CB8AC3E}">
        <p14:creationId xmlns:p14="http://schemas.microsoft.com/office/powerpoint/2010/main" val="32326703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6EF166E2-5942-8047-97AE-C3810269368A}" type="slidenum">
              <a:rPr lang="en-US"/>
              <a:pPr>
                <a:defRPr/>
              </a:pPr>
              <a:t>‹#›</a:t>
            </a:fld>
            <a:endParaRPr lang="en-US"/>
          </a:p>
        </p:txBody>
      </p:sp>
    </p:spTree>
    <p:extLst>
      <p:ext uri="{BB962C8B-B14F-4D97-AF65-F5344CB8AC3E}">
        <p14:creationId xmlns:p14="http://schemas.microsoft.com/office/powerpoint/2010/main" val="136687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1AE64F57-6010-7243-955E-9FD934B63B0F}" type="slidenum">
              <a:rPr lang="en-US"/>
              <a:pPr>
                <a:defRPr/>
              </a:pPr>
              <a:t>‹#›</a:t>
            </a:fld>
            <a:endParaRPr lang="en-US"/>
          </a:p>
        </p:txBody>
      </p:sp>
    </p:spTree>
    <p:extLst>
      <p:ext uri="{BB962C8B-B14F-4D97-AF65-F5344CB8AC3E}">
        <p14:creationId xmlns:p14="http://schemas.microsoft.com/office/powerpoint/2010/main" val="40635015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20136560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3454509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7328002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656404659"/>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91543161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522706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154311"/>
      </p:ext>
    </p:extLst>
  </p:cSld>
  <p:clrMapOvr>
    <a:masterClrMapping/>
  </p:clrMapOvr>
  <p:transition>
    <p:wheel spokes="0"/>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8639418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67168441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01884953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740866373"/>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0117579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8827172"/>
      </p:ext>
    </p:extLst>
  </p:cSld>
  <p:clrMapOvr>
    <a:masterClrMapping/>
  </p:clrMapOvr>
  <p:transition>
    <p:wheel spokes="0"/>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1963252"/>
      </p:ext>
    </p:extLst>
  </p:cSld>
  <p:clrMapOvr>
    <a:masterClrMapping/>
  </p:clrMapOvr>
  <p:transition>
    <p:wheel spokes="0"/>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0710923"/>
      </p:ext>
    </p:extLst>
  </p:cSld>
  <p:clrMapOvr>
    <a:masterClrMapping/>
  </p:clrMapOvr>
  <p:transition>
    <p:wheel spokes="0"/>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538179"/>
      </p:ext>
    </p:extLst>
  </p:cSld>
  <p:clrMapOvr>
    <a:masterClrMapping/>
  </p:clrMapOvr>
  <p:transition>
    <p:wheel spokes="0"/>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547856"/>
      </p:ext>
    </p:extLst>
  </p:cSld>
  <p:clrMapOvr>
    <a:masterClrMapping/>
  </p:clrMapOvr>
  <p:transition>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906284"/>
      </p:ext>
    </p:extLst>
  </p:cSld>
  <p:clrMapOvr>
    <a:masterClrMapping/>
  </p:clrMapOvr>
  <p:transition>
    <p:wheel spokes="0"/>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65086623"/>
      </p:ext>
    </p:extLst>
  </p:cSld>
  <p:clrMapOvr>
    <a:masterClrMapping/>
  </p:clrMapOvr>
  <p:transition>
    <p:wheel spokes="0"/>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921690"/>
      </p:ext>
    </p:extLst>
  </p:cSld>
  <p:clrMapOvr>
    <a:masterClrMapping/>
  </p:clrMapOvr>
  <p:transition>
    <p:wheel spokes="0"/>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701233"/>
      </p:ext>
    </p:extLst>
  </p:cSld>
  <p:clrMapOvr>
    <a:masterClrMapping/>
  </p:clrMapOvr>
  <p:transition>
    <p:wheel spokes="0"/>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96810"/>
      </p:ext>
    </p:extLst>
  </p:cSld>
  <p:clrMapOvr>
    <a:masterClrMapping/>
  </p:clrMapOvr>
  <p:transition>
    <p:wheel spokes="0"/>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210972"/>
      </p:ext>
    </p:extLst>
  </p:cSld>
  <p:clrMapOvr>
    <a:masterClrMapping/>
  </p:clrMapOvr>
  <p:transition>
    <p:wheel spokes="0"/>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7726715"/>
      </p:ext>
    </p:extLst>
  </p:cSld>
  <p:clrMapOvr>
    <a:masterClrMapping/>
  </p:clrMapOvr>
  <p:transition>
    <p:wheel spokes="0"/>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26195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817255"/>
      </p:ext>
    </p:extLst>
  </p:cSld>
  <p:clrMapOvr>
    <a:masterClrMapping/>
  </p:clrMapOvr>
  <p:transition>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090995"/>
      </p:ext>
    </p:extLst>
  </p:cSld>
  <p:clrMapOvr>
    <a:masterClrMapping/>
  </p:clrMapOvr>
  <p:transitio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009328145"/>
      </p:ext>
    </p:extLst>
  </p:cSld>
  <p:clrMapOvr>
    <a:masterClrMapping/>
  </p:clrMapOvr>
  <p:transition>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849656"/>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DE2C7DC6-3FF5-AA4E-BDC3-E39736B2B887}" type="slidenum">
              <a:rPr lang="en-US"/>
              <a:pPr>
                <a:defRPr/>
              </a:pPr>
              <a:t>‹#›</a:t>
            </a:fld>
            <a:endParaRPr lang="en-US"/>
          </a:p>
        </p:txBody>
      </p:sp>
    </p:spTree>
    <p:extLst>
      <p:ext uri="{BB962C8B-B14F-4D97-AF65-F5344CB8AC3E}">
        <p14:creationId xmlns:p14="http://schemas.microsoft.com/office/powerpoint/2010/main" val="546253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103094"/>
      </p:ext>
    </p:extLst>
  </p:cSld>
  <p:clrMapOvr>
    <a:masterClrMapping/>
  </p:clrMapOvr>
  <p:transitio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5755935"/>
      </p:ext>
    </p:extLst>
  </p:cSld>
  <p:clrMapOvr>
    <a:masterClrMapping/>
  </p:clrMapOvr>
  <p:transitio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591751"/>
      </p:ext>
    </p:extLst>
  </p:cSld>
  <p:clrMapOvr>
    <a:masterClrMapping/>
  </p:clrMapOvr>
  <p:transition>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817133"/>
      </p:ext>
    </p:extLst>
  </p:cSld>
  <p:clrMapOvr>
    <a:masterClrMapping/>
  </p:clrMapOvr>
  <p:transition>
    <p:wheel spokes="0"/>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36407739"/>
      </p:ext>
    </p:extLst>
  </p:cSld>
  <p:clrMapOvr>
    <a:masterClrMapping/>
  </p:clrMapOvr>
  <p:transition>
    <p:wheel spokes="0"/>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5262677"/>
      </p:ext>
    </p:extLst>
  </p:cSld>
  <p:clrMapOvr>
    <a:masterClrMapping/>
  </p:clrMapOvr>
  <p:transition>
    <p:wheel spokes="0"/>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12165998"/>
      </p:ext>
    </p:extLst>
  </p:cSld>
  <p:clrMapOvr>
    <a:masterClrMapping/>
  </p:clrMapOvr>
  <p:transition>
    <p:wheel spokes="0"/>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069239"/>
      </p:ext>
    </p:extLst>
  </p:cSld>
  <p:clrMapOvr>
    <a:masterClrMapping/>
  </p:clrMapOvr>
  <p:transition>
    <p:wheel spokes="0"/>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693158"/>
      </p:ext>
    </p:extLst>
  </p:cSld>
  <p:clrMapOvr>
    <a:masterClrMapping/>
  </p:clrMapOvr>
  <p:transition>
    <p:wheel spokes="0"/>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164052004"/>
      </p:ext>
    </p:extLst>
  </p:cSld>
  <p:clrMapOvr>
    <a:masterClrMapping/>
  </p:clrMapOvr>
  <p:transition>
    <p:wheel spokes="0"/>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0F35000-3EB0-DE44-B518-750F072A6B6B}" type="slidenum">
              <a:rPr lang="en-US"/>
              <a:pPr>
                <a:defRPr/>
              </a:pPr>
              <a:t>‹#›</a:t>
            </a:fld>
            <a:endParaRPr lang="en-US"/>
          </a:p>
        </p:txBody>
      </p:sp>
    </p:spTree>
    <p:extLst>
      <p:ext uri="{BB962C8B-B14F-4D97-AF65-F5344CB8AC3E}">
        <p14:creationId xmlns:p14="http://schemas.microsoft.com/office/powerpoint/2010/main" val="854348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810893"/>
      </p:ext>
    </p:extLst>
  </p:cSld>
  <p:clrMapOvr>
    <a:masterClrMapping/>
  </p:clrMapOvr>
  <p:transition>
    <p:wheel spokes="0"/>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5207134"/>
      </p:ext>
    </p:extLst>
  </p:cSld>
  <p:clrMapOvr>
    <a:masterClrMapping/>
  </p:clrMapOvr>
  <p:transition>
    <p:wheel spokes="0"/>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794090"/>
      </p:ext>
    </p:extLst>
  </p:cSld>
  <p:clrMapOvr>
    <a:masterClrMapping/>
  </p:clrMapOvr>
  <p:transition>
    <p:wheel spokes="0"/>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807120"/>
      </p:ext>
    </p:extLst>
  </p:cSld>
  <p:clrMapOvr>
    <a:masterClrMapping/>
  </p:clrMapOvr>
  <p:transition>
    <p:wheel spokes="0"/>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084309"/>
      </p:ext>
    </p:extLst>
  </p:cSld>
  <p:clrMapOvr>
    <a:masterClrMapping/>
  </p:clrMapOvr>
  <p:transition>
    <p:wheel spokes="0"/>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588"/>
            <a:ext cx="9144000" cy="6859588"/>
            <a:chOff x="0" y="-1"/>
            <a:chExt cx="5760" cy="4321"/>
          </a:xfrm>
        </p:grpSpPr>
        <p:sp>
          <p:nvSpPr>
            <p:cNvPr id="5" name="Rectangle 3"/>
            <p:cNvSpPr>
              <a:spLocks noChangeArrowheads="1"/>
            </p:cNvSpPr>
            <p:nvPr/>
          </p:nvSpPr>
          <p:spPr bwMode="auto">
            <a:xfrm>
              <a:off x="0" y="1824"/>
              <a:ext cx="5760" cy="24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white">
            <a:xfrm>
              <a:off x="0" y="-1"/>
              <a:ext cx="5760" cy="201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8" name="Group 6"/>
            <p:cNvGrpSpPr>
              <a:grpSpLocks/>
            </p:cNvGrpSpPr>
            <p:nvPr/>
          </p:nvGrpSpPr>
          <p:grpSpPr bwMode="auto">
            <a:xfrm>
              <a:off x="0" y="2016"/>
              <a:ext cx="5760" cy="260"/>
              <a:chOff x="0" y="115"/>
              <a:chExt cx="5760" cy="464"/>
            </a:xfrm>
          </p:grpSpPr>
          <p:sp>
            <p:nvSpPr>
              <p:cNvPr id="9"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ltGray">
              <a:xfrm>
                <a:off x="0" y="231"/>
                <a:ext cx="5760" cy="11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ltGray">
              <a:xfrm>
                <a:off x="0" y="347"/>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45067" name="Rectangle 11"/>
          <p:cNvSpPr>
            <a:spLocks noGrp="1" noChangeArrowheads="1"/>
          </p:cNvSpPr>
          <p:nvPr>
            <p:ph type="ctrTitle"/>
          </p:nvPr>
        </p:nvSpPr>
        <p:spPr>
          <a:xfrm>
            <a:off x="685800" y="1712913"/>
            <a:ext cx="7772400" cy="1143000"/>
          </a:xfrm>
        </p:spPr>
        <p:txBody>
          <a:bodyPr/>
          <a:lstStyle>
            <a:lvl1pPr>
              <a:defRPr/>
            </a:lvl1pPr>
          </a:lstStyle>
          <a:p>
            <a:r>
              <a:rPr lang="en-US"/>
              <a:t>Click to edit Master title style</a:t>
            </a:r>
          </a:p>
        </p:txBody>
      </p:sp>
      <p:sp>
        <p:nvSpPr>
          <p:cNvPr id="45068" name="Rectangle 12"/>
          <p:cNvSpPr>
            <a:spLocks noGrp="1" noChangeArrowheads="1"/>
          </p:cNvSpPr>
          <p:nvPr>
            <p:ph type="subTitle" idx="1"/>
          </p:nvPr>
        </p:nvSpPr>
        <p:spPr>
          <a:xfrm>
            <a:off x="1371600" y="4267200"/>
            <a:ext cx="6400800" cy="1752600"/>
          </a:xfrm>
        </p:spPr>
        <p:txBody>
          <a:bodyPr/>
          <a:lstStyle>
            <a:lvl1pPr marL="0" indent="0" algn="ctr">
              <a:buFont typeface="Monotype Sorts" pitchFamily="-110" charset="2"/>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14" name="Rectangle 14"/>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solidFill>
                  <a:srgbClr val="FFFFFF"/>
                </a:solidFill>
              </a:defRPr>
            </a:lvl1pPr>
          </a:lstStyle>
          <a:p>
            <a:pPr>
              <a:defRPr/>
            </a:pPr>
            <a:fld id="{54413C2F-0D68-6442-BB7D-FD5563D49E0F}" type="slidenum">
              <a:rPr lang="en-US"/>
              <a:pPr>
                <a:defRPr/>
              </a:pPr>
              <a:t>‹#›</a:t>
            </a:fld>
            <a:endParaRPr lang="en-US"/>
          </a:p>
        </p:txBody>
      </p:sp>
    </p:spTree>
    <p:extLst>
      <p:ext uri="{BB962C8B-B14F-4D97-AF65-F5344CB8AC3E}">
        <p14:creationId xmlns:p14="http://schemas.microsoft.com/office/powerpoint/2010/main" val="1104915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6978A82-FAEE-7149-A32C-6AF80FFA87FC}" type="slidenum">
              <a:rPr lang="en-US"/>
              <a:pPr>
                <a:defRPr/>
              </a:pPr>
              <a:t>‹#›</a:t>
            </a:fld>
            <a:endParaRPr lang="en-US"/>
          </a:p>
        </p:txBody>
      </p:sp>
    </p:spTree>
    <p:extLst>
      <p:ext uri="{BB962C8B-B14F-4D97-AF65-F5344CB8AC3E}">
        <p14:creationId xmlns:p14="http://schemas.microsoft.com/office/powerpoint/2010/main" val="1549614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8AAFBB9-E19A-D145-AE87-21BC80A345FF}" type="slidenum">
              <a:rPr lang="en-US"/>
              <a:pPr>
                <a:defRPr/>
              </a:pPr>
              <a:t>‹#›</a:t>
            </a:fld>
            <a:endParaRPr lang="en-US"/>
          </a:p>
        </p:txBody>
      </p:sp>
    </p:spTree>
    <p:extLst>
      <p:ext uri="{BB962C8B-B14F-4D97-AF65-F5344CB8AC3E}">
        <p14:creationId xmlns:p14="http://schemas.microsoft.com/office/powerpoint/2010/main" val="251726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C8958BA-60A5-5D4E-B917-41C0C627CE3E}" type="slidenum">
              <a:rPr lang="en-US"/>
              <a:pPr>
                <a:defRPr/>
              </a:pPr>
              <a:t>‹#›</a:t>
            </a:fld>
            <a:endParaRPr lang="en-US"/>
          </a:p>
        </p:txBody>
      </p:sp>
    </p:spTree>
    <p:extLst>
      <p:ext uri="{BB962C8B-B14F-4D97-AF65-F5344CB8AC3E}">
        <p14:creationId xmlns:p14="http://schemas.microsoft.com/office/powerpoint/2010/main" val="2182881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9D3B4734-6CE9-3444-B9A9-F68FF992B44B}" type="slidenum">
              <a:rPr lang="en-US"/>
              <a:pPr>
                <a:defRPr/>
              </a:pPr>
              <a:t>‹#›</a:t>
            </a:fld>
            <a:endParaRPr lang="en-US"/>
          </a:p>
        </p:txBody>
      </p:sp>
    </p:spTree>
    <p:extLst>
      <p:ext uri="{BB962C8B-B14F-4D97-AF65-F5344CB8AC3E}">
        <p14:creationId xmlns:p14="http://schemas.microsoft.com/office/powerpoint/2010/main" val="51466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4E82B8F7-9BB6-7649-98AD-E0D4C3C4F311}" type="slidenum">
              <a:rPr lang="en-US"/>
              <a:pPr>
                <a:defRPr/>
              </a:pPr>
              <a:t>‹#›</a:t>
            </a:fld>
            <a:endParaRPr lang="en-US"/>
          </a:p>
        </p:txBody>
      </p:sp>
    </p:spTree>
    <p:extLst>
      <p:ext uri="{BB962C8B-B14F-4D97-AF65-F5344CB8AC3E}">
        <p14:creationId xmlns:p14="http://schemas.microsoft.com/office/powerpoint/2010/main" val="893743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373061B7-8767-E64C-AE39-3159473F4C5A}" type="slidenum">
              <a:rPr lang="en-US"/>
              <a:pPr>
                <a:defRPr/>
              </a:pPr>
              <a:t>‹#›</a:t>
            </a:fld>
            <a:endParaRPr lang="en-US"/>
          </a:p>
        </p:txBody>
      </p:sp>
    </p:spTree>
    <p:extLst>
      <p:ext uri="{BB962C8B-B14F-4D97-AF65-F5344CB8AC3E}">
        <p14:creationId xmlns:p14="http://schemas.microsoft.com/office/powerpoint/2010/main" val="2695127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6DD0CCB2-47F5-5E45-8ACD-82E47B06676C}" type="slidenum">
              <a:rPr lang="en-US"/>
              <a:pPr>
                <a:defRPr/>
              </a:pPr>
              <a:t>‹#›</a:t>
            </a:fld>
            <a:endParaRPr lang="en-US"/>
          </a:p>
        </p:txBody>
      </p:sp>
    </p:spTree>
    <p:extLst>
      <p:ext uri="{BB962C8B-B14F-4D97-AF65-F5344CB8AC3E}">
        <p14:creationId xmlns:p14="http://schemas.microsoft.com/office/powerpoint/2010/main" val="4016978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515FAAD-A43E-9A48-82F3-B8426E5C69CF}" type="slidenum">
              <a:rPr lang="en-US"/>
              <a:pPr>
                <a:defRPr/>
              </a:pPr>
              <a:t>‹#›</a:t>
            </a:fld>
            <a:endParaRPr lang="en-US"/>
          </a:p>
        </p:txBody>
      </p:sp>
    </p:spTree>
    <p:extLst>
      <p:ext uri="{BB962C8B-B14F-4D97-AF65-F5344CB8AC3E}">
        <p14:creationId xmlns:p14="http://schemas.microsoft.com/office/powerpoint/2010/main" val="2965933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DD9EB9C-334F-D242-AC2A-2ED2F585DB59}" type="slidenum">
              <a:rPr lang="en-US"/>
              <a:pPr>
                <a:defRPr/>
              </a:pPr>
              <a:t>‹#›</a:t>
            </a:fld>
            <a:endParaRPr lang="en-US"/>
          </a:p>
        </p:txBody>
      </p:sp>
    </p:spTree>
    <p:extLst>
      <p:ext uri="{BB962C8B-B14F-4D97-AF65-F5344CB8AC3E}">
        <p14:creationId xmlns:p14="http://schemas.microsoft.com/office/powerpoint/2010/main" val="2466828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04D5F1C-F0BE-9243-B149-5C96232B07F2}" type="slidenum">
              <a:rPr lang="en-US"/>
              <a:pPr>
                <a:defRPr/>
              </a:pPr>
              <a:t>‹#›</a:t>
            </a:fld>
            <a:endParaRPr lang="en-US"/>
          </a:p>
        </p:txBody>
      </p:sp>
    </p:spTree>
    <p:extLst>
      <p:ext uri="{BB962C8B-B14F-4D97-AF65-F5344CB8AC3E}">
        <p14:creationId xmlns:p14="http://schemas.microsoft.com/office/powerpoint/2010/main" val="2043175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FB25E81-CF4D-B24B-88BA-537F5A67FE94}" type="slidenum">
              <a:rPr lang="en-US"/>
              <a:pPr>
                <a:defRPr/>
              </a:pPr>
              <a:t>‹#›</a:t>
            </a:fld>
            <a:endParaRPr lang="en-US"/>
          </a:p>
        </p:txBody>
      </p:sp>
    </p:spTree>
    <p:extLst>
      <p:ext uri="{BB962C8B-B14F-4D97-AF65-F5344CB8AC3E}">
        <p14:creationId xmlns:p14="http://schemas.microsoft.com/office/powerpoint/2010/main" val="897328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 name="Group 6"/>
            <p:cNvGrpSpPr>
              <a:grpSpLocks/>
            </p:cNvGrpSpPr>
            <p:nvPr/>
          </p:nvGrpSpPr>
          <p:grpSpPr bwMode="auto">
            <a:xfrm>
              <a:off x="1312" y="186"/>
              <a:ext cx="4299" cy="3369"/>
              <a:chOff x="0" y="4"/>
              <a:chExt cx="5533" cy="4337"/>
            </a:xfrm>
          </p:grpSpPr>
          <p:grpSp>
            <p:nvGrpSpPr>
              <p:cNvPr id="22" name="Group 7"/>
              <p:cNvGrpSpPr>
                <a:grpSpLocks/>
              </p:cNvGrpSpPr>
              <p:nvPr/>
            </p:nvGrpSpPr>
            <p:grpSpPr bwMode="auto">
              <a:xfrm>
                <a:off x="0" y="4"/>
                <a:ext cx="5470" cy="4337"/>
                <a:chOff x="0" y="4"/>
                <a:chExt cx="5470" cy="4337"/>
              </a:xfrm>
            </p:grpSpPr>
            <p:grpSp>
              <p:nvGrpSpPr>
                <p:cNvPr id="33" name="Group 8"/>
                <p:cNvGrpSpPr>
                  <a:grpSpLocks/>
                </p:cNvGrpSpPr>
                <p:nvPr/>
              </p:nvGrpSpPr>
              <p:grpSpPr bwMode="auto">
                <a:xfrm>
                  <a:off x="1339" y="788"/>
                  <a:ext cx="2919" cy="2148"/>
                  <a:chOff x="1265" y="816"/>
                  <a:chExt cx="2919" cy="2148"/>
                </a:xfrm>
              </p:grpSpPr>
              <p:sp>
                <p:nvSpPr>
                  <p:cNvPr id="133" name="Oval 9"/>
                  <p:cNvSpPr>
                    <a:spLocks noChangeArrowheads="1"/>
                  </p:cNvSpPr>
                  <p:nvPr/>
                </p:nvSpPr>
                <p:spPr bwMode="hidden">
                  <a:xfrm>
                    <a:off x="1265" y="816"/>
                    <a:ext cx="2919" cy="2149"/>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4" name="Oval 10"/>
                  <p:cNvSpPr>
                    <a:spLocks noChangeArrowheads="1"/>
                  </p:cNvSpPr>
                  <p:nvPr/>
                </p:nvSpPr>
                <p:spPr bwMode="hidden">
                  <a:xfrm>
                    <a:off x="2379" y="1604"/>
                    <a:ext cx="578" cy="403"/>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4" name="Group 11"/>
                <p:cNvGrpSpPr>
                  <a:grpSpLocks/>
                </p:cNvGrpSpPr>
                <p:nvPr/>
              </p:nvGrpSpPr>
              <p:grpSpPr bwMode="auto">
                <a:xfrm>
                  <a:off x="0" y="4"/>
                  <a:ext cx="5470" cy="4337"/>
                  <a:chOff x="0" y="4"/>
                  <a:chExt cx="5470" cy="4337"/>
                </a:xfrm>
              </p:grpSpPr>
              <p:grpSp>
                <p:nvGrpSpPr>
                  <p:cNvPr id="35" name="Group 12"/>
                  <p:cNvGrpSpPr>
                    <a:grpSpLocks/>
                  </p:cNvGrpSpPr>
                  <p:nvPr/>
                </p:nvGrpSpPr>
                <p:grpSpPr bwMode="auto">
                  <a:xfrm>
                    <a:off x="3545" y="1504"/>
                    <a:ext cx="1258" cy="2323"/>
                    <a:chOff x="3471" y="1532"/>
                    <a:chExt cx="1258" cy="2323"/>
                  </a:xfrm>
                </p:grpSpPr>
                <p:sp>
                  <p:nvSpPr>
                    <p:cNvPr id="131" name="Freeform 13"/>
                    <p:cNvSpPr>
                      <a:spLocks/>
                    </p:cNvSpPr>
                    <p:nvPr/>
                  </p:nvSpPr>
                  <p:spPr bwMode="hidden">
                    <a:xfrm rot="2711884">
                      <a:off x="2764" y="2238"/>
                      <a:ext cx="1725" cy="313"/>
                    </a:xfrm>
                    <a:custGeom>
                      <a:avLst/>
                      <a:gdLst>
                        <a:gd name="T0" fmla="*/ 0 w 2736"/>
                        <a:gd name="T1" fmla="*/ 47 h 504"/>
                        <a:gd name="T2" fmla="*/ 86 w 2736"/>
                        <a:gd name="T3" fmla="*/ 16 h 504"/>
                        <a:gd name="T4" fmla="*/ 177 w 2736"/>
                        <a:gd name="T5" fmla="*/ 2 h 504"/>
                        <a:gd name="T6" fmla="*/ 273 w 2736"/>
                        <a:gd name="T7" fmla="*/ 2 h 504"/>
                        <a:gd name="T8" fmla="*/ 271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8"/>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1"/>
                    <a:chOff x="2864" y="2018"/>
                    <a:chExt cx="2462" cy="1331"/>
                  </a:xfrm>
                </p:grpSpPr>
                <p:sp>
                  <p:nvSpPr>
                    <p:cNvPr id="129" name="Freeform 16"/>
                    <p:cNvSpPr>
                      <a:spLocks/>
                    </p:cNvSpPr>
                    <p:nvPr/>
                  </p:nvSpPr>
                  <p:spPr bwMode="hidden">
                    <a:xfrm rot="2104081">
                      <a:off x="2864" y="2018"/>
                      <a:ext cx="1813" cy="346"/>
                    </a:xfrm>
                    <a:custGeom>
                      <a:avLst/>
                      <a:gdLst>
                        <a:gd name="T0" fmla="*/ 0 w 2736"/>
                        <a:gd name="T1" fmla="*/ 77 h 504"/>
                        <a:gd name="T2" fmla="*/ 111 w 2736"/>
                        <a:gd name="T3" fmla="*/ 25 h 504"/>
                        <a:gd name="T4" fmla="*/ 227 w 2736"/>
                        <a:gd name="T5" fmla="*/ 3 h 504"/>
                        <a:gd name="T6" fmla="*/ 349 w 2736"/>
                        <a:gd name="T7" fmla="*/ 3 h 504"/>
                        <a:gd name="T8" fmla="*/ 347 w 2736"/>
                        <a:gd name="T9" fmla="*/ 16 h 504"/>
                        <a:gd name="T10" fmla="*/ 226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3"/>
                    <a:ext cx="2478" cy="1064"/>
                    <a:chOff x="2896" y="1831"/>
                    <a:chExt cx="2478" cy="1064"/>
                  </a:xfrm>
                </p:grpSpPr>
                <p:sp>
                  <p:nvSpPr>
                    <p:cNvPr id="127" name="Freeform 19"/>
                    <p:cNvSpPr>
                      <a:spLocks/>
                    </p:cNvSpPr>
                    <p:nvPr/>
                  </p:nvSpPr>
                  <p:spPr bwMode="hidden">
                    <a:xfrm rot="1582915">
                      <a:off x="2896" y="1830"/>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9"/>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6"/>
                    </a:xfrm>
                    <a:custGeom>
                      <a:avLst/>
                      <a:gdLst>
                        <a:gd name="T0" fmla="*/ 0 w 2736"/>
                        <a:gd name="T1" fmla="*/ 66 h 504"/>
                        <a:gd name="T2" fmla="*/ 75 w 2736"/>
                        <a:gd name="T3" fmla="*/ 22 h 504"/>
                        <a:gd name="T4" fmla="*/ 154 w 2736"/>
                        <a:gd name="T5" fmla="*/ 3 h 504"/>
                        <a:gd name="T6" fmla="*/ 237 w 2736"/>
                        <a:gd name="T7" fmla="*/ 3 h 504"/>
                        <a:gd name="T8" fmla="*/ 235 w 2736"/>
                        <a:gd name="T9" fmla="*/ 14 h 504"/>
                        <a:gd name="T10" fmla="*/ 153 w 2736"/>
                        <a:gd name="T11" fmla="*/ 14 h 504"/>
                        <a:gd name="T12" fmla="*/ 57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5"/>
                    <a:ext cx="2341" cy="657"/>
                    <a:chOff x="2958" y="1413"/>
                    <a:chExt cx="2341" cy="657"/>
                  </a:xfrm>
                </p:grpSpPr>
                <p:sp>
                  <p:nvSpPr>
                    <p:cNvPr id="123" name="Freeform 25"/>
                    <p:cNvSpPr>
                      <a:spLocks/>
                    </p:cNvSpPr>
                    <p:nvPr/>
                  </p:nvSpPr>
                  <p:spPr bwMode="hidden">
                    <a:xfrm rot="463793">
                      <a:off x="2958" y="1413"/>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1"/>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3"/>
                    <a:ext cx="2150" cy="340"/>
                    <a:chOff x="2983" y="1271"/>
                    <a:chExt cx="2150" cy="340"/>
                  </a:xfrm>
                </p:grpSpPr>
                <p:sp>
                  <p:nvSpPr>
                    <p:cNvPr id="121" name="Freeform 28"/>
                    <p:cNvSpPr>
                      <a:spLocks/>
                    </p:cNvSpPr>
                    <p:nvPr/>
                  </p:nvSpPr>
                  <p:spPr bwMode="hidden">
                    <a:xfrm rot="-84182">
                      <a:off x="2983" y="1291"/>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70"/>
                      <a:ext cx="754" cy="341"/>
                    </a:xfrm>
                    <a:custGeom>
                      <a:avLst/>
                      <a:gdLst>
                        <a:gd name="T0" fmla="*/ 0 w 1769"/>
                        <a:gd name="T1" fmla="*/ 0 h 791"/>
                        <a:gd name="T2" fmla="*/ 7 w 1769"/>
                        <a:gd name="T3" fmla="*/ 1 h 791"/>
                        <a:gd name="T4" fmla="*/ 16 w 1769"/>
                        <a:gd name="T5" fmla="*/ 3 h 791"/>
                        <a:gd name="T6" fmla="*/ 23 w 1769"/>
                        <a:gd name="T7" fmla="*/ 6 h 791"/>
                        <a:gd name="T8" fmla="*/ 25 w 1769"/>
                        <a:gd name="T9" fmla="*/ 9 h 791"/>
                        <a:gd name="T10" fmla="*/ 24 w 1769"/>
                        <a:gd name="T11" fmla="*/ 12 h 791"/>
                        <a:gd name="T12" fmla="*/ 22 w 1769"/>
                        <a:gd name="T13" fmla="*/ 9 h 791"/>
                        <a:gd name="T14" fmla="*/ 20 w 1769"/>
                        <a:gd name="T15" fmla="*/ 7 h 791"/>
                        <a:gd name="T16" fmla="*/ 16 w 1769"/>
                        <a:gd name="T17" fmla="*/ 4 h 791"/>
                        <a:gd name="T18" fmla="*/ 8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1"/>
                    <a:ext cx="1879" cy="424"/>
                    <a:chOff x="2938" y="919"/>
                    <a:chExt cx="1879" cy="424"/>
                  </a:xfrm>
                </p:grpSpPr>
                <p:sp>
                  <p:nvSpPr>
                    <p:cNvPr id="119" name="Freeform 31"/>
                    <p:cNvSpPr>
                      <a:spLocks/>
                    </p:cNvSpPr>
                    <p:nvPr/>
                  </p:nvSpPr>
                  <p:spPr bwMode="hidden">
                    <a:xfrm rot="-802576">
                      <a:off x="2938" y="112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9"/>
                      <a:ext cx="662" cy="336"/>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6"/>
                    <a:ext cx="1257" cy="2323"/>
                    <a:chOff x="637" y="1654"/>
                    <a:chExt cx="1257" cy="2323"/>
                  </a:xfrm>
                </p:grpSpPr>
                <p:sp>
                  <p:nvSpPr>
                    <p:cNvPr id="117" name="Freeform 34"/>
                    <p:cNvSpPr>
                      <a:spLocks/>
                    </p:cNvSpPr>
                    <p:nvPr/>
                  </p:nvSpPr>
                  <p:spPr bwMode="hidden">
                    <a:xfrm rot="18888116" flipH="1">
                      <a:off x="876" y="2359"/>
                      <a:ext cx="1722" cy="313"/>
                    </a:xfrm>
                    <a:custGeom>
                      <a:avLst/>
                      <a:gdLst>
                        <a:gd name="T0" fmla="*/ 0 w 2736"/>
                        <a:gd name="T1" fmla="*/ 47 h 504"/>
                        <a:gd name="T2" fmla="*/ 85 w 2736"/>
                        <a:gd name="T3" fmla="*/ 16 h 504"/>
                        <a:gd name="T4" fmla="*/ 176 w 2736"/>
                        <a:gd name="T5" fmla="*/ 2 h 504"/>
                        <a:gd name="T6" fmla="*/ 270 w 2736"/>
                        <a:gd name="T7" fmla="*/ 2 h 504"/>
                        <a:gd name="T8" fmla="*/ 269 w 2736"/>
                        <a:gd name="T9" fmla="*/ 10 h 504"/>
                        <a:gd name="T10" fmla="*/ 174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69"/>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9"/>
                    <a:ext cx="2461" cy="1333"/>
                    <a:chOff x="-5" y="2197"/>
                    <a:chExt cx="2461" cy="1333"/>
                  </a:xfrm>
                </p:grpSpPr>
                <p:sp>
                  <p:nvSpPr>
                    <p:cNvPr id="115" name="Freeform 37"/>
                    <p:cNvSpPr>
                      <a:spLocks/>
                    </p:cNvSpPr>
                    <p:nvPr/>
                  </p:nvSpPr>
                  <p:spPr bwMode="hidden">
                    <a:xfrm rot="19495919" flipH="1">
                      <a:off x="644" y="2197"/>
                      <a:ext cx="1812" cy="346"/>
                    </a:xfrm>
                    <a:custGeom>
                      <a:avLst/>
                      <a:gdLst>
                        <a:gd name="T0" fmla="*/ 0 w 2736"/>
                        <a:gd name="T1" fmla="*/ 77 h 504"/>
                        <a:gd name="T2" fmla="*/ 110 w 2736"/>
                        <a:gd name="T3" fmla="*/ 25 h 504"/>
                        <a:gd name="T4" fmla="*/ 226 w 2736"/>
                        <a:gd name="T5" fmla="*/ 3 h 504"/>
                        <a:gd name="T6" fmla="*/ 349 w 2736"/>
                        <a:gd name="T7" fmla="*/ 3 h 504"/>
                        <a:gd name="T8" fmla="*/ 346 w 2736"/>
                        <a:gd name="T9" fmla="*/ 16 h 504"/>
                        <a:gd name="T10" fmla="*/ 225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6"/>
                    </a:xfrm>
                    <a:custGeom>
                      <a:avLst/>
                      <a:gdLst>
                        <a:gd name="T0" fmla="*/ 1 w 1769"/>
                        <a:gd name="T1" fmla="*/ 1 h 791"/>
                        <a:gd name="T2" fmla="*/ 25 w 1769"/>
                        <a:gd name="T3" fmla="*/ 9 h 791"/>
                        <a:gd name="T4" fmla="*/ 58 w 1769"/>
                        <a:gd name="T5" fmla="*/ 32 h 791"/>
                        <a:gd name="T6" fmla="*/ 81 w 1769"/>
                        <a:gd name="T7" fmla="*/ 68 h 791"/>
                        <a:gd name="T8" fmla="*/ 89 w 1769"/>
                        <a:gd name="T9" fmla="*/ 95 h 791"/>
                        <a:gd name="T10" fmla="*/ 85 w 1769"/>
                        <a:gd name="T11" fmla="*/ 124 h 791"/>
                        <a:gd name="T12" fmla="*/ 80 w 1769"/>
                        <a:gd name="T13" fmla="*/ 99 h 791"/>
                        <a:gd name="T14" fmla="*/ 70 w 1769"/>
                        <a:gd name="T15" fmla="*/ 71 h 791"/>
                        <a:gd name="T16" fmla="*/ 56 w 1769"/>
                        <a:gd name="T17" fmla="*/ 46 h 791"/>
                        <a:gd name="T18" fmla="*/ 29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4"/>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5"/>
                    <a:ext cx="2472" cy="926"/>
                    <a:chOff x="-74" y="1813"/>
                    <a:chExt cx="2472" cy="926"/>
                  </a:xfrm>
                </p:grpSpPr>
                <p:sp>
                  <p:nvSpPr>
                    <p:cNvPr id="111" name="Freeform 43"/>
                    <p:cNvSpPr>
                      <a:spLocks/>
                    </p:cNvSpPr>
                    <p:nvPr/>
                  </p:nvSpPr>
                  <p:spPr bwMode="hidden">
                    <a:xfrm rot="20519637" flipH="1">
                      <a:off x="721" y="1812"/>
                      <a:ext cx="1677" cy="336"/>
                    </a:xfrm>
                    <a:custGeom>
                      <a:avLst/>
                      <a:gdLst>
                        <a:gd name="T0" fmla="*/ 0 w 2736"/>
                        <a:gd name="T1" fmla="*/ 66 h 504"/>
                        <a:gd name="T2" fmla="*/ 75 w 2736"/>
                        <a:gd name="T3" fmla="*/ 22 h 504"/>
                        <a:gd name="T4" fmla="*/ 154 w 2736"/>
                        <a:gd name="T5" fmla="*/ 3 h 504"/>
                        <a:gd name="T6" fmla="*/ 237 w 2736"/>
                        <a:gd name="T7" fmla="*/ 3 h 504"/>
                        <a:gd name="T8" fmla="*/ 235 w 2736"/>
                        <a:gd name="T9" fmla="*/ 14 h 504"/>
                        <a:gd name="T10" fmla="*/ 153 w 2736"/>
                        <a:gd name="T11" fmla="*/ 14 h 504"/>
                        <a:gd name="T12" fmla="*/ 57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3"/>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2"/>
                    <a:ext cx="2339" cy="658"/>
                    <a:chOff x="23" y="1590"/>
                    <a:chExt cx="2339" cy="658"/>
                  </a:xfrm>
                </p:grpSpPr>
                <p:sp>
                  <p:nvSpPr>
                    <p:cNvPr id="109" name="Freeform 46"/>
                    <p:cNvSpPr>
                      <a:spLocks/>
                    </p:cNvSpPr>
                    <p:nvPr/>
                  </p:nvSpPr>
                  <p:spPr bwMode="hidden">
                    <a:xfrm rot="21136207" flipH="1">
                      <a:off x="818" y="1590"/>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6"/>
                    <a:ext cx="2150" cy="345"/>
                    <a:chOff x="189" y="1444"/>
                    <a:chExt cx="2150" cy="345"/>
                  </a:xfrm>
                </p:grpSpPr>
                <p:sp>
                  <p:nvSpPr>
                    <p:cNvPr id="107" name="Freeform 49"/>
                    <p:cNvSpPr>
                      <a:spLocks/>
                    </p:cNvSpPr>
                    <p:nvPr/>
                  </p:nvSpPr>
                  <p:spPr bwMode="hidden">
                    <a:xfrm rot="84182" flipH="1">
                      <a:off x="935" y="1465"/>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4"/>
                      <a:ext cx="754"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8"/>
                    <a:chOff x="505" y="1094"/>
                    <a:chExt cx="1879" cy="428"/>
                  </a:xfrm>
                </p:grpSpPr>
                <p:sp>
                  <p:nvSpPr>
                    <p:cNvPr id="105" name="Freeform 52"/>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41"/>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7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3"/>
                    <a:ext cx="1849" cy="552"/>
                    <a:chOff x="616" y="901"/>
                    <a:chExt cx="1849" cy="552"/>
                  </a:xfrm>
                </p:grpSpPr>
                <p:sp>
                  <p:nvSpPr>
                    <p:cNvPr id="103" name="Freeform 55"/>
                    <p:cNvSpPr>
                      <a:spLocks/>
                    </p:cNvSpPr>
                    <p:nvPr/>
                  </p:nvSpPr>
                  <p:spPr bwMode="hidden">
                    <a:xfrm rot="1277471" flipH="1">
                      <a:off x="1232"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1"/>
                      <a:ext cx="662" cy="336"/>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90"/>
                    <a:ext cx="1767" cy="741"/>
                    <a:chOff x="911" y="590"/>
                    <a:chExt cx="1767" cy="741"/>
                  </a:xfrm>
                </p:grpSpPr>
                <p:sp>
                  <p:nvSpPr>
                    <p:cNvPr id="101" name="Freeform 58"/>
                    <p:cNvSpPr>
                      <a:spLocks/>
                    </p:cNvSpPr>
                    <p:nvPr/>
                  </p:nvSpPr>
                  <p:spPr bwMode="hidden">
                    <a:xfrm rot="2028410" flipH="1">
                      <a:off x="1445" y="111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3"/>
                    <a:ext cx="1693" cy="889"/>
                    <a:chOff x="1120" y="303"/>
                    <a:chExt cx="1693" cy="889"/>
                  </a:xfrm>
                </p:grpSpPr>
                <p:sp>
                  <p:nvSpPr>
                    <p:cNvPr id="99" name="Freeform 61"/>
                    <p:cNvSpPr>
                      <a:spLocks/>
                    </p:cNvSpPr>
                    <p:nvPr/>
                  </p:nvSpPr>
                  <p:spPr bwMode="hidden">
                    <a:xfrm rot="2664424" flipH="1">
                      <a:off x="1562"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3"/>
                      <a:ext cx="672" cy="339"/>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2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8" y="71"/>
                    <a:ext cx="778" cy="1519"/>
                    <a:chOff x="1634" y="99"/>
                    <a:chExt cx="778" cy="1519"/>
                  </a:xfrm>
                </p:grpSpPr>
                <p:sp>
                  <p:nvSpPr>
                    <p:cNvPr id="97" name="Freeform 64"/>
                    <p:cNvSpPr>
                      <a:spLocks/>
                    </p:cNvSpPr>
                    <p:nvPr/>
                  </p:nvSpPr>
                  <p:spPr bwMode="hidden">
                    <a:xfrm rot="3473776" flipH="1">
                      <a:off x="1754" y="960"/>
                      <a:ext cx="1102" cy="215"/>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8" y="225"/>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4"/>
                    <a:ext cx="634" cy="1534"/>
                    <a:chOff x="1935" y="32"/>
                    <a:chExt cx="634" cy="1534"/>
                  </a:xfrm>
                </p:grpSpPr>
                <p:sp>
                  <p:nvSpPr>
                    <p:cNvPr id="95" name="Freeform 67"/>
                    <p:cNvSpPr>
                      <a:spLocks/>
                    </p:cNvSpPr>
                    <p:nvPr/>
                  </p:nvSpPr>
                  <p:spPr bwMode="hidden">
                    <a:xfrm rot="4126480" flipH="1">
                      <a:off x="1932" y="929"/>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70" cy="337"/>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2"/>
                      <a:ext cx="663" cy="340"/>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6"/>
                    <a:ext cx="1783" cy="717"/>
                    <a:chOff x="2683" y="444"/>
                    <a:chExt cx="1783" cy="717"/>
                  </a:xfrm>
                </p:grpSpPr>
                <p:sp>
                  <p:nvSpPr>
                    <p:cNvPr id="91" name="Freeform 73"/>
                    <p:cNvSpPr>
                      <a:spLocks/>
                    </p:cNvSpPr>
                    <p:nvPr/>
                  </p:nvSpPr>
                  <p:spPr bwMode="hidden">
                    <a:xfrm rot="-1921064">
                      <a:off x="2683" y="94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4"/>
                      <a:ext cx="663"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8"/>
                    <a:ext cx="1026" cy="144"/>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9" y="196"/>
                    <a:ext cx="551"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6" y="15"/>
                    <a:ext cx="636" cy="1516"/>
                    <a:chOff x="2802" y="43"/>
                    <a:chExt cx="636" cy="1516"/>
                  </a:xfrm>
                </p:grpSpPr>
                <p:sp>
                  <p:nvSpPr>
                    <p:cNvPr id="89" name="Freeform 78"/>
                    <p:cNvSpPr>
                      <a:spLocks/>
                    </p:cNvSpPr>
                    <p:nvPr/>
                  </p:nvSpPr>
                  <p:spPr bwMode="hidden">
                    <a:xfrm rot="-3857755">
                      <a:off x="2365" y="937"/>
                      <a:ext cx="1059" cy="184"/>
                    </a:xfrm>
                    <a:custGeom>
                      <a:avLst/>
                      <a:gdLst>
                        <a:gd name="T0" fmla="*/ 0 w 2736"/>
                        <a:gd name="T1" fmla="*/ 3 h 504"/>
                        <a:gd name="T2" fmla="*/ 7 w 2736"/>
                        <a:gd name="T3" fmla="*/ 1 h 504"/>
                        <a:gd name="T4" fmla="*/ 15 w 2736"/>
                        <a:gd name="T5" fmla="*/ 0 h 504"/>
                        <a:gd name="T6" fmla="*/ 24 w 2736"/>
                        <a:gd name="T7" fmla="*/ 0 h 504"/>
                        <a:gd name="T8" fmla="*/ 24 w 2736"/>
                        <a:gd name="T9" fmla="*/ 1 h 504"/>
                        <a:gd name="T10" fmla="*/ 15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09" y="185"/>
                      <a:ext cx="570"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2"/>
                    <a:ext cx="1014" cy="1464"/>
                    <a:chOff x="2937" y="160"/>
                    <a:chExt cx="1014" cy="1464"/>
                  </a:xfrm>
                </p:grpSpPr>
                <p:sp>
                  <p:nvSpPr>
                    <p:cNvPr id="87" name="Freeform 81"/>
                    <p:cNvSpPr>
                      <a:spLocks/>
                    </p:cNvSpPr>
                    <p:nvPr/>
                  </p:nvSpPr>
                  <p:spPr bwMode="hidden">
                    <a:xfrm rot="-2777260">
                      <a:off x="2493" y="911"/>
                      <a:ext cx="1157"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59"/>
                      <a:ext cx="622" cy="422"/>
                    </a:xfrm>
                    <a:custGeom>
                      <a:avLst/>
                      <a:gdLst>
                        <a:gd name="T0" fmla="*/ 0 w 1769"/>
                        <a:gd name="T1" fmla="*/ 1 h 791"/>
                        <a:gd name="T2" fmla="*/ 2 w 1769"/>
                        <a:gd name="T3" fmla="*/ 3 h 791"/>
                        <a:gd name="T4" fmla="*/ 6 w 1769"/>
                        <a:gd name="T5" fmla="*/ 9 h 791"/>
                        <a:gd name="T6" fmla="*/ 9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6"/>
                    <a:ext cx="241" cy="1446"/>
                    <a:chOff x="2731" y="34"/>
                    <a:chExt cx="241" cy="1446"/>
                  </a:xfrm>
                </p:grpSpPr>
                <p:sp>
                  <p:nvSpPr>
                    <p:cNvPr id="85" name="Freeform 222"/>
                    <p:cNvSpPr>
                      <a:spLocks/>
                    </p:cNvSpPr>
                    <p:nvPr/>
                  </p:nvSpPr>
                  <p:spPr bwMode="hidden">
                    <a:xfrm rot="-4903748">
                      <a:off x="2297"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3"/>
                      <a:ext cx="511" cy="135"/>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6"/>
                      <a:ext cx="1726" cy="311"/>
                    </a:xfrm>
                    <a:custGeom>
                      <a:avLst/>
                      <a:gdLst>
                        <a:gd name="T0" fmla="*/ 0 w 2736"/>
                        <a:gd name="T1" fmla="*/ 45 h 504"/>
                        <a:gd name="T2" fmla="*/ 86 w 2736"/>
                        <a:gd name="T3" fmla="*/ 15 h 504"/>
                        <a:gd name="T4" fmla="*/ 177 w 2736"/>
                        <a:gd name="T5" fmla="*/ 2 h 504"/>
                        <a:gd name="T6" fmla="*/ 273 w 2736"/>
                        <a:gd name="T7" fmla="*/ 2 h 504"/>
                        <a:gd name="T8" fmla="*/ 272 w 2736"/>
                        <a:gd name="T9" fmla="*/ 9 h 504"/>
                        <a:gd name="T10" fmla="*/ 176 w 2736"/>
                        <a:gd name="T11" fmla="*/ 9 h 504"/>
                        <a:gd name="T12" fmla="*/ 66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7"/>
                    <a:ext cx="765" cy="2374"/>
                    <a:chOff x="1455" y="1935"/>
                    <a:chExt cx="765" cy="2374"/>
                  </a:xfrm>
                </p:grpSpPr>
                <p:sp>
                  <p:nvSpPr>
                    <p:cNvPr id="81" name="Freeform 90"/>
                    <p:cNvSpPr>
                      <a:spLocks/>
                    </p:cNvSpPr>
                    <p:nvPr/>
                  </p:nvSpPr>
                  <p:spPr bwMode="hidden">
                    <a:xfrm rot="17542885" flipH="1">
                      <a:off x="1267" y="2577"/>
                      <a:ext cx="1595" cy="310"/>
                    </a:xfrm>
                    <a:custGeom>
                      <a:avLst/>
                      <a:gdLst>
                        <a:gd name="T0" fmla="*/ 0 w 2736"/>
                        <a:gd name="T1" fmla="*/ 44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6 h 504"/>
                        <a:gd name="T14" fmla="*/ 0 w 2736"/>
                        <a:gd name="T15" fmla="*/ 4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6"/>
                      <a:ext cx="856" cy="489"/>
                    </a:xfrm>
                    <a:custGeom>
                      <a:avLst/>
                      <a:gdLst>
                        <a:gd name="T0" fmla="*/ 0 w 1769"/>
                        <a:gd name="T1" fmla="*/ 1 h 791"/>
                        <a:gd name="T2" fmla="*/ 13 w 1769"/>
                        <a:gd name="T3" fmla="*/ 6 h 791"/>
                        <a:gd name="T4" fmla="*/ 30 w 1769"/>
                        <a:gd name="T5" fmla="*/ 19 h 791"/>
                        <a:gd name="T6" fmla="*/ 43 w 1769"/>
                        <a:gd name="T7" fmla="*/ 39 h 791"/>
                        <a:gd name="T8" fmla="*/ 46 w 1769"/>
                        <a:gd name="T9" fmla="*/ 54 h 791"/>
                        <a:gd name="T10" fmla="*/ 45 w 1769"/>
                        <a:gd name="T11" fmla="*/ 71 h 791"/>
                        <a:gd name="T12" fmla="*/ 42 w 1769"/>
                        <a:gd name="T13" fmla="*/ 57 h 791"/>
                        <a:gd name="T14" fmla="*/ 37 w 1769"/>
                        <a:gd name="T15" fmla="*/ 41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0" y="1957"/>
                    <a:ext cx="460" cy="2332"/>
                    <a:chOff x="1949" y="1984"/>
                    <a:chExt cx="493" cy="2607"/>
                  </a:xfrm>
                </p:grpSpPr>
                <p:sp>
                  <p:nvSpPr>
                    <p:cNvPr id="79" name="Freeform 93"/>
                    <p:cNvSpPr>
                      <a:spLocks/>
                    </p:cNvSpPr>
                    <p:nvPr/>
                  </p:nvSpPr>
                  <p:spPr bwMode="hidden">
                    <a:xfrm rot="16782062" flipH="1">
                      <a:off x="1433" y="2689"/>
                      <a:ext cx="1714" cy="301"/>
                    </a:xfrm>
                    <a:custGeom>
                      <a:avLst/>
                      <a:gdLst>
                        <a:gd name="T0" fmla="*/ 0 w 2736"/>
                        <a:gd name="T1" fmla="*/ 39 h 504"/>
                        <a:gd name="T2" fmla="*/ 83 w 2736"/>
                        <a:gd name="T3" fmla="*/ 13 h 504"/>
                        <a:gd name="T4" fmla="*/ 172 w 2736"/>
                        <a:gd name="T5" fmla="*/ 2 h 504"/>
                        <a:gd name="T6" fmla="*/ 264 w 2736"/>
                        <a:gd name="T7" fmla="*/ 2 h 504"/>
                        <a:gd name="T8" fmla="*/ 262 w 2736"/>
                        <a:gd name="T9" fmla="*/ 8 h 504"/>
                        <a:gd name="T10" fmla="*/ 170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26" y="3895"/>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9" y="1688"/>
                    <a:ext cx="1124" cy="2426"/>
                    <a:chOff x="3335" y="1716"/>
                    <a:chExt cx="1124" cy="2426"/>
                  </a:xfrm>
                </p:grpSpPr>
                <p:sp>
                  <p:nvSpPr>
                    <p:cNvPr id="77" name="Freeform 96"/>
                    <p:cNvSpPr>
                      <a:spLocks/>
                    </p:cNvSpPr>
                    <p:nvPr/>
                  </p:nvSpPr>
                  <p:spPr bwMode="hidden">
                    <a:xfrm rot="3144576">
                      <a:off x="2629" y="2423"/>
                      <a:ext cx="1725" cy="311"/>
                    </a:xfrm>
                    <a:custGeom>
                      <a:avLst/>
                      <a:gdLst>
                        <a:gd name="T0" fmla="*/ 0 w 2736"/>
                        <a:gd name="T1" fmla="*/ 45 h 504"/>
                        <a:gd name="T2" fmla="*/ 86 w 2736"/>
                        <a:gd name="T3" fmla="*/ 15 h 504"/>
                        <a:gd name="T4" fmla="*/ 177 w 2736"/>
                        <a:gd name="T5" fmla="*/ 2 h 504"/>
                        <a:gd name="T6" fmla="*/ 273 w 2736"/>
                        <a:gd name="T7" fmla="*/ 2 h 504"/>
                        <a:gd name="T8" fmla="*/ 271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9"/>
                    <a:ext cx="883" cy="2423"/>
                    <a:chOff x="3180" y="1867"/>
                    <a:chExt cx="883" cy="2423"/>
                  </a:xfrm>
                </p:grpSpPr>
                <p:sp>
                  <p:nvSpPr>
                    <p:cNvPr id="75" name="Freeform 99"/>
                    <p:cNvSpPr>
                      <a:spLocks/>
                    </p:cNvSpPr>
                    <p:nvPr/>
                  </p:nvSpPr>
                  <p:spPr bwMode="hidden">
                    <a:xfrm rot="3745735">
                      <a:off x="2505" y="2541"/>
                      <a:ext cx="1649" cy="300"/>
                    </a:xfrm>
                    <a:custGeom>
                      <a:avLst/>
                      <a:gdLst>
                        <a:gd name="T0" fmla="*/ 0 w 2736"/>
                        <a:gd name="T1" fmla="*/ 38 h 504"/>
                        <a:gd name="T2" fmla="*/ 69 w 2736"/>
                        <a:gd name="T3" fmla="*/ 13 h 504"/>
                        <a:gd name="T4" fmla="*/ 141 w 2736"/>
                        <a:gd name="T5" fmla="*/ 2 h 504"/>
                        <a:gd name="T6" fmla="*/ 218 w 2736"/>
                        <a:gd name="T7" fmla="*/ 2 h 504"/>
                        <a:gd name="T8" fmla="*/ 216 w 2736"/>
                        <a:gd name="T9" fmla="*/ 8 h 504"/>
                        <a:gd name="T10" fmla="*/ 140 w 2736"/>
                        <a:gd name="T11" fmla="*/ 8 h 504"/>
                        <a:gd name="T12" fmla="*/ 52 w 2736"/>
                        <a:gd name="T13" fmla="*/ 22 h 504"/>
                        <a:gd name="T14" fmla="*/ 0 w 2736"/>
                        <a:gd name="T15" fmla="*/ 3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5"/>
                      <a:ext cx="883" cy="467"/>
                    </a:xfrm>
                    <a:custGeom>
                      <a:avLst/>
                      <a:gdLst>
                        <a:gd name="T0" fmla="*/ 0 w 1769"/>
                        <a:gd name="T1" fmla="*/ 1 h 791"/>
                        <a:gd name="T2" fmla="*/ 15 w 1769"/>
                        <a:gd name="T3" fmla="*/ 4 h 791"/>
                        <a:gd name="T4" fmla="*/ 36 w 1769"/>
                        <a:gd name="T5" fmla="*/ 14 h 791"/>
                        <a:gd name="T6" fmla="*/ 50 w 1769"/>
                        <a:gd name="T7" fmla="*/ 31 h 791"/>
                        <a:gd name="T8" fmla="*/ 54 w 1769"/>
                        <a:gd name="T9" fmla="*/ 44 h 791"/>
                        <a:gd name="T10" fmla="*/ 52 w 1769"/>
                        <a:gd name="T11" fmla="*/ 57 h 791"/>
                        <a:gd name="T12" fmla="*/ 49 w 1769"/>
                        <a:gd name="T13" fmla="*/ 45 h 791"/>
                        <a:gd name="T14" fmla="*/ 43 w 1769"/>
                        <a:gd name="T15" fmla="*/ 32 h 791"/>
                        <a:gd name="T16" fmla="*/ 34 w 1769"/>
                        <a:gd name="T17" fmla="*/ 21 h 791"/>
                        <a:gd name="T18" fmla="*/ 18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7"/>
                    <a:chOff x="3006" y="1982"/>
                    <a:chExt cx="622" cy="2387"/>
                  </a:xfrm>
                </p:grpSpPr>
                <p:sp>
                  <p:nvSpPr>
                    <p:cNvPr id="73" name="Freeform 102"/>
                    <p:cNvSpPr>
                      <a:spLocks/>
                    </p:cNvSpPr>
                    <p:nvPr/>
                  </p:nvSpPr>
                  <p:spPr bwMode="hidden">
                    <a:xfrm rot="4286818">
                      <a:off x="2329" y="2659"/>
                      <a:ext cx="1600" cy="246"/>
                    </a:xfrm>
                    <a:custGeom>
                      <a:avLst/>
                      <a:gdLst>
                        <a:gd name="T0" fmla="*/ 0 w 2736"/>
                        <a:gd name="T1" fmla="*/ 14 h 504"/>
                        <a:gd name="T2" fmla="*/ 59 w 2736"/>
                        <a:gd name="T3" fmla="*/ 5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5" y="3746"/>
                      <a:ext cx="860"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2"/>
                    <a:ext cx="404" cy="2222"/>
                    <a:chOff x="2819" y="2100"/>
                    <a:chExt cx="404" cy="2222"/>
                  </a:xfrm>
                </p:grpSpPr>
                <p:sp>
                  <p:nvSpPr>
                    <p:cNvPr id="71" name="Freeform 105"/>
                    <p:cNvSpPr>
                      <a:spLocks/>
                    </p:cNvSpPr>
                    <p:nvPr/>
                  </p:nvSpPr>
                  <p:spPr bwMode="hidden">
                    <a:xfrm rot="4898956">
                      <a:off x="2207" y="2712"/>
                      <a:ext cx="1470" cy="246"/>
                    </a:xfrm>
                    <a:custGeom>
                      <a:avLst/>
                      <a:gdLst>
                        <a:gd name="T0" fmla="*/ 0 w 2736"/>
                        <a:gd name="T1" fmla="*/ 14 h 504"/>
                        <a:gd name="T2" fmla="*/ 39 w 2736"/>
                        <a:gd name="T3" fmla="*/ 5 h 504"/>
                        <a:gd name="T4" fmla="*/ 80 w 2736"/>
                        <a:gd name="T5" fmla="*/ 0 h 504"/>
                        <a:gd name="T6" fmla="*/ 122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4"/>
                      <a:ext cx="790" cy="385"/>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5" y="2105"/>
                    <a:ext cx="426" cy="2185"/>
                    <a:chOff x="2290" y="2133"/>
                    <a:chExt cx="426" cy="2185"/>
                  </a:xfrm>
                </p:grpSpPr>
                <p:sp>
                  <p:nvSpPr>
                    <p:cNvPr id="69" name="Freeform 108"/>
                    <p:cNvSpPr>
                      <a:spLocks/>
                    </p:cNvSpPr>
                    <p:nvPr/>
                  </p:nvSpPr>
                  <p:spPr bwMode="hidden">
                    <a:xfrm rot="5755659">
                      <a:off x="1902" y="2759"/>
                      <a:ext cx="1439" cy="188"/>
                    </a:xfrm>
                    <a:custGeom>
                      <a:avLst/>
                      <a:gdLst>
                        <a:gd name="T0" fmla="*/ 0 w 2736"/>
                        <a:gd name="T1" fmla="*/ 4 h 504"/>
                        <a:gd name="T2" fmla="*/ 35 w 2736"/>
                        <a:gd name="T3" fmla="*/ 1 h 504"/>
                        <a:gd name="T4" fmla="*/ 72 w 2736"/>
                        <a:gd name="T5" fmla="*/ 0 h 504"/>
                        <a:gd name="T6" fmla="*/ 110 w 2736"/>
                        <a:gd name="T7" fmla="*/ 0 h 504"/>
                        <a:gd name="T8" fmla="*/ 109 w 2736"/>
                        <a:gd name="T9" fmla="*/ 1 h 504"/>
                        <a:gd name="T10" fmla="*/ 71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5"/>
                    <a:ext cx="2568" cy="2048"/>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2"/>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2"/>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7"/>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1"/>
                  <a:ext cx="443" cy="837"/>
                </a:xfrm>
                <a:custGeom>
                  <a:avLst/>
                  <a:gdLst>
                    <a:gd name="T0" fmla="*/ 0 w 776"/>
                    <a:gd name="T1" fmla="*/ 0 h 2368"/>
                    <a:gd name="T2" fmla="*/ 15 w 776"/>
                    <a:gd name="T3" fmla="*/ 0 h 2368"/>
                    <a:gd name="T4" fmla="*/ 6 w 776"/>
                    <a:gd name="T5" fmla="*/ 1 h 2368"/>
                    <a:gd name="T6" fmla="*/ 21 w 776"/>
                    <a:gd name="T7" fmla="*/ 1 h 2368"/>
                    <a:gd name="T8" fmla="*/ 12 w 776"/>
                    <a:gd name="T9" fmla="*/ 2 h 2368"/>
                    <a:gd name="T10" fmla="*/ 23 w 776"/>
                    <a:gd name="T11" fmla="*/ 2 h 2368"/>
                    <a:gd name="T12" fmla="*/ 18 w 776"/>
                    <a:gd name="T13" fmla="*/ 2 h 2368"/>
                    <a:gd name="T14" fmla="*/ 29 w 776"/>
                    <a:gd name="T15" fmla="*/ 3 h 2368"/>
                    <a:gd name="T16" fmla="*/ 23 w 776"/>
                    <a:gd name="T17" fmla="*/ 3 h 2368"/>
                    <a:gd name="T18" fmla="*/ 32 w 776"/>
                    <a:gd name="T19" fmla="*/ 4 h 2368"/>
                    <a:gd name="T20" fmla="*/ 29 w 776"/>
                    <a:gd name="T21" fmla="*/ 4 h 2368"/>
                    <a:gd name="T22" fmla="*/ 35 w 776"/>
                    <a:gd name="T23" fmla="*/ 5 h 2368"/>
                    <a:gd name="T24" fmla="*/ 35 w 776"/>
                    <a:gd name="T25" fmla="*/ 5 h 2368"/>
                    <a:gd name="T26" fmla="*/ 41 w 776"/>
                    <a:gd name="T27" fmla="*/ 6 h 2368"/>
                    <a:gd name="T28" fmla="*/ 38 w 776"/>
                    <a:gd name="T29" fmla="*/ 7 h 2368"/>
                    <a:gd name="T30" fmla="*/ 43 w 776"/>
                    <a:gd name="T31" fmla="*/ 7 h 2368"/>
                    <a:gd name="T32" fmla="*/ 41 w 776"/>
                    <a:gd name="T33" fmla="*/ 8 h 2368"/>
                    <a:gd name="T34" fmla="*/ 43 w 776"/>
                    <a:gd name="T35" fmla="*/ 9 h 2368"/>
                    <a:gd name="T36" fmla="*/ 41 w 776"/>
                    <a:gd name="T37" fmla="*/ 10 h 2368"/>
                    <a:gd name="T38" fmla="*/ 47 w 776"/>
                    <a:gd name="T39" fmla="*/ 10 h 2368"/>
                    <a:gd name="T40" fmla="*/ 43 w 776"/>
                    <a:gd name="T41" fmla="*/ 11 h 2368"/>
                    <a:gd name="T42" fmla="*/ 47 w 776"/>
                    <a:gd name="T43" fmla="*/ 12 h 2368"/>
                    <a:gd name="T44" fmla="*/ 43 w 776"/>
                    <a:gd name="T45" fmla="*/ 12 h 2368"/>
                    <a:gd name="T46" fmla="*/ 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6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7 h 2368"/>
                  <a:gd name="T2" fmla="*/ 139 w 776"/>
                  <a:gd name="T3" fmla="*/ 2 h 2368"/>
                  <a:gd name="T4" fmla="*/ 56 w 776"/>
                  <a:gd name="T5" fmla="*/ 17 h 2368"/>
                  <a:gd name="T6" fmla="*/ 195 w 776"/>
                  <a:gd name="T7" fmla="*/ 17 h 2368"/>
                  <a:gd name="T8" fmla="*/ 111 w 776"/>
                  <a:gd name="T9" fmla="*/ 33 h 2368"/>
                  <a:gd name="T10" fmla="*/ 222 w 776"/>
                  <a:gd name="T11" fmla="*/ 39 h 2368"/>
                  <a:gd name="T12" fmla="*/ 167 w 776"/>
                  <a:gd name="T13" fmla="*/ 50 h 2368"/>
                  <a:gd name="T14" fmla="*/ 279 w 776"/>
                  <a:gd name="T15" fmla="*/ 55 h 2368"/>
                  <a:gd name="T16" fmla="*/ 222 w 776"/>
                  <a:gd name="T17" fmla="*/ 66 h 2368"/>
                  <a:gd name="T18" fmla="*/ 307 w 776"/>
                  <a:gd name="T19" fmla="*/ 71 h 2368"/>
                  <a:gd name="T20" fmla="*/ 279 w 776"/>
                  <a:gd name="T21" fmla="*/ 81 h 2368"/>
                  <a:gd name="T22" fmla="*/ 335 w 776"/>
                  <a:gd name="T23" fmla="*/ 91 h 2368"/>
                  <a:gd name="T24" fmla="*/ 335 w 776"/>
                  <a:gd name="T25" fmla="*/ 102 h 2368"/>
                  <a:gd name="T26" fmla="*/ 390 w 776"/>
                  <a:gd name="T27" fmla="*/ 118 h 2368"/>
                  <a:gd name="T28" fmla="*/ 362 w 776"/>
                  <a:gd name="T29" fmla="*/ 135 h 2368"/>
                  <a:gd name="T30" fmla="*/ 417 w 776"/>
                  <a:gd name="T31" fmla="*/ 145 h 2368"/>
                  <a:gd name="T32" fmla="*/ 390 w 776"/>
                  <a:gd name="T33" fmla="*/ 161 h 2368"/>
                  <a:gd name="T34" fmla="*/ 417 w 776"/>
                  <a:gd name="T35" fmla="*/ 177 h 2368"/>
                  <a:gd name="T36" fmla="*/ 390 w 776"/>
                  <a:gd name="T37" fmla="*/ 187 h 2368"/>
                  <a:gd name="T38" fmla="*/ 446 w 776"/>
                  <a:gd name="T39" fmla="*/ 203 h 2368"/>
                  <a:gd name="T40" fmla="*/ 417 w 776"/>
                  <a:gd name="T41" fmla="*/ 219 h 2368"/>
                  <a:gd name="T42" fmla="*/ 446 w 776"/>
                  <a:gd name="T43" fmla="*/ 240 h 2368"/>
                  <a:gd name="T44" fmla="*/ 417 w 776"/>
                  <a:gd name="T45" fmla="*/ 246 h 2368"/>
                  <a:gd name="T46" fmla="*/ 446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3 h 2368"/>
                  <a:gd name="T18" fmla="*/ 1944 w 776"/>
                  <a:gd name="T19" fmla="*/ 90 h 2368"/>
                  <a:gd name="T20" fmla="*/ 1766 w 776"/>
                  <a:gd name="T21" fmla="*/ 103 h 2368"/>
                  <a:gd name="T22" fmla="*/ 2117 w 776"/>
                  <a:gd name="T23" fmla="*/ 118 h 2368"/>
                  <a:gd name="T24" fmla="*/ 2117 w 776"/>
                  <a:gd name="T25" fmla="*/ 130 h 2368"/>
                  <a:gd name="T26" fmla="*/ 2473 w 776"/>
                  <a:gd name="T27" fmla="*/ 151 h 2368"/>
                  <a:gd name="T28" fmla="*/ 2297 w 776"/>
                  <a:gd name="T29" fmla="*/ 171 h 2368"/>
                  <a:gd name="T30" fmla="*/ 2649 w 776"/>
                  <a:gd name="T31" fmla="*/ 185 h 2368"/>
                  <a:gd name="T32" fmla="*/ 2473 w 776"/>
                  <a:gd name="T33" fmla="*/ 205 h 2368"/>
                  <a:gd name="T34" fmla="*/ 2649 w 776"/>
                  <a:gd name="T35" fmla="*/ 225 h 2368"/>
                  <a:gd name="T36" fmla="*/ 2473 w 776"/>
                  <a:gd name="T37" fmla="*/ 239 h 2368"/>
                  <a:gd name="T38" fmla="*/ 2828 w 776"/>
                  <a:gd name="T39" fmla="*/ 259 h 2368"/>
                  <a:gd name="T40" fmla="*/ 2649 w 776"/>
                  <a:gd name="T41" fmla="*/ 280 h 2368"/>
                  <a:gd name="T42" fmla="*/ 2828 w 776"/>
                  <a:gd name="T43" fmla="*/ 306 h 2368"/>
                  <a:gd name="T44" fmla="*/ 2649 w 776"/>
                  <a:gd name="T45" fmla="*/ 314 h 2368"/>
                  <a:gd name="T46" fmla="*/ 2828 w 776"/>
                  <a:gd name="T47" fmla="*/ 3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1 h 2368"/>
                  <a:gd name="T2" fmla="*/ 6864 w 776"/>
                  <a:gd name="T3" fmla="*/ 0 h 2368"/>
                  <a:gd name="T4" fmla="*/ 2754 w 776"/>
                  <a:gd name="T5" fmla="*/ 3 h 2368"/>
                  <a:gd name="T6" fmla="*/ 9621 w 776"/>
                  <a:gd name="T7" fmla="*/ 3 h 2368"/>
                  <a:gd name="T8" fmla="*/ 5511 w 776"/>
                  <a:gd name="T9" fmla="*/ 6 h 2368"/>
                  <a:gd name="T10" fmla="*/ 10998 w 776"/>
                  <a:gd name="T11" fmla="*/ 6 h 2368"/>
                  <a:gd name="T12" fmla="*/ 8243 w 776"/>
                  <a:gd name="T13" fmla="*/ 8 h 2368"/>
                  <a:gd name="T14" fmla="*/ 13754 w 776"/>
                  <a:gd name="T15" fmla="*/ 9 h 2368"/>
                  <a:gd name="T16" fmla="*/ 10998 w 776"/>
                  <a:gd name="T17" fmla="*/ 11 h 2368"/>
                  <a:gd name="T18" fmla="*/ 15127 w 776"/>
                  <a:gd name="T19" fmla="*/ 12 h 2368"/>
                  <a:gd name="T20" fmla="*/ 13754 w 776"/>
                  <a:gd name="T21" fmla="*/ 14 h 2368"/>
                  <a:gd name="T22" fmla="*/ 16504 w 776"/>
                  <a:gd name="T23" fmla="*/ 15 h 2368"/>
                  <a:gd name="T24" fmla="*/ 16504 w 776"/>
                  <a:gd name="T25" fmla="*/ 17 h 2368"/>
                  <a:gd name="T26" fmla="*/ 19253 w 776"/>
                  <a:gd name="T27" fmla="*/ 20 h 2368"/>
                  <a:gd name="T28" fmla="*/ 17881 w 776"/>
                  <a:gd name="T29" fmla="*/ 23 h 2368"/>
                  <a:gd name="T30" fmla="*/ 20614 w 776"/>
                  <a:gd name="T31" fmla="*/ 24 h 2368"/>
                  <a:gd name="T32" fmla="*/ 19253 w 776"/>
                  <a:gd name="T33" fmla="*/ 27 h 2368"/>
                  <a:gd name="T34" fmla="*/ 20614 w 776"/>
                  <a:gd name="T35" fmla="*/ 30 h 2368"/>
                  <a:gd name="T36" fmla="*/ 19253 w 776"/>
                  <a:gd name="T37" fmla="*/ 32 h 2368"/>
                  <a:gd name="T38" fmla="*/ 21991 w 776"/>
                  <a:gd name="T39" fmla="*/ 34 h 2368"/>
                  <a:gd name="T40" fmla="*/ 20614 w 776"/>
                  <a:gd name="T41" fmla="*/ 37 h 2368"/>
                  <a:gd name="T42" fmla="*/ 21991 w 776"/>
                  <a:gd name="T43" fmla="*/ 41 h 2368"/>
                  <a:gd name="T44" fmla="*/ 20614 w 776"/>
                  <a:gd name="T45" fmla="*/ 41 h 2368"/>
                  <a:gd name="T46" fmla="*/ 2199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5 h 2368"/>
                  <a:gd name="T2" fmla="*/ 110 w 776"/>
                  <a:gd name="T3" fmla="*/ 1 h 2368"/>
                  <a:gd name="T4" fmla="*/ 44 w 776"/>
                  <a:gd name="T5" fmla="*/ 13 h 2368"/>
                  <a:gd name="T6" fmla="*/ 154 w 776"/>
                  <a:gd name="T7" fmla="*/ 13 h 2368"/>
                  <a:gd name="T8" fmla="*/ 88 w 776"/>
                  <a:gd name="T9" fmla="*/ 25 h 2368"/>
                  <a:gd name="T10" fmla="*/ 176 w 776"/>
                  <a:gd name="T11" fmla="*/ 28 h 2368"/>
                  <a:gd name="T12" fmla="*/ 132 w 776"/>
                  <a:gd name="T13" fmla="*/ 36 h 2368"/>
                  <a:gd name="T14" fmla="*/ 221 w 776"/>
                  <a:gd name="T15" fmla="*/ 41 h 2368"/>
                  <a:gd name="T16" fmla="*/ 176 w 776"/>
                  <a:gd name="T17" fmla="*/ 48 h 2368"/>
                  <a:gd name="T18" fmla="*/ 242 w 776"/>
                  <a:gd name="T19" fmla="*/ 52 h 2368"/>
                  <a:gd name="T20" fmla="*/ 221 w 776"/>
                  <a:gd name="T21" fmla="*/ 60 h 2368"/>
                  <a:gd name="T22" fmla="*/ 264 w 776"/>
                  <a:gd name="T23" fmla="*/ 68 h 2368"/>
                  <a:gd name="T24" fmla="*/ 264 w 776"/>
                  <a:gd name="T25" fmla="*/ 76 h 2368"/>
                  <a:gd name="T26" fmla="*/ 308 w 776"/>
                  <a:gd name="T27" fmla="*/ 87 h 2368"/>
                  <a:gd name="T28" fmla="*/ 287 w 776"/>
                  <a:gd name="T29" fmla="*/ 99 h 2368"/>
                  <a:gd name="T30" fmla="*/ 330 w 776"/>
                  <a:gd name="T31" fmla="*/ 107 h 2368"/>
                  <a:gd name="T32" fmla="*/ 308 w 776"/>
                  <a:gd name="T33" fmla="*/ 119 h 2368"/>
                  <a:gd name="T34" fmla="*/ 330 w 776"/>
                  <a:gd name="T35" fmla="*/ 130 h 2368"/>
                  <a:gd name="T36" fmla="*/ 308 w 776"/>
                  <a:gd name="T37" fmla="*/ 138 h 2368"/>
                  <a:gd name="T38" fmla="*/ 353 w 776"/>
                  <a:gd name="T39" fmla="*/ 150 h 2368"/>
                  <a:gd name="T40" fmla="*/ 330 w 776"/>
                  <a:gd name="T41" fmla="*/ 161 h 2368"/>
                  <a:gd name="T42" fmla="*/ 353 w 776"/>
                  <a:gd name="T43" fmla="*/ 177 h 2368"/>
                  <a:gd name="T44" fmla="*/ 330 w 776"/>
                  <a:gd name="T45" fmla="*/ 181 h 2368"/>
                  <a:gd name="T46" fmla="*/ 353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6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39 w 776"/>
                  <a:gd name="T27" fmla="*/ 6 h 2368"/>
                  <a:gd name="T28" fmla="*/ 37 w 776"/>
                  <a:gd name="T29" fmla="*/ 7 h 2368"/>
                  <a:gd name="T30" fmla="*/ 42 w 776"/>
                  <a:gd name="T31" fmla="*/ 7 h 2368"/>
                  <a:gd name="T32" fmla="*/ 39 w 776"/>
                  <a:gd name="T33" fmla="*/ 8 h 2368"/>
                  <a:gd name="T34" fmla="*/ 42 w 776"/>
                  <a:gd name="T35" fmla="*/ 9 h 2368"/>
                  <a:gd name="T36" fmla="*/ 39 w 776"/>
                  <a:gd name="T37" fmla="*/ 10 h 2368"/>
                  <a:gd name="T38" fmla="*/ 45 w 776"/>
                  <a:gd name="T39" fmla="*/ 10 h 2368"/>
                  <a:gd name="T40" fmla="*/ 42 w 776"/>
                  <a:gd name="T41" fmla="*/ 11 h 2368"/>
                  <a:gd name="T42" fmla="*/ 45 w 776"/>
                  <a:gd name="T43" fmla="*/ 12 h 2368"/>
                  <a:gd name="T44" fmla="*/ 42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5338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5338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5BF3AEB0-8BB9-134B-8F4E-DF1EEE5E6579}" type="slidenum">
              <a:rPr lang="en-US"/>
              <a:pPr>
                <a:defRPr/>
              </a:pPr>
              <a:t>‹#›</a:t>
            </a:fld>
            <a:endParaRPr lang="en-US"/>
          </a:p>
        </p:txBody>
      </p:sp>
    </p:spTree>
    <p:extLst>
      <p:ext uri="{BB962C8B-B14F-4D97-AF65-F5344CB8AC3E}">
        <p14:creationId xmlns:p14="http://schemas.microsoft.com/office/powerpoint/2010/main" val="2449067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5D274AF3-8603-004D-A2D8-633B6046D343}" type="slidenum">
              <a:rPr lang="en-US"/>
              <a:pPr>
                <a:defRPr/>
              </a:pPr>
              <a:t>‹#›</a:t>
            </a:fld>
            <a:endParaRPr lang="en-US"/>
          </a:p>
        </p:txBody>
      </p:sp>
    </p:spTree>
    <p:extLst>
      <p:ext uri="{BB962C8B-B14F-4D97-AF65-F5344CB8AC3E}">
        <p14:creationId xmlns:p14="http://schemas.microsoft.com/office/powerpoint/2010/main" val="1058345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2D53A6F9-FB54-374A-886D-F91C29C542D1}" type="slidenum">
              <a:rPr lang="en-US"/>
              <a:pPr>
                <a:defRPr/>
              </a:pPr>
              <a:t>‹#›</a:t>
            </a:fld>
            <a:endParaRPr lang="en-US"/>
          </a:p>
        </p:txBody>
      </p:sp>
    </p:spTree>
    <p:extLst>
      <p:ext uri="{BB962C8B-B14F-4D97-AF65-F5344CB8AC3E}">
        <p14:creationId xmlns:p14="http://schemas.microsoft.com/office/powerpoint/2010/main" val="3564822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ABC130E5-CC92-5448-A2FF-FE6BEFAFAE5C}" type="slidenum">
              <a:rPr lang="en-US"/>
              <a:pPr>
                <a:defRPr/>
              </a:pPr>
              <a:t>‹#›</a:t>
            </a:fld>
            <a:endParaRPr lang="en-US"/>
          </a:p>
        </p:txBody>
      </p:sp>
    </p:spTree>
    <p:extLst>
      <p:ext uri="{BB962C8B-B14F-4D97-AF65-F5344CB8AC3E}">
        <p14:creationId xmlns:p14="http://schemas.microsoft.com/office/powerpoint/2010/main" val="264452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63A80614-CDCD-6D49-9140-23C62000A2AB}" type="slidenum">
              <a:rPr lang="en-US"/>
              <a:pPr>
                <a:defRPr/>
              </a:pPr>
              <a:t>‹#›</a:t>
            </a:fld>
            <a:endParaRPr lang="en-US"/>
          </a:p>
        </p:txBody>
      </p:sp>
    </p:spTree>
    <p:extLst>
      <p:ext uri="{BB962C8B-B14F-4D97-AF65-F5344CB8AC3E}">
        <p14:creationId xmlns:p14="http://schemas.microsoft.com/office/powerpoint/2010/main" val="4186859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ED693783-106A-7A45-8581-441A520A3A3D}" type="slidenum">
              <a:rPr lang="en-US"/>
              <a:pPr>
                <a:defRPr/>
              </a:pPr>
              <a:t>‹#›</a:t>
            </a:fld>
            <a:endParaRPr lang="en-US"/>
          </a:p>
        </p:txBody>
      </p:sp>
    </p:spTree>
    <p:extLst>
      <p:ext uri="{BB962C8B-B14F-4D97-AF65-F5344CB8AC3E}">
        <p14:creationId xmlns:p14="http://schemas.microsoft.com/office/powerpoint/2010/main" val="1308711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F7227FA9-AAE7-694F-A2AE-530B7CD25AEB}" type="slidenum">
              <a:rPr lang="en-US"/>
              <a:pPr>
                <a:defRPr/>
              </a:pPr>
              <a:t>‹#›</a:t>
            </a:fld>
            <a:endParaRPr lang="en-US"/>
          </a:p>
        </p:txBody>
      </p:sp>
    </p:spTree>
    <p:extLst>
      <p:ext uri="{BB962C8B-B14F-4D97-AF65-F5344CB8AC3E}">
        <p14:creationId xmlns:p14="http://schemas.microsoft.com/office/powerpoint/2010/main" val="2203353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63184157-60D0-FB43-9999-D62EF8A3A6AF}" type="slidenum">
              <a:rPr lang="en-US"/>
              <a:pPr>
                <a:defRPr/>
              </a:pPr>
              <a:t>‹#›</a:t>
            </a:fld>
            <a:endParaRPr lang="en-US"/>
          </a:p>
        </p:txBody>
      </p:sp>
    </p:spTree>
    <p:extLst>
      <p:ext uri="{BB962C8B-B14F-4D97-AF65-F5344CB8AC3E}">
        <p14:creationId xmlns:p14="http://schemas.microsoft.com/office/powerpoint/2010/main" val="3289762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B8187C7A-D7B0-1848-B6DA-686D8A2211A7}" type="slidenum">
              <a:rPr lang="en-US"/>
              <a:pPr>
                <a:defRPr/>
              </a:pPr>
              <a:t>‹#›</a:t>
            </a:fld>
            <a:endParaRPr lang="en-US"/>
          </a:p>
        </p:txBody>
      </p:sp>
    </p:spTree>
    <p:extLst>
      <p:ext uri="{BB962C8B-B14F-4D97-AF65-F5344CB8AC3E}">
        <p14:creationId xmlns:p14="http://schemas.microsoft.com/office/powerpoint/2010/main" val="520754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E468D609-00F3-4E4E-9051-72A35832BB8B}" type="slidenum">
              <a:rPr lang="en-US"/>
              <a:pPr>
                <a:defRPr/>
              </a:pPr>
              <a:t>‹#›</a:t>
            </a:fld>
            <a:endParaRPr lang="en-US"/>
          </a:p>
        </p:txBody>
      </p:sp>
    </p:spTree>
    <p:extLst>
      <p:ext uri="{BB962C8B-B14F-4D97-AF65-F5344CB8AC3E}">
        <p14:creationId xmlns:p14="http://schemas.microsoft.com/office/powerpoint/2010/main" val="190218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052B89B9-9EA1-434B-95F4-1D27F6DA75DF}" type="slidenum">
              <a:rPr lang="en-US"/>
              <a:pPr>
                <a:defRPr/>
              </a:pPr>
              <a:t>‹#›</a:t>
            </a:fld>
            <a:endParaRPr lang="en-US"/>
          </a:p>
        </p:txBody>
      </p:sp>
    </p:spTree>
    <p:extLst>
      <p:ext uri="{BB962C8B-B14F-4D97-AF65-F5344CB8AC3E}">
        <p14:creationId xmlns:p14="http://schemas.microsoft.com/office/powerpoint/2010/main" val="2903840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6939D0E5-9AA4-874F-B326-B118D3D25530}" type="slidenum">
              <a:rPr lang="en-US"/>
              <a:pPr>
                <a:defRPr/>
              </a:pPr>
              <a:t>‹#›</a:t>
            </a:fld>
            <a:endParaRPr lang="en-US"/>
          </a:p>
        </p:txBody>
      </p:sp>
    </p:spTree>
    <p:extLst>
      <p:ext uri="{BB962C8B-B14F-4D97-AF65-F5344CB8AC3E}">
        <p14:creationId xmlns:p14="http://schemas.microsoft.com/office/powerpoint/2010/main" val="1153479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73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73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18700CF-01CA-6449-A902-3333FBBEFE74}" type="slidenum">
              <a:rPr lang="en-US"/>
              <a:pPr>
                <a:defRPr/>
              </a:pPr>
              <a:t>‹#›</a:t>
            </a:fld>
            <a:endParaRPr lang="en-US"/>
          </a:p>
        </p:txBody>
      </p:sp>
    </p:spTree>
    <p:extLst>
      <p:ext uri="{BB962C8B-B14F-4D97-AF65-F5344CB8AC3E}">
        <p14:creationId xmlns:p14="http://schemas.microsoft.com/office/powerpoint/2010/main" val="3649414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112D831-323B-9048-A5D7-76E8C2B28F4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44651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14BBD6E-AD8B-7A48-A0F1-76AA322A233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587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AAF0C379-03C3-1041-8C0F-E79BF3B67B82}" type="slidenum">
              <a:rPr lang="en-US"/>
              <a:pPr>
                <a:defRPr/>
              </a:pPr>
              <a:t>‹#›</a:t>
            </a:fld>
            <a:endParaRPr lang="en-US"/>
          </a:p>
        </p:txBody>
      </p:sp>
    </p:spTree>
    <p:extLst>
      <p:ext uri="{BB962C8B-B14F-4D97-AF65-F5344CB8AC3E}">
        <p14:creationId xmlns:p14="http://schemas.microsoft.com/office/powerpoint/2010/main" val="3324989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89DF66F-C53C-3D4C-9111-DD19E8F6C2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5691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ACC4287-3B6C-494A-86BB-B9E7BCD4F719}"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96935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9CEAFAB-DA92-C74B-9FD0-DE6359C6C2E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6640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F51994A-B39B-0244-B04D-C5CF8D9560DF}"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3944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282B4AC-ACAF-3B48-A446-41B3C98C815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2112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CD52A93-0DF0-F843-9A3E-6DA95DF8951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52991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8CBBC1D-416F-CB43-9C06-F800F4233A8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25830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A4421A7-6678-FF49-BDAE-469CB8D213D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4720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239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D2F44-4749-3A48-A0D4-5B2BEE65E5CF}" type="slidenum">
              <a:rPr lang="en-US"/>
              <a:pPr>
                <a:defRPr/>
              </a:pPr>
              <a:t>‹#›</a:t>
            </a:fld>
            <a:endParaRPr lang="en-US"/>
          </a:p>
        </p:txBody>
      </p:sp>
    </p:spTree>
    <p:extLst>
      <p:ext uri="{BB962C8B-B14F-4D97-AF65-F5344CB8AC3E}">
        <p14:creationId xmlns:p14="http://schemas.microsoft.com/office/powerpoint/2010/main" val="12951093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076172-DA14-3F42-AFCC-C1EB54CA2618}" type="slidenum">
              <a:rPr lang="en-US"/>
              <a:pPr>
                <a:defRPr/>
              </a:pPr>
              <a:t>‹#›</a:t>
            </a:fld>
            <a:endParaRPr lang="en-US"/>
          </a:p>
        </p:txBody>
      </p:sp>
    </p:spTree>
    <p:extLst>
      <p:ext uri="{BB962C8B-B14F-4D97-AF65-F5344CB8AC3E}">
        <p14:creationId xmlns:p14="http://schemas.microsoft.com/office/powerpoint/2010/main" val="36055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F12B5E1F-83A9-1E49-ACB4-F24E0F411F77}" type="slidenum">
              <a:rPr lang="en-US"/>
              <a:pPr>
                <a:defRPr/>
              </a:pPr>
              <a:t>‹#›</a:t>
            </a:fld>
            <a:endParaRPr lang="en-US"/>
          </a:p>
        </p:txBody>
      </p:sp>
    </p:spTree>
    <p:extLst>
      <p:ext uri="{BB962C8B-B14F-4D97-AF65-F5344CB8AC3E}">
        <p14:creationId xmlns:p14="http://schemas.microsoft.com/office/powerpoint/2010/main" val="13845903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06AD0-BFB2-DC4A-8B6B-CC1F655CC764}" type="slidenum">
              <a:rPr lang="en-US"/>
              <a:pPr>
                <a:defRPr/>
              </a:pPr>
              <a:t>‹#›</a:t>
            </a:fld>
            <a:endParaRPr lang="en-US"/>
          </a:p>
        </p:txBody>
      </p:sp>
    </p:spTree>
    <p:extLst>
      <p:ext uri="{BB962C8B-B14F-4D97-AF65-F5344CB8AC3E}">
        <p14:creationId xmlns:p14="http://schemas.microsoft.com/office/powerpoint/2010/main" val="14290858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C1DA5A-BA66-FF41-8592-199A575B764C}" type="slidenum">
              <a:rPr lang="en-US"/>
              <a:pPr>
                <a:defRPr/>
              </a:pPr>
              <a:t>‹#›</a:t>
            </a:fld>
            <a:endParaRPr lang="en-US"/>
          </a:p>
        </p:txBody>
      </p:sp>
    </p:spTree>
    <p:extLst>
      <p:ext uri="{BB962C8B-B14F-4D97-AF65-F5344CB8AC3E}">
        <p14:creationId xmlns:p14="http://schemas.microsoft.com/office/powerpoint/2010/main" val="25414460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976792-0ADB-774D-882C-0D58A4304330}" type="slidenum">
              <a:rPr lang="en-US"/>
              <a:pPr>
                <a:defRPr/>
              </a:pPr>
              <a:t>‹#›</a:t>
            </a:fld>
            <a:endParaRPr lang="en-US"/>
          </a:p>
        </p:txBody>
      </p:sp>
    </p:spTree>
    <p:extLst>
      <p:ext uri="{BB962C8B-B14F-4D97-AF65-F5344CB8AC3E}">
        <p14:creationId xmlns:p14="http://schemas.microsoft.com/office/powerpoint/2010/main" val="15889432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51A143-1DBD-1446-ADDA-DE1F58E6F3D0}" type="slidenum">
              <a:rPr lang="en-US"/>
              <a:pPr>
                <a:defRPr/>
              </a:pPr>
              <a:t>‹#›</a:t>
            </a:fld>
            <a:endParaRPr lang="en-US"/>
          </a:p>
        </p:txBody>
      </p:sp>
    </p:spTree>
    <p:extLst>
      <p:ext uri="{BB962C8B-B14F-4D97-AF65-F5344CB8AC3E}">
        <p14:creationId xmlns:p14="http://schemas.microsoft.com/office/powerpoint/2010/main" val="2106171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1A1386-8ED6-9144-BF32-4D3D9F32E3DF}" type="slidenum">
              <a:rPr lang="en-US"/>
              <a:pPr>
                <a:defRPr/>
              </a:pPr>
              <a:t>‹#›</a:t>
            </a:fld>
            <a:endParaRPr lang="en-US"/>
          </a:p>
        </p:txBody>
      </p:sp>
    </p:spTree>
    <p:extLst>
      <p:ext uri="{BB962C8B-B14F-4D97-AF65-F5344CB8AC3E}">
        <p14:creationId xmlns:p14="http://schemas.microsoft.com/office/powerpoint/2010/main" val="1864386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633499-8C8C-C047-B9D8-E1B44AE57F31}" type="slidenum">
              <a:rPr lang="en-US"/>
              <a:pPr>
                <a:defRPr/>
              </a:pPr>
              <a:t>‹#›</a:t>
            </a:fld>
            <a:endParaRPr lang="en-US"/>
          </a:p>
        </p:txBody>
      </p:sp>
    </p:spTree>
    <p:extLst>
      <p:ext uri="{BB962C8B-B14F-4D97-AF65-F5344CB8AC3E}">
        <p14:creationId xmlns:p14="http://schemas.microsoft.com/office/powerpoint/2010/main" val="11373868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5A7B5-7048-4E40-91DF-DAC651A27CA8}" type="slidenum">
              <a:rPr lang="en-US"/>
              <a:pPr>
                <a:defRPr/>
              </a:pPr>
              <a:t>‹#›</a:t>
            </a:fld>
            <a:endParaRPr lang="en-US"/>
          </a:p>
        </p:txBody>
      </p:sp>
    </p:spTree>
    <p:extLst>
      <p:ext uri="{BB962C8B-B14F-4D97-AF65-F5344CB8AC3E}">
        <p14:creationId xmlns:p14="http://schemas.microsoft.com/office/powerpoint/2010/main" val="2163367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C626DE-7EDF-6347-9774-6C9C28314FBE}" type="slidenum">
              <a:rPr lang="en-US"/>
              <a:pPr>
                <a:defRPr/>
              </a:pPr>
              <a:t>‹#›</a:t>
            </a:fld>
            <a:endParaRPr lang="en-US"/>
          </a:p>
        </p:txBody>
      </p:sp>
    </p:spTree>
    <p:extLst>
      <p:ext uri="{BB962C8B-B14F-4D97-AF65-F5344CB8AC3E}">
        <p14:creationId xmlns:p14="http://schemas.microsoft.com/office/powerpoint/2010/main" val="7415166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93DB3-8F27-0C4D-BD1B-230B1125D529}" type="slidenum">
              <a:rPr lang="en-US"/>
              <a:pPr>
                <a:defRPr/>
              </a:pPr>
              <a:t>‹#›</a:t>
            </a:fld>
            <a:endParaRPr lang="en-US"/>
          </a:p>
        </p:txBody>
      </p:sp>
    </p:spTree>
    <p:extLst>
      <p:ext uri="{BB962C8B-B14F-4D97-AF65-F5344CB8AC3E}">
        <p14:creationId xmlns:p14="http://schemas.microsoft.com/office/powerpoint/2010/main" val="16830380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atin typeface="Tahoma" pitchFamily="-107" charset="-52"/>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atin typeface="Tahoma" pitchFamily="-107" charset="-52"/>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atin typeface="Tahoma" charset="0"/>
              </a:defRPr>
            </a:lvl1pPr>
          </a:lstStyle>
          <a:p>
            <a:pPr>
              <a:defRPr/>
            </a:pPr>
            <a:fld id="{C10CFB2F-75CF-7B4C-B55C-274EC6327DEE}" type="slidenum">
              <a:rPr lang="en-US"/>
              <a:pPr>
                <a:defRPr/>
              </a:pPr>
              <a:t>‹#›</a:t>
            </a:fld>
            <a:endParaRPr lang="en-US"/>
          </a:p>
        </p:txBody>
      </p:sp>
    </p:spTree>
    <p:extLst>
      <p:ext uri="{BB962C8B-B14F-4D97-AF65-F5344CB8AC3E}">
        <p14:creationId xmlns:p14="http://schemas.microsoft.com/office/powerpoint/2010/main" val="159072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C0A534B1-7294-F740-AF13-264020DC1994}" type="slidenum">
              <a:rPr lang="en-US"/>
              <a:pPr>
                <a:defRPr/>
              </a:pPr>
              <a:t>‹#›</a:t>
            </a:fld>
            <a:endParaRPr lang="en-US"/>
          </a:p>
        </p:txBody>
      </p:sp>
    </p:spTree>
    <p:extLst>
      <p:ext uri="{BB962C8B-B14F-4D97-AF65-F5344CB8AC3E}">
        <p14:creationId xmlns:p14="http://schemas.microsoft.com/office/powerpoint/2010/main" val="21859565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C0E7DF9-B56D-2840-8E5D-87CF3F667028}" type="slidenum">
              <a:rPr lang="en-US"/>
              <a:pPr>
                <a:defRPr/>
              </a:pPr>
              <a:t>‹#›</a:t>
            </a:fld>
            <a:endParaRPr lang="en-US"/>
          </a:p>
        </p:txBody>
      </p:sp>
    </p:spTree>
    <p:extLst>
      <p:ext uri="{BB962C8B-B14F-4D97-AF65-F5344CB8AC3E}">
        <p14:creationId xmlns:p14="http://schemas.microsoft.com/office/powerpoint/2010/main" val="11475506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0440578-388A-8149-97FF-159AEEC65A80}" type="slidenum">
              <a:rPr lang="en-US"/>
              <a:pPr>
                <a:defRPr/>
              </a:pPr>
              <a:t>‹#›</a:t>
            </a:fld>
            <a:endParaRPr lang="en-US"/>
          </a:p>
        </p:txBody>
      </p:sp>
    </p:spTree>
    <p:extLst>
      <p:ext uri="{BB962C8B-B14F-4D97-AF65-F5344CB8AC3E}">
        <p14:creationId xmlns:p14="http://schemas.microsoft.com/office/powerpoint/2010/main" val="1763077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B960DF-05D7-7243-AA75-63C3282CAD34}" type="datetime1">
              <a:rPr lang="en-US"/>
              <a:pPr>
                <a:defRPr/>
              </a:pPr>
              <a:t>2/15/23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CCBB8093-52F4-9F4B-90A5-AD71616C3368}" type="slidenum">
              <a:rPr lang="en-US"/>
              <a:pPr>
                <a:defRPr/>
              </a:pPr>
              <a:t>‹#›</a:t>
            </a:fld>
            <a:endParaRPr lang="en-US"/>
          </a:p>
        </p:txBody>
      </p:sp>
    </p:spTree>
    <p:extLst>
      <p:ext uri="{BB962C8B-B14F-4D97-AF65-F5344CB8AC3E}">
        <p14:creationId xmlns:p14="http://schemas.microsoft.com/office/powerpoint/2010/main" val="377583161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7E9BAD-1E9B-4D46-894E-8CE5B2029C04}" type="datetime1">
              <a:rPr lang="en-US"/>
              <a:pPr>
                <a:defRPr/>
              </a:pPr>
              <a:t>2/15/23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A9DDCD13-98FA-4849-82C5-6050457D2951}" type="slidenum">
              <a:rPr lang="en-US"/>
              <a:pPr>
                <a:defRPr/>
              </a:pPr>
              <a:t>‹#›</a:t>
            </a:fld>
            <a:endParaRPr lang="en-US"/>
          </a:p>
        </p:txBody>
      </p:sp>
    </p:spTree>
    <p:extLst>
      <p:ext uri="{BB962C8B-B14F-4D97-AF65-F5344CB8AC3E}">
        <p14:creationId xmlns:p14="http://schemas.microsoft.com/office/powerpoint/2010/main" val="58008838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DCAAF24-95B6-654A-9E58-823D14F6049B}" type="datetime1">
              <a:rPr lang="en-US"/>
              <a:pPr>
                <a:defRPr/>
              </a:pPr>
              <a:t>2/15/23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7789BDD-76FE-7748-9CB4-49B6784EE463}" type="slidenum">
              <a:rPr lang="en-US"/>
              <a:pPr>
                <a:defRPr/>
              </a:pPr>
              <a:t>‹#›</a:t>
            </a:fld>
            <a:endParaRPr lang="en-US"/>
          </a:p>
        </p:txBody>
      </p:sp>
    </p:spTree>
    <p:extLst>
      <p:ext uri="{BB962C8B-B14F-4D97-AF65-F5344CB8AC3E}">
        <p14:creationId xmlns:p14="http://schemas.microsoft.com/office/powerpoint/2010/main" val="3809758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3" name="Rectangle 1029"/>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a:defRPr>
                <a:latin typeface="Arial" charset="0"/>
                <a:cs typeface="Arial" charset="0"/>
              </a:defRPr>
            </a:lvl1pPr>
          </a:lstStyle>
          <a:p>
            <a:pPr>
              <a:defRPr/>
            </a:pPr>
            <a:fld id="{7FD4290A-5C09-1349-A532-B2D6F1C96B4A}" type="slidenum">
              <a:rPr lang="en-US"/>
              <a:pPr>
                <a:defRPr/>
              </a:pPr>
              <a:t>‹#›</a:t>
            </a:fld>
            <a:endParaRPr lang="en-US"/>
          </a:p>
        </p:txBody>
      </p:sp>
    </p:spTree>
    <p:extLst>
      <p:ext uri="{BB962C8B-B14F-4D97-AF65-F5344CB8AC3E}">
        <p14:creationId xmlns:p14="http://schemas.microsoft.com/office/powerpoint/2010/main" val="3588173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CABB3C20-0649-9147-9A40-1F22EE9DCC39}" type="slidenum">
              <a:rPr lang="en-US"/>
              <a:pPr>
                <a:defRPr/>
              </a:pPr>
              <a:t>‹#›</a:t>
            </a:fld>
            <a:endParaRPr lang="en-US"/>
          </a:p>
        </p:txBody>
      </p:sp>
    </p:spTree>
    <p:extLst>
      <p:ext uri="{BB962C8B-B14F-4D97-AF65-F5344CB8AC3E}">
        <p14:creationId xmlns:p14="http://schemas.microsoft.com/office/powerpoint/2010/main" val="8844300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F888E540-8E45-C24D-AC43-DF50DBC5B91E}" type="slidenum">
              <a:rPr lang="en-US"/>
              <a:pPr>
                <a:defRPr/>
              </a:pPr>
              <a:t>‹#›</a:t>
            </a:fld>
            <a:endParaRPr lang="en-US"/>
          </a:p>
        </p:txBody>
      </p:sp>
    </p:spTree>
    <p:extLst>
      <p:ext uri="{BB962C8B-B14F-4D97-AF65-F5344CB8AC3E}">
        <p14:creationId xmlns:p14="http://schemas.microsoft.com/office/powerpoint/2010/main" val="30724908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0759BCC-BD4B-0B4E-8CAB-77EC05B46D54}" type="slidenum">
              <a:rPr lang="en-US"/>
              <a:pPr>
                <a:defRPr/>
              </a:pPr>
              <a:t>‹#›</a:t>
            </a:fld>
            <a:endParaRPr lang="en-US"/>
          </a:p>
        </p:txBody>
      </p:sp>
    </p:spTree>
    <p:extLst>
      <p:ext uri="{BB962C8B-B14F-4D97-AF65-F5344CB8AC3E}">
        <p14:creationId xmlns:p14="http://schemas.microsoft.com/office/powerpoint/2010/main" val="4081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9484CD9-98D5-7341-A0C1-8B6941E3BFED}" type="slidenum">
              <a:rPr lang="en-US"/>
              <a:pPr>
                <a:defRPr/>
              </a:pPr>
              <a:t>‹#›</a:t>
            </a:fld>
            <a:endParaRPr lang="en-US"/>
          </a:p>
        </p:txBody>
      </p:sp>
    </p:spTree>
    <p:extLst>
      <p:ext uri="{BB962C8B-B14F-4D97-AF65-F5344CB8AC3E}">
        <p14:creationId xmlns:p14="http://schemas.microsoft.com/office/powerpoint/2010/main" val="136027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672CB981-2178-3E46-A66D-AD1AADFCF4D2}" type="slidenum">
              <a:rPr lang="en-US"/>
              <a:pPr>
                <a:defRPr/>
              </a:pPr>
              <a:t>‹#›</a:t>
            </a:fld>
            <a:endParaRPr lang="en-US"/>
          </a:p>
        </p:txBody>
      </p:sp>
    </p:spTree>
    <p:extLst>
      <p:ext uri="{BB962C8B-B14F-4D97-AF65-F5344CB8AC3E}">
        <p14:creationId xmlns:p14="http://schemas.microsoft.com/office/powerpoint/2010/main" val="7058411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7456316A-C18C-6945-B933-6BAF7DAD1333}" type="slidenum">
              <a:rPr lang="en-US"/>
              <a:pPr>
                <a:defRPr/>
              </a:pPr>
              <a:t>‹#›</a:t>
            </a:fld>
            <a:endParaRPr lang="en-US"/>
          </a:p>
        </p:txBody>
      </p:sp>
    </p:spTree>
    <p:extLst>
      <p:ext uri="{BB962C8B-B14F-4D97-AF65-F5344CB8AC3E}">
        <p14:creationId xmlns:p14="http://schemas.microsoft.com/office/powerpoint/2010/main" val="2028460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2C46271-05A3-4747-AECE-218E77A433CE}" type="slidenum">
              <a:rPr lang="en-US"/>
              <a:pPr>
                <a:defRPr/>
              </a:pPr>
              <a:t>‹#›</a:t>
            </a:fld>
            <a:endParaRPr lang="en-US"/>
          </a:p>
        </p:txBody>
      </p:sp>
    </p:spTree>
    <p:extLst>
      <p:ext uri="{BB962C8B-B14F-4D97-AF65-F5344CB8AC3E}">
        <p14:creationId xmlns:p14="http://schemas.microsoft.com/office/powerpoint/2010/main" val="29034705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163A3BC7-A7A6-5246-989F-0708ECDBB69F}" type="slidenum">
              <a:rPr lang="en-US"/>
              <a:pPr>
                <a:defRPr/>
              </a:pPr>
              <a:t>‹#›</a:t>
            </a:fld>
            <a:endParaRPr lang="en-US"/>
          </a:p>
        </p:txBody>
      </p:sp>
    </p:spTree>
    <p:extLst>
      <p:ext uri="{BB962C8B-B14F-4D97-AF65-F5344CB8AC3E}">
        <p14:creationId xmlns:p14="http://schemas.microsoft.com/office/powerpoint/2010/main" val="18882039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46CE2722-3169-0D4A-8623-9C591E83F6CF}" type="slidenum">
              <a:rPr lang="en-US"/>
              <a:pPr>
                <a:defRPr/>
              </a:pPr>
              <a:t>‹#›</a:t>
            </a:fld>
            <a:endParaRPr lang="en-US"/>
          </a:p>
        </p:txBody>
      </p:sp>
    </p:spTree>
    <p:extLst>
      <p:ext uri="{BB962C8B-B14F-4D97-AF65-F5344CB8AC3E}">
        <p14:creationId xmlns:p14="http://schemas.microsoft.com/office/powerpoint/2010/main" val="28552335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B44F697-3A50-0047-BB6A-C62F6DA9061A}" type="slidenum">
              <a:rPr lang="en-US"/>
              <a:pPr>
                <a:defRPr/>
              </a:pPr>
              <a:t>‹#›</a:t>
            </a:fld>
            <a:endParaRPr lang="en-US"/>
          </a:p>
        </p:txBody>
      </p:sp>
    </p:spTree>
    <p:extLst>
      <p:ext uri="{BB962C8B-B14F-4D97-AF65-F5344CB8AC3E}">
        <p14:creationId xmlns:p14="http://schemas.microsoft.com/office/powerpoint/2010/main" val="17179989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3D7C8629-D406-D443-9AC6-19E0AF776EDC}" type="slidenum">
              <a:rPr lang="en-US"/>
              <a:pPr>
                <a:defRPr/>
              </a:pPr>
              <a:t>‹#›</a:t>
            </a:fld>
            <a:endParaRPr lang="en-US"/>
          </a:p>
        </p:txBody>
      </p:sp>
    </p:spTree>
    <p:extLst>
      <p:ext uri="{BB962C8B-B14F-4D97-AF65-F5344CB8AC3E}">
        <p14:creationId xmlns:p14="http://schemas.microsoft.com/office/powerpoint/2010/main" val="23188550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BC898D5C-8560-BA44-BE05-98B7A18827B3}" type="slidenum">
              <a:rPr lang="en-US"/>
              <a:pPr>
                <a:defRPr/>
              </a:pPr>
              <a:t>‹#›</a:t>
            </a:fld>
            <a:endParaRPr lang="en-US"/>
          </a:p>
        </p:txBody>
      </p:sp>
    </p:spTree>
    <p:extLst>
      <p:ext uri="{BB962C8B-B14F-4D97-AF65-F5344CB8AC3E}">
        <p14:creationId xmlns:p14="http://schemas.microsoft.com/office/powerpoint/2010/main" val="7052259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11F50FF-AE78-8D48-A881-E15CE310D0C8}" type="slidenum">
              <a:rPr lang="en-US"/>
              <a:pPr>
                <a:defRPr/>
              </a:pPr>
              <a:t>‹#›</a:t>
            </a:fld>
            <a:endParaRPr lang="en-US"/>
          </a:p>
        </p:txBody>
      </p:sp>
    </p:spTree>
    <p:extLst>
      <p:ext uri="{BB962C8B-B14F-4D97-AF65-F5344CB8AC3E}">
        <p14:creationId xmlns:p14="http://schemas.microsoft.com/office/powerpoint/2010/main" val="3388628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5527344"/>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7290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82.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84.xml"/><Relationship Id="rId1" Type="http://schemas.openxmlformats.org/officeDocument/2006/relationships/slideLayout" Target="../slideLayouts/slideLayout8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3.xml"/><Relationship Id="rId1" Type="http://schemas.openxmlformats.org/officeDocument/2006/relationships/slideLayout" Target="../slideLayouts/slideLayout8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4.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6.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5.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7.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8.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9.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79.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921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2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2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2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12" charset="-52"/>
                <a:ea typeface="+mn-ea"/>
                <a:cs typeface="+mn-cs"/>
              </a:endParaRPr>
            </a:p>
          </p:txBody>
        </p:sp>
        <p:sp>
          <p:nvSpPr>
            <p:cNvPr id="923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23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24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4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5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5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925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grpSp>
      <p:sp>
        <p:nvSpPr>
          <p:cNvPr id="925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12" charset="-52"/>
                <a:ea typeface="+mn-ea"/>
                <a:cs typeface="+mn-cs"/>
              </a:defRPr>
            </a:lvl1pPr>
          </a:lstStyle>
          <a:p>
            <a:pPr>
              <a:defRPr/>
            </a:pPr>
            <a:endParaRPr lang="en-US"/>
          </a:p>
        </p:txBody>
      </p:sp>
      <p:sp>
        <p:nvSpPr>
          <p:cNvPr id="925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12" charset="-52"/>
                <a:ea typeface="+mn-ea"/>
                <a:cs typeface="+mn-cs"/>
              </a:defRPr>
            </a:lvl1pPr>
          </a:lstStyle>
          <a:p>
            <a:pPr>
              <a:defRPr/>
            </a:pPr>
            <a:endParaRPr lang="en-US"/>
          </a:p>
        </p:txBody>
      </p:sp>
      <p:sp>
        <p:nvSpPr>
          <p:cNvPr id="925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252CC60-EFFD-4A4D-8964-CAF79AA26BE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96"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 id="21474852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0" y="0"/>
            <a:ext cx="9147175" cy="6867525"/>
            <a:chOff x="0" y="0"/>
            <a:chExt cx="5762" cy="4326"/>
          </a:xfrm>
        </p:grpSpPr>
        <p:sp>
          <p:nvSpPr>
            <p:cNvPr id="69640"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1"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2"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3"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4"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5"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6"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7"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8"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9"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0"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1"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2"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3"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4"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5"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6"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7"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8"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9"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0"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1"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2"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3"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4"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5"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6"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7"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8"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9"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0"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1"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2"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3"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4"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5"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6"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7"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8"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9"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0"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1"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2"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3"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4"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5"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6"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7"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8"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9"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0"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1"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2"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3"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4"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5"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6"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7"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8"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9"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700"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701"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sp>
        <p:nvSpPr>
          <p:cNvPr id="69635"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9636"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47"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583748"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583749"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Helvetica" charset="0"/>
              </a:defRPr>
            </a:lvl1pPr>
          </a:lstStyle>
          <a:p>
            <a:pPr>
              <a:defRPr/>
            </a:pPr>
            <a:fld id="{6C953E4A-AA37-F549-A819-9A11407895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1" r:id="rId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Helvetica" pitchFamily="-107" charset="0"/>
        </a:defRPr>
      </a:lvl6pPr>
      <a:lvl7pPr marL="914400" algn="l" rtl="0" fontAlgn="base">
        <a:spcBef>
          <a:spcPct val="0"/>
        </a:spcBef>
        <a:spcAft>
          <a:spcPct val="0"/>
        </a:spcAft>
        <a:defRPr sz="4400">
          <a:solidFill>
            <a:schemeClr val="tx2"/>
          </a:solidFill>
          <a:latin typeface="Helvetica" pitchFamily="-107" charset="0"/>
        </a:defRPr>
      </a:lvl7pPr>
      <a:lvl8pPr marL="1371600" algn="l" rtl="0" fontAlgn="base">
        <a:spcBef>
          <a:spcPct val="0"/>
        </a:spcBef>
        <a:spcAft>
          <a:spcPct val="0"/>
        </a:spcAft>
        <a:defRPr sz="4400">
          <a:solidFill>
            <a:schemeClr val="tx2"/>
          </a:solidFill>
          <a:latin typeface="Helvetica" pitchFamily="-107" charset="0"/>
        </a:defRPr>
      </a:lvl8pPr>
      <a:lvl9pPr marL="1828800" algn="l" rtl="0" fontAlgn="base">
        <a:spcBef>
          <a:spcPct val="0"/>
        </a:spcBef>
        <a:spcAft>
          <a:spcPct val="0"/>
        </a:spcAft>
        <a:defRPr sz="4400">
          <a:solidFill>
            <a:schemeClr val="tx2"/>
          </a:solidFill>
          <a:latin typeface="Helvetica" pitchFamily="-107"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682"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3"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4"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5"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charset="0"/>
              </a:defRPr>
            </a:lvl1pPr>
          </a:lstStyle>
          <a:p>
            <a:pPr>
              <a:defRPr/>
            </a:pPr>
            <a:fld id="{577BCAD9-8ECC-2E4F-AB6E-C0669861DDE2}" type="datetime1">
              <a:rPr lang="en-US"/>
              <a:pPr>
                <a:defRPr/>
              </a:pPr>
              <a:t>2/15/23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ＭＳ Ｐゴシック" charset="-128"/>
              <a:cs typeface="ＭＳ Ｐゴシック"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charset="0"/>
              </a:defRPr>
            </a:lvl1pPr>
          </a:lstStyle>
          <a:p>
            <a:pPr>
              <a:defRPr/>
            </a:pPr>
            <a:fld id="{C7F566F8-4EE7-2349-966E-7DAB48F02CD4}" type="slidenum">
              <a:rPr lang="en-US"/>
              <a:pPr>
                <a:defRPr/>
              </a:pPr>
              <a:t>‹#›</a:t>
            </a:fld>
            <a:endParaRPr lang="en-US"/>
          </a:p>
        </p:txBody>
      </p:sp>
      <p:sp>
        <p:nvSpPr>
          <p:cNvPr id="71694"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695"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02" r:id="rId1"/>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73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charset="0"/>
              </a:defRPr>
            </a:lvl1pPr>
          </a:lstStyle>
          <a:p>
            <a:pPr>
              <a:defRPr/>
            </a:pPr>
            <a:fld id="{F60CA94B-761C-3D4F-A4A2-A5C3313423EB}" type="datetime1">
              <a:rPr lang="en-US"/>
              <a:pPr>
                <a:defRPr/>
              </a:pPr>
              <a:t>2/15/23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ＭＳ Ｐゴシック" charset="-128"/>
              <a:cs typeface="ＭＳ Ｐゴシック"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charset="0"/>
              </a:defRPr>
            </a:lvl1pPr>
          </a:lstStyle>
          <a:p>
            <a:pPr>
              <a:defRPr/>
            </a:pPr>
            <a:fld id="{3B26969C-54D5-BE45-B099-F88AF5EBF22E}" type="slidenum">
              <a:rPr lang="en-US"/>
              <a:pPr>
                <a:defRPr/>
              </a:pPr>
              <a:t>‹#›</a:t>
            </a:fld>
            <a:endParaRPr lang="en-US"/>
          </a:p>
        </p:txBody>
      </p:sp>
      <p:sp>
        <p:nvSpPr>
          <p:cNvPr id="73742"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3743"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03" r:id="rId1"/>
    <p:sldLayoutId id="2147485304" r:id="rId2"/>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64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CCECFF"/>
                </a:solidFill>
                <a:latin typeface="Times New Roman" charset="0"/>
              </a:defRPr>
            </a:lvl1pPr>
          </a:lstStyle>
          <a:p>
            <a:pPr>
              <a:defRPr/>
            </a:pPr>
            <a:fld id="{972919B6-9CAC-A947-A060-4B0AFCEB5B05}" type="slidenum">
              <a:rPr lang="en-US"/>
              <a:pPr>
                <a:defRPr/>
              </a:pPr>
              <a:t>‹#›</a:t>
            </a:fld>
            <a:endParaRPr lang="en-US"/>
          </a:p>
        </p:txBody>
      </p:sp>
      <p:sp>
        <p:nvSpPr>
          <p:cNvPr id="106503" name="Rectangle 1031"/>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CCECFF"/>
              </a:solidFill>
              <a:latin typeface="Times New Roman" charset="0"/>
            </a:endParaRPr>
          </a:p>
        </p:txBody>
      </p:sp>
    </p:spTree>
  </p:cSld>
  <p:clrMap bg1="dk2" tx1="lt1" bg2="dk1" tx2="lt2" accent1="accent1" accent2="accent2" accent3="accent3" accent4="accent4" accent5="accent5" accent6="accent6" hlink="hlink" folHlink="folHlink"/>
  <p:sldLayoutIdLst>
    <p:sldLayoutId id="21474853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06503"/>
                                        </p:tgtEl>
                                        <p:attrNameLst>
                                          <p:attrName>style.visibility</p:attrName>
                                        </p:attrNameLst>
                                      </p:cBhvr>
                                      <p:to>
                                        <p:strVal val="visible"/>
                                      </p:to>
                                    </p:set>
                                    <p:animEffect transition="in" filter="wipe(right)">
                                      <p:cBhvr>
                                        <p:cTn id="7" dur="5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folHlink"/>
        </a:buClr>
        <a:buSzPct val="75000"/>
        <a:buFont typeface="Monotype Sorts" charset="0"/>
        <a:buChar char="n"/>
        <a:defRPr kumimoji="1" sz="3200">
          <a:solidFill>
            <a:schemeClr val="tx1"/>
          </a:solidFill>
          <a:effectLst>
            <a:outerShdw blurRad="38100" dist="38100" dir="2700000" algn="tl">
              <a:srgbClr val="000000"/>
            </a:outerShdw>
          </a:effectLst>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folHlink"/>
        </a:buClr>
        <a:buSzPct val="60000"/>
        <a:buFont typeface="Monotype Sorts" charset="0"/>
        <a:buChar char="n"/>
        <a:defRPr kumimoji="1"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50000"/>
        <a:buFont typeface="Monotype Sorts" charset="0"/>
        <a:buChar char="n"/>
        <a:defRPr kumimoji="1"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98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A4E694FE-4B82-F046-A031-E168EC4433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 id="2147485317"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474"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nvGrpSpPr>
            <p:cNvPr id="105479"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6"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0"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3"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grpSp>
          <p:nvGrpSpPr>
            <p:cNvPr id="105480"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grpSp>
      <p:sp>
        <p:nvSpPr>
          <p:cNvPr id="1027" name="Text Box 3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ctr">
              <a:spcBef>
                <a:spcPct val="50000"/>
              </a:spcBef>
              <a:defRPr/>
            </a:pPr>
            <a:endParaRPr lang="en-US" sz="1400" b="1">
              <a:solidFill>
                <a:srgbClr val="FFFFFF"/>
              </a:solidFill>
              <a:latin typeface="Arial" charset="0"/>
            </a:endParaRPr>
          </a:p>
        </p:txBody>
      </p:sp>
      <p:sp>
        <p:nvSpPr>
          <p:cNvPr id="1028" name="Text Box 41"/>
          <p:cNvSpPr txBox="1">
            <a:spLocks noChangeArrowheads="1"/>
          </p:cNvSpPr>
          <p:nvPr/>
        </p:nvSpPr>
        <p:spPr bwMode="auto">
          <a:xfrm>
            <a:off x="450850" y="6537325"/>
            <a:ext cx="9731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ctr">
              <a:spcBef>
                <a:spcPct val="50000"/>
              </a:spcBef>
              <a:defRPr/>
            </a:pPr>
            <a:r>
              <a:rPr lang="en-US" sz="900" b="1">
                <a:solidFill>
                  <a:srgbClr val="FFFFFF"/>
                </a:solidFill>
                <a:latin typeface="Arial" charset="0"/>
              </a:rPr>
              <a:t>© </a:t>
            </a:r>
            <a:r>
              <a:rPr lang="en-US" sz="1000" b="1">
                <a:solidFill>
                  <a:srgbClr val="FFFFFF"/>
                </a:solidFill>
                <a:latin typeface="Arial" charset="0"/>
              </a:rPr>
              <a:t>2006</a:t>
            </a:r>
            <a:r>
              <a:rPr lang="en-US" sz="900" b="1">
                <a:solidFill>
                  <a:srgbClr val="FFFFFF"/>
                </a:solidFill>
                <a:latin typeface="Arial" charset="0"/>
              </a:rPr>
              <a:t> TBBMI</a:t>
            </a:r>
          </a:p>
        </p:txBody>
      </p:sp>
      <p:sp>
        <p:nvSpPr>
          <p:cNvPr id="1066" name="Rectangle 42"/>
          <p:cNvSpPr>
            <a:spLocks noChangeArrowheads="1"/>
          </p:cNvSpPr>
          <p:nvPr/>
        </p:nvSpPr>
        <p:spPr bwMode="auto">
          <a:xfrm>
            <a:off x="7485063" y="6526213"/>
            <a:ext cx="812800" cy="244475"/>
          </a:xfrm>
          <a:prstGeom prst="rect">
            <a:avLst/>
          </a:prstGeom>
          <a:noFill/>
          <a:ln w="12700">
            <a:noFill/>
            <a:miter lim="800000"/>
            <a:headEnd/>
            <a:tailEnd/>
          </a:ln>
          <a:effectLst/>
        </p:spPr>
        <p:txBody>
          <a:bodyPr wrap="none" anchor="ctr">
            <a:spAutoFit/>
          </a:bodyPr>
          <a:lstStyle/>
          <a:p>
            <a:pPr algn="ctr">
              <a:defRPr/>
            </a:pPr>
            <a:r>
              <a:rPr lang="en-US" sz="1000" b="1" dirty="0">
                <a:solidFill>
                  <a:srgbClr val="FFFFFF"/>
                </a:solidFill>
                <a:effectLst>
                  <a:outerShdw blurRad="38100" dist="38100" dir="2700000" algn="tl">
                    <a:srgbClr val="000000"/>
                  </a:outerShdw>
                </a:effectLst>
                <a:latin typeface="Comic Sans MS" charset="0"/>
              </a:rPr>
              <a:t>9.65.03b.</a:t>
            </a:r>
          </a:p>
        </p:txBody>
      </p:sp>
    </p:spTree>
  </p:cSld>
  <p:clrMap bg1="dk2" tx1="lt1" bg2="dk1" tx2="lt2" accent1="accent1" accent2="accent2" accent3="accent3" accent4="accent4" accent5="accent5" accent6="accent6" hlink="hlink" folHlink="folHlink"/>
  <p:sldLayoutIdLst>
    <p:sldLayoutId id="2147485285" r:id="rId1"/>
    <p:sldLayoutId id="2147485286" r:id="rId2"/>
    <p:sldLayoutId id="2147485287" r:id="rId3"/>
    <p:sldLayoutId id="2147485288" r:id="rId4"/>
    <p:sldLayoutId id="2147485289" r:id="rId5"/>
    <p:sldLayoutId id="2147485290" r:id="rId6"/>
    <p:sldLayoutId id="2147485291" r:id="rId7"/>
    <p:sldLayoutId id="2147485292" r:id="rId8"/>
    <p:sldLayoutId id="2147485293" r:id="rId9"/>
    <p:sldLayoutId id="2147485294" r:id="rId10"/>
    <p:sldLayoutId id="2147485295" r:id="rId11"/>
  </p:sldLayoutIdLst>
  <p:transition spd="slow">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6303963" y="0"/>
            <a:ext cx="2840037" cy="3254375"/>
            <a:chOff x="3115" y="0"/>
            <a:chExt cx="2170" cy="2486"/>
          </a:xfrm>
        </p:grpSpPr>
        <p:grpSp>
          <p:nvGrpSpPr>
            <p:cNvPr id="106504" name="Group 3"/>
            <p:cNvGrpSpPr>
              <a:grpSpLocks/>
            </p:cNvGrpSpPr>
            <p:nvPr/>
          </p:nvGrpSpPr>
          <p:grpSpPr bwMode="auto">
            <a:xfrm>
              <a:off x="4080" y="1910"/>
              <a:ext cx="768" cy="576"/>
              <a:chOff x="0" y="0"/>
              <a:chExt cx="768" cy="576"/>
            </a:xfrm>
          </p:grpSpPr>
          <p:sp>
            <p:nvSpPr>
              <p:cNvPr id="106636"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7"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5" name="Group 6"/>
            <p:cNvGrpSpPr>
              <a:grpSpLocks/>
            </p:cNvGrpSpPr>
            <p:nvPr/>
          </p:nvGrpSpPr>
          <p:grpSpPr bwMode="auto">
            <a:xfrm>
              <a:off x="4257" y="1103"/>
              <a:ext cx="768" cy="576"/>
              <a:chOff x="0" y="0"/>
              <a:chExt cx="768" cy="576"/>
            </a:xfrm>
          </p:grpSpPr>
          <p:sp>
            <p:nvSpPr>
              <p:cNvPr id="106634"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5"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6" name="Group 9"/>
            <p:cNvGrpSpPr>
              <a:grpSpLocks/>
            </p:cNvGrpSpPr>
            <p:nvPr/>
          </p:nvGrpSpPr>
          <p:grpSpPr bwMode="auto">
            <a:xfrm>
              <a:off x="3134" y="0"/>
              <a:ext cx="768" cy="576"/>
              <a:chOff x="0" y="0"/>
              <a:chExt cx="768" cy="576"/>
            </a:xfrm>
          </p:grpSpPr>
          <p:sp>
            <p:nvSpPr>
              <p:cNvPr id="10663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3"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7" name="Group 12"/>
            <p:cNvGrpSpPr>
              <a:grpSpLocks/>
            </p:cNvGrpSpPr>
            <p:nvPr/>
          </p:nvGrpSpPr>
          <p:grpSpPr bwMode="auto">
            <a:xfrm>
              <a:off x="3115" y="0"/>
              <a:ext cx="2170" cy="1702"/>
              <a:chOff x="3115" y="0"/>
              <a:chExt cx="2170" cy="1702"/>
            </a:xfrm>
          </p:grpSpPr>
          <p:grpSp>
            <p:nvGrpSpPr>
              <p:cNvPr id="106508" name="Group 13"/>
              <p:cNvGrpSpPr>
                <a:grpSpLocks/>
              </p:cNvGrpSpPr>
              <p:nvPr/>
            </p:nvGrpSpPr>
            <p:grpSpPr bwMode="auto">
              <a:xfrm>
                <a:off x="3640" y="308"/>
                <a:ext cx="1145" cy="844"/>
                <a:chOff x="1265" y="814"/>
                <a:chExt cx="2919" cy="2151"/>
              </a:xfrm>
            </p:grpSpPr>
            <p:sp>
              <p:nvSpPr>
                <p:cNvPr id="106630"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1"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9" name="Group 16"/>
              <p:cNvGrpSpPr>
                <a:grpSpLocks/>
              </p:cNvGrpSpPr>
              <p:nvPr/>
            </p:nvGrpSpPr>
            <p:grpSpPr bwMode="auto">
              <a:xfrm>
                <a:off x="3115" y="0"/>
                <a:ext cx="2145" cy="1702"/>
                <a:chOff x="3115" y="0"/>
                <a:chExt cx="2145" cy="1702"/>
              </a:xfrm>
            </p:grpSpPr>
            <p:grpSp>
              <p:nvGrpSpPr>
                <p:cNvPr id="106532" name="Group 17"/>
                <p:cNvGrpSpPr>
                  <a:grpSpLocks/>
                </p:cNvGrpSpPr>
                <p:nvPr/>
              </p:nvGrpSpPr>
              <p:grpSpPr bwMode="auto">
                <a:xfrm>
                  <a:off x="4505" y="589"/>
                  <a:ext cx="493" cy="912"/>
                  <a:chOff x="3471" y="1530"/>
                  <a:chExt cx="1258" cy="2327"/>
                </a:xfrm>
              </p:grpSpPr>
              <p:sp>
                <p:nvSpPr>
                  <p:cNvPr id="106628" name="Freeform 18"/>
                  <p:cNvSpPr>
                    <a:spLocks/>
                  </p:cNvSpPr>
                  <p:nvPr/>
                </p:nvSpPr>
                <p:spPr bwMode="hidden">
                  <a:xfrm rot="2711884">
                    <a:off x="2767" y="2235"/>
                    <a:ext cx="1720" cy="313"/>
                  </a:xfrm>
                  <a:custGeom>
                    <a:avLst/>
                    <a:gdLst>
                      <a:gd name="T0" fmla="*/ 0 w 2736"/>
                      <a:gd name="T1" fmla="*/ 47 h 504"/>
                      <a:gd name="T2" fmla="*/ 85 w 2736"/>
                      <a:gd name="T3" fmla="*/ 16 h 504"/>
                      <a:gd name="T4" fmla="*/ 174 w 2736"/>
                      <a:gd name="T5" fmla="*/ 2 h 504"/>
                      <a:gd name="T6" fmla="*/ 268 w 2736"/>
                      <a:gd name="T7" fmla="*/ 2 h 504"/>
                      <a:gd name="T8" fmla="*/ 267 w 2736"/>
                      <a:gd name="T9" fmla="*/ 10 h 504"/>
                      <a:gd name="T10" fmla="*/ 173 w 2736"/>
                      <a:gd name="T11" fmla="*/ 10 h 504"/>
                      <a:gd name="T12" fmla="*/ 6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629" name="Freeform 19"/>
                  <p:cNvSpPr>
                    <a:spLocks/>
                  </p:cNvSpPr>
                  <p:nvPr/>
                </p:nvSpPr>
                <p:spPr bwMode="hidden">
                  <a:xfrm rot="2711884">
                    <a:off x="4021" y="3148"/>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33" name="Group 20"/>
                <p:cNvGrpSpPr>
                  <a:grpSpLocks/>
                </p:cNvGrpSpPr>
                <p:nvPr/>
              </p:nvGrpSpPr>
              <p:grpSpPr bwMode="auto">
                <a:xfrm>
                  <a:off x="4267" y="781"/>
                  <a:ext cx="966" cy="522"/>
                  <a:chOff x="2864" y="2019"/>
                  <a:chExt cx="2463" cy="1332"/>
                </a:xfrm>
              </p:grpSpPr>
              <p:sp>
                <p:nvSpPr>
                  <p:cNvPr id="106626" name="Freeform 21"/>
                  <p:cNvSpPr>
                    <a:spLocks/>
                  </p:cNvSpPr>
                  <p:nvPr/>
                </p:nvSpPr>
                <p:spPr bwMode="hidden">
                  <a:xfrm rot="2104081">
                    <a:off x="2865" y="2019"/>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7" name="Freeform 22"/>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4" name="Group 23"/>
                <p:cNvGrpSpPr>
                  <a:grpSpLocks/>
                </p:cNvGrpSpPr>
                <p:nvPr/>
              </p:nvGrpSpPr>
              <p:grpSpPr bwMode="auto">
                <a:xfrm>
                  <a:off x="4280" y="707"/>
                  <a:ext cx="971" cy="417"/>
                  <a:chOff x="2897" y="1832"/>
                  <a:chExt cx="2477" cy="1064"/>
                </a:xfrm>
              </p:grpSpPr>
              <p:sp>
                <p:nvSpPr>
                  <p:cNvPr id="106624" name="Freeform 24"/>
                  <p:cNvSpPr>
                    <a:spLocks/>
                  </p:cNvSpPr>
                  <p:nvPr/>
                </p:nvSpPr>
                <p:spPr bwMode="hidden">
                  <a:xfrm rot="1582915">
                    <a:off x="2896" y="1832"/>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5" name="Freeform 25"/>
                  <p:cNvSpPr>
                    <a:spLocks/>
                  </p:cNvSpPr>
                  <p:nvPr/>
                </p:nvSpPr>
                <p:spPr bwMode="hidden">
                  <a:xfrm rot="1582915">
                    <a:off x="4443" y="2420"/>
                    <a:ext cx="931" cy="477"/>
                  </a:xfrm>
                  <a:custGeom>
                    <a:avLst/>
                    <a:gdLst>
                      <a:gd name="T0" fmla="*/ 1 w 1769"/>
                      <a:gd name="T1" fmla="*/ 1 h 791"/>
                      <a:gd name="T2" fmla="*/ 19 w 1769"/>
                      <a:gd name="T3" fmla="*/ 5 h 791"/>
                      <a:gd name="T4" fmla="*/ 47 w 1769"/>
                      <a:gd name="T5" fmla="*/ 16 h 791"/>
                      <a:gd name="T6" fmla="*/ 65 w 1769"/>
                      <a:gd name="T7" fmla="*/ 34 h 791"/>
                      <a:gd name="T8" fmla="*/ 71 w 1769"/>
                      <a:gd name="T9" fmla="*/ 48 h 791"/>
                      <a:gd name="T10" fmla="*/ 68 w 1769"/>
                      <a:gd name="T11" fmla="*/ 63 h 791"/>
                      <a:gd name="T12" fmla="*/ 64 w 1769"/>
                      <a:gd name="T13" fmla="*/ 51 h 791"/>
                      <a:gd name="T14" fmla="*/ 56 w 1769"/>
                      <a:gd name="T15" fmla="*/ 36 h 791"/>
                      <a:gd name="T16" fmla="*/ 45 w 1769"/>
                      <a:gd name="T17" fmla="*/ 24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5" name="Group 26"/>
                <p:cNvGrpSpPr>
                  <a:grpSpLocks/>
                </p:cNvGrpSpPr>
                <p:nvPr/>
              </p:nvGrpSpPr>
              <p:grpSpPr bwMode="auto">
                <a:xfrm>
                  <a:off x="4291" y="630"/>
                  <a:ext cx="969" cy="364"/>
                  <a:chOff x="2924" y="1636"/>
                  <a:chExt cx="2472" cy="927"/>
                </a:xfrm>
              </p:grpSpPr>
              <p:sp>
                <p:nvSpPr>
                  <p:cNvPr id="106622" name="Freeform 27"/>
                  <p:cNvSpPr>
                    <a:spLocks/>
                  </p:cNvSpPr>
                  <p:nvPr/>
                </p:nvSpPr>
                <p:spPr bwMode="hidden">
                  <a:xfrm rot="1080363">
                    <a:off x="2922" y="1634"/>
                    <a:ext cx="1677" cy="334"/>
                  </a:xfrm>
                  <a:custGeom>
                    <a:avLst/>
                    <a:gdLst>
                      <a:gd name="T0" fmla="*/ 0 w 2736"/>
                      <a:gd name="T1" fmla="*/ 64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7 h 504"/>
                      <a:gd name="T14" fmla="*/ 0 w 2736"/>
                      <a:gd name="T15" fmla="*/ 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3" name="Freeform 28"/>
                  <p:cNvSpPr>
                    <a:spLocks/>
                  </p:cNvSpPr>
                  <p:nvPr/>
                </p:nvSpPr>
                <p:spPr bwMode="hidden">
                  <a:xfrm rot="1080363">
                    <a:off x="4494" y="2036"/>
                    <a:ext cx="900" cy="525"/>
                  </a:xfrm>
                  <a:custGeom>
                    <a:avLst/>
                    <a:gdLst>
                      <a:gd name="T0" fmla="*/ 1 w 1769"/>
                      <a:gd name="T1" fmla="*/ 1 h 791"/>
                      <a:gd name="T2" fmla="*/ 17 w 1769"/>
                      <a:gd name="T3" fmla="*/ 7 h 791"/>
                      <a:gd name="T4" fmla="*/ 40 w 1769"/>
                      <a:gd name="T5" fmla="*/ 25 h 791"/>
                      <a:gd name="T6" fmla="*/ 55 w 1769"/>
                      <a:gd name="T7" fmla="*/ 56 h 791"/>
                      <a:gd name="T8" fmla="*/ 60 w 1769"/>
                      <a:gd name="T9" fmla="*/ 78 h 791"/>
                      <a:gd name="T10" fmla="*/ 57 w 1769"/>
                      <a:gd name="T11" fmla="*/ 102 h 791"/>
                      <a:gd name="T12" fmla="*/ 54 w 1769"/>
                      <a:gd name="T13" fmla="*/ 82 h 791"/>
                      <a:gd name="T14" fmla="*/ 47 w 1769"/>
                      <a:gd name="T15" fmla="*/ 58 h 791"/>
                      <a:gd name="T16" fmla="*/ 38 w 1769"/>
                      <a:gd name="T17" fmla="*/ 38 h 791"/>
                      <a:gd name="T18" fmla="*/ 20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6" name="Group 29"/>
                <p:cNvGrpSpPr>
                  <a:grpSpLocks/>
                </p:cNvGrpSpPr>
                <p:nvPr/>
              </p:nvGrpSpPr>
              <p:grpSpPr bwMode="auto">
                <a:xfrm>
                  <a:off x="4304" y="543"/>
                  <a:ext cx="918" cy="258"/>
                  <a:chOff x="2958" y="1414"/>
                  <a:chExt cx="2342" cy="657"/>
                </a:xfrm>
              </p:grpSpPr>
              <p:sp>
                <p:nvSpPr>
                  <p:cNvPr id="106620" name="Freeform 30"/>
                  <p:cNvSpPr>
                    <a:spLocks/>
                  </p:cNvSpPr>
                  <p:nvPr/>
                </p:nvSpPr>
                <p:spPr bwMode="hidden">
                  <a:xfrm rot="463793">
                    <a:off x="2957" y="1415"/>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1" name="Freeform 31"/>
                  <p:cNvSpPr>
                    <a:spLocks/>
                  </p:cNvSpPr>
                  <p:nvPr/>
                </p:nvSpPr>
                <p:spPr bwMode="hidden">
                  <a:xfrm rot="463793">
                    <a:off x="4470" y="1581"/>
                    <a:ext cx="829" cy="488"/>
                  </a:xfrm>
                  <a:custGeom>
                    <a:avLst/>
                    <a:gdLst>
                      <a:gd name="T0" fmla="*/ 0 w 1769"/>
                      <a:gd name="T1" fmla="*/ 1 h 791"/>
                      <a:gd name="T2" fmla="*/ 11 w 1769"/>
                      <a:gd name="T3" fmla="*/ 6 h 791"/>
                      <a:gd name="T4" fmla="*/ 26 w 1769"/>
                      <a:gd name="T5" fmla="*/ 18 h 791"/>
                      <a:gd name="T6" fmla="*/ 37 w 1769"/>
                      <a:gd name="T7" fmla="*/ 39 h 791"/>
                      <a:gd name="T8" fmla="*/ 40 w 1769"/>
                      <a:gd name="T9" fmla="*/ 54 h 791"/>
                      <a:gd name="T10" fmla="*/ 38 w 1769"/>
                      <a:gd name="T11" fmla="*/ 70 h 791"/>
                      <a:gd name="T12" fmla="*/ 36 w 1769"/>
                      <a:gd name="T13" fmla="*/ 57 h 791"/>
                      <a:gd name="T14" fmla="*/ 31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7" name="Group 32"/>
                <p:cNvGrpSpPr>
                  <a:grpSpLocks/>
                </p:cNvGrpSpPr>
                <p:nvPr/>
              </p:nvGrpSpPr>
              <p:grpSpPr bwMode="auto">
                <a:xfrm>
                  <a:off x="4314" y="487"/>
                  <a:ext cx="843" cy="134"/>
                  <a:chOff x="2983" y="1269"/>
                  <a:chExt cx="2150" cy="343"/>
                </a:xfrm>
              </p:grpSpPr>
              <p:sp>
                <p:nvSpPr>
                  <p:cNvPr id="106618" name="Freeform 33"/>
                  <p:cNvSpPr>
                    <a:spLocks/>
                  </p:cNvSpPr>
                  <p:nvPr/>
                </p:nvSpPr>
                <p:spPr bwMode="hidden">
                  <a:xfrm rot="-84182">
                    <a:off x="2982" y="1286"/>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9" name="Freeform 34"/>
                  <p:cNvSpPr>
                    <a:spLocks/>
                  </p:cNvSpPr>
                  <p:nvPr/>
                </p:nvSpPr>
                <p:spPr bwMode="hidden">
                  <a:xfrm rot="-84182">
                    <a:off x="4377" y="1267"/>
                    <a:ext cx="755"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8" name="Group 35"/>
                <p:cNvGrpSpPr>
                  <a:grpSpLocks/>
                </p:cNvGrpSpPr>
                <p:nvPr/>
              </p:nvGrpSpPr>
              <p:grpSpPr bwMode="auto">
                <a:xfrm>
                  <a:off x="4296" y="349"/>
                  <a:ext cx="737" cy="167"/>
                  <a:chOff x="2938" y="917"/>
                  <a:chExt cx="1879" cy="427"/>
                </a:xfrm>
              </p:grpSpPr>
              <p:sp>
                <p:nvSpPr>
                  <p:cNvPr id="106616" name="Freeform 36"/>
                  <p:cNvSpPr>
                    <a:spLocks/>
                  </p:cNvSpPr>
                  <p:nvPr/>
                </p:nvSpPr>
                <p:spPr bwMode="hidden">
                  <a:xfrm rot="-802576">
                    <a:off x="2936" y="1128"/>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7" name="Freeform 37"/>
                  <p:cNvSpPr>
                    <a:spLocks/>
                  </p:cNvSpPr>
                  <p:nvPr/>
                </p:nvSpPr>
                <p:spPr bwMode="hidden">
                  <a:xfrm rot="-802576">
                    <a:off x="4154" y="918"/>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9" name="Group 38"/>
                <p:cNvGrpSpPr>
                  <a:grpSpLocks/>
                </p:cNvGrpSpPr>
                <p:nvPr/>
              </p:nvGrpSpPr>
              <p:grpSpPr bwMode="auto">
                <a:xfrm>
                  <a:off x="3394" y="637"/>
                  <a:ext cx="493" cy="912"/>
                  <a:chOff x="637" y="1653"/>
                  <a:chExt cx="1257" cy="2326"/>
                </a:xfrm>
              </p:grpSpPr>
              <p:sp>
                <p:nvSpPr>
                  <p:cNvPr id="106614" name="Freeform 39"/>
                  <p:cNvSpPr>
                    <a:spLocks/>
                  </p:cNvSpPr>
                  <p:nvPr/>
                </p:nvSpPr>
                <p:spPr bwMode="hidden">
                  <a:xfrm rot="18888116" flipH="1">
                    <a:off x="875" y="2357"/>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5" name="Freeform 40"/>
                  <p:cNvSpPr>
                    <a:spLocks/>
                  </p:cNvSpPr>
                  <p:nvPr/>
                </p:nvSpPr>
                <p:spPr bwMode="hidden">
                  <a:xfrm rot="18888116" flipH="1">
                    <a:off x="419" y="3271"/>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0" name="Group 41"/>
                <p:cNvGrpSpPr>
                  <a:grpSpLocks/>
                </p:cNvGrpSpPr>
                <p:nvPr/>
              </p:nvGrpSpPr>
              <p:grpSpPr bwMode="auto">
                <a:xfrm>
                  <a:off x="3142" y="850"/>
                  <a:ext cx="966" cy="522"/>
                  <a:chOff x="-5" y="2196"/>
                  <a:chExt cx="2463" cy="1332"/>
                </a:xfrm>
              </p:grpSpPr>
              <p:sp>
                <p:nvSpPr>
                  <p:cNvPr id="106612" name="Freeform 42"/>
                  <p:cNvSpPr>
                    <a:spLocks/>
                  </p:cNvSpPr>
                  <p:nvPr/>
                </p:nvSpPr>
                <p:spPr bwMode="hidden">
                  <a:xfrm rot="19495919" flipH="1">
                    <a:off x="644" y="2196"/>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3" name="Freeform 43"/>
                  <p:cNvSpPr>
                    <a:spLocks/>
                  </p:cNvSpPr>
                  <p:nvPr/>
                </p:nvSpPr>
                <p:spPr bwMode="hidden">
                  <a:xfrm rot="19495919" flipH="1">
                    <a:off x="-6" y="2982"/>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1" name="Group 44"/>
                <p:cNvGrpSpPr>
                  <a:grpSpLocks/>
                </p:cNvGrpSpPr>
                <p:nvPr/>
              </p:nvGrpSpPr>
              <p:grpSpPr bwMode="auto">
                <a:xfrm>
                  <a:off x="3124" y="777"/>
                  <a:ext cx="971" cy="417"/>
                  <a:chOff x="-52" y="2009"/>
                  <a:chExt cx="2477" cy="1064"/>
                </a:xfrm>
              </p:grpSpPr>
              <p:sp>
                <p:nvSpPr>
                  <p:cNvPr id="106610" name="Freeform 45"/>
                  <p:cNvSpPr>
                    <a:spLocks/>
                  </p:cNvSpPr>
                  <p:nvPr/>
                </p:nvSpPr>
                <p:spPr bwMode="hidden">
                  <a:xfrm rot="20017085" flipH="1">
                    <a:off x="689" y="2010"/>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1" name="Freeform 46"/>
                  <p:cNvSpPr>
                    <a:spLocks/>
                  </p:cNvSpPr>
                  <p:nvPr/>
                </p:nvSpPr>
                <p:spPr bwMode="hidden">
                  <a:xfrm rot="20017085" flipH="1">
                    <a:off x="-53" y="2598"/>
                    <a:ext cx="931" cy="473"/>
                  </a:xfrm>
                  <a:custGeom>
                    <a:avLst/>
                    <a:gdLst>
                      <a:gd name="T0" fmla="*/ 1 w 1769"/>
                      <a:gd name="T1" fmla="*/ 1 h 791"/>
                      <a:gd name="T2" fmla="*/ 19 w 1769"/>
                      <a:gd name="T3" fmla="*/ 4 h 791"/>
                      <a:gd name="T4" fmla="*/ 47 w 1769"/>
                      <a:gd name="T5" fmla="*/ 16 h 791"/>
                      <a:gd name="T6" fmla="*/ 65 w 1769"/>
                      <a:gd name="T7" fmla="*/ 33 h 791"/>
                      <a:gd name="T8" fmla="*/ 71 w 1769"/>
                      <a:gd name="T9" fmla="*/ 47 h 791"/>
                      <a:gd name="T10" fmla="*/ 68 w 1769"/>
                      <a:gd name="T11" fmla="*/ 60 h 791"/>
                      <a:gd name="T12" fmla="*/ 64 w 1769"/>
                      <a:gd name="T13" fmla="*/ 48 h 791"/>
                      <a:gd name="T14" fmla="*/ 56 w 1769"/>
                      <a:gd name="T15" fmla="*/ 35 h 791"/>
                      <a:gd name="T16" fmla="*/ 45 w 1769"/>
                      <a:gd name="T17" fmla="*/ 23 h 791"/>
                      <a:gd name="T18" fmla="*/ 24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2" name="Group 47"/>
                <p:cNvGrpSpPr>
                  <a:grpSpLocks/>
                </p:cNvGrpSpPr>
                <p:nvPr/>
              </p:nvGrpSpPr>
              <p:grpSpPr bwMode="auto">
                <a:xfrm>
                  <a:off x="3115" y="700"/>
                  <a:ext cx="969" cy="363"/>
                  <a:chOff x="-74" y="1813"/>
                  <a:chExt cx="2472" cy="927"/>
                </a:xfrm>
              </p:grpSpPr>
              <p:sp>
                <p:nvSpPr>
                  <p:cNvPr id="106608" name="Freeform 48"/>
                  <p:cNvSpPr>
                    <a:spLocks/>
                  </p:cNvSpPr>
                  <p:nvPr/>
                </p:nvSpPr>
                <p:spPr bwMode="hidden">
                  <a:xfrm rot="20519637" flipH="1">
                    <a:off x="721" y="1812"/>
                    <a:ext cx="1677" cy="334"/>
                  </a:xfrm>
                  <a:custGeom>
                    <a:avLst/>
                    <a:gdLst>
                      <a:gd name="T0" fmla="*/ 0 w 2736"/>
                      <a:gd name="T1" fmla="*/ 64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7 h 504"/>
                      <a:gd name="T14" fmla="*/ 0 w 2736"/>
                      <a:gd name="T15" fmla="*/ 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9" name="Freeform 49"/>
                  <p:cNvSpPr>
                    <a:spLocks/>
                  </p:cNvSpPr>
                  <p:nvPr/>
                </p:nvSpPr>
                <p:spPr bwMode="hidden">
                  <a:xfrm rot="20519637" flipH="1">
                    <a:off x="-74" y="2212"/>
                    <a:ext cx="900"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7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3" name="Group 50"/>
                <p:cNvGrpSpPr>
                  <a:grpSpLocks/>
                </p:cNvGrpSpPr>
                <p:nvPr/>
              </p:nvGrpSpPr>
              <p:grpSpPr bwMode="auto">
                <a:xfrm>
                  <a:off x="3153" y="613"/>
                  <a:ext cx="918" cy="257"/>
                  <a:chOff x="22" y="1591"/>
                  <a:chExt cx="2342" cy="657"/>
                </a:xfrm>
              </p:grpSpPr>
              <p:sp>
                <p:nvSpPr>
                  <p:cNvPr id="106606" name="Freeform 51"/>
                  <p:cNvSpPr>
                    <a:spLocks/>
                  </p:cNvSpPr>
                  <p:nvPr/>
                </p:nvSpPr>
                <p:spPr bwMode="hidden">
                  <a:xfrm rot="21136207" flipH="1">
                    <a:off x="819" y="1589"/>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7" name="Freeform 52"/>
                  <p:cNvSpPr>
                    <a:spLocks/>
                  </p:cNvSpPr>
                  <p:nvPr/>
                </p:nvSpPr>
                <p:spPr bwMode="hidden">
                  <a:xfrm rot="21136207" flipH="1">
                    <a:off x="21" y="1757"/>
                    <a:ext cx="829" cy="490"/>
                  </a:xfrm>
                  <a:custGeom>
                    <a:avLst/>
                    <a:gdLst>
                      <a:gd name="T0" fmla="*/ 0 w 1769"/>
                      <a:gd name="T1" fmla="*/ 1 h 791"/>
                      <a:gd name="T2" fmla="*/ 11 w 1769"/>
                      <a:gd name="T3" fmla="*/ 6 h 791"/>
                      <a:gd name="T4" fmla="*/ 26 w 1769"/>
                      <a:gd name="T5" fmla="*/ 19 h 791"/>
                      <a:gd name="T6" fmla="*/ 37 w 1769"/>
                      <a:gd name="T7" fmla="*/ 40 h 791"/>
                      <a:gd name="T8" fmla="*/ 40 w 1769"/>
                      <a:gd name="T9" fmla="*/ 56 h 791"/>
                      <a:gd name="T10" fmla="*/ 38 w 1769"/>
                      <a:gd name="T11" fmla="*/ 72 h 791"/>
                      <a:gd name="T12" fmla="*/ 36 w 1769"/>
                      <a:gd name="T13" fmla="*/ 58 h 791"/>
                      <a:gd name="T14" fmla="*/ 31 w 1769"/>
                      <a:gd name="T15" fmla="*/ 42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4" name="Group 53"/>
                <p:cNvGrpSpPr>
                  <a:grpSpLocks/>
                </p:cNvGrpSpPr>
                <p:nvPr/>
              </p:nvGrpSpPr>
              <p:grpSpPr bwMode="auto">
                <a:xfrm>
                  <a:off x="3218" y="556"/>
                  <a:ext cx="843" cy="134"/>
                  <a:chOff x="189" y="1446"/>
                  <a:chExt cx="2150" cy="343"/>
                </a:xfrm>
              </p:grpSpPr>
              <p:sp>
                <p:nvSpPr>
                  <p:cNvPr id="106604" name="Freeform 54"/>
                  <p:cNvSpPr>
                    <a:spLocks/>
                  </p:cNvSpPr>
                  <p:nvPr/>
                </p:nvSpPr>
                <p:spPr bwMode="hidden">
                  <a:xfrm rot="84182" flipH="1">
                    <a:off x="935" y="1463"/>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5" name="Freeform 55"/>
                  <p:cNvSpPr>
                    <a:spLocks/>
                  </p:cNvSpPr>
                  <p:nvPr/>
                </p:nvSpPr>
                <p:spPr bwMode="hidden">
                  <a:xfrm rot="84182" flipH="1">
                    <a:off x="189" y="1444"/>
                    <a:ext cx="755"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5" name="Group 56"/>
                <p:cNvGrpSpPr>
                  <a:grpSpLocks/>
                </p:cNvGrpSpPr>
                <p:nvPr/>
              </p:nvGrpSpPr>
              <p:grpSpPr bwMode="auto">
                <a:xfrm>
                  <a:off x="3342" y="418"/>
                  <a:ext cx="737" cy="167"/>
                  <a:chOff x="505" y="1094"/>
                  <a:chExt cx="1879" cy="427"/>
                </a:xfrm>
              </p:grpSpPr>
              <p:sp>
                <p:nvSpPr>
                  <p:cNvPr id="106602" name="Freeform 57"/>
                  <p:cNvSpPr>
                    <a:spLocks/>
                  </p:cNvSpPr>
                  <p:nvPr/>
                </p:nvSpPr>
                <p:spPr bwMode="hidden">
                  <a:xfrm rot="802576" flipH="1">
                    <a:off x="1151" y="1306"/>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3" name="Freeform 58"/>
                  <p:cNvSpPr>
                    <a:spLocks/>
                  </p:cNvSpPr>
                  <p:nvPr/>
                </p:nvSpPr>
                <p:spPr bwMode="hidden">
                  <a:xfrm rot="802576" flipH="1">
                    <a:off x="505" y="1095"/>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6" name="Group 59"/>
                <p:cNvGrpSpPr>
                  <a:grpSpLocks/>
                </p:cNvGrpSpPr>
                <p:nvPr/>
              </p:nvGrpSpPr>
              <p:grpSpPr bwMode="auto">
                <a:xfrm>
                  <a:off x="3386" y="341"/>
                  <a:ext cx="725" cy="218"/>
                  <a:chOff x="616" y="899"/>
                  <a:chExt cx="1850" cy="554"/>
                </a:xfrm>
              </p:grpSpPr>
              <p:sp>
                <p:nvSpPr>
                  <p:cNvPr id="106600" name="Freeform 60"/>
                  <p:cNvSpPr>
                    <a:spLocks/>
                  </p:cNvSpPr>
                  <p:nvPr/>
                </p:nvSpPr>
                <p:spPr bwMode="hidden">
                  <a:xfrm rot="1277471" flipH="1">
                    <a:off x="1231" y="1237"/>
                    <a:ext cx="1235" cy="216"/>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1" name="Freeform 61"/>
                  <p:cNvSpPr>
                    <a:spLocks/>
                  </p:cNvSpPr>
                  <p:nvPr/>
                </p:nvSpPr>
                <p:spPr bwMode="hidden">
                  <a:xfrm rot="1277471" flipH="1">
                    <a:off x="615" y="898"/>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7" name="Group 62"/>
                <p:cNvGrpSpPr>
                  <a:grpSpLocks/>
                </p:cNvGrpSpPr>
                <p:nvPr/>
              </p:nvGrpSpPr>
              <p:grpSpPr bwMode="auto">
                <a:xfrm>
                  <a:off x="3472" y="231"/>
                  <a:ext cx="693" cy="291"/>
                  <a:chOff x="3472" y="231"/>
                  <a:chExt cx="693" cy="291"/>
                </a:xfrm>
              </p:grpSpPr>
              <p:sp>
                <p:nvSpPr>
                  <p:cNvPr id="106598" name="Freeform 63"/>
                  <p:cNvSpPr>
                    <a:spLocks/>
                  </p:cNvSpPr>
                  <p:nvPr/>
                </p:nvSpPr>
                <p:spPr bwMode="hidden">
                  <a:xfrm rot="2028410" flipH="1">
                    <a:off x="3680" y="438"/>
                    <a:ext cx="484"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9" name="Freeform 64"/>
                  <p:cNvSpPr>
                    <a:spLocks/>
                  </p:cNvSpPr>
                  <p:nvPr/>
                </p:nvSpPr>
                <p:spPr bwMode="hidden">
                  <a:xfrm rot="2028410" flipH="1">
                    <a:off x="3472" y="230"/>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8" name="Group 65"/>
                <p:cNvGrpSpPr>
                  <a:grpSpLocks/>
                </p:cNvGrpSpPr>
                <p:nvPr/>
              </p:nvGrpSpPr>
              <p:grpSpPr bwMode="auto">
                <a:xfrm>
                  <a:off x="3554" y="118"/>
                  <a:ext cx="664" cy="349"/>
                  <a:chOff x="3554" y="118"/>
                  <a:chExt cx="664" cy="349"/>
                </a:xfrm>
              </p:grpSpPr>
              <p:sp>
                <p:nvSpPr>
                  <p:cNvPr id="106596"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7"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9" name="Group 68"/>
                <p:cNvGrpSpPr>
                  <a:grpSpLocks/>
                </p:cNvGrpSpPr>
                <p:nvPr/>
              </p:nvGrpSpPr>
              <p:grpSpPr bwMode="auto">
                <a:xfrm>
                  <a:off x="3784" y="30"/>
                  <a:ext cx="305" cy="593"/>
                  <a:chOff x="1633" y="104"/>
                  <a:chExt cx="778" cy="1512"/>
                </a:xfrm>
              </p:grpSpPr>
              <p:sp>
                <p:nvSpPr>
                  <p:cNvPr id="106594" name="Freeform 69"/>
                  <p:cNvSpPr>
                    <a:spLocks/>
                  </p:cNvSpPr>
                  <p:nvPr/>
                </p:nvSpPr>
                <p:spPr bwMode="hidden">
                  <a:xfrm rot="3473776" flipH="1">
                    <a:off x="1752" y="958"/>
                    <a:ext cx="1101" cy="217"/>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5" name="Freeform 70"/>
                  <p:cNvSpPr>
                    <a:spLocks/>
                  </p:cNvSpPr>
                  <p:nvPr/>
                </p:nvSpPr>
                <p:spPr bwMode="hidden">
                  <a:xfrm rot="3473776" flipH="1">
                    <a:off x="1505"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0" name="Group 71"/>
                <p:cNvGrpSpPr>
                  <a:grpSpLocks/>
                </p:cNvGrpSpPr>
                <p:nvPr/>
              </p:nvGrpSpPr>
              <p:grpSpPr bwMode="auto">
                <a:xfrm>
                  <a:off x="3903" y="0"/>
                  <a:ext cx="248" cy="601"/>
                  <a:chOff x="1935" y="28"/>
                  <a:chExt cx="634" cy="1534"/>
                </a:xfrm>
              </p:grpSpPr>
              <p:sp>
                <p:nvSpPr>
                  <p:cNvPr id="106592" name="Freeform 72"/>
                  <p:cNvSpPr>
                    <a:spLocks/>
                  </p:cNvSpPr>
                  <p:nvPr/>
                </p:nvSpPr>
                <p:spPr bwMode="hidden">
                  <a:xfrm rot="4126480" flipH="1">
                    <a:off x="1932" y="924"/>
                    <a:ext cx="1059" cy="214"/>
                  </a:xfrm>
                  <a:custGeom>
                    <a:avLst/>
                    <a:gdLst>
                      <a:gd name="T0" fmla="*/ 0 w 2736"/>
                      <a:gd name="T1" fmla="*/ 7 h 504"/>
                      <a:gd name="T2" fmla="*/ 7 w 2736"/>
                      <a:gd name="T3" fmla="*/ 3 h 504"/>
                      <a:gd name="T4" fmla="*/ 15 w 2736"/>
                      <a:gd name="T5" fmla="*/ 0 h 504"/>
                      <a:gd name="T6" fmla="*/ 24 w 2736"/>
                      <a:gd name="T7" fmla="*/ 0 h 504"/>
                      <a:gd name="T8" fmla="*/ 24 w 2736"/>
                      <a:gd name="T9" fmla="*/ 1 h 504"/>
                      <a:gd name="T10" fmla="*/ 15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3" name="Freeform 73"/>
                  <p:cNvSpPr>
                    <a:spLocks/>
                  </p:cNvSpPr>
                  <p:nvPr/>
                </p:nvSpPr>
                <p:spPr bwMode="hidden">
                  <a:xfrm rot="4126480" flipH="1">
                    <a:off x="1820"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1" name="Group 74"/>
                <p:cNvGrpSpPr>
                  <a:grpSpLocks/>
                </p:cNvGrpSpPr>
                <p:nvPr/>
              </p:nvGrpSpPr>
              <p:grpSpPr bwMode="auto">
                <a:xfrm>
                  <a:off x="4251" y="252"/>
                  <a:ext cx="723" cy="222"/>
                  <a:chOff x="2822" y="672"/>
                  <a:chExt cx="1845" cy="566"/>
                </a:xfrm>
              </p:grpSpPr>
              <p:sp>
                <p:nvSpPr>
                  <p:cNvPr id="106590" name="Freeform 75"/>
                  <p:cNvSpPr>
                    <a:spLocks/>
                  </p:cNvSpPr>
                  <p:nvPr/>
                </p:nvSpPr>
                <p:spPr bwMode="hidden">
                  <a:xfrm rot="-1325434">
                    <a:off x="2820" y="1022"/>
                    <a:ext cx="1232" cy="216"/>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1" name="Freeform 76"/>
                  <p:cNvSpPr>
                    <a:spLocks/>
                  </p:cNvSpPr>
                  <p:nvPr/>
                </p:nvSpPr>
                <p:spPr bwMode="hidden">
                  <a:xfrm rot="-1325434">
                    <a:off x="4003" y="673"/>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2" name="Group 77"/>
                <p:cNvGrpSpPr>
                  <a:grpSpLocks/>
                </p:cNvGrpSpPr>
                <p:nvPr/>
              </p:nvGrpSpPr>
              <p:grpSpPr bwMode="auto">
                <a:xfrm>
                  <a:off x="4196" y="163"/>
                  <a:ext cx="699" cy="282"/>
                  <a:chOff x="2683" y="445"/>
                  <a:chExt cx="1781" cy="717"/>
                </a:xfrm>
              </p:grpSpPr>
              <p:sp>
                <p:nvSpPr>
                  <p:cNvPr id="106588" name="Freeform 78"/>
                  <p:cNvSpPr>
                    <a:spLocks/>
                  </p:cNvSpPr>
                  <p:nvPr/>
                </p:nvSpPr>
                <p:spPr bwMode="hidden">
                  <a:xfrm rot="-1921064">
                    <a:off x="2682" y="946"/>
                    <a:ext cx="1233" cy="216"/>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9" name="Freeform 79"/>
                  <p:cNvSpPr>
                    <a:spLocks/>
                  </p:cNvSpPr>
                  <p:nvPr/>
                </p:nvSpPr>
                <p:spPr bwMode="hidden">
                  <a:xfrm rot="-1921064">
                    <a:off x="3801" y="444"/>
                    <a:ext cx="661" cy="339"/>
                  </a:xfrm>
                  <a:custGeom>
                    <a:avLst/>
                    <a:gdLst>
                      <a:gd name="T0" fmla="*/ 0 w 1769"/>
                      <a:gd name="T1" fmla="*/ 0 h 791"/>
                      <a:gd name="T2" fmla="*/ 3 w 1769"/>
                      <a:gd name="T3" fmla="*/ 1 h 791"/>
                      <a:gd name="T4" fmla="*/ 8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06553"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54"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106555" name="Group 82"/>
                <p:cNvGrpSpPr>
                  <a:grpSpLocks/>
                </p:cNvGrpSpPr>
                <p:nvPr/>
              </p:nvGrpSpPr>
              <p:grpSpPr bwMode="auto">
                <a:xfrm>
                  <a:off x="4242" y="5"/>
                  <a:ext cx="251" cy="596"/>
                  <a:chOff x="2800" y="41"/>
                  <a:chExt cx="640" cy="1520"/>
                </a:xfrm>
              </p:grpSpPr>
              <p:sp>
                <p:nvSpPr>
                  <p:cNvPr id="106586" name="Freeform 83"/>
                  <p:cNvSpPr>
                    <a:spLocks/>
                  </p:cNvSpPr>
                  <p:nvPr/>
                </p:nvSpPr>
                <p:spPr bwMode="hidden">
                  <a:xfrm rot="-3857755">
                    <a:off x="2362" y="936"/>
                    <a:ext cx="1061" cy="186"/>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7" name="Freeform 84"/>
                  <p:cNvSpPr>
                    <a:spLocks/>
                  </p:cNvSpPr>
                  <p:nvPr/>
                </p:nvSpPr>
                <p:spPr bwMode="hidden">
                  <a:xfrm rot="-3857755">
                    <a:off x="3011" y="181"/>
                    <a:ext cx="569"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6" name="Group 85"/>
                <p:cNvGrpSpPr>
                  <a:grpSpLocks/>
                </p:cNvGrpSpPr>
                <p:nvPr/>
              </p:nvGrpSpPr>
              <p:grpSpPr bwMode="auto">
                <a:xfrm>
                  <a:off x="4295" y="53"/>
                  <a:ext cx="398" cy="574"/>
                  <a:chOff x="2934" y="163"/>
                  <a:chExt cx="1017" cy="1464"/>
                </a:xfrm>
              </p:grpSpPr>
              <p:sp>
                <p:nvSpPr>
                  <p:cNvPr id="106584" name="Freeform 86"/>
                  <p:cNvSpPr>
                    <a:spLocks/>
                  </p:cNvSpPr>
                  <p:nvPr/>
                </p:nvSpPr>
                <p:spPr bwMode="hidden">
                  <a:xfrm rot="-2777260">
                    <a:off x="2493" y="915"/>
                    <a:ext cx="1154" cy="270"/>
                  </a:xfrm>
                  <a:custGeom>
                    <a:avLst/>
                    <a:gdLst>
                      <a:gd name="T0" fmla="*/ 0 w 2736"/>
                      <a:gd name="T1" fmla="*/ 23 h 504"/>
                      <a:gd name="T2" fmla="*/ 11 w 2736"/>
                      <a:gd name="T3" fmla="*/ 8 h 504"/>
                      <a:gd name="T4" fmla="*/ 24 w 2736"/>
                      <a:gd name="T5" fmla="*/ 1 h 504"/>
                      <a:gd name="T6" fmla="*/ 36 w 2736"/>
                      <a:gd name="T7" fmla="*/ 1 h 504"/>
                      <a:gd name="T8" fmla="*/ 36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5" name="Freeform 87"/>
                  <p:cNvSpPr>
                    <a:spLocks/>
                  </p:cNvSpPr>
                  <p:nvPr/>
                </p:nvSpPr>
                <p:spPr bwMode="hidden">
                  <a:xfrm rot="-2777260">
                    <a:off x="3431" y="262"/>
                    <a:ext cx="619" cy="422"/>
                  </a:xfrm>
                  <a:custGeom>
                    <a:avLst/>
                    <a:gdLst>
                      <a:gd name="T0" fmla="*/ 0 w 1769"/>
                      <a:gd name="T1" fmla="*/ 1 h 791"/>
                      <a:gd name="T2" fmla="*/ 2 w 1769"/>
                      <a:gd name="T3" fmla="*/ 3 h 791"/>
                      <a:gd name="T4" fmla="*/ 6 w 1769"/>
                      <a:gd name="T5" fmla="*/ 9 h 791"/>
                      <a:gd name="T6" fmla="*/ 8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7" name="Group 88"/>
                <p:cNvGrpSpPr>
                  <a:grpSpLocks/>
                </p:cNvGrpSpPr>
                <p:nvPr/>
              </p:nvGrpSpPr>
              <p:grpSpPr bwMode="auto">
                <a:xfrm>
                  <a:off x="4215" y="2"/>
                  <a:ext cx="95" cy="567"/>
                  <a:chOff x="2730" y="32"/>
                  <a:chExt cx="243" cy="1448"/>
                </a:xfrm>
              </p:grpSpPr>
              <p:sp>
                <p:nvSpPr>
                  <p:cNvPr id="106582" name="Freeform 89"/>
                  <p:cNvSpPr>
                    <a:spLocks/>
                  </p:cNvSpPr>
                  <p:nvPr/>
                </p:nvSpPr>
                <p:spPr bwMode="hidden">
                  <a:xfrm rot="-4903748">
                    <a:off x="2297" y="959"/>
                    <a:ext cx="954" cy="87"/>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3" name="Freeform 90"/>
                  <p:cNvSpPr>
                    <a:spLocks/>
                  </p:cNvSpPr>
                  <p:nvPr/>
                </p:nvSpPr>
                <p:spPr bwMode="hidden">
                  <a:xfrm rot="-4903748">
                    <a:off x="2650" y="222"/>
                    <a:ext cx="511" cy="133"/>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8" name="Group 91"/>
                <p:cNvGrpSpPr>
                  <a:grpSpLocks/>
                </p:cNvGrpSpPr>
                <p:nvPr/>
              </p:nvGrpSpPr>
              <p:grpSpPr bwMode="auto">
                <a:xfrm>
                  <a:off x="3514" y="683"/>
                  <a:ext cx="425" cy="960"/>
                  <a:chOff x="943" y="1769"/>
                  <a:chExt cx="1085" cy="2450"/>
                </a:xfrm>
              </p:grpSpPr>
              <p:sp>
                <p:nvSpPr>
                  <p:cNvPr id="106580" name="Freeform 92"/>
                  <p:cNvSpPr>
                    <a:spLocks/>
                  </p:cNvSpPr>
                  <p:nvPr/>
                </p:nvSpPr>
                <p:spPr bwMode="hidden">
                  <a:xfrm rot="18335692" flipH="1">
                    <a:off x="1009" y="2474"/>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1" name="Freeform 93"/>
                  <p:cNvSpPr>
                    <a:spLocks/>
                  </p:cNvSpPr>
                  <p:nvPr/>
                </p:nvSpPr>
                <p:spPr bwMode="hidden">
                  <a:xfrm rot="18335692" flipH="1">
                    <a:off x="725" y="3509"/>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59" name="Group 94"/>
                <p:cNvGrpSpPr>
                  <a:grpSpLocks/>
                </p:cNvGrpSpPr>
                <p:nvPr/>
              </p:nvGrpSpPr>
              <p:grpSpPr bwMode="auto">
                <a:xfrm>
                  <a:off x="3715" y="748"/>
                  <a:ext cx="300" cy="930"/>
                  <a:chOff x="1455" y="1936"/>
                  <a:chExt cx="766" cy="2373"/>
                </a:xfrm>
              </p:grpSpPr>
              <p:sp>
                <p:nvSpPr>
                  <p:cNvPr id="106578" name="Freeform 95"/>
                  <p:cNvSpPr>
                    <a:spLocks/>
                  </p:cNvSpPr>
                  <p:nvPr/>
                </p:nvSpPr>
                <p:spPr bwMode="hidden">
                  <a:xfrm rot="17542885" flipH="1">
                    <a:off x="1268" y="2577"/>
                    <a:ext cx="1594" cy="313"/>
                  </a:xfrm>
                  <a:custGeom>
                    <a:avLst/>
                    <a:gdLst>
                      <a:gd name="T0" fmla="*/ 0 w 2736"/>
                      <a:gd name="T1" fmla="*/ 47 h 504"/>
                      <a:gd name="T2" fmla="*/ 58 w 2736"/>
                      <a:gd name="T3" fmla="*/ 16 h 504"/>
                      <a:gd name="T4" fmla="*/ 119 w 2736"/>
                      <a:gd name="T5" fmla="*/ 2 h 504"/>
                      <a:gd name="T6" fmla="*/ 184 w 2736"/>
                      <a:gd name="T7" fmla="*/ 2 h 504"/>
                      <a:gd name="T8" fmla="*/ 182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79" name="Freeform 96"/>
                  <p:cNvSpPr>
                    <a:spLocks/>
                  </p:cNvSpPr>
                  <p:nvPr/>
                </p:nvSpPr>
                <p:spPr bwMode="hidden">
                  <a:xfrm rot="17542885" flipH="1">
                    <a:off x="1274" y="3635"/>
                    <a:ext cx="854" cy="489"/>
                  </a:xfrm>
                  <a:custGeom>
                    <a:avLst/>
                    <a:gdLst>
                      <a:gd name="T0" fmla="*/ 0 w 1769"/>
                      <a:gd name="T1" fmla="*/ 1 h 791"/>
                      <a:gd name="T2" fmla="*/ 13 w 1769"/>
                      <a:gd name="T3" fmla="*/ 6 h 791"/>
                      <a:gd name="T4" fmla="*/ 30 w 1769"/>
                      <a:gd name="T5" fmla="*/ 19 h 791"/>
                      <a:gd name="T6" fmla="*/ 42 w 1769"/>
                      <a:gd name="T7" fmla="*/ 39 h 791"/>
                      <a:gd name="T8" fmla="*/ 46 w 1769"/>
                      <a:gd name="T9" fmla="*/ 54 h 791"/>
                      <a:gd name="T10" fmla="*/ 44 w 1769"/>
                      <a:gd name="T11" fmla="*/ 71 h 791"/>
                      <a:gd name="T12" fmla="*/ 42 w 1769"/>
                      <a:gd name="T13" fmla="*/ 57 h 791"/>
                      <a:gd name="T14" fmla="*/ 36 w 1769"/>
                      <a:gd name="T15" fmla="*/ 41 h 791"/>
                      <a:gd name="T16" fmla="*/ 29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0" name="Group 97"/>
                <p:cNvGrpSpPr>
                  <a:grpSpLocks/>
                </p:cNvGrpSpPr>
                <p:nvPr/>
              </p:nvGrpSpPr>
              <p:grpSpPr bwMode="auto">
                <a:xfrm rot="88588">
                  <a:off x="3923" y="769"/>
                  <a:ext cx="180" cy="913"/>
                  <a:chOff x="1956" y="1990"/>
                  <a:chExt cx="492" cy="2604"/>
                </a:xfrm>
              </p:grpSpPr>
              <p:sp>
                <p:nvSpPr>
                  <p:cNvPr id="106576" name="Freeform 98"/>
                  <p:cNvSpPr>
                    <a:spLocks/>
                  </p:cNvSpPr>
                  <p:nvPr/>
                </p:nvSpPr>
                <p:spPr bwMode="hidden">
                  <a:xfrm rot="16782062" flipH="1">
                    <a:off x="1438" y="2692"/>
                    <a:ext cx="1712" cy="302"/>
                  </a:xfrm>
                  <a:custGeom>
                    <a:avLst/>
                    <a:gdLst>
                      <a:gd name="T0" fmla="*/ 0 w 2736"/>
                      <a:gd name="T1" fmla="*/ 39 h 504"/>
                      <a:gd name="T2" fmla="*/ 83 w 2736"/>
                      <a:gd name="T3" fmla="*/ 13 h 504"/>
                      <a:gd name="T4" fmla="*/ 170 w 2736"/>
                      <a:gd name="T5" fmla="*/ 2 h 504"/>
                      <a:gd name="T6" fmla="*/ 262 w 2736"/>
                      <a:gd name="T7" fmla="*/ 2 h 504"/>
                      <a:gd name="T8" fmla="*/ 261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77" name="Freeform 99"/>
                  <p:cNvSpPr>
                    <a:spLocks/>
                  </p:cNvSpPr>
                  <p:nvPr/>
                </p:nvSpPr>
                <p:spPr bwMode="hidden">
                  <a:xfrm rot="16782062" flipH="1">
                    <a:off x="1730" y="3897"/>
                    <a:ext cx="917" cy="471"/>
                  </a:xfrm>
                  <a:custGeom>
                    <a:avLst/>
                    <a:gdLst>
                      <a:gd name="T0" fmla="*/ 1 w 1769"/>
                      <a:gd name="T1" fmla="*/ 1 h 791"/>
                      <a:gd name="T2" fmla="*/ 18 w 1769"/>
                      <a:gd name="T3" fmla="*/ 4 h 791"/>
                      <a:gd name="T4" fmla="*/ 43 w 1769"/>
                      <a:gd name="T5" fmla="*/ 15 h 791"/>
                      <a:gd name="T6" fmla="*/ 60 w 1769"/>
                      <a:gd name="T7" fmla="*/ 32 h 791"/>
                      <a:gd name="T8" fmla="*/ 66 w 1769"/>
                      <a:gd name="T9" fmla="*/ 46 h 791"/>
                      <a:gd name="T10" fmla="*/ 63 w 1769"/>
                      <a:gd name="T11" fmla="*/ 59 h 791"/>
                      <a:gd name="T12" fmla="*/ 60 w 1769"/>
                      <a:gd name="T13" fmla="*/ 47 h 791"/>
                      <a:gd name="T14" fmla="*/ 52 w 1769"/>
                      <a:gd name="T15" fmla="*/ 34 h 791"/>
                      <a:gd name="T16" fmla="*/ 41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1" name="Group 100"/>
                <p:cNvGrpSpPr>
                  <a:grpSpLocks/>
                </p:cNvGrpSpPr>
                <p:nvPr/>
              </p:nvGrpSpPr>
              <p:grpSpPr bwMode="auto">
                <a:xfrm>
                  <a:off x="4451" y="662"/>
                  <a:ext cx="442" cy="951"/>
                  <a:chOff x="3334" y="1717"/>
                  <a:chExt cx="1125" cy="2426"/>
                </a:xfrm>
              </p:grpSpPr>
              <p:sp>
                <p:nvSpPr>
                  <p:cNvPr id="106574" name="Freeform 101"/>
                  <p:cNvSpPr>
                    <a:spLocks/>
                  </p:cNvSpPr>
                  <p:nvPr/>
                </p:nvSpPr>
                <p:spPr bwMode="hidden">
                  <a:xfrm rot="3144576">
                    <a:off x="2627" y="2423"/>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75" name="Freeform 102"/>
                  <p:cNvSpPr>
                    <a:spLocks/>
                  </p:cNvSpPr>
                  <p:nvPr/>
                </p:nvSpPr>
                <p:spPr bwMode="hidden">
                  <a:xfrm rot="3144576">
                    <a:off x="3752" y="3435"/>
                    <a:ext cx="925" cy="491"/>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3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2" name="Group 103"/>
                <p:cNvGrpSpPr>
                  <a:grpSpLocks/>
                </p:cNvGrpSpPr>
                <p:nvPr/>
              </p:nvGrpSpPr>
              <p:grpSpPr bwMode="auto">
                <a:xfrm>
                  <a:off x="4391" y="721"/>
                  <a:ext cx="347" cy="951"/>
                  <a:chOff x="3181" y="1866"/>
                  <a:chExt cx="883" cy="2426"/>
                </a:xfrm>
              </p:grpSpPr>
              <p:sp>
                <p:nvSpPr>
                  <p:cNvPr id="106572" name="Freeform 104"/>
                  <p:cNvSpPr>
                    <a:spLocks/>
                  </p:cNvSpPr>
                  <p:nvPr/>
                </p:nvSpPr>
                <p:spPr bwMode="hidden">
                  <a:xfrm rot="3745735">
                    <a:off x="2506" y="2539"/>
                    <a:ext cx="1649" cy="299"/>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73" name="Freeform 105"/>
                  <p:cNvSpPr>
                    <a:spLocks/>
                  </p:cNvSpPr>
                  <p:nvPr/>
                </p:nvSpPr>
                <p:spPr bwMode="hidden">
                  <a:xfrm rot="3745735">
                    <a:off x="3387" y="3613"/>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3" name="Group 106"/>
                <p:cNvGrpSpPr>
                  <a:grpSpLocks/>
                </p:cNvGrpSpPr>
                <p:nvPr/>
              </p:nvGrpSpPr>
              <p:grpSpPr bwMode="auto">
                <a:xfrm>
                  <a:off x="4323" y="767"/>
                  <a:ext cx="243" cy="935"/>
                  <a:chOff x="3006" y="1983"/>
                  <a:chExt cx="619" cy="2386"/>
                </a:xfrm>
              </p:grpSpPr>
              <p:sp>
                <p:nvSpPr>
                  <p:cNvPr id="106570" name="Freeform 107"/>
                  <p:cNvSpPr>
                    <a:spLocks/>
                  </p:cNvSpPr>
                  <p:nvPr/>
                </p:nvSpPr>
                <p:spPr bwMode="hidden">
                  <a:xfrm rot="4286818">
                    <a:off x="2328" y="2659"/>
                    <a:ext cx="1600" cy="244"/>
                  </a:xfrm>
                  <a:custGeom>
                    <a:avLst/>
                    <a:gdLst>
                      <a:gd name="T0" fmla="*/ 0 w 2736"/>
                      <a:gd name="T1" fmla="*/ 14 h 504"/>
                      <a:gd name="T2" fmla="*/ 59 w 2736"/>
                      <a:gd name="T3" fmla="*/ 4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71" name="Freeform 108"/>
                  <p:cNvSpPr>
                    <a:spLocks/>
                  </p:cNvSpPr>
                  <p:nvPr/>
                </p:nvSpPr>
                <p:spPr bwMode="hidden">
                  <a:xfrm rot="4286818">
                    <a:off x="3001" y="3744"/>
                    <a:ext cx="860"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64" name="Group 109"/>
                <p:cNvGrpSpPr>
                  <a:grpSpLocks/>
                </p:cNvGrpSpPr>
                <p:nvPr/>
              </p:nvGrpSpPr>
              <p:grpSpPr bwMode="auto">
                <a:xfrm>
                  <a:off x="4249" y="813"/>
                  <a:ext cx="159" cy="870"/>
                  <a:chOff x="2819" y="2101"/>
                  <a:chExt cx="405" cy="2219"/>
                </a:xfrm>
              </p:grpSpPr>
              <p:sp>
                <p:nvSpPr>
                  <p:cNvPr id="106568" name="Freeform 110"/>
                  <p:cNvSpPr>
                    <a:spLocks/>
                  </p:cNvSpPr>
                  <p:nvPr/>
                </p:nvSpPr>
                <p:spPr bwMode="hidden">
                  <a:xfrm rot="4898956">
                    <a:off x="2208" y="2711"/>
                    <a:ext cx="1469" cy="247"/>
                  </a:xfrm>
                  <a:custGeom>
                    <a:avLst/>
                    <a:gdLst>
                      <a:gd name="T0" fmla="*/ 0 w 2736"/>
                      <a:gd name="T1" fmla="*/ 14 h 504"/>
                      <a:gd name="T2" fmla="*/ 39 w 2736"/>
                      <a:gd name="T3" fmla="*/ 5 h 504"/>
                      <a:gd name="T4" fmla="*/ 79 w 2736"/>
                      <a:gd name="T5" fmla="*/ 0 h 504"/>
                      <a:gd name="T6" fmla="*/ 122 w 2736"/>
                      <a:gd name="T7" fmla="*/ 0 h 504"/>
                      <a:gd name="T8" fmla="*/ 121 w 2736"/>
                      <a:gd name="T9" fmla="*/ 3 h 504"/>
                      <a:gd name="T10" fmla="*/ 79 w 2736"/>
                      <a:gd name="T11" fmla="*/ 3 h 504"/>
                      <a:gd name="T12" fmla="*/ 29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69" name="Freeform 111"/>
                  <p:cNvSpPr>
                    <a:spLocks/>
                  </p:cNvSpPr>
                  <p:nvPr/>
                </p:nvSpPr>
                <p:spPr bwMode="hidden">
                  <a:xfrm rot="4898956">
                    <a:off x="2637" y="3730"/>
                    <a:ext cx="789"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65" name="Group 112"/>
                <p:cNvGrpSpPr>
                  <a:grpSpLocks/>
                </p:cNvGrpSpPr>
                <p:nvPr/>
              </p:nvGrpSpPr>
              <p:grpSpPr bwMode="auto">
                <a:xfrm>
                  <a:off x="4045" y="826"/>
                  <a:ext cx="167" cy="857"/>
                  <a:chOff x="2287" y="2135"/>
                  <a:chExt cx="426" cy="2185"/>
                </a:xfrm>
              </p:grpSpPr>
              <p:sp>
                <p:nvSpPr>
                  <p:cNvPr id="106566" name="Freeform 113"/>
                  <p:cNvSpPr>
                    <a:spLocks/>
                  </p:cNvSpPr>
                  <p:nvPr/>
                </p:nvSpPr>
                <p:spPr bwMode="hidden">
                  <a:xfrm rot="5755659">
                    <a:off x="1902" y="2759"/>
                    <a:ext cx="1435" cy="186"/>
                  </a:xfrm>
                  <a:custGeom>
                    <a:avLst/>
                    <a:gdLst>
                      <a:gd name="T0" fmla="*/ 0 w 2736"/>
                      <a:gd name="T1" fmla="*/ 3 h 504"/>
                      <a:gd name="T2" fmla="*/ 35 w 2736"/>
                      <a:gd name="T3" fmla="*/ 1 h 504"/>
                      <a:gd name="T4" fmla="*/ 70 w 2736"/>
                      <a:gd name="T5" fmla="*/ 0 h 504"/>
                      <a:gd name="T6" fmla="*/ 109 w 2736"/>
                      <a:gd name="T7" fmla="*/ 0 h 504"/>
                      <a:gd name="T8" fmla="*/ 108 w 2736"/>
                      <a:gd name="T9" fmla="*/ 1 h 504"/>
                      <a:gd name="T10" fmla="*/ 70 w 2736"/>
                      <a:gd name="T11" fmla="*/ 1 h 504"/>
                      <a:gd name="T12" fmla="*/ 2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67" name="Freeform 114"/>
                  <p:cNvSpPr>
                    <a:spLocks/>
                  </p:cNvSpPr>
                  <p:nvPr/>
                </p:nvSpPr>
                <p:spPr bwMode="hidden">
                  <a:xfrm rot="5755659">
                    <a:off x="2050" y="3786"/>
                    <a:ext cx="770" cy="294"/>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sp>
            <p:nvSpPr>
              <p:cNvPr id="106510"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1" name="Arc 116"/>
              <p:cNvSpPr>
                <a:spLocks/>
              </p:cNvSpPr>
              <p:nvPr/>
            </p:nvSpPr>
            <p:spPr bwMode="hidden">
              <a:xfrm flipH="1">
                <a:off x="3527" y="725"/>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2"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3" name="Arc 118"/>
              <p:cNvSpPr>
                <a:spLocks/>
              </p:cNvSpPr>
              <p:nvPr/>
            </p:nvSpPr>
            <p:spPr bwMode="hidden">
              <a:xfrm flipH="1">
                <a:off x="3612" y="580"/>
                <a:ext cx="486"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4" name="Arc 119"/>
              <p:cNvSpPr>
                <a:spLocks/>
              </p:cNvSpPr>
              <p:nvPr/>
            </p:nvSpPr>
            <p:spPr bwMode="hidden">
              <a:xfrm flipH="1">
                <a:off x="3267" y="628"/>
                <a:ext cx="791" cy="931"/>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5"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6"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7"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8" name="Arc 123"/>
              <p:cNvSpPr>
                <a:spLocks/>
              </p:cNvSpPr>
              <p:nvPr/>
            </p:nvSpPr>
            <p:spPr bwMode="hidden">
              <a:xfrm>
                <a:off x="4302"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9" name="Freeform 124"/>
              <p:cNvSpPr>
                <a:spLocks/>
              </p:cNvSpPr>
              <p:nvPr/>
            </p:nvSpPr>
            <p:spPr bwMode="hidden">
              <a:xfrm>
                <a:off x="4410" y="1033"/>
                <a:ext cx="189"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1 h 2368"/>
                  <a:gd name="T34" fmla="*/ 0 w 776"/>
                  <a:gd name="T35" fmla="*/ 1 h 2368"/>
                  <a:gd name="T36" fmla="*/ 0 w 776"/>
                  <a:gd name="T37" fmla="*/ 1 h 2368"/>
                  <a:gd name="T38" fmla="*/ 1 w 776"/>
                  <a:gd name="T39" fmla="*/ 2 h 2368"/>
                  <a:gd name="T40" fmla="*/ 0 w 776"/>
                  <a:gd name="T41" fmla="*/ 2 h 2368"/>
                  <a:gd name="T42" fmla="*/ 1 w 776"/>
                  <a:gd name="T43" fmla="*/ 2 h 2368"/>
                  <a:gd name="T44" fmla="*/ 0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0" name="Freeform 125"/>
              <p:cNvSpPr>
                <a:spLocks/>
              </p:cNvSpPr>
              <p:nvPr/>
            </p:nvSpPr>
            <p:spPr bwMode="hidden">
              <a:xfrm rot="19660755" flipV="1">
                <a:off x="4114" y="843"/>
                <a:ext cx="172" cy="32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1"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2" name="Arc 127"/>
              <p:cNvSpPr>
                <a:spLocks/>
              </p:cNvSpPr>
              <p:nvPr/>
            </p:nvSpPr>
            <p:spPr bwMode="hidden">
              <a:xfrm flipH="1">
                <a:off x="3426" y="122"/>
                <a:ext cx="724"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3" name="Arc 128"/>
              <p:cNvSpPr>
                <a:spLocks/>
              </p:cNvSpPr>
              <p:nvPr/>
            </p:nvSpPr>
            <p:spPr bwMode="hidden">
              <a:xfrm>
                <a:off x="4199" y="502"/>
                <a:ext cx="298" cy="9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4" name="Freeform 129"/>
              <p:cNvSpPr>
                <a:spLocks/>
              </p:cNvSpPr>
              <p:nvPr/>
            </p:nvSpPr>
            <p:spPr bwMode="hidden">
              <a:xfrm flipH="1">
                <a:off x="3307" y="981"/>
                <a:ext cx="426" cy="598"/>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9 w 776"/>
                  <a:gd name="T23" fmla="*/ 1 h 2368"/>
                  <a:gd name="T24" fmla="*/ 29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5" name="Freeform 130"/>
              <p:cNvSpPr>
                <a:spLocks/>
              </p:cNvSpPr>
              <p:nvPr/>
            </p:nvSpPr>
            <p:spPr bwMode="hidden">
              <a:xfrm flipH="1">
                <a:off x="3507" y="350"/>
                <a:ext cx="273" cy="597"/>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6"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7" name="Freeform 132"/>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8" name="Freeform 133"/>
              <p:cNvSpPr>
                <a:spLocks/>
              </p:cNvSpPr>
              <p:nvPr/>
            </p:nvSpPr>
            <p:spPr bwMode="hidden">
              <a:xfrm>
                <a:off x="4636" y="576"/>
                <a:ext cx="594" cy="418"/>
              </a:xfrm>
              <a:custGeom>
                <a:avLst/>
                <a:gdLst>
                  <a:gd name="T0" fmla="*/ 0 w 776"/>
                  <a:gd name="T1" fmla="*/ 0 h 2368"/>
                  <a:gd name="T2" fmla="*/ 64 w 776"/>
                  <a:gd name="T3" fmla="*/ 0 h 2368"/>
                  <a:gd name="T4" fmla="*/ 25 w 776"/>
                  <a:gd name="T5" fmla="*/ 0 h 2368"/>
                  <a:gd name="T6" fmla="*/ 89 w 776"/>
                  <a:gd name="T7" fmla="*/ 0 h 2368"/>
                  <a:gd name="T8" fmla="*/ 51 w 776"/>
                  <a:gd name="T9" fmla="*/ 0 h 2368"/>
                  <a:gd name="T10" fmla="*/ 101 w 776"/>
                  <a:gd name="T11" fmla="*/ 0 h 2368"/>
                  <a:gd name="T12" fmla="*/ 76 w 776"/>
                  <a:gd name="T13" fmla="*/ 0 h 2368"/>
                  <a:gd name="T14" fmla="*/ 126 w 776"/>
                  <a:gd name="T15" fmla="*/ 0 h 2368"/>
                  <a:gd name="T16" fmla="*/ 101 w 776"/>
                  <a:gd name="T17" fmla="*/ 0 h 2368"/>
                  <a:gd name="T18" fmla="*/ 139 w 776"/>
                  <a:gd name="T19" fmla="*/ 0 h 2368"/>
                  <a:gd name="T20" fmla="*/ 126 w 776"/>
                  <a:gd name="T21" fmla="*/ 0 h 2368"/>
                  <a:gd name="T22" fmla="*/ 152 w 776"/>
                  <a:gd name="T23" fmla="*/ 0 h 2368"/>
                  <a:gd name="T24" fmla="*/ 152 w 776"/>
                  <a:gd name="T25" fmla="*/ 0 h 2368"/>
                  <a:gd name="T26" fmla="*/ 176 w 776"/>
                  <a:gd name="T27" fmla="*/ 0 h 2368"/>
                  <a:gd name="T28" fmla="*/ 164 w 776"/>
                  <a:gd name="T29" fmla="*/ 0 h 2368"/>
                  <a:gd name="T30" fmla="*/ 189 w 776"/>
                  <a:gd name="T31" fmla="*/ 0 h 2368"/>
                  <a:gd name="T32" fmla="*/ 176 w 776"/>
                  <a:gd name="T33" fmla="*/ 0 h 2368"/>
                  <a:gd name="T34" fmla="*/ 189 w 776"/>
                  <a:gd name="T35" fmla="*/ 0 h 2368"/>
                  <a:gd name="T36" fmla="*/ 176 w 776"/>
                  <a:gd name="T37" fmla="*/ 0 h 2368"/>
                  <a:gd name="T38" fmla="*/ 201 w 776"/>
                  <a:gd name="T39" fmla="*/ 0 h 2368"/>
                  <a:gd name="T40" fmla="*/ 189 w 776"/>
                  <a:gd name="T41" fmla="*/ 0 h 2368"/>
                  <a:gd name="T42" fmla="*/ 201 w 776"/>
                  <a:gd name="T43" fmla="*/ 0 h 2368"/>
                  <a:gd name="T44" fmla="*/ 189 w 776"/>
                  <a:gd name="T45" fmla="*/ 0 h 2368"/>
                  <a:gd name="T46" fmla="*/ 20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9" name="Freeform 134"/>
              <p:cNvSpPr>
                <a:spLocks/>
              </p:cNvSpPr>
              <p:nvPr/>
            </p:nvSpPr>
            <p:spPr bwMode="hidden">
              <a:xfrm>
                <a:off x="4658" y="132"/>
                <a:ext cx="260" cy="561"/>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30"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31"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106499"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6500"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204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FFCC00"/>
                </a:solidFill>
                <a:latin typeface="Arial Black" charset="0"/>
                <a:ea typeface="+mn-ea"/>
                <a:cs typeface="+mn-cs"/>
              </a:defRPr>
            </a:lvl1pPr>
          </a:lstStyle>
          <a:p>
            <a:pPr>
              <a:defRPr/>
            </a:pPr>
            <a:endParaRPr lang="en-US"/>
          </a:p>
        </p:txBody>
      </p:sp>
      <p:sp>
        <p:nvSpPr>
          <p:cNvPr id="25204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CC00"/>
                </a:solidFill>
                <a:latin typeface="Arial Black" charset="0"/>
                <a:ea typeface="+mn-ea"/>
                <a:cs typeface="+mn-cs"/>
              </a:defRPr>
            </a:lvl1pPr>
          </a:lstStyle>
          <a:p>
            <a:pPr>
              <a:defRPr/>
            </a:pPr>
            <a:endParaRPr lang="en-US"/>
          </a:p>
        </p:txBody>
      </p:sp>
      <p:sp>
        <p:nvSpPr>
          <p:cNvPr id="25204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CC00"/>
                </a:solidFill>
                <a:latin typeface="Arial Black" charset="0"/>
                <a:cs typeface="Geneva" charset="0"/>
              </a:defRPr>
            </a:lvl1pPr>
          </a:lstStyle>
          <a:p>
            <a:pPr>
              <a:defRPr/>
            </a:pPr>
            <a:fld id="{9B744B83-E8BD-3549-A2ED-9B98F759EC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 id="2147485326" r:id="rId9"/>
    <p:sldLayoutId id="2147485327" r:id="rId10"/>
    <p:sldLayoutId id="2147485328" r:id="rId11"/>
    <p:sldLayoutId id="2147485329" r:id="rId12"/>
    <p:sldLayoutId id="2147485330" r:id="rId13"/>
  </p:sldLayoutIdLst>
  <p:hf hdr="0" ftr="0" dt="0"/>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l" rtl="0" fontAlgn="base">
        <a:spcBef>
          <a:spcPct val="0"/>
        </a:spcBef>
        <a:spcAft>
          <a:spcPct val="0"/>
        </a:spcAft>
        <a:defRPr sz="4400">
          <a:solidFill>
            <a:schemeClr val="tx2"/>
          </a:solidFill>
          <a:latin typeface="Arial Black" charset="0"/>
        </a:defRPr>
      </a:lvl6pPr>
      <a:lvl7pPr marL="914400" algn="l" rtl="0" fontAlgn="base">
        <a:spcBef>
          <a:spcPct val="0"/>
        </a:spcBef>
        <a:spcAft>
          <a:spcPct val="0"/>
        </a:spcAft>
        <a:defRPr sz="4400">
          <a:solidFill>
            <a:schemeClr val="tx2"/>
          </a:solidFill>
          <a:latin typeface="Arial Black" charset="0"/>
        </a:defRPr>
      </a:lvl7pPr>
      <a:lvl8pPr marL="1371600" algn="l" rtl="0" fontAlgn="base">
        <a:spcBef>
          <a:spcPct val="0"/>
        </a:spcBef>
        <a:spcAft>
          <a:spcPct val="0"/>
        </a:spcAft>
        <a:defRPr sz="4400">
          <a:solidFill>
            <a:schemeClr val="tx2"/>
          </a:solidFill>
          <a:latin typeface="Arial Black" charset="0"/>
        </a:defRPr>
      </a:lvl8pPr>
      <a:lvl9pPr marL="1828800" algn="l" rtl="0" fontAlgn="base">
        <a:spcBef>
          <a:spcPct val="0"/>
        </a:spcBef>
        <a:spcAft>
          <a:spcPct val="0"/>
        </a:spcAft>
        <a:defRPr sz="44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Arial"/>
          <a:ea typeface="Geneva"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Geneva" charset="-128"/>
          <a:cs typeface="Arial"/>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Arial"/>
          <a:ea typeface="Geneva" charset="-128"/>
          <a:cs typeface="Arial"/>
        </a:defRPr>
      </a:lvl5pPr>
      <a:lvl6pPr marL="2514600" indent="-228600" algn="l" rtl="0" fontAlgn="base">
        <a:spcBef>
          <a:spcPct val="20000"/>
        </a:spcBef>
        <a:spcAft>
          <a:spcPct val="0"/>
        </a:spcAft>
        <a:buFont typeface="Times New Roman" charset="0"/>
        <a:buChar char="–"/>
        <a:defRPr sz="2000">
          <a:solidFill>
            <a:schemeClr val="tx1"/>
          </a:solidFill>
          <a:latin typeface="+mn-lt"/>
          <a:ea typeface="Geneva" charset="-128"/>
        </a:defRPr>
      </a:lvl6pPr>
      <a:lvl7pPr marL="2971800" indent="-228600" algn="l" rtl="0" fontAlgn="base">
        <a:spcBef>
          <a:spcPct val="20000"/>
        </a:spcBef>
        <a:spcAft>
          <a:spcPct val="0"/>
        </a:spcAft>
        <a:buFont typeface="Times New Roman" charset="0"/>
        <a:buChar char="–"/>
        <a:defRPr sz="2000">
          <a:solidFill>
            <a:schemeClr val="tx1"/>
          </a:solidFill>
          <a:latin typeface="+mn-lt"/>
          <a:ea typeface="Geneva" charset="-128"/>
        </a:defRPr>
      </a:lvl7pPr>
      <a:lvl8pPr marL="3429000" indent="-228600" algn="l" rtl="0" fontAlgn="base">
        <a:spcBef>
          <a:spcPct val="20000"/>
        </a:spcBef>
        <a:spcAft>
          <a:spcPct val="0"/>
        </a:spcAft>
        <a:buFont typeface="Times New Roman" charset="0"/>
        <a:buChar char="–"/>
        <a:defRPr sz="2000">
          <a:solidFill>
            <a:schemeClr val="tx1"/>
          </a:solidFill>
          <a:latin typeface="+mn-lt"/>
          <a:ea typeface="Geneva" charset="-128"/>
        </a:defRPr>
      </a:lvl8pPr>
      <a:lvl9pPr marL="3886200" indent="-228600" algn="l" rtl="0" fontAlgn="base">
        <a:spcBef>
          <a:spcPct val="20000"/>
        </a:spcBef>
        <a:spcAft>
          <a:spcPct val="0"/>
        </a:spcAft>
        <a:buFont typeface="Times New Roman" charset="0"/>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3996B843-78A5-9348-8725-1121498A3A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 id="2147485342"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381556103"/>
      </p:ext>
    </p:extLst>
  </p:cSld>
  <p:clrMap bg1="dk2" tx1="lt1" bg2="dk1" tx2="lt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32888" cy="6845300"/>
            <a:chOff x="0" y="0"/>
            <a:chExt cx="5753" cy="4312"/>
          </a:xfrm>
        </p:grpSpPr>
        <p:sp>
          <p:nvSpPr>
            <p:cNvPr id="16390"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grpSp>
          <p:nvGrpSpPr>
            <p:cNvPr id="16391" name="Group 4"/>
            <p:cNvGrpSpPr>
              <a:grpSpLocks/>
            </p:cNvGrpSpPr>
            <p:nvPr/>
          </p:nvGrpSpPr>
          <p:grpSpPr bwMode="auto">
            <a:xfrm>
              <a:off x="246" y="204"/>
              <a:ext cx="5271" cy="3889"/>
              <a:chOff x="246" y="204"/>
              <a:chExt cx="5271" cy="3889"/>
            </a:xfrm>
          </p:grpSpPr>
          <p:sp>
            <p:nvSpPr>
              <p:cNvPr id="659461"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6397"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398"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399"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0"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1"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2"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3"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4"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5"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6"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7"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8"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9"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0"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1"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2"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3"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4"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5"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6"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7"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8"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grpSp>
        <p:grpSp>
          <p:nvGrpSpPr>
            <p:cNvPr id="16392" name="Group 28"/>
            <p:cNvGrpSpPr>
              <a:grpSpLocks/>
            </p:cNvGrpSpPr>
            <p:nvPr/>
          </p:nvGrpSpPr>
          <p:grpSpPr bwMode="auto">
            <a:xfrm>
              <a:off x="0" y="0"/>
              <a:ext cx="1246" cy="1232"/>
              <a:chOff x="0" y="0"/>
              <a:chExt cx="1246" cy="1232"/>
            </a:xfrm>
          </p:grpSpPr>
          <p:sp>
            <p:nvSpPr>
              <p:cNvPr id="16393"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sp>
            <p:nvSpPr>
              <p:cNvPr id="16394"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sp>
            <p:nvSpPr>
              <p:cNvPr id="16395"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grpSp>
      </p:grpSp>
      <p:sp>
        <p:nvSpPr>
          <p:cNvPr id="43011" name="Text Box 32"/>
          <p:cNvSpPr txBox="1">
            <a:spLocks noChangeArrowheads="1"/>
          </p:cNvSpPr>
          <p:nvPr/>
        </p:nvSpPr>
        <p:spPr bwMode="auto">
          <a:xfrm>
            <a:off x="8364538" y="6486525"/>
            <a:ext cx="184150" cy="304800"/>
          </a:xfrm>
          <a:prstGeom prst="rect">
            <a:avLst/>
          </a:prstGeom>
          <a:noFill/>
          <a:ln>
            <a:noFill/>
          </a:ln>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en-US" sz="1400" b="1">
              <a:solidFill>
                <a:srgbClr val="FFFFFF"/>
              </a:solidFill>
            </a:endParaRPr>
          </a:p>
        </p:txBody>
      </p:sp>
      <p:sp>
        <p:nvSpPr>
          <p:cNvPr id="43012" name="Text Box 33"/>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900" b="1">
                <a:solidFill>
                  <a:srgbClr val="FFFFFF"/>
                </a:solidFill>
              </a:rPr>
              <a:t>©2003 TBBMI</a:t>
            </a:r>
          </a:p>
        </p:txBody>
      </p:sp>
      <p:sp>
        <p:nvSpPr>
          <p:cNvPr id="659490" name="Rectangle 34"/>
          <p:cNvSpPr>
            <a:spLocks noChangeArrowheads="1"/>
          </p:cNvSpPr>
          <p:nvPr/>
        </p:nvSpPr>
        <p:spPr bwMode="auto">
          <a:xfrm>
            <a:off x="7543800" y="6515100"/>
            <a:ext cx="736600" cy="268288"/>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7.5.03b.</a:t>
            </a:r>
          </a:p>
        </p:txBody>
      </p:sp>
    </p:spTree>
    <p:extLst>
      <p:ext uri="{BB962C8B-B14F-4D97-AF65-F5344CB8AC3E}">
        <p14:creationId xmlns:p14="http://schemas.microsoft.com/office/powerpoint/2010/main" val="2187392098"/>
      </p:ext>
    </p:extLst>
  </p:cSld>
  <p:clrMap bg1="dk2" tx1="lt1" bg2="dk1" tx2="lt2" accent1="accent1" accent2="accent2" accent3="accent3" accent4="accent4" accent5="accent5" accent6="accent6" hlink="hlink" folHlink="folHlink"/>
  <p:sldLayoutIdLst>
    <p:sldLayoutId id="2147485356" r:id="rId1"/>
    <p:sldLayoutId id="2147485357" r:id="rId2"/>
    <p:sldLayoutId id="2147485358" r:id="rId3"/>
    <p:sldLayoutId id="2147485359" r:id="rId4"/>
    <p:sldLayoutId id="2147485360" r:id="rId5"/>
    <p:sldLayoutId id="2147485361" r:id="rId6"/>
    <p:sldLayoutId id="2147485362" r:id="rId7"/>
    <p:sldLayoutId id="2147485363" r:id="rId8"/>
    <p:sldLayoutId id="2147485364" r:id="rId9"/>
    <p:sldLayoutId id="2147485365" r:id="rId10"/>
    <p:sldLayoutId id="2147485366"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32888" cy="6845300"/>
            <a:chOff x="0" y="0"/>
            <a:chExt cx="5753" cy="4312"/>
          </a:xfrm>
        </p:grpSpPr>
        <p:sp>
          <p:nvSpPr>
            <p:cNvPr id="14341"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4342" name="Group 4"/>
            <p:cNvGrpSpPr>
              <a:grpSpLocks/>
            </p:cNvGrpSpPr>
            <p:nvPr/>
          </p:nvGrpSpPr>
          <p:grpSpPr bwMode="auto">
            <a:xfrm>
              <a:off x="246" y="204"/>
              <a:ext cx="5271" cy="3889"/>
              <a:chOff x="246" y="204"/>
              <a:chExt cx="5271" cy="3889"/>
            </a:xfrm>
          </p:grpSpPr>
          <p:sp>
            <p:nvSpPr>
              <p:cNvPr id="2253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Tahoma" pitchFamily="-112" charset="-52"/>
                  <a:ea typeface="+mn-ea"/>
                  <a:cs typeface="+mn-cs"/>
                </a:endParaRPr>
              </a:p>
            </p:txBody>
          </p:sp>
          <p:sp>
            <p:nvSpPr>
              <p:cNvPr id="1434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4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4343" name="Group 28"/>
            <p:cNvGrpSpPr>
              <a:grpSpLocks/>
            </p:cNvGrpSpPr>
            <p:nvPr/>
          </p:nvGrpSpPr>
          <p:grpSpPr bwMode="auto">
            <a:xfrm>
              <a:off x="0" y="0"/>
              <a:ext cx="1246" cy="1232"/>
              <a:chOff x="0" y="0"/>
              <a:chExt cx="1246" cy="1232"/>
            </a:xfrm>
          </p:grpSpPr>
          <p:sp>
            <p:nvSpPr>
              <p:cNvPr id="14344"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345"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346"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4339"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900" b="1">
                <a:solidFill>
                  <a:srgbClr val="FFFFFF"/>
                </a:solidFill>
                <a:latin typeface="Arial" charset="0"/>
              </a:rPr>
              <a:t>©2003 TBBMI</a:t>
            </a:r>
          </a:p>
        </p:txBody>
      </p:sp>
      <p:sp>
        <p:nvSpPr>
          <p:cNvPr id="2256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7.5.03c.</a:t>
            </a:r>
          </a:p>
        </p:txBody>
      </p:sp>
    </p:spTree>
  </p:cSld>
  <p:clrMap bg1="dk2" tx1="lt1" bg2="dk1" tx2="lt2" accent1="accent1" accent2="accent2" accent3="accent3" accent4="accent4" accent5="accent5" accent6="accent6" hlink="hlink" folHlink="folHlink"/>
  <p:sldLayoutIdLst>
    <p:sldLayoutId id="2147485209"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1000">
                <a:solidFill>
                  <a:srgbClr val="FFFFFF"/>
                </a:solidFill>
                <a:latin typeface="Arial" charset="0"/>
              </a:endParaRPr>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9905405"/>
      </p:ext>
    </p:extLst>
  </p:cSld>
  <p:clrMap bg1="dk2" tx1="lt1" bg2="dk1" tx2="lt2" accent1="accent1" accent2="accent2" accent3="accent3" accent4="accent4" accent5="accent5" accent6="accent6" hlink="hlink" folHlink="folHlink"/>
  <p:sldLayoutIdLst>
    <p:sldLayoutId id="2147485368"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32888" cy="6845300"/>
            <a:chOff x="0" y="0"/>
            <a:chExt cx="5753" cy="4312"/>
          </a:xfrm>
        </p:grpSpPr>
        <p:sp>
          <p:nvSpPr>
            <p:cNvPr id="15366"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5367" name="Group 4"/>
            <p:cNvGrpSpPr>
              <a:grpSpLocks/>
            </p:cNvGrpSpPr>
            <p:nvPr/>
          </p:nvGrpSpPr>
          <p:grpSpPr bwMode="auto">
            <a:xfrm>
              <a:off x="246" y="204"/>
              <a:ext cx="5271" cy="3889"/>
              <a:chOff x="246" y="204"/>
              <a:chExt cx="5271" cy="3889"/>
            </a:xfrm>
          </p:grpSpPr>
          <p:sp>
            <p:nvSpPr>
              <p:cNvPr id="30725"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Tahoma" pitchFamily="-112" charset="-52"/>
                  <a:ea typeface="+mn-ea"/>
                  <a:cs typeface="+mn-cs"/>
                </a:endParaRPr>
              </a:p>
            </p:txBody>
          </p:sp>
          <p:sp>
            <p:nvSpPr>
              <p:cNvPr id="15373"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4"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5"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6"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7"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8"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9"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0"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1"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2"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3"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4"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5"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6"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7"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8"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9"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90"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91"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92"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93"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94"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5368" name="Group 28"/>
            <p:cNvGrpSpPr>
              <a:grpSpLocks/>
            </p:cNvGrpSpPr>
            <p:nvPr/>
          </p:nvGrpSpPr>
          <p:grpSpPr bwMode="auto">
            <a:xfrm>
              <a:off x="0" y="0"/>
              <a:ext cx="1246" cy="1232"/>
              <a:chOff x="0" y="0"/>
              <a:chExt cx="1246" cy="1232"/>
            </a:xfrm>
          </p:grpSpPr>
          <p:sp>
            <p:nvSpPr>
              <p:cNvPr id="15369"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70"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71"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5363" name="Text Box 32"/>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endParaRPr lang="en-US" sz="1400" b="1">
              <a:solidFill>
                <a:srgbClr val="FFFFFF"/>
              </a:solidFill>
              <a:latin typeface="Arial" charset="0"/>
            </a:endParaRPr>
          </a:p>
        </p:txBody>
      </p:sp>
      <p:sp>
        <p:nvSpPr>
          <p:cNvPr id="15364" name="Text Box 3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900" b="1">
                <a:solidFill>
                  <a:srgbClr val="FFFFFF"/>
                </a:solidFill>
                <a:latin typeface="Arial" charset="0"/>
              </a:rPr>
              <a:t>©2003 TBBMI</a:t>
            </a:r>
          </a:p>
        </p:txBody>
      </p:sp>
      <p:sp>
        <p:nvSpPr>
          <p:cNvPr id="30754" name="Rectangle 34"/>
          <p:cNvSpPr>
            <a:spLocks noChangeArrowheads="1"/>
          </p:cNvSpPr>
          <p:nvPr/>
        </p:nvSpPr>
        <p:spPr bwMode="auto">
          <a:xfrm>
            <a:off x="7543800" y="6515100"/>
            <a:ext cx="736600"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7.5.03b.</a:t>
            </a:r>
          </a:p>
        </p:txBody>
      </p:sp>
    </p:spTree>
  </p:cSld>
  <p:clrMap bg1="dk2" tx1="lt1" bg2="dk1" tx2="lt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 id="2147485228" r:id="rId9"/>
    <p:sldLayoutId id="2147485229" r:id="rId10"/>
    <p:sldLayoutId id="2147485230"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1588"/>
            <a:ext cx="9144000" cy="6859588"/>
            <a:chOff x="0" y="-1"/>
            <a:chExt cx="5760" cy="4321"/>
          </a:xfrm>
        </p:grpSpPr>
        <p:sp>
          <p:nvSpPr>
            <p:cNvPr id="16392"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3"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4"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16395" name="Group 6"/>
            <p:cNvGrpSpPr>
              <a:grpSpLocks/>
            </p:cNvGrpSpPr>
            <p:nvPr/>
          </p:nvGrpSpPr>
          <p:grpSpPr bwMode="auto">
            <a:xfrm>
              <a:off x="0" y="1014"/>
              <a:ext cx="5760" cy="261"/>
              <a:chOff x="0" y="115"/>
              <a:chExt cx="5760" cy="464"/>
            </a:xfrm>
          </p:grpSpPr>
          <p:sp>
            <p:nvSpPr>
              <p:cNvPr id="16396"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7"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8"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9"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16387" name="Rectangle 11"/>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045"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tx2"/>
                </a:solidFill>
                <a:latin typeface="Arial Black" pitchFamily="-112" charset="0"/>
                <a:ea typeface="+mn-ea"/>
                <a:cs typeface="+mn-cs"/>
              </a:defRPr>
            </a:lvl1pPr>
          </a:lstStyle>
          <a:p>
            <a:pPr>
              <a:defRPr/>
            </a:pPr>
            <a:endParaRPr lang="en-US"/>
          </a:p>
        </p:txBody>
      </p:sp>
      <p:sp>
        <p:nvSpPr>
          <p:cNvPr id="44046"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tx2"/>
                </a:solidFill>
                <a:latin typeface="Arial Black" pitchFamily="-112" charset="0"/>
                <a:ea typeface="+mn-ea"/>
                <a:cs typeface="+mn-cs"/>
              </a:defRPr>
            </a:lvl1pPr>
          </a:lstStyle>
          <a:p>
            <a:pPr>
              <a:defRPr/>
            </a:pPr>
            <a:endParaRPr lang="en-US"/>
          </a:p>
        </p:txBody>
      </p:sp>
      <p:sp>
        <p:nvSpPr>
          <p:cNvPr id="44047"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tx2"/>
                </a:solidFill>
                <a:latin typeface="Arial Black" charset="0"/>
              </a:defRPr>
            </a:lvl1pPr>
          </a:lstStyle>
          <a:p>
            <a:pPr>
              <a:defRPr/>
            </a:pPr>
            <a:fld id="{E5247363-5361-5441-AFF9-C64B20074D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97" r:id="rId1"/>
    <p:sldLayoutId id="2147485231" r:id="rId2"/>
    <p:sldLayoutId id="2147485232" r:id="rId3"/>
    <p:sldLayoutId id="2147485233" r:id="rId4"/>
    <p:sldLayoutId id="2147485234" r:id="rId5"/>
    <p:sldLayoutId id="2147485235" r:id="rId6"/>
    <p:sldLayoutId id="2147485236" r:id="rId7"/>
    <p:sldLayoutId id="2147485237" r:id="rId8"/>
    <p:sldLayoutId id="2147485238" r:id="rId9"/>
    <p:sldLayoutId id="2147485239" r:id="rId10"/>
    <p:sldLayoutId id="2147485240"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5pPr>
      <a:lvl6pPr marL="457200" algn="ctr" rtl="0" fontAlgn="base">
        <a:spcBef>
          <a:spcPct val="0"/>
        </a:spcBef>
        <a:spcAft>
          <a:spcPct val="0"/>
        </a:spcAft>
        <a:defRPr kumimoji="1" sz="4400">
          <a:solidFill>
            <a:schemeClr val="tx2"/>
          </a:solidFill>
          <a:latin typeface="Arial Black" pitchFamily="-110" charset="0"/>
        </a:defRPr>
      </a:lvl6pPr>
      <a:lvl7pPr marL="914400" algn="ctr" rtl="0" fontAlgn="base">
        <a:spcBef>
          <a:spcPct val="0"/>
        </a:spcBef>
        <a:spcAft>
          <a:spcPct val="0"/>
        </a:spcAft>
        <a:defRPr kumimoji="1" sz="4400">
          <a:solidFill>
            <a:schemeClr val="tx2"/>
          </a:solidFill>
          <a:latin typeface="Arial Black" pitchFamily="-110" charset="0"/>
        </a:defRPr>
      </a:lvl7pPr>
      <a:lvl8pPr marL="1371600" algn="ctr" rtl="0" fontAlgn="base">
        <a:spcBef>
          <a:spcPct val="0"/>
        </a:spcBef>
        <a:spcAft>
          <a:spcPct val="0"/>
        </a:spcAft>
        <a:defRPr kumimoji="1" sz="4400">
          <a:solidFill>
            <a:schemeClr val="tx2"/>
          </a:solidFill>
          <a:latin typeface="Arial Black" pitchFamily="-110" charset="0"/>
        </a:defRPr>
      </a:lvl8pPr>
      <a:lvl9pPr marL="1828800" algn="ctr" rtl="0" fontAlgn="base">
        <a:spcBef>
          <a:spcPct val="0"/>
        </a:spcBef>
        <a:spcAft>
          <a:spcPct val="0"/>
        </a:spcAft>
        <a:defRPr kumimoji="1" sz="4400">
          <a:solidFill>
            <a:schemeClr val="tx2"/>
          </a:solidFill>
          <a:latin typeface="Arial Black" pitchFamily="-110"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l"/>
        <a:defRPr kumimoji="1"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6303963" y="0"/>
            <a:ext cx="2840037" cy="3254375"/>
            <a:chOff x="3115" y="0"/>
            <a:chExt cx="2170" cy="2486"/>
          </a:xfrm>
        </p:grpSpPr>
        <p:grpSp>
          <p:nvGrpSpPr>
            <p:cNvPr id="28680" name="Group 3"/>
            <p:cNvGrpSpPr>
              <a:grpSpLocks/>
            </p:cNvGrpSpPr>
            <p:nvPr/>
          </p:nvGrpSpPr>
          <p:grpSpPr bwMode="auto">
            <a:xfrm>
              <a:off x="4080" y="1910"/>
              <a:ext cx="768" cy="576"/>
              <a:chOff x="0" y="0"/>
              <a:chExt cx="768" cy="576"/>
            </a:xfrm>
          </p:grpSpPr>
          <p:sp>
            <p:nvSpPr>
              <p:cNvPr id="28812"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13"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1" name="Group 6"/>
            <p:cNvGrpSpPr>
              <a:grpSpLocks/>
            </p:cNvGrpSpPr>
            <p:nvPr/>
          </p:nvGrpSpPr>
          <p:grpSpPr bwMode="auto">
            <a:xfrm>
              <a:off x="4257" y="1103"/>
              <a:ext cx="768" cy="576"/>
              <a:chOff x="0" y="0"/>
              <a:chExt cx="768" cy="576"/>
            </a:xfrm>
          </p:grpSpPr>
          <p:sp>
            <p:nvSpPr>
              <p:cNvPr id="28810"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11"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2" name="Group 9"/>
            <p:cNvGrpSpPr>
              <a:grpSpLocks/>
            </p:cNvGrpSpPr>
            <p:nvPr/>
          </p:nvGrpSpPr>
          <p:grpSpPr bwMode="auto">
            <a:xfrm>
              <a:off x="3134" y="0"/>
              <a:ext cx="768" cy="576"/>
              <a:chOff x="0" y="0"/>
              <a:chExt cx="768" cy="576"/>
            </a:xfrm>
          </p:grpSpPr>
          <p:sp>
            <p:nvSpPr>
              <p:cNvPr id="28808"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09"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3" name="Group 12"/>
            <p:cNvGrpSpPr>
              <a:grpSpLocks/>
            </p:cNvGrpSpPr>
            <p:nvPr/>
          </p:nvGrpSpPr>
          <p:grpSpPr bwMode="auto">
            <a:xfrm>
              <a:off x="3115" y="0"/>
              <a:ext cx="2170" cy="1702"/>
              <a:chOff x="3115" y="0"/>
              <a:chExt cx="2170" cy="1702"/>
            </a:xfrm>
          </p:grpSpPr>
          <p:grpSp>
            <p:nvGrpSpPr>
              <p:cNvPr id="28684" name="Group 13"/>
              <p:cNvGrpSpPr>
                <a:grpSpLocks/>
              </p:cNvGrpSpPr>
              <p:nvPr/>
            </p:nvGrpSpPr>
            <p:grpSpPr bwMode="auto">
              <a:xfrm>
                <a:off x="3640" y="308"/>
                <a:ext cx="1145" cy="844"/>
                <a:chOff x="1265" y="814"/>
                <a:chExt cx="2919" cy="2151"/>
              </a:xfrm>
            </p:grpSpPr>
            <p:sp>
              <p:nvSpPr>
                <p:cNvPr id="28806"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07"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5" name="Group 16"/>
              <p:cNvGrpSpPr>
                <a:grpSpLocks/>
              </p:cNvGrpSpPr>
              <p:nvPr/>
            </p:nvGrpSpPr>
            <p:grpSpPr bwMode="auto">
              <a:xfrm>
                <a:off x="3115" y="0"/>
                <a:ext cx="2145" cy="1702"/>
                <a:chOff x="3115" y="0"/>
                <a:chExt cx="2145" cy="1702"/>
              </a:xfrm>
            </p:grpSpPr>
            <p:grpSp>
              <p:nvGrpSpPr>
                <p:cNvPr id="28708" name="Group 17"/>
                <p:cNvGrpSpPr>
                  <a:grpSpLocks/>
                </p:cNvGrpSpPr>
                <p:nvPr/>
              </p:nvGrpSpPr>
              <p:grpSpPr bwMode="auto">
                <a:xfrm>
                  <a:off x="4505" y="589"/>
                  <a:ext cx="493" cy="912"/>
                  <a:chOff x="3471" y="1530"/>
                  <a:chExt cx="1258" cy="2327"/>
                </a:xfrm>
              </p:grpSpPr>
              <p:sp>
                <p:nvSpPr>
                  <p:cNvPr id="28804" name="Freeform 18"/>
                  <p:cNvSpPr>
                    <a:spLocks/>
                  </p:cNvSpPr>
                  <p:nvPr/>
                </p:nvSpPr>
                <p:spPr bwMode="hidden">
                  <a:xfrm rot="2711884">
                    <a:off x="2777" y="2235"/>
                    <a:ext cx="1702" cy="313"/>
                  </a:xfrm>
                  <a:custGeom>
                    <a:avLst/>
                    <a:gdLst>
                      <a:gd name="T0" fmla="*/ 0 w 2736"/>
                      <a:gd name="T1" fmla="*/ 47 h 504"/>
                      <a:gd name="T2" fmla="*/ 80 w 2736"/>
                      <a:gd name="T3" fmla="*/ 16 h 504"/>
                      <a:gd name="T4" fmla="*/ 165 w 2736"/>
                      <a:gd name="T5" fmla="*/ 2 h 504"/>
                      <a:gd name="T6" fmla="*/ 255 w 2736"/>
                      <a:gd name="T7" fmla="*/ 2 h 504"/>
                      <a:gd name="T8" fmla="*/ 253 w 2736"/>
                      <a:gd name="T9" fmla="*/ 10 h 504"/>
                      <a:gd name="T10" fmla="*/ 164 w 2736"/>
                      <a:gd name="T11" fmla="*/ 10 h 504"/>
                      <a:gd name="T12" fmla="*/ 61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05" name="Freeform 19"/>
                  <p:cNvSpPr>
                    <a:spLocks/>
                  </p:cNvSpPr>
                  <p:nvPr/>
                </p:nvSpPr>
                <p:spPr bwMode="hidden">
                  <a:xfrm rot="2711884">
                    <a:off x="4028" y="3140"/>
                    <a:ext cx="907" cy="486"/>
                  </a:xfrm>
                  <a:custGeom>
                    <a:avLst/>
                    <a:gdLst>
                      <a:gd name="T0" fmla="*/ 1 w 1769"/>
                      <a:gd name="T1" fmla="*/ 1 h 791"/>
                      <a:gd name="T2" fmla="*/ 17 w 1769"/>
                      <a:gd name="T3" fmla="*/ 5 h 791"/>
                      <a:gd name="T4" fmla="*/ 41 w 1769"/>
                      <a:gd name="T5" fmla="*/ 18 h 791"/>
                      <a:gd name="T6" fmla="*/ 57 w 1769"/>
                      <a:gd name="T7" fmla="*/ 37 h 791"/>
                      <a:gd name="T8" fmla="*/ 62 w 1769"/>
                      <a:gd name="T9" fmla="*/ 53 h 791"/>
                      <a:gd name="T10" fmla="*/ 60 w 1769"/>
                      <a:gd name="T11" fmla="*/ 69 h 791"/>
                      <a:gd name="T12" fmla="*/ 56 w 1769"/>
                      <a:gd name="T13" fmla="*/ 55 h 791"/>
                      <a:gd name="T14" fmla="*/ 49 w 1769"/>
                      <a:gd name="T15" fmla="*/ 40 h 791"/>
                      <a:gd name="T16" fmla="*/ 39 w 1769"/>
                      <a:gd name="T17" fmla="*/ 26 h 791"/>
                      <a:gd name="T18" fmla="*/ 21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09" name="Group 20"/>
                <p:cNvGrpSpPr>
                  <a:grpSpLocks/>
                </p:cNvGrpSpPr>
                <p:nvPr/>
              </p:nvGrpSpPr>
              <p:grpSpPr bwMode="auto">
                <a:xfrm>
                  <a:off x="4267" y="781"/>
                  <a:ext cx="966" cy="522"/>
                  <a:chOff x="2864" y="2019"/>
                  <a:chExt cx="2463" cy="1332"/>
                </a:xfrm>
              </p:grpSpPr>
              <p:sp>
                <p:nvSpPr>
                  <p:cNvPr id="28802" name="Freeform 21"/>
                  <p:cNvSpPr>
                    <a:spLocks/>
                  </p:cNvSpPr>
                  <p:nvPr/>
                </p:nvSpPr>
                <p:spPr bwMode="hidden">
                  <a:xfrm rot="2104081">
                    <a:off x="2865" y="2019"/>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803" name="Freeform 22"/>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0" name="Group 23"/>
                <p:cNvGrpSpPr>
                  <a:grpSpLocks/>
                </p:cNvGrpSpPr>
                <p:nvPr/>
              </p:nvGrpSpPr>
              <p:grpSpPr bwMode="auto">
                <a:xfrm>
                  <a:off x="4280" y="707"/>
                  <a:ext cx="971" cy="417"/>
                  <a:chOff x="2897" y="1832"/>
                  <a:chExt cx="2477" cy="1064"/>
                </a:xfrm>
              </p:grpSpPr>
              <p:sp>
                <p:nvSpPr>
                  <p:cNvPr id="28800" name="Freeform 24"/>
                  <p:cNvSpPr>
                    <a:spLocks/>
                  </p:cNvSpPr>
                  <p:nvPr/>
                </p:nvSpPr>
                <p:spPr bwMode="hidden">
                  <a:xfrm rot="1582915">
                    <a:off x="2896" y="1832"/>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801" name="Freeform 25"/>
                  <p:cNvSpPr>
                    <a:spLocks/>
                  </p:cNvSpPr>
                  <p:nvPr/>
                </p:nvSpPr>
                <p:spPr bwMode="hidden">
                  <a:xfrm rot="1582915">
                    <a:off x="4443" y="2420"/>
                    <a:ext cx="931" cy="477"/>
                  </a:xfrm>
                  <a:custGeom>
                    <a:avLst/>
                    <a:gdLst>
                      <a:gd name="T0" fmla="*/ 1 w 1769"/>
                      <a:gd name="T1" fmla="*/ 1 h 791"/>
                      <a:gd name="T2" fmla="*/ 19 w 1769"/>
                      <a:gd name="T3" fmla="*/ 5 h 791"/>
                      <a:gd name="T4" fmla="*/ 47 w 1769"/>
                      <a:gd name="T5" fmla="*/ 16 h 791"/>
                      <a:gd name="T6" fmla="*/ 65 w 1769"/>
                      <a:gd name="T7" fmla="*/ 34 h 791"/>
                      <a:gd name="T8" fmla="*/ 71 w 1769"/>
                      <a:gd name="T9" fmla="*/ 48 h 791"/>
                      <a:gd name="T10" fmla="*/ 68 w 1769"/>
                      <a:gd name="T11" fmla="*/ 63 h 791"/>
                      <a:gd name="T12" fmla="*/ 64 w 1769"/>
                      <a:gd name="T13" fmla="*/ 51 h 791"/>
                      <a:gd name="T14" fmla="*/ 56 w 1769"/>
                      <a:gd name="T15" fmla="*/ 36 h 791"/>
                      <a:gd name="T16" fmla="*/ 45 w 1769"/>
                      <a:gd name="T17" fmla="*/ 24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1" name="Group 26"/>
                <p:cNvGrpSpPr>
                  <a:grpSpLocks/>
                </p:cNvGrpSpPr>
                <p:nvPr/>
              </p:nvGrpSpPr>
              <p:grpSpPr bwMode="auto">
                <a:xfrm>
                  <a:off x="4291" y="630"/>
                  <a:ext cx="969" cy="364"/>
                  <a:chOff x="2924" y="1636"/>
                  <a:chExt cx="2472" cy="927"/>
                </a:xfrm>
              </p:grpSpPr>
              <p:sp>
                <p:nvSpPr>
                  <p:cNvPr id="28798" name="Freeform 27"/>
                  <p:cNvSpPr>
                    <a:spLocks/>
                  </p:cNvSpPr>
                  <p:nvPr/>
                </p:nvSpPr>
                <p:spPr bwMode="hidden">
                  <a:xfrm rot="1080363">
                    <a:off x="2907" y="1616"/>
                    <a:ext cx="1680" cy="346"/>
                  </a:xfrm>
                  <a:custGeom>
                    <a:avLst/>
                    <a:gdLst>
                      <a:gd name="T0" fmla="*/ 0 w 2736"/>
                      <a:gd name="T1" fmla="*/ 77 h 504"/>
                      <a:gd name="T2" fmla="*/ 76 w 2736"/>
                      <a:gd name="T3" fmla="*/ 25 h 504"/>
                      <a:gd name="T4" fmla="*/ 155 w 2736"/>
                      <a:gd name="T5" fmla="*/ 3 h 504"/>
                      <a:gd name="T6" fmla="*/ 239 w 2736"/>
                      <a:gd name="T7" fmla="*/ 3 h 504"/>
                      <a:gd name="T8" fmla="*/ 237 w 2736"/>
                      <a:gd name="T9" fmla="*/ 16 h 504"/>
                      <a:gd name="T10" fmla="*/ 154 w 2736"/>
                      <a:gd name="T11" fmla="*/ 16 h 504"/>
                      <a:gd name="T12" fmla="*/ 57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9" name="Freeform 28"/>
                  <p:cNvSpPr>
                    <a:spLocks/>
                  </p:cNvSpPr>
                  <p:nvPr/>
                </p:nvSpPr>
                <p:spPr bwMode="hidden">
                  <a:xfrm rot="1080363">
                    <a:off x="4488" y="2030"/>
                    <a:ext cx="891" cy="513"/>
                  </a:xfrm>
                  <a:custGeom>
                    <a:avLst/>
                    <a:gdLst>
                      <a:gd name="T0" fmla="*/ 1 w 1769"/>
                      <a:gd name="T1" fmla="*/ 1 h 791"/>
                      <a:gd name="T2" fmla="*/ 16 w 1769"/>
                      <a:gd name="T3" fmla="*/ 6 h 791"/>
                      <a:gd name="T4" fmla="*/ 38 w 1769"/>
                      <a:gd name="T5" fmla="*/ 23 h 791"/>
                      <a:gd name="T6" fmla="*/ 52 w 1769"/>
                      <a:gd name="T7" fmla="*/ 50 h 791"/>
                      <a:gd name="T8" fmla="*/ 57 w 1769"/>
                      <a:gd name="T9" fmla="*/ 70 h 791"/>
                      <a:gd name="T10" fmla="*/ 55 w 1769"/>
                      <a:gd name="T11" fmla="*/ 90 h 791"/>
                      <a:gd name="T12" fmla="*/ 51 w 1769"/>
                      <a:gd name="T13" fmla="*/ 73 h 791"/>
                      <a:gd name="T14" fmla="*/ 45 w 1769"/>
                      <a:gd name="T15" fmla="*/ 52 h 791"/>
                      <a:gd name="T16" fmla="*/ 36 w 1769"/>
                      <a:gd name="T17" fmla="*/ 34 h 791"/>
                      <a:gd name="T18" fmla="*/ 19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2" name="Group 29"/>
                <p:cNvGrpSpPr>
                  <a:grpSpLocks/>
                </p:cNvGrpSpPr>
                <p:nvPr/>
              </p:nvGrpSpPr>
              <p:grpSpPr bwMode="auto">
                <a:xfrm>
                  <a:off x="4304" y="543"/>
                  <a:ext cx="918" cy="258"/>
                  <a:chOff x="2958" y="1414"/>
                  <a:chExt cx="2342" cy="657"/>
                </a:xfrm>
              </p:grpSpPr>
              <p:sp>
                <p:nvSpPr>
                  <p:cNvPr id="28796" name="Freeform 30"/>
                  <p:cNvSpPr>
                    <a:spLocks/>
                  </p:cNvSpPr>
                  <p:nvPr/>
                </p:nvSpPr>
                <p:spPr bwMode="hidden">
                  <a:xfrm rot="463793">
                    <a:off x="2957" y="1415"/>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7" name="Freeform 31"/>
                  <p:cNvSpPr>
                    <a:spLocks/>
                  </p:cNvSpPr>
                  <p:nvPr/>
                </p:nvSpPr>
                <p:spPr bwMode="hidden">
                  <a:xfrm rot="463793">
                    <a:off x="4470" y="1581"/>
                    <a:ext cx="829" cy="469"/>
                  </a:xfrm>
                  <a:custGeom>
                    <a:avLst/>
                    <a:gdLst>
                      <a:gd name="T0" fmla="*/ 0 w 1769"/>
                      <a:gd name="T1" fmla="*/ 1 h 791"/>
                      <a:gd name="T2" fmla="*/ 11 w 1769"/>
                      <a:gd name="T3" fmla="*/ 4 h 791"/>
                      <a:gd name="T4" fmla="*/ 26 w 1769"/>
                      <a:gd name="T5" fmla="*/ 15 h 791"/>
                      <a:gd name="T6" fmla="*/ 37 w 1769"/>
                      <a:gd name="T7" fmla="*/ 31 h 791"/>
                      <a:gd name="T8" fmla="*/ 40 w 1769"/>
                      <a:gd name="T9" fmla="*/ 44 h 791"/>
                      <a:gd name="T10" fmla="*/ 38 w 1769"/>
                      <a:gd name="T11" fmla="*/ 58 h 791"/>
                      <a:gd name="T12" fmla="*/ 36 w 1769"/>
                      <a:gd name="T13" fmla="*/ 46 h 791"/>
                      <a:gd name="T14" fmla="*/ 31 w 1769"/>
                      <a:gd name="T15" fmla="*/ 33 h 791"/>
                      <a:gd name="T16" fmla="*/ 25 w 1769"/>
                      <a:gd name="T17" fmla="*/ 22 h 791"/>
                      <a:gd name="T18" fmla="*/ 13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3" name="Group 32"/>
                <p:cNvGrpSpPr>
                  <a:grpSpLocks/>
                </p:cNvGrpSpPr>
                <p:nvPr/>
              </p:nvGrpSpPr>
              <p:grpSpPr bwMode="auto">
                <a:xfrm>
                  <a:off x="4314" y="487"/>
                  <a:ext cx="843" cy="134"/>
                  <a:chOff x="2983" y="1269"/>
                  <a:chExt cx="2150" cy="343"/>
                </a:xfrm>
              </p:grpSpPr>
              <p:sp>
                <p:nvSpPr>
                  <p:cNvPr id="28794" name="Freeform 33"/>
                  <p:cNvSpPr>
                    <a:spLocks/>
                  </p:cNvSpPr>
                  <p:nvPr/>
                </p:nvSpPr>
                <p:spPr bwMode="hidden">
                  <a:xfrm rot="-84182">
                    <a:off x="2982" y="1286"/>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5" name="Freeform 34"/>
                  <p:cNvSpPr>
                    <a:spLocks/>
                  </p:cNvSpPr>
                  <p:nvPr/>
                </p:nvSpPr>
                <p:spPr bwMode="hidden">
                  <a:xfrm rot="-84182">
                    <a:off x="4377" y="1249"/>
                    <a:ext cx="755" cy="363"/>
                  </a:xfrm>
                  <a:custGeom>
                    <a:avLst/>
                    <a:gdLst>
                      <a:gd name="T0" fmla="*/ 0 w 1769"/>
                      <a:gd name="T1" fmla="*/ 0 h 791"/>
                      <a:gd name="T2" fmla="*/ 7 w 1769"/>
                      <a:gd name="T3" fmla="*/ 1 h 791"/>
                      <a:gd name="T4" fmla="*/ 16 w 1769"/>
                      <a:gd name="T5" fmla="*/ 4 h 791"/>
                      <a:gd name="T6" fmla="*/ 23 w 1769"/>
                      <a:gd name="T7" fmla="*/ 9 h 791"/>
                      <a:gd name="T8" fmla="*/ 25 w 1769"/>
                      <a:gd name="T9" fmla="*/ 12 h 791"/>
                      <a:gd name="T10" fmla="*/ 24 w 1769"/>
                      <a:gd name="T11" fmla="*/ 16 h 791"/>
                      <a:gd name="T12" fmla="*/ 22 w 1769"/>
                      <a:gd name="T13" fmla="*/ 13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4" name="Group 35"/>
                <p:cNvGrpSpPr>
                  <a:grpSpLocks/>
                </p:cNvGrpSpPr>
                <p:nvPr/>
              </p:nvGrpSpPr>
              <p:grpSpPr bwMode="auto">
                <a:xfrm>
                  <a:off x="4296" y="349"/>
                  <a:ext cx="737" cy="167"/>
                  <a:chOff x="2938" y="917"/>
                  <a:chExt cx="1879" cy="427"/>
                </a:xfrm>
              </p:grpSpPr>
              <p:sp>
                <p:nvSpPr>
                  <p:cNvPr id="28792" name="Freeform 36"/>
                  <p:cNvSpPr>
                    <a:spLocks/>
                  </p:cNvSpPr>
                  <p:nvPr/>
                </p:nvSpPr>
                <p:spPr bwMode="hidden">
                  <a:xfrm rot="-802576">
                    <a:off x="2917" y="1128"/>
                    <a:ext cx="1252" cy="202"/>
                  </a:xfrm>
                  <a:custGeom>
                    <a:avLst/>
                    <a:gdLst>
                      <a:gd name="T0" fmla="*/ 0 w 2736"/>
                      <a:gd name="T1" fmla="*/ 5 h 504"/>
                      <a:gd name="T2" fmla="*/ 17 w 2736"/>
                      <a:gd name="T3" fmla="*/ 2 h 504"/>
                      <a:gd name="T4" fmla="*/ 36 w 2736"/>
                      <a:gd name="T5" fmla="*/ 0 h 504"/>
                      <a:gd name="T6" fmla="*/ 55 w 2736"/>
                      <a:gd name="T7" fmla="*/ 0 h 504"/>
                      <a:gd name="T8" fmla="*/ 54 w 2736"/>
                      <a:gd name="T9" fmla="*/ 1 h 504"/>
                      <a:gd name="T10" fmla="*/ 35 w 2736"/>
                      <a:gd name="T11" fmla="*/ 1 h 504"/>
                      <a:gd name="T12" fmla="*/ 13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3" name="Freeform 37"/>
                  <p:cNvSpPr>
                    <a:spLocks/>
                  </p:cNvSpPr>
                  <p:nvPr/>
                </p:nvSpPr>
                <p:spPr bwMode="hidden">
                  <a:xfrm rot="-802576">
                    <a:off x="4148" y="918"/>
                    <a:ext cx="668" cy="335"/>
                  </a:xfrm>
                  <a:custGeom>
                    <a:avLst/>
                    <a:gdLst>
                      <a:gd name="T0" fmla="*/ 0 w 1769"/>
                      <a:gd name="T1" fmla="*/ 0 h 791"/>
                      <a:gd name="T2" fmla="*/ 4 w 1769"/>
                      <a:gd name="T3" fmla="*/ 1 h 791"/>
                      <a:gd name="T4" fmla="*/ 9 w 1769"/>
                      <a:gd name="T5" fmla="*/ 3 h 791"/>
                      <a:gd name="T6" fmla="*/ 12 w 1769"/>
                      <a:gd name="T7" fmla="*/ 6 h 791"/>
                      <a:gd name="T8" fmla="*/ 13 w 1769"/>
                      <a:gd name="T9" fmla="*/ 8 h 791"/>
                      <a:gd name="T10" fmla="*/ 13 w 1769"/>
                      <a:gd name="T11" fmla="*/ 11 h 791"/>
                      <a:gd name="T12" fmla="*/ 12 w 1769"/>
                      <a:gd name="T13" fmla="*/ 8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5" name="Group 38"/>
                <p:cNvGrpSpPr>
                  <a:grpSpLocks/>
                </p:cNvGrpSpPr>
                <p:nvPr/>
              </p:nvGrpSpPr>
              <p:grpSpPr bwMode="auto">
                <a:xfrm>
                  <a:off x="3394" y="637"/>
                  <a:ext cx="493" cy="912"/>
                  <a:chOff x="637" y="1653"/>
                  <a:chExt cx="1257" cy="2326"/>
                </a:xfrm>
              </p:grpSpPr>
              <p:sp>
                <p:nvSpPr>
                  <p:cNvPr id="28790" name="Freeform 39"/>
                  <p:cNvSpPr>
                    <a:spLocks/>
                  </p:cNvSpPr>
                  <p:nvPr/>
                </p:nvSpPr>
                <p:spPr bwMode="hidden">
                  <a:xfrm rot="18888116" flipH="1">
                    <a:off x="872" y="2345"/>
                    <a:ext cx="1726" cy="309"/>
                  </a:xfrm>
                  <a:custGeom>
                    <a:avLst/>
                    <a:gdLst>
                      <a:gd name="T0" fmla="*/ 0 w 2736"/>
                      <a:gd name="T1" fmla="*/ 44 h 504"/>
                      <a:gd name="T2" fmla="*/ 86 w 2736"/>
                      <a:gd name="T3" fmla="*/ 15 h 504"/>
                      <a:gd name="T4" fmla="*/ 177 w 2736"/>
                      <a:gd name="T5" fmla="*/ 2 h 504"/>
                      <a:gd name="T6" fmla="*/ 273 w 2736"/>
                      <a:gd name="T7" fmla="*/ 2 h 504"/>
                      <a:gd name="T8" fmla="*/ 272 w 2736"/>
                      <a:gd name="T9" fmla="*/ 9 h 504"/>
                      <a:gd name="T10" fmla="*/ 176 w 2736"/>
                      <a:gd name="T11" fmla="*/ 9 h 504"/>
                      <a:gd name="T12" fmla="*/ 66 w 2736"/>
                      <a:gd name="T13" fmla="*/ 25 h 504"/>
                      <a:gd name="T14" fmla="*/ 0 w 2736"/>
                      <a:gd name="T15" fmla="*/ 4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1" name="Freeform 40"/>
                  <p:cNvSpPr>
                    <a:spLocks/>
                  </p:cNvSpPr>
                  <p:nvPr/>
                </p:nvSpPr>
                <p:spPr bwMode="hidden">
                  <a:xfrm rot="18888116" flipH="1">
                    <a:off x="419" y="3271"/>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6" name="Group 41"/>
                <p:cNvGrpSpPr>
                  <a:grpSpLocks/>
                </p:cNvGrpSpPr>
                <p:nvPr/>
              </p:nvGrpSpPr>
              <p:grpSpPr bwMode="auto">
                <a:xfrm>
                  <a:off x="3142" y="850"/>
                  <a:ext cx="966" cy="522"/>
                  <a:chOff x="-5" y="2196"/>
                  <a:chExt cx="2463" cy="1332"/>
                </a:xfrm>
              </p:grpSpPr>
              <p:sp>
                <p:nvSpPr>
                  <p:cNvPr id="28788" name="Freeform 42"/>
                  <p:cNvSpPr>
                    <a:spLocks/>
                  </p:cNvSpPr>
                  <p:nvPr/>
                </p:nvSpPr>
                <p:spPr bwMode="hidden">
                  <a:xfrm rot="19495919" flipH="1">
                    <a:off x="644" y="2196"/>
                    <a:ext cx="1797" cy="347"/>
                  </a:xfrm>
                  <a:custGeom>
                    <a:avLst/>
                    <a:gdLst>
                      <a:gd name="T0" fmla="*/ 0 w 2736"/>
                      <a:gd name="T1" fmla="*/ 78 h 504"/>
                      <a:gd name="T2" fmla="*/ 105 w 2736"/>
                      <a:gd name="T3" fmla="*/ 26 h 504"/>
                      <a:gd name="T4" fmla="*/ 217 w 2736"/>
                      <a:gd name="T5" fmla="*/ 4 h 504"/>
                      <a:gd name="T6" fmla="*/ 334 w 2736"/>
                      <a:gd name="T7" fmla="*/ 4 h 504"/>
                      <a:gd name="T8" fmla="*/ 332 w 2736"/>
                      <a:gd name="T9" fmla="*/ 16 h 504"/>
                      <a:gd name="T10" fmla="*/ 215 w 2736"/>
                      <a:gd name="T11" fmla="*/ 16 h 504"/>
                      <a:gd name="T12" fmla="*/ 80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9" name="Freeform 43"/>
                  <p:cNvSpPr>
                    <a:spLocks/>
                  </p:cNvSpPr>
                  <p:nvPr/>
                </p:nvSpPr>
                <p:spPr bwMode="hidden">
                  <a:xfrm rot="19495919" flipH="1">
                    <a:off x="-6" y="2982"/>
                    <a:ext cx="968" cy="545"/>
                  </a:xfrm>
                  <a:custGeom>
                    <a:avLst/>
                    <a:gdLst>
                      <a:gd name="T0" fmla="*/ 1 w 1769"/>
                      <a:gd name="T1" fmla="*/ 1 h 791"/>
                      <a:gd name="T2" fmla="*/ 24 w 1769"/>
                      <a:gd name="T3" fmla="*/ 9 h 791"/>
                      <a:gd name="T4" fmla="*/ 56 w 1769"/>
                      <a:gd name="T5" fmla="*/ 31 h 791"/>
                      <a:gd name="T6" fmla="*/ 79 w 1769"/>
                      <a:gd name="T7" fmla="*/ 67 h 791"/>
                      <a:gd name="T8" fmla="*/ 86 w 1769"/>
                      <a:gd name="T9" fmla="*/ 94 h 791"/>
                      <a:gd name="T10" fmla="*/ 83 w 1769"/>
                      <a:gd name="T11" fmla="*/ 122 h 791"/>
                      <a:gd name="T12" fmla="*/ 78 w 1769"/>
                      <a:gd name="T13" fmla="*/ 99 h 791"/>
                      <a:gd name="T14" fmla="*/ 68 w 1769"/>
                      <a:gd name="T15" fmla="*/ 71 h 791"/>
                      <a:gd name="T16" fmla="*/ 55 w 1769"/>
                      <a:gd name="T17" fmla="*/ 46 h 791"/>
                      <a:gd name="T18" fmla="*/ 28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7" name="Group 44"/>
                <p:cNvGrpSpPr>
                  <a:grpSpLocks/>
                </p:cNvGrpSpPr>
                <p:nvPr/>
              </p:nvGrpSpPr>
              <p:grpSpPr bwMode="auto">
                <a:xfrm>
                  <a:off x="3124" y="777"/>
                  <a:ext cx="971" cy="417"/>
                  <a:chOff x="-52" y="2009"/>
                  <a:chExt cx="2477" cy="1064"/>
                </a:xfrm>
              </p:grpSpPr>
              <p:sp>
                <p:nvSpPr>
                  <p:cNvPr id="28786" name="Freeform 45"/>
                  <p:cNvSpPr>
                    <a:spLocks/>
                  </p:cNvSpPr>
                  <p:nvPr/>
                </p:nvSpPr>
                <p:spPr bwMode="hidden">
                  <a:xfrm rot="20017085" flipH="1">
                    <a:off x="689" y="2010"/>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7" name="Freeform 46"/>
                  <p:cNvSpPr>
                    <a:spLocks/>
                  </p:cNvSpPr>
                  <p:nvPr/>
                </p:nvSpPr>
                <p:spPr bwMode="hidden">
                  <a:xfrm rot="20017085" flipH="1">
                    <a:off x="-53" y="2598"/>
                    <a:ext cx="931" cy="458"/>
                  </a:xfrm>
                  <a:custGeom>
                    <a:avLst/>
                    <a:gdLst>
                      <a:gd name="T0" fmla="*/ 1 w 1769"/>
                      <a:gd name="T1" fmla="*/ 1 h 791"/>
                      <a:gd name="T2" fmla="*/ 19 w 1769"/>
                      <a:gd name="T3" fmla="*/ 3 h 791"/>
                      <a:gd name="T4" fmla="*/ 47 w 1769"/>
                      <a:gd name="T5" fmla="*/ 13 h 791"/>
                      <a:gd name="T6" fmla="*/ 65 w 1769"/>
                      <a:gd name="T7" fmla="*/ 28 h 791"/>
                      <a:gd name="T8" fmla="*/ 71 w 1769"/>
                      <a:gd name="T9" fmla="*/ 39 h 791"/>
                      <a:gd name="T10" fmla="*/ 68 w 1769"/>
                      <a:gd name="T11" fmla="*/ 52 h 791"/>
                      <a:gd name="T12" fmla="*/ 64 w 1769"/>
                      <a:gd name="T13" fmla="*/ 41 h 791"/>
                      <a:gd name="T14" fmla="*/ 56 w 1769"/>
                      <a:gd name="T15" fmla="*/ 30 h 791"/>
                      <a:gd name="T16" fmla="*/ 45 w 1769"/>
                      <a:gd name="T17" fmla="*/ 19 h 791"/>
                      <a:gd name="T18" fmla="*/ 24 w 1769"/>
                      <a:gd name="T19" fmla="*/ 10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8" name="Group 47"/>
                <p:cNvGrpSpPr>
                  <a:grpSpLocks/>
                </p:cNvGrpSpPr>
                <p:nvPr/>
              </p:nvGrpSpPr>
              <p:grpSpPr bwMode="auto">
                <a:xfrm>
                  <a:off x="3115" y="700"/>
                  <a:ext cx="969" cy="363"/>
                  <a:chOff x="-74" y="1813"/>
                  <a:chExt cx="2472" cy="927"/>
                </a:xfrm>
              </p:grpSpPr>
              <p:sp>
                <p:nvSpPr>
                  <p:cNvPr id="28784" name="Freeform 48"/>
                  <p:cNvSpPr>
                    <a:spLocks/>
                  </p:cNvSpPr>
                  <p:nvPr/>
                </p:nvSpPr>
                <p:spPr bwMode="hidden">
                  <a:xfrm rot="20519637" flipH="1">
                    <a:off x="721" y="1812"/>
                    <a:ext cx="1677" cy="325"/>
                  </a:xfrm>
                  <a:custGeom>
                    <a:avLst/>
                    <a:gdLst>
                      <a:gd name="T0" fmla="*/ 0 w 2736"/>
                      <a:gd name="T1" fmla="*/ 56 h 504"/>
                      <a:gd name="T2" fmla="*/ 75 w 2736"/>
                      <a:gd name="T3" fmla="*/ 19 h 504"/>
                      <a:gd name="T4" fmla="*/ 154 w 2736"/>
                      <a:gd name="T5" fmla="*/ 3 h 504"/>
                      <a:gd name="T6" fmla="*/ 237 w 2736"/>
                      <a:gd name="T7" fmla="*/ 3 h 504"/>
                      <a:gd name="T8" fmla="*/ 235 w 2736"/>
                      <a:gd name="T9" fmla="*/ 12 h 504"/>
                      <a:gd name="T10" fmla="*/ 153 w 2736"/>
                      <a:gd name="T11" fmla="*/ 12 h 504"/>
                      <a:gd name="T12" fmla="*/ 57 w 2736"/>
                      <a:gd name="T13" fmla="*/ 32 h 504"/>
                      <a:gd name="T14" fmla="*/ 0 w 2736"/>
                      <a:gd name="T15" fmla="*/ 5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5" name="Freeform 49"/>
                  <p:cNvSpPr>
                    <a:spLocks/>
                  </p:cNvSpPr>
                  <p:nvPr/>
                </p:nvSpPr>
                <p:spPr bwMode="hidden">
                  <a:xfrm rot="20519637" flipH="1">
                    <a:off x="-74" y="2212"/>
                    <a:ext cx="900" cy="511"/>
                  </a:xfrm>
                  <a:custGeom>
                    <a:avLst/>
                    <a:gdLst>
                      <a:gd name="T0" fmla="*/ 1 w 1769"/>
                      <a:gd name="T1" fmla="*/ 1 h 791"/>
                      <a:gd name="T2" fmla="*/ 17 w 1769"/>
                      <a:gd name="T3" fmla="*/ 6 h 791"/>
                      <a:gd name="T4" fmla="*/ 40 w 1769"/>
                      <a:gd name="T5" fmla="*/ 23 h 791"/>
                      <a:gd name="T6" fmla="*/ 55 w 1769"/>
                      <a:gd name="T7" fmla="*/ 48 h 791"/>
                      <a:gd name="T8" fmla="*/ 60 w 1769"/>
                      <a:gd name="T9" fmla="*/ 68 h 791"/>
                      <a:gd name="T10" fmla="*/ 57 w 1769"/>
                      <a:gd name="T11" fmla="*/ 89 h 791"/>
                      <a:gd name="T12" fmla="*/ 54 w 1769"/>
                      <a:gd name="T13" fmla="*/ 71 h 791"/>
                      <a:gd name="T14" fmla="*/ 47 w 1769"/>
                      <a:gd name="T15" fmla="*/ 51 h 791"/>
                      <a:gd name="T16" fmla="*/ 38 w 1769"/>
                      <a:gd name="T17" fmla="*/ 33 h 791"/>
                      <a:gd name="T18" fmla="*/ 20 w 1769"/>
                      <a:gd name="T19" fmla="*/ 17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9" name="Group 50"/>
                <p:cNvGrpSpPr>
                  <a:grpSpLocks/>
                </p:cNvGrpSpPr>
                <p:nvPr/>
              </p:nvGrpSpPr>
              <p:grpSpPr bwMode="auto">
                <a:xfrm>
                  <a:off x="3153" y="613"/>
                  <a:ext cx="918" cy="257"/>
                  <a:chOff x="22" y="1591"/>
                  <a:chExt cx="2342" cy="657"/>
                </a:xfrm>
              </p:grpSpPr>
              <p:sp>
                <p:nvSpPr>
                  <p:cNvPr id="28782" name="Freeform 51"/>
                  <p:cNvSpPr>
                    <a:spLocks/>
                  </p:cNvSpPr>
                  <p:nvPr/>
                </p:nvSpPr>
                <p:spPr bwMode="hidden">
                  <a:xfrm rot="21136207" flipH="1">
                    <a:off x="819" y="1574"/>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3" name="Freeform 52"/>
                  <p:cNvSpPr>
                    <a:spLocks/>
                  </p:cNvSpPr>
                  <p:nvPr/>
                </p:nvSpPr>
                <p:spPr bwMode="hidden">
                  <a:xfrm rot="21136207" flipH="1">
                    <a:off x="21" y="1757"/>
                    <a:ext cx="829" cy="490"/>
                  </a:xfrm>
                  <a:custGeom>
                    <a:avLst/>
                    <a:gdLst>
                      <a:gd name="T0" fmla="*/ 0 w 1769"/>
                      <a:gd name="T1" fmla="*/ 1 h 791"/>
                      <a:gd name="T2" fmla="*/ 11 w 1769"/>
                      <a:gd name="T3" fmla="*/ 6 h 791"/>
                      <a:gd name="T4" fmla="*/ 26 w 1769"/>
                      <a:gd name="T5" fmla="*/ 19 h 791"/>
                      <a:gd name="T6" fmla="*/ 37 w 1769"/>
                      <a:gd name="T7" fmla="*/ 40 h 791"/>
                      <a:gd name="T8" fmla="*/ 40 w 1769"/>
                      <a:gd name="T9" fmla="*/ 56 h 791"/>
                      <a:gd name="T10" fmla="*/ 38 w 1769"/>
                      <a:gd name="T11" fmla="*/ 72 h 791"/>
                      <a:gd name="T12" fmla="*/ 36 w 1769"/>
                      <a:gd name="T13" fmla="*/ 58 h 791"/>
                      <a:gd name="T14" fmla="*/ 31 w 1769"/>
                      <a:gd name="T15" fmla="*/ 42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20" name="Group 53"/>
                <p:cNvGrpSpPr>
                  <a:grpSpLocks/>
                </p:cNvGrpSpPr>
                <p:nvPr/>
              </p:nvGrpSpPr>
              <p:grpSpPr bwMode="auto">
                <a:xfrm>
                  <a:off x="3218" y="556"/>
                  <a:ext cx="843" cy="134"/>
                  <a:chOff x="189" y="1446"/>
                  <a:chExt cx="2150" cy="343"/>
                </a:xfrm>
              </p:grpSpPr>
              <p:sp>
                <p:nvSpPr>
                  <p:cNvPr id="28780" name="Freeform 54"/>
                  <p:cNvSpPr>
                    <a:spLocks/>
                  </p:cNvSpPr>
                  <p:nvPr/>
                </p:nvSpPr>
                <p:spPr bwMode="hidden">
                  <a:xfrm rot="84182" flipH="1">
                    <a:off x="935" y="1463"/>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1" name="Freeform 55"/>
                  <p:cNvSpPr>
                    <a:spLocks/>
                  </p:cNvSpPr>
                  <p:nvPr/>
                </p:nvSpPr>
                <p:spPr bwMode="hidden">
                  <a:xfrm rot="84182" flipH="1">
                    <a:off x="189" y="1426"/>
                    <a:ext cx="755" cy="363"/>
                  </a:xfrm>
                  <a:custGeom>
                    <a:avLst/>
                    <a:gdLst>
                      <a:gd name="T0" fmla="*/ 0 w 1769"/>
                      <a:gd name="T1" fmla="*/ 0 h 791"/>
                      <a:gd name="T2" fmla="*/ 7 w 1769"/>
                      <a:gd name="T3" fmla="*/ 1 h 791"/>
                      <a:gd name="T4" fmla="*/ 16 w 1769"/>
                      <a:gd name="T5" fmla="*/ 4 h 791"/>
                      <a:gd name="T6" fmla="*/ 23 w 1769"/>
                      <a:gd name="T7" fmla="*/ 9 h 791"/>
                      <a:gd name="T8" fmla="*/ 25 w 1769"/>
                      <a:gd name="T9" fmla="*/ 12 h 791"/>
                      <a:gd name="T10" fmla="*/ 24 w 1769"/>
                      <a:gd name="T11" fmla="*/ 16 h 791"/>
                      <a:gd name="T12" fmla="*/ 22 w 1769"/>
                      <a:gd name="T13" fmla="*/ 13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21" name="Group 56"/>
                <p:cNvGrpSpPr>
                  <a:grpSpLocks/>
                </p:cNvGrpSpPr>
                <p:nvPr/>
              </p:nvGrpSpPr>
              <p:grpSpPr bwMode="auto">
                <a:xfrm>
                  <a:off x="3342" y="418"/>
                  <a:ext cx="737" cy="167"/>
                  <a:chOff x="505" y="1094"/>
                  <a:chExt cx="1879" cy="427"/>
                </a:xfrm>
              </p:grpSpPr>
              <p:sp>
                <p:nvSpPr>
                  <p:cNvPr id="28778" name="Freeform 57"/>
                  <p:cNvSpPr>
                    <a:spLocks/>
                  </p:cNvSpPr>
                  <p:nvPr/>
                </p:nvSpPr>
                <p:spPr bwMode="hidden">
                  <a:xfrm rot="802576" flipH="1">
                    <a:off x="1151" y="1306"/>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9" name="Freeform 58"/>
                  <p:cNvSpPr>
                    <a:spLocks/>
                  </p:cNvSpPr>
                  <p:nvPr/>
                </p:nvSpPr>
                <p:spPr bwMode="hidden">
                  <a:xfrm rot="802576" flipH="1">
                    <a:off x="505" y="1095"/>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2" name="Group 59"/>
                <p:cNvGrpSpPr>
                  <a:grpSpLocks/>
                </p:cNvGrpSpPr>
                <p:nvPr/>
              </p:nvGrpSpPr>
              <p:grpSpPr bwMode="auto">
                <a:xfrm>
                  <a:off x="3386" y="341"/>
                  <a:ext cx="725" cy="218"/>
                  <a:chOff x="616" y="899"/>
                  <a:chExt cx="1850" cy="554"/>
                </a:xfrm>
              </p:grpSpPr>
              <p:sp>
                <p:nvSpPr>
                  <p:cNvPr id="28776" name="Freeform 60"/>
                  <p:cNvSpPr>
                    <a:spLocks/>
                  </p:cNvSpPr>
                  <p:nvPr/>
                </p:nvSpPr>
                <p:spPr bwMode="hidden">
                  <a:xfrm rot="1277471" flipH="1">
                    <a:off x="1231" y="1237"/>
                    <a:ext cx="1235" cy="216"/>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7" name="Freeform 61"/>
                  <p:cNvSpPr>
                    <a:spLocks/>
                  </p:cNvSpPr>
                  <p:nvPr/>
                </p:nvSpPr>
                <p:spPr bwMode="hidden">
                  <a:xfrm rot="1277471" flipH="1">
                    <a:off x="615" y="898"/>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3" name="Group 62"/>
                <p:cNvGrpSpPr>
                  <a:grpSpLocks/>
                </p:cNvGrpSpPr>
                <p:nvPr/>
              </p:nvGrpSpPr>
              <p:grpSpPr bwMode="auto">
                <a:xfrm>
                  <a:off x="3472" y="231"/>
                  <a:ext cx="693" cy="291"/>
                  <a:chOff x="3472" y="231"/>
                  <a:chExt cx="693" cy="291"/>
                </a:xfrm>
              </p:grpSpPr>
              <p:sp>
                <p:nvSpPr>
                  <p:cNvPr id="28774"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5"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4" name="Group 65"/>
                <p:cNvGrpSpPr>
                  <a:grpSpLocks/>
                </p:cNvGrpSpPr>
                <p:nvPr/>
              </p:nvGrpSpPr>
              <p:grpSpPr bwMode="auto">
                <a:xfrm>
                  <a:off x="3554" y="118"/>
                  <a:ext cx="664" cy="349"/>
                  <a:chOff x="3554" y="118"/>
                  <a:chExt cx="664" cy="349"/>
                </a:xfrm>
              </p:grpSpPr>
              <p:sp>
                <p:nvSpPr>
                  <p:cNvPr id="28772"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3"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5" name="Group 68"/>
                <p:cNvGrpSpPr>
                  <a:grpSpLocks/>
                </p:cNvGrpSpPr>
                <p:nvPr/>
              </p:nvGrpSpPr>
              <p:grpSpPr bwMode="auto">
                <a:xfrm>
                  <a:off x="3784" y="30"/>
                  <a:ext cx="305" cy="593"/>
                  <a:chOff x="1633" y="104"/>
                  <a:chExt cx="778" cy="1512"/>
                </a:xfrm>
              </p:grpSpPr>
              <p:sp>
                <p:nvSpPr>
                  <p:cNvPr id="28770" name="Freeform 69"/>
                  <p:cNvSpPr>
                    <a:spLocks/>
                  </p:cNvSpPr>
                  <p:nvPr/>
                </p:nvSpPr>
                <p:spPr bwMode="hidden">
                  <a:xfrm rot="3473776" flipH="1">
                    <a:off x="1752" y="958"/>
                    <a:ext cx="1101" cy="217"/>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1" name="Freeform 70"/>
                  <p:cNvSpPr>
                    <a:spLocks/>
                  </p:cNvSpPr>
                  <p:nvPr/>
                </p:nvSpPr>
                <p:spPr bwMode="hidden">
                  <a:xfrm rot="3473776" flipH="1">
                    <a:off x="1505"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6" name="Group 71"/>
                <p:cNvGrpSpPr>
                  <a:grpSpLocks/>
                </p:cNvGrpSpPr>
                <p:nvPr/>
              </p:nvGrpSpPr>
              <p:grpSpPr bwMode="auto">
                <a:xfrm>
                  <a:off x="3903" y="0"/>
                  <a:ext cx="248" cy="601"/>
                  <a:chOff x="1935" y="28"/>
                  <a:chExt cx="634" cy="1534"/>
                </a:xfrm>
              </p:grpSpPr>
              <p:sp>
                <p:nvSpPr>
                  <p:cNvPr id="28768" name="Freeform 72"/>
                  <p:cNvSpPr>
                    <a:spLocks/>
                  </p:cNvSpPr>
                  <p:nvPr/>
                </p:nvSpPr>
                <p:spPr bwMode="hidden">
                  <a:xfrm rot="4126480" flipH="1">
                    <a:off x="1942" y="915"/>
                    <a:ext cx="1040" cy="214"/>
                  </a:xfrm>
                  <a:custGeom>
                    <a:avLst/>
                    <a:gdLst>
                      <a:gd name="T0" fmla="*/ 0 w 2736"/>
                      <a:gd name="T1" fmla="*/ 7 h 504"/>
                      <a:gd name="T2" fmla="*/ 7 w 2736"/>
                      <a:gd name="T3" fmla="*/ 3 h 504"/>
                      <a:gd name="T4" fmla="*/ 14 w 2736"/>
                      <a:gd name="T5" fmla="*/ 0 h 504"/>
                      <a:gd name="T6" fmla="*/ 22 w 2736"/>
                      <a:gd name="T7" fmla="*/ 0 h 504"/>
                      <a:gd name="T8" fmla="*/ 22 w 2736"/>
                      <a:gd name="T9" fmla="*/ 1 h 504"/>
                      <a:gd name="T10" fmla="*/ 14 w 2736"/>
                      <a:gd name="T11" fmla="*/ 1 h 504"/>
                      <a:gd name="T12" fmla="*/ 5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9" name="Freeform 73"/>
                  <p:cNvSpPr>
                    <a:spLocks/>
                  </p:cNvSpPr>
                  <p:nvPr/>
                </p:nvSpPr>
                <p:spPr bwMode="hidden">
                  <a:xfrm rot="4126480" flipH="1">
                    <a:off x="1820"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7" name="Group 74"/>
                <p:cNvGrpSpPr>
                  <a:grpSpLocks/>
                </p:cNvGrpSpPr>
                <p:nvPr/>
              </p:nvGrpSpPr>
              <p:grpSpPr bwMode="auto">
                <a:xfrm>
                  <a:off x="4251" y="252"/>
                  <a:ext cx="723" cy="222"/>
                  <a:chOff x="2822" y="672"/>
                  <a:chExt cx="1845" cy="566"/>
                </a:xfrm>
              </p:grpSpPr>
              <p:sp>
                <p:nvSpPr>
                  <p:cNvPr id="28766" name="Freeform 75"/>
                  <p:cNvSpPr>
                    <a:spLocks/>
                  </p:cNvSpPr>
                  <p:nvPr/>
                </p:nvSpPr>
                <p:spPr bwMode="hidden">
                  <a:xfrm rot="-1325434">
                    <a:off x="2805" y="1022"/>
                    <a:ext cx="1229" cy="216"/>
                  </a:xfrm>
                  <a:custGeom>
                    <a:avLst/>
                    <a:gdLst>
                      <a:gd name="T0" fmla="*/ 0 w 2736"/>
                      <a:gd name="T1" fmla="*/ 7 h 504"/>
                      <a:gd name="T2" fmla="*/ 16 w 2736"/>
                      <a:gd name="T3" fmla="*/ 3 h 504"/>
                      <a:gd name="T4" fmla="*/ 32 w 2736"/>
                      <a:gd name="T5" fmla="*/ 0 h 504"/>
                      <a:gd name="T6" fmla="*/ 50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7" name="Freeform 76"/>
                  <p:cNvSpPr>
                    <a:spLocks/>
                  </p:cNvSpPr>
                  <p:nvPr/>
                </p:nvSpPr>
                <p:spPr bwMode="hidden">
                  <a:xfrm rot="-1325434">
                    <a:off x="4003" y="673"/>
                    <a:ext cx="647" cy="337"/>
                  </a:xfrm>
                  <a:custGeom>
                    <a:avLst/>
                    <a:gdLst>
                      <a:gd name="T0" fmla="*/ 0 w 1769"/>
                      <a:gd name="T1" fmla="*/ 0 h 791"/>
                      <a:gd name="T2" fmla="*/ 3 w 1769"/>
                      <a:gd name="T3" fmla="*/ 1 h 791"/>
                      <a:gd name="T4" fmla="*/ 8 w 1769"/>
                      <a:gd name="T5" fmla="*/ 3 h 791"/>
                      <a:gd name="T6" fmla="*/ 11 w 1769"/>
                      <a:gd name="T7" fmla="*/ 6 h 791"/>
                      <a:gd name="T8" fmla="*/ 11 w 1769"/>
                      <a:gd name="T9" fmla="*/ 9 h 791"/>
                      <a:gd name="T10" fmla="*/ 11 w 1769"/>
                      <a:gd name="T11" fmla="*/ 11 h 791"/>
                      <a:gd name="T12" fmla="*/ 11 w 1769"/>
                      <a:gd name="T13" fmla="*/ 9 h 791"/>
                      <a:gd name="T14" fmla="*/ 9 w 1769"/>
                      <a:gd name="T15" fmla="*/ 6 h 791"/>
                      <a:gd name="T16" fmla="*/ 7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8" name="Group 77"/>
                <p:cNvGrpSpPr>
                  <a:grpSpLocks/>
                </p:cNvGrpSpPr>
                <p:nvPr/>
              </p:nvGrpSpPr>
              <p:grpSpPr bwMode="auto">
                <a:xfrm>
                  <a:off x="4196" y="163"/>
                  <a:ext cx="699" cy="282"/>
                  <a:chOff x="2683" y="445"/>
                  <a:chExt cx="1781" cy="717"/>
                </a:xfrm>
              </p:grpSpPr>
              <p:sp>
                <p:nvSpPr>
                  <p:cNvPr id="28764" name="Freeform 78"/>
                  <p:cNvSpPr>
                    <a:spLocks/>
                  </p:cNvSpPr>
                  <p:nvPr/>
                </p:nvSpPr>
                <p:spPr bwMode="hidden">
                  <a:xfrm rot="-1921064">
                    <a:off x="2682" y="946"/>
                    <a:ext cx="1227" cy="216"/>
                  </a:xfrm>
                  <a:custGeom>
                    <a:avLst/>
                    <a:gdLst>
                      <a:gd name="T0" fmla="*/ 0 w 2736"/>
                      <a:gd name="T1" fmla="*/ 7 h 504"/>
                      <a:gd name="T2" fmla="*/ 16 w 2736"/>
                      <a:gd name="T3" fmla="*/ 3 h 504"/>
                      <a:gd name="T4" fmla="*/ 32 w 2736"/>
                      <a:gd name="T5" fmla="*/ 0 h 504"/>
                      <a:gd name="T6" fmla="*/ 50 w 2736"/>
                      <a:gd name="T7" fmla="*/ 0 h 504"/>
                      <a:gd name="T8" fmla="*/ 49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5" name="Freeform 79"/>
                  <p:cNvSpPr>
                    <a:spLocks/>
                  </p:cNvSpPr>
                  <p:nvPr/>
                </p:nvSpPr>
                <p:spPr bwMode="hidden">
                  <a:xfrm rot="-1921064">
                    <a:off x="3801" y="444"/>
                    <a:ext cx="646" cy="339"/>
                  </a:xfrm>
                  <a:custGeom>
                    <a:avLst/>
                    <a:gdLst>
                      <a:gd name="T0" fmla="*/ 0 w 1769"/>
                      <a:gd name="T1" fmla="*/ 0 h 791"/>
                      <a:gd name="T2" fmla="*/ 3 w 1769"/>
                      <a:gd name="T3" fmla="*/ 1 h 791"/>
                      <a:gd name="T4" fmla="*/ 7 w 1769"/>
                      <a:gd name="T5" fmla="*/ 3 h 791"/>
                      <a:gd name="T6" fmla="*/ 11 w 1769"/>
                      <a:gd name="T7" fmla="*/ 6 h 791"/>
                      <a:gd name="T8" fmla="*/ 11 w 1769"/>
                      <a:gd name="T9" fmla="*/ 9 h 791"/>
                      <a:gd name="T10" fmla="*/ 11 w 1769"/>
                      <a:gd name="T11" fmla="*/ 12 h 791"/>
                      <a:gd name="T12" fmla="*/ 10 w 1769"/>
                      <a:gd name="T13" fmla="*/ 9 h 791"/>
                      <a:gd name="T14" fmla="*/ 9 w 1769"/>
                      <a:gd name="T15" fmla="*/ 6 h 791"/>
                      <a:gd name="T16" fmla="*/ 7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8729"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30"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8731" name="Group 82"/>
                <p:cNvGrpSpPr>
                  <a:grpSpLocks/>
                </p:cNvGrpSpPr>
                <p:nvPr/>
              </p:nvGrpSpPr>
              <p:grpSpPr bwMode="auto">
                <a:xfrm>
                  <a:off x="4242" y="5"/>
                  <a:ext cx="251" cy="596"/>
                  <a:chOff x="2800" y="41"/>
                  <a:chExt cx="640" cy="1520"/>
                </a:xfrm>
              </p:grpSpPr>
              <p:sp>
                <p:nvSpPr>
                  <p:cNvPr id="28762" name="Freeform 83"/>
                  <p:cNvSpPr>
                    <a:spLocks/>
                  </p:cNvSpPr>
                  <p:nvPr/>
                </p:nvSpPr>
                <p:spPr bwMode="hidden">
                  <a:xfrm rot="-3857755">
                    <a:off x="2371" y="927"/>
                    <a:ext cx="1042" cy="186"/>
                  </a:xfrm>
                  <a:custGeom>
                    <a:avLst/>
                    <a:gdLst>
                      <a:gd name="T0" fmla="*/ 0 w 2736"/>
                      <a:gd name="T1" fmla="*/ 3 h 504"/>
                      <a:gd name="T2" fmla="*/ 7 w 2736"/>
                      <a:gd name="T3" fmla="*/ 1 h 504"/>
                      <a:gd name="T4" fmla="*/ 14 w 2736"/>
                      <a:gd name="T5" fmla="*/ 0 h 504"/>
                      <a:gd name="T6" fmla="*/ 22 w 2736"/>
                      <a:gd name="T7" fmla="*/ 0 h 504"/>
                      <a:gd name="T8" fmla="*/ 22 w 2736"/>
                      <a:gd name="T9" fmla="*/ 1 h 504"/>
                      <a:gd name="T10" fmla="*/ 14 w 2736"/>
                      <a:gd name="T11" fmla="*/ 1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3" name="Freeform 84"/>
                  <p:cNvSpPr>
                    <a:spLocks/>
                  </p:cNvSpPr>
                  <p:nvPr/>
                </p:nvSpPr>
                <p:spPr bwMode="hidden">
                  <a:xfrm rot="-3857755">
                    <a:off x="3013" y="180"/>
                    <a:ext cx="566"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4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32" name="Group 85"/>
                <p:cNvGrpSpPr>
                  <a:grpSpLocks/>
                </p:cNvGrpSpPr>
                <p:nvPr/>
              </p:nvGrpSpPr>
              <p:grpSpPr bwMode="auto">
                <a:xfrm>
                  <a:off x="4295" y="53"/>
                  <a:ext cx="398" cy="574"/>
                  <a:chOff x="2934" y="163"/>
                  <a:chExt cx="1017" cy="1464"/>
                </a:xfrm>
              </p:grpSpPr>
              <p:sp>
                <p:nvSpPr>
                  <p:cNvPr id="28760" name="Freeform 86"/>
                  <p:cNvSpPr>
                    <a:spLocks/>
                  </p:cNvSpPr>
                  <p:nvPr/>
                </p:nvSpPr>
                <p:spPr bwMode="hidden">
                  <a:xfrm rot="-2777260">
                    <a:off x="2493" y="915"/>
                    <a:ext cx="1154" cy="270"/>
                  </a:xfrm>
                  <a:custGeom>
                    <a:avLst/>
                    <a:gdLst>
                      <a:gd name="T0" fmla="*/ 0 w 2736"/>
                      <a:gd name="T1" fmla="*/ 23 h 504"/>
                      <a:gd name="T2" fmla="*/ 11 w 2736"/>
                      <a:gd name="T3" fmla="*/ 8 h 504"/>
                      <a:gd name="T4" fmla="*/ 24 w 2736"/>
                      <a:gd name="T5" fmla="*/ 1 h 504"/>
                      <a:gd name="T6" fmla="*/ 36 w 2736"/>
                      <a:gd name="T7" fmla="*/ 1 h 504"/>
                      <a:gd name="T8" fmla="*/ 36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1" name="Freeform 87"/>
                  <p:cNvSpPr>
                    <a:spLocks/>
                  </p:cNvSpPr>
                  <p:nvPr/>
                </p:nvSpPr>
                <p:spPr bwMode="hidden">
                  <a:xfrm rot="-2777260">
                    <a:off x="3431" y="262"/>
                    <a:ext cx="619" cy="422"/>
                  </a:xfrm>
                  <a:custGeom>
                    <a:avLst/>
                    <a:gdLst>
                      <a:gd name="T0" fmla="*/ 0 w 1769"/>
                      <a:gd name="T1" fmla="*/ 1 h 791"/>
                      <a:gd name="T2" fmla="*/ 2 w 1769"/>
                      <a:gd name="T3" fmla="*/ 3 h 791"/>
                      <a:gd name="T4" fmla="*/ 6 w 1769"/>
                      <a:gd name="T5" fmla="*/ 9 h 791"/>
                      <a:gd name="T6" fmla="*/ 8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33" name="Group 88"/>
                <p:cNvGrpSpPr>
                  <a:grpSpLocks/>
                </p:cNvGrpSpPr>
                <p:nvPr/>
              </p:nvGrpSpPr>
              <p:grpSpPr bwMode="auto">
                <a:xfrm>
                  <a:off x="4215" y="2"/>
                  <a:ext cx="95" cy="567"/>
                  <a:chOff x="2730" y="32"/>
                  <a:chExt cx="243" cy="1448"/>
                </a:xfrm>
              </p:grpSpPr>
              <p:sp>
                <p:nvSpPr>
                  <p:cNvPr id="28758" name="Freeform 89"/>
                  <p:cNvSpPr>
                    <a:spLocks/>
                  </p:cNvSpPr>
                  <p:nvPr/>
                </p:nvSpPr>
                <p:spPr bwMode="hidden">
                  <a:xfrm rot="-4903748">
                    <a:off x="2297" y="959"/>
                    <a:ext cx="954" cy="87"/>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9" name="Freeform 90"/>
                  <p:cNvSpPr>
                    <a:spLocks/>
                  </p:cNvSpPr>
                  <p:nvPr/>
                </p:nvSpPr>
                <p:spPr bwMode="hidden">
                  <a:xfrm rot="-4903748">
                    <a:off x="2650" y="222"/>
                    <a:ext cx="511" cy="133"/>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34" name="Group 91"/>
                <p:cNvGrpSpPr>
                  <a:grpSpLocks/>
                </p:cNvGrpSpPr>
                <p:nvPr/>
              </p:nvGrpSpPr>
              <p:grpSpPr bwMode="auto">
                <a:xfrm>
                  <a:off x="3514" y="683"/>
                  <a:ext cx="425" cy="960"/>
                  <a:chOff x="943" y="1769"/>
                  <a:chExt cx="1085" cy="2450"/>
                </a:xfrm>
              </p:grpSpPr>
              <p:sp>
                <p:nvSpPr>
                  <p:cNvPr id="28756" name="Freeform 92"/>
                  <p:cNvSpPr>
                    <a:spLocks/>
                  </p:cNvSpPr>
                  <p:nvPr/>
                </p:nvSpPr>
                <p:spPr bwMode="hidden">
                  <a:xfrm rot="18335692" flipH="1">
                    <a:off x="1009" y="2474"/>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7" name="Freeform 93"/>
                  <p:cNvSpPr>
                    <a:spLocks/>
                  </p:cNvSpPr>
                  <p:nvPr/>
                </p:nvSpPr>
                <p:spPr bwMode="hidden">
                  <a:xfrm rot="18335692" flipH="1">
                    <a:off x="728" y="3494"/>
                    <a:ext cx="919" cy="489"/>
                  </a:xfrm>
                  <a:custGeom>
                    <a:avLst/>
                    <a:gdLst>
                      <a:gd name="T0" fmla="*/ 1 w 1769"/>
                      <a:gd name="T1" fmla="*/ 1 h 791"/>
                      <a:gd name="T2" fmla="*/ 18 w 1769"/>
                      <a:gd name="T3" fmla="*/ 6 h 791"/>
                      <a:gd name="T4" fmla="*/ 44 w 1769"/>
                      <a:gd name="T5" fmla="*/ 19 h 791"/>
                      <a:gd name="T6" fmla="*/ 61 w 1769"/>
                      <a:gd name="T7" fmla="*/ 39 h 791"/>
                      <a:gd name="T8" fmla="*/ 66 w 1769"/>
                      <a:gd name="T9" fmla="*/ 54 h 791"/>
                      <a:gd name="T10" fmla="*/ 64 w 1769"/>
                      <a:gd name="T11" fmla="*/ 71 h 791"/>
                      <a:gd name="T12" fmla="*/ 60 w 1769"/>
                      <a:gd name="T13" fmla="*/ 57 h 791"/>
                      <a:gd name="T14" fmla="*/ 52 w 1769"/>
                      <a:gd name="T15" fmla="*/ 41 h 791"/>
                      <a:gd name="T16" fmla="*/ 42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5" name="Group 94"/>
                <p:cNvGrpSpPr>
                  <a:grpSpLocks/>
                </p:cNvGrpSpPr>
                <p:nvPr/>
              </p:nvGrpSpPr>
              <p:grpSpPr bwMode="auto">
                <a:xfrm>
                  <a:off x="3715" y="748"/>
                  <a:ext cx="300" cy="930"/>
                  <a:chOff x="1455" y="1936"/>
                  <a:chExt cx="766" cy="2373"/>
                </a:xfrm>
              </p:grpSpPr>
              <p:sp>
                <p:nvSpPr>
                  <p:cNvPr id="28754" name="Freeform 95"/>
                  <p:cNvSpPr>
                    <a:spLocks/>
                  </p:cNvSpPr>
                  <p:nvPr/>
                </p:nvSpPr>
                <p:spPr bwMode="hidden">
                  <a:xfrm rot="17542885" flipH="1">
                    <a:off x="1268" y="2577"/>
                    <a:ext cx="1594" cy="313"/>
                  </a:xfrm>
                  <a:custGeom>
                    <a:avLst/>
                    <a:gdLst>
                      <a:gd name="T0" fmla="*/ 0 w 2736"/>
                      <a:gd name="T1" fmla="*/ 47 h 504"/>
                      <a:gd name="T2" fmla="*/ 58 w 2736"/>
                      <a:gd name="T3" fmla="*/ 16 h 504"/>
                      <a:gd name="T4" fmla="*/ 119 w 2736"/>
                      <a:gd name="T5" fmla="*/ 2 h 504"/>
                      <a:gd name="T6" fmla="*/ 184 w 2736"/>
                      <a:gd name="T7" fmla="*/ 2 h 504"/>
                      <a:gd name="T8" fmla="*/ 182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5" name="Freeform 96"/>
                  <p:cNvSpPr>
                    <a:spLocks/>
                  </p:cNvSpPr>
                  <p:nvPr/>
                </p:nvSpPr>
                <p:spPr bwMode="hidden">
                  <a:xfrm rot="17542885" flipH="1">
                    <a:off x="1278" y="3621"/>
                    <a:ext cx="845" cy="489"/>
                  </a:xfrm>
                  <a:custGeom>
                    <a:avLst/>
                    <a:gdLst>
                      <a:gd name="T0" fmla="*/ 0 w 1769"/>
                      <a:gd name="T1" fmla="*/ 1 h 791"/>
                      <a:gd name="T2" fmla="*/ 12 w 1769"/>
                      <a:gd name="T3" fmla="*/ 6 h 791"/>
                      <a:gd name="T4" fmla="*/ 29 w 1769"/>
                      <a:gd name="T5" fmla="*/ 19 h 791"/>
                      <a:gd name="T6" fmla="*/ 40 w 1769"/>
                      <a:gd name="T7" fmla="*/ 39 h 791"/>
                      <a:gd name="T8" fmla="*/ 44 w 1769"/>
                      <a:gd name="T9" fmla="*/ 54 h 791"/>
                      <a:gd name="T10" fmla="*/ 42 w 1769"/>
                      <a:gd name="T11" fmla="*/ 71 h 791"/>
                      <a:gd name="T12" fmla="*/ 40 w 1769"/>
                      <a:gd name="T13" fmla="*/ 57 h 791"/>
                      <a:gd name="T14" fmla="*/ 34 w 1769"/>
                      <a:gd name="T15" fmla="*/ 41 h 791"/>
                      <a:gd name="T16" fmla="*/ 28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6" name="Group 97"/>
                <p:cNvGrpSpPr>
                  <a:grpSpLocks/>
                </p:cNvGrpSpPr>
                <p:nvPr/>
              </p:nvGrpSpPr>
              <p:grpSpPr bwMode="auto">
                <a:xfrm rot="88588">
                  <a:off x="3923" y="769"/>
                  <a:ext cx="180" cy="913"/>
                  <a:chOff x="1956" y="1990"/>
                  <a:chExt cx="492" cy="2604"/>
                </a:xfrm>
              </p:grpSpPr>
              <p:sp>
                <p:nvSpPr>
                  <p:cNvPr id="28752" name="Freeform 98"/>
                  <p:cNvSpPr>
                    <a:spLocks/>
                  </p:cNvSpPr>
                  <p:nvPr/>
                </p:nvSpPr>
                <p:spPr bwMode="hidden">
                  <a:xfrm rot="16782062" flipH="1">
                    <a:off x="1418" y="2672"/>
                    <a:ext cx="1712" cy="302"/>
                  </a:xfrm>
                  <a:custGeom>
                    <a:avLst/>
                    <a:gdLst>
                      <a:gd name="T0" fmla="*/ 0 w 2736"/>
                      <a:gd name="T1" fmla="*/ 39 h 504"/>
                      <a:gd name="T2" fmla="*/ 83 w 2736"/>
                      <a:gd name="T3" fmla="*/ 13 h 504"/>
                      <a:gd name="T4" fmla="*/ 170 w 2736"/>
                      <a:gd name="T5" fmla="*/ 2 h 504"/>
                      <a:gd name="T6" fmla="*/ 262 w 2736"/>
                      <a:gd name="T7" fmla="*/ 2 h 504"/>
                      <a:gd name="T8" fmla="*/ 261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3" name="Freeform 99"/>
                  <p:cNvSpPr>
                    <a:spLocks/>
                  </p:cNvSpPr>
                  <p:nvPr/>
                </p:nvSpPr>
                <p:spPr bwMode="hidden">
                  <a:xfrm rot="16782062" flipH="1">
                    <a:off x="1708" y="3879"/>
                    <a:ext cx="920" cy="471"/>
                  </a:xfrm>
                  <a:custGeom>
                    <a:avLst/>
                    <a:gdLst>
                      <a:gd name="T0" fmla="*/ 1 w 1769"/>
                      <a:gd name="T1" fmla="*/ 1 h 791"/>
                      <a:gd name="T2" fmla="*/ 18 w 1769"/>
                      <a:gd name="T3" fmla="*/ 4 h 791"/>
                      <a:gd name="T4" fmla="*/ 44 w 1769"/>
                      <a:gd name="T5" fmla="*/ 15 h 791"/>
                      <a:gd name="T6" fmla="*/ 61 w 1769"/>
                      <a:gd name="T7" fmla="*/ 32 h 791"/>
                      <a:gd name="T8" fmla="*/ 67 w 1769"/>
                      <a:gd name="T9" fmla="*/ 46 h 791"/>
                      <a:gd name="T10" fmla="*/ 64 w 1769"/>
                      <a:gd name="T11" fmla="*/ 59 h 791"/>
                      <a:gd name="T12" fmla="*/ 60 w 1769"/>
                      <a:gd name="T13" fmla="*/ 47 h 791"/>
                      <a:gd name="T14" fmla="*/ 53 w 1769"/>
                      <a:gd name="T15" fmla="*/ 34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7" name="Group 100"/>
                <p:cNvGrpSpPr>
                  <a:grpSpLocks/>
                </p:cNvGrpSpPr>
                <p:nvPr/>
              </p:nvGrpSpPr>
              <p:grpSpPr bwMode="auto">
                <a:xfrm>
                  <a:off x="4451" y="662"/>
                  <a:ext cx="442" cy="951"/>
                  <a:chOff x="3334" y="1717"/>
                  <a:chExt cx="1125" cy="2426"/>
                </a:xfrm>
              </p:grpSpPr>
              <p:sp>
                <p:nvSpPr>
                  <p:cNvPr id="28750" name="Freeform 101"/>
                  <p:cNvSpPr>
                    <a:spLocks/>
                  </p:cNvSpPr>
                  <p:nvPr/>
                </p:nvSpPr>
                <p:spPr bwMode="hidden">
                  <a:xfrm rot="3144576">
                    <a:off x="2627" y="2423"/>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51" name="Freeform 102"/>
                  <p:cNvSpPr>
                    <a:spLocks/>
                  </p:cNvSpPr>
                  <p:nvPr/>
                </p:nvSpPr>
                <p:spPr bwMode="hidden">
                  <a:xfrm rot="3144576">
                    <a:off x="3752" y="3435"/>
                    <a:ext cx="925" cy="491"/>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3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8" name="Group 103"/>
                <p:cNvGrpSpPr>
                  <a:grpSpLocks/>
                </p:cNvGrpSpPr>
                <p:nvPr/>
              </p:nvGrpSpPr>
              <p:grpSpPr bwMode="auto">
                <a:xfrm>
                  <a:off x="4391" y="721"/>
                  <a:ext cx="347" cy="951"/>
                  <a:chOff x="3181" y="1866"/>
                  <a:chExt cx="883" cy="2426"/>
                </a:xfrm>
              </p:grpSpPr>
              <p:sp>
                <p:nvSpPr>
                  <p:cNvPr id="28748" name="Freeform 104"/>
                  <p:cNvSpPr>
                    <a:spLocks/>
                  </p:cNvSpPr>
                  <p:nvPr/>
                </p:nvSpPr>
                <p:spPr bwMode="hidden">
                  <a:xfrm rot="3745735">
                    <a:off x="2508" y="2522"/>
                    <a:ext cx="1646" cy="299"/>
                  </a:xfrm>
                  <a:custGeom>
                    <a:avLst/>
                    <a:gdLst>
                      <a:gd name="T0" fmla="*/ 0 w 2736"/>
                      <a:gd name="T1" fmla="*/ 37 h 504"/>
                      <a:gd name="T2" fmla="*/ 68 w 2736"/>
                      <a:gd name="T3" fmla="*/ 12 h 504"/>
                      <a:gd name="T4" fmla="*/ 140 w 2736"/>
                      <a:gd name="T5" fmla="*/ 2 h 504"/>
                      <a:gd name="T6" fmla="*/ 216 w 2736"/>
                      <a:gd name="T7" fmla="*/ 2 h 504"/>
                      <a:gd name="T8" fmla="*/ 214 w 2736"/>
                      <a:gd name="T9" fmla="*/ 7 h 504"/>
                      <a:gd name="T10" fmla="*/ 139 w 2736"/>
                      <a:gd name="T11" fmla="*/ 7 h 504"/>
                      <a:gd name="T12" fmla="*/ 51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9" name="Freeform 105"/>
                  <p:cNvSpPr>
                    <a:spLocks/>
                  </p:cNvSpPr>
                  <p:nvPr/>
                </p:nvSpPr>
                <p:spPr bwMode="hidden">
                  <a:xfrm rot="3745735">
                    <a:off x="3387" y="3594"/>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9" name="Group 106"/>
                <p:cNvGrpSpPr>
                  <a:grpSpLocks/>
                </p:cNvGrpSpPr>
                <p:nvPr/>
              </p:nvGrpSpPr>
              <p:grpSpPr bwMode="auto">
                <a:xfrm>
                  <a:off x="4323" y="767"/>
                  <a:ext cx="243" cy="935"/>
                  <a:chOff x="3006" y="1983"/>
                  <a:chExt cx="619" cy="2386"/>
                </a:xfrm>
              </p:grpSpPr>
              <p:sp>
                <p:nvSpPr>
                  <p:cNvPr id="28746" name="Freeform 107"/>
                  <p:cNvSpPr>
                    <a:spLocks/>
                  </p:cNvSpPr>
                  <p:nvPr/>
                </p:nvSpPr>
                <p:spPr bwMode="hidden">
                  <a:xfrm rot="4286818">
                    <a:off x="2328" y="2644"/>
                    <a:ext cx="1600" cy="244"/>
                  </a:xfrm>
                  <a:custGeom>
                    <a:avLst/>
                    <a:gdLst>
                      <a:gd name="T0" fmla="*/ 0 w 2736"/>
                      <a:gd name="T1" fmla="*/ 14 h 504"/>
                      <a:gd name="T2" fmla="*/ 59 w 2736"/>
                      <a:gd name="T3" fmla="*/ 4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7" name="Freeform 108"/>
                  <p:cNvSpPr>
                    <a:spLocks/>
                  </p:cNvSpPr>
                  <p:nvPr/>
                </p:nvSpPr>
                <p:spPr bwMode="hidden">
                  <a:xfrm rot="4286818">
                    <a:off x="3003" y="3727"/>
                    <a:ext cx="857" cy="386"/>
                  </a:xfrm>
                  <a:custGeom>
                    <a:avLst/>
                    <a:gdLst>
                      <a:gd name="T0" fmla="*/ 0 w 1769"/>
                      <a:gd name="T1" fmla="*/ 0 h 791"/>
                      <a:gd name="T2" fmla="*/ 13 w 1769"/>
                      <a:gd name="T3" fmla="*/ 1 h 791"/>
                      <a:gd name="T4" fmla="*/ 31 w 1769"/>
                      <a:gd name="T5" fmla="*/ 5 h 791"/>
                      <a:gd name="T6" fmla="*/ 43 w 1769"/>
                      <a:gd name="T7" fmla="*/ 12 h 791"/>
                      <a:gd name="T8" fmla="*/ 47 w 1769"/>
                      <a:gd name="T9" fmla="*/ 17 h 791"/>
                      <a:gd name="T10" fmla="*/ 45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40" name="Group 109"/>
                <p:cNvGrpSpPr>
                  <a:grpSpLocks/>
                </p:cNvGrpSpPr>
                <p:nvPr/>
              </p:nvGrpSpPr>
              <p:grpSpPr bwMode="auto">
                <a:xfrm>
                  <a:off x="4249" y="813"/>
                  <a:ext cx="159" cy="870"/>
                  <a:chOff x="2819" y="2101"/>
                  <a:chExt cx="405" cy="2219"/>
                </a:xfrm>
              </p:grpSpPr>
              <p:sp>
                <p:nvSpPr>
                  <p:cNvPr id="28744" name="Freeform 110"/>
                  <p:cNvSpPr>
                    <a:spLocks/>
                  </p:cNvSpPr>
                  <p:nvPr/>
                </p:nvSpPr>
                <p:spPr bwMode="hidden">
                  <a:xfrm rot="4898956">
                    <a:off x="2218" y="2701"/>
                    <a:ext cx="1451" cy="247"/>
                  </a:xfrm>
                  <a:custGeom>
                    <a:avLst/>
                    <a:gdLst>
                      <a:gd name="T0" fmla="*/ 0 w 2736"/>
                      <a:gd name="T1" fmla="*/ 14 h 504"/>
                      <a:gd name="T2" fmla="*/ 36 w 2736"/>
                      <a:gd name="T3" fmla="*/ 5 h 504"/>
                      <a:gd name="T4" fmla="*/ 75 w 2736"/>
                      <a:gd name="T5" fmla="*/ 0 h 504"/>
                      <a:gd name="T6" fmla="*/ 115 w 2736"/>
                      <a:gd name="T7" fmla="*/ 0 h 504"/>
                      <a:gd name="T8" fmla="*/ 114 w 2736"/>
                      <a:gd name="T9" fmla="*/ 3 h 504"/>
                      <a:gd name="T10" fmla="*/ 74 w 2736"/>
                      <a:gd name="T11" fmla="*/ 3 h 504"/>
                      <a:gd name="T12" fmla="*/ 28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5" name="Freeform 111"/>
                  <p:cNvSpPr>
                    <a:spLocks/>
                  </p:cNvSpPr>
                  <p:nvPr/>
                </p:nvSpPr>
                <p:spPr bwMode="hidden">
                  <a:xfrm rot="4898956">
                    <a:off x="2637" y="3711"/>
                    <a:ext cx="789"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41" name="Group 112"/>
                <p:cNvGrpSpPr>
                  <a:grpSpLocks/>
                </p:cNvGrpSpPr>
                <p:nvPr/>
              </p:nvGrpSpPr>
              <p:grpSpPr bwMode="auto">
                <a:xfrm>
                  <a:off x="4045" y="826"/>
                  <a:ext cx="167" cy="857"/>
                  <a:chOff x="2287" y="2135"/>
                  <a:chExt cx="426" cy="2185"/>
                </a:xfrm>
              </p:grpSpPr>
              <p:sp>
                <p:nvSpPr>
                  <p:cNvPr id="28742" name="Freeform 113"/>
                  <p:cNvSpPr>
                    <a:spLocks/>
                  </p:cNvSpPr>
                  <p:nvPr/>
                </p:nvSpPr>
                <p:spPr bwMode="hidden">
                  <a:xfrm rot="5755659">
                    <a:off x="1903" y="2758"/>
                    <a:ext cx="1432" cy="186"/>
                  </a:xfrm>
                  <a:custGeom>
                    <a:avLst/>
                    <a:gdLst>
                      <a:gd name="T0" fmla="*/ 0 w 2736"/>
                      <a:gd name="T1" fmla="*/ 3 h 504"/>
                      <a:gd name="T2" fmla="*/ 34 w 2736"/>
                      <a:gd name="T3" fmla="*/ 1 h 504"/>
                      <a:gd name="T4" fmla="*/ 70 w 2736"/>
                      <a:gd name="T5" fmla="*/ 0 h 504"/>
                      <a:gd name="T6" fmla="*/ 107 w 2736"/>
                      <a:gd name="T7" fmla="*/ 0 h 504"/>
                      <a:gd name="T8" fmla="*/ 107 w 2736"/>
                      <a:gd name="T9" fmla="*/ 1 h 504"/>
                      <a:gd name="T10" fmla="*/ 69 w 2736"/>
                      <a:gd name="T11" fmla="*/ 1 h 504"/>
                      <a:gd name="T12" fmla="*/ 2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3" name="Freeform 114"/>
                  <p:cNvSpPr>
                    <a:spLocks/>
                  </p:cNvSpPr>
                  <p:nvPr/>
                </p:nvSpPr>
                <p:spPr bwMode="hidden">
                  <a:xfrm rot="5755659">
                    <a:off x="2051" y="3769"/>
                    <a:ext cx="767" cy="294"/>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6 w 1769"/>
                      <a:gd name="T11" fmla="*/ 6 h 791"/>
                      <a:gd name="T12" fmla="*/ 24 w 1769"/>
                      <a:gd name="T13" fmla="*/ 4 h 791"/>
                      <a:gd name="T14" fmla="*/ 21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sp>
            <p:nvSpPr>
              <p:cNvPr id="28686"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87"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88"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89"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0"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1"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2"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3"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4"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5"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1 h 2368"/>
                  <a:gd name="T34" fmla="*/ 0 w 776"/>
                  <a:gd name="T35" fmla="*/ 1 h 2368"/>
                  <a:gd name="T36" fmla="*/ 0 w 776"/>
                  <a:gd name="T37" fmla="*/ 1 h 2368"/>
                  <a:gd name="T38" fmla="*/ 1 w 776"/>
                  <a:gd name="T39" fmla="*/ 2 h 2368"/>
                  <a:gd name="T40" fmla="*/ 0 w 776"/>
                  <a:gd name="T41" fmla="*/ 2 h 2368"/>
                  <a:gd name="T42" fmla="*/ 1 w 776"/>
                  <a:gd name="T43" fmla="*/ 2 h 2368"/>
                  <a:gd name="T44" fmla="*/ 0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6"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7"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8"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9"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0" name="Freeform 129"/>
              <p:cNvSpPr>
                <a:spLocks/>
              </p:cNvSpPr>
              <p:nvPr/>
            </p:nvSpPr>
            <p:spPr bwMode="hidden">
              <a:xfrm flipH="1">
                <a:off x="3307" y="981"/>
                <a:ext cx="426" cy="598"/>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9 w 776"/>
                  <a:gd name="T23" fmla="*/ 1 h 2368"/>
                  <a:gd name="T24" fmla="*/ 29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1" name="Freeform 130"/>
              <p:cNvSpPr>
                <a:spLocks/>
              </p:cNvSpPr>
              <p:nvPr/>
            </p:nvSpPr>
            <p:spPr bwMode="hidden">
              <a:xfrm flipH="1">
                <a:off x="3507" y="350"/>
                <a:ext cx="273" cy="597"/>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2"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3" name="Freeform 132"/>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4" name="Freeform 133"/>
              <p:cNvSpPr>
                <a:spLocks/>
              </p:cNvSpPr>
              <p:nvPr/>
            </p:nvSpPr>
            <p:spPr bwMode="hidden">
              <a:xfrm>
                <a:off x="4636" y="576"/>
                <a:ext cx="594" cy="417"/>
              </a:xfrm>
              <a:custGeom>
                <a:avLst/>
                <a:gdLst>
                  <a:gd name="T0" fmla="*/ 0 w 776"/>
                  <a:gd name="T1" fmla="*/ 0 h 2368"/>
                  <a:gd name="T2" fmla="*/ 64 w 776"/>
                  <a:gd name="T3" fmla="*/ 0 h 2368"/>
                  <a:gd name="T4" fmla="*/ 25 w 776"/>
                  <a:gd name="T5" fmla="*/ 0 h 2368"/>
                  <a:gd name="T6" fmla="*/ 89 w 776"/>
                  <a:gd name="T7" fmla="*/ 0 h 2368"/>
                  <a:gd name="T8" fmla="*/ 51 w 776"/>
                  <a:gd name="T9" fmla="*/ 0 h 2368"/>
                  <a:gd name="T10" fmla="*/ 101 w 776"/>
                  <a:gd name="T11" fmla="*/ 0 h 2368"/>
                  <a:gd name="T12" fmla="*/ 76 w 776"/>
                  <a:gd name="T13" fmla="*/ 0 h 2368"/>
                  <a:gd name="T14" fmla="*/ 126 w 776"/>
                  <a:gd name="T15" fmla="*/ 0 h 2368"/>
                  <a:gd name="T16" fmla="*/ 101 w 776"/>
                  <a:gd name="T17" fmla="*/ 0 h 2368"/>
                  <a:gd name="T18" fmla="*/ 139 w 776"/>
                  <a:gd name="T19" fmla="*/ 0 h 2368"/>
                  <a:gd name="T20" fmla="*/ 126 w 776"/>
                  <a:gd name="T21" fmla="*/ 0 h 2368"/>
                  <a:gd name="T22" fmla="*/ 152 w 776"/>
                  <a:gd name="T23" fmla="*/ 0 h 2368"/>
                  <a:gd name="T24" fmla="*/ 152 w 776"/>
                  <a:gd name="T25" fmla="*/ 0 h 2368"/>
                  <a:gd name="T26" fmla="*/ 176 w 776"/>
                  <a:gd name="T27" fmla="*/ 0 h 2368"/>
                  <a:gd name="T28" fmla="*/ 164 w 776"/>
                  <a:gd name="T29" fmla="*/ 0 h 2368"/>
                  <a:gd name="T30" fmla="*/ 189 w 776"/>
                  <a:gd name="T31" fmla="*/ 0 h 2368"/>
                  <a:gd name="T32" fmla="*/ 176 w 776"/>
                  <a:gd name="T33" fmla="*/ 0 h 2368"/>
                  <a:gd name="T34" fmla="*/ 189 w 776"/>
                  <a:gd name="T35" fmla="*/ 0 h 2368"/>
                  <a:gd name="T36" fmla="*/ 176 w 776"/>
                  <a:gd name="T37" fmla="*/ 0 h 2368"/>
                  <a:gd name="T38" fmla="*/ 201 w 776"/>
                  <a:gd name="T39" fmla="*/ 0 h 2368"/>
                  <a:gd name="T40" fmla="*/ 189 w 776"/>
                  <a:gd name="T41" fmla="*/ 0 h 2368"/>
                  <a:gd name="T42" fmla="*/ 201 w 776"/>
                  <a:gd name="T43" fmla="*/ 0 h 2368"/>
                  <a:gd name="T44" fmla="*/ 189 w 776"/>
                  <a:gd name="T45" fmla="*/ 0 h 2368"/>
                  <a:gd name="T46" fmla="*/ 20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5" name="Freeform 134"/>
              <p:cNvSpPr>
                <a:spLocks/>
              </p:cNvSpPr>
              <p:nvPr/>
            </p:nvSpPr>
            <p:spPr bwMode="hidden">
              <a:xfrm>
                <a:off x="4658" y="132"/>
                <a:ext cx="260" cy="559"/>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6"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7"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28675"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6"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36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Black" pitchFamily="-112" charset="0"/>
                <a:ea typeface="+mn-ea"/>
                <a:cs typeface="+mn-cs"/>
              </a:defRPr>
            </a:lvl1pPr>
          </a:lstStyle>
          <a:p>
            <a:pPr>
              <a:defRPr/>
            </a:pPr>
            <a:endParaRPr lang="en-US"/>
          </a:p>
        </p:txBody>
      </p:sp>
      <p:sp>
        <p:nvSpPr>
          <p:cNvPr id="5236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Black" pitchFamily="-112" charset="0"/>
                <a:ea typeface="+mn-ea"/>
                <a:cs typeface="+mn-cs"/>
              </a:defRPr>
            </a:lvl1pPr>
          </a:lstStyle>
          <a:p>
            <a:pPr>
              <a:defRPr/>
            </a:pPr>
            <a:endParaRPr lang="en-US"/>
          </a:p>
        </p:txBody>
      </p:sp>
      <p:sp>
        <p:nvSpPr>
          <p:cNvPr id="5236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Black" charset="0"/>
              </a:defRPr>
            </a:lvl1pPr>
          </a:lstStyle>
          <a:p>
            <a:pPr>
              <a:defRPr/>
            </a:pPr>
            <a:fld id="{FF65BFAA-08D3-9A4D-868D-0E42943518D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98" r:id="rId1"/>
    <p:sldLayoutId id="2147485241" r:id="rId2"/>
    <p:sldLayoutId id="2147485242" r:id="rId3"/>
    <p:sldLayoutId id="2147485243" r:id="rId4"/>
    <p:sldLayoutId id="2147485244" r:id="rId5"/>
    <p:sldLayoutId id="2147485245" r:id="rId6"/>
    <p:sldLayoutId id="2147485246" r:id="rId7"/>
    <p:sldLayoutId id="2147485247" r:id="rId8"/>
    <p:sldLayoutId id="2147485248" r:id="rId9"/>
    <p:sldLayoutId id="2147485249" r:id="rId10"/>
    <p:sldLayoutId id="2147485250"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Black" pitchFamily="-110" charset="0"/>
        </a:defRPr>
      </a:lvl6pPr>
      <a:lvl7pPr marL="914400" algn="l" rtl="0" fontAlgn="base">
        <a:spcBef>
          <a:spcPct val="0"/>
        </a:spcBef>
        <a:spcAft>
          <a:spcPct val="0"/>
        </a:spcAft>
        <a:defRPr sz="4400">
          <a:solidFill>
            <a:schemeClr val="tx2"/>
          </a:solidFill>
          <a:latin typeface="Arial Black" pitchFamily="-110" charset="0"/>
        </a:defRPr>
      </a:lvl7pPr>
      <a:lvl8pPr marL="1371600" algn="l" rtl="0" fontAlgn="base">
        <a:spcBef>
          <a:spcPct val="0"/>
        </a:spcBef>
        <a:spcAft>
          <a:spcPct val="0"/>
        </a:spcAft>
        <a:defRPr sz="4400">
          <a:solidFill>
            <a:schemeClr val="tx2"/>
          </a:solidFill>
          <a:latin typeface="Arial Black" pitchFamily="-110" charset="0"/>
        </a:defRPr>
      </a:lvl8pPr>
      <a:lvl9pPr marL="1828800" algn="l" rtl="0" fontAlgn="base">
        <a:spcBef>
          <a:spcPct val="0"/>
        </a:spcBef>
        <a:spcAft>
          <a:spcPct val="0"/>
        </a:spcAft>
        <a:defRPr sz="4400">
          <a:solidFill>
            <a:schemeClr val="tx2"/>
          </a:solidFill>
          <a:latin typeface="Arial Black" pitchFamily="-110"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563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135A76F-3B49-344E-B775-E290BE7AFDDE}" type="slidenum">
              <a:rPr lang="en-US"/>
              <a:pPr>
                <a:defRPr/>
              </a:pPr>
              <a:t>‹#›</a:t>
            </a:fld>
            <a:endParaRPr lang="en-US"/>
          </a:p>
        </p:txBody>
      </p:sp>
      <p:grpSp>
        <p:nvGrpSpPr>
          <p:cNvPr id="40964" name="Group 4"/>
          <p:cNvGrpSpPr>
            <a:grpSpLocks/>
          </p:cNvGrpSpPr>
          <p:nvPr/>
        </p:nvGrpSpPr>
        <p:grpSpPr bwMode="auto">
          <a:xfrm>
            <a:off x="0" y="0"/>
            <a:ext cx="9140825" cy="6850063"/>
            <a:chOff x="0" y="0"/>
            <a:chExt cx="5758" cy="4315"/>
          </a:xfrm>
        </p:grpSpPr>
        <p:grpSp>
          <p:nvGrpSpPr>
            <p:cNvPr id="40968" name="Group 5"/>
            <p:cNvGrpSpPr>
              <a:grpSpLocks/>
            </p:cNvGrpSpPr>
            <p:nvPr userDrawn="1"/>
          </p:nvGrpSpPr>
          <p:grpSpPr bwMode="auto">
            <a:xfrm>
              <a:off x="1728" y="2230"/>
              <a:ext cx="4027" cy="2085"/>
              <a:chOff x="1728" y="2230"/>
              <a:chExt cx="4027" cy="2085"/>
            </a:xfrm>
          </p:grpSpPr>
          <p:sp>
            <p:nvSpPr>
              <p:cNvPr id="563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563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563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4097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3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grpSp>
        <p:sp>
          <p:nvSpPr>
            <p:cNvPr id="563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40970"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63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12" charset="0"/>
                <a:ea typeface="+mn-ea"/>
                <a:cs typeface="+mn-cs"/>
              </a:defRPr>
            </a:lvl1pPr>
          </a:lstStyle>
          <a:p>
            <a:pPr>
              <a:defRPr/>
            </a:pPr>
            <a:endParaRPr lang="en-US"/>
          </a:p>
        </p:txBody>
      </p:sp>
      <p:sp>
        <p:nvSpPr>
          <p:cNvPr id="563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99"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ea typeface="+mn-ea"/>
                <a:cs typeface="+mn-cs"/>
              </a:defRPr>
            </a:lvl1pPr>
          </a:lstStyle>
          <a:p>
            <a:pPr>
              <a:defRPr/>
            </a:pPr>
            <a:endParaRPr lang="en-US"/>
          </a:p>
        </p:txBody>
      </p:sp>
      <p:sp>
        <p:nvSpPr>
          <p:cNvPr id="1228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cs typeface="+mn-cs"/>
              </a:defRPr>
            </a:lvl1pPr>
          </a:lstStyle>
          <a:p>
            <a:pPr>
              <a:defRPr/>
            </a:pPr>
            <a:endParaRPr lang="en-US"/>
          </a:p>
        </p:txBody>
      </p:sp>
      <p:sp>
        <p:nvSpPr>
          <p:cNvPr id="1228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Osaka" charset="0"/>
                <a:cs typeface="Osaka" charset="0"/>
              </a:defRPr>
            </a:lvl1pPr>
          </a:lstStyle>
          <a:p>
            <a:pPr>
              <a:defRPr/>
            </a:pPr>
            <a:fld id="{DB7BF809-8E37-0746-9C40-0501F608D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61" r:id="rId1"/>
    <p:sldLayoutId id="2147485262" r:id="rId2"/>
    <p:sldLayoutId id="2147485263" r:id="rId3"/>
    <p:sldLayoutId id="2147485264" r:id="rId4"/>
    <p:sldLayoutId id="2147485265" r:id="rId5"/>
    <p:sldLayoutId id="2147485266" r:id="rId6"/>
    <p:sldLayoutId id="2147485267" r:id="rId7"/>
    <p:sldLayoutId id="2147485268" r:id="rId8"/>
    <p:sldLayoutId id="2147485269" r:id="rId9"/>
    <p:sldLayoutId id="2147485270" r:id="rId10"/>
    <p:sldLayoutId id="21474852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2pPr>
      <a:lvl3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3pPr>
      <a:lvl4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4pPr>
      <a:lvl5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5pPr>
      <a:lvl6pPr marL="4572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6pPr>
      <a:lvl7pPr marL="9144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7pPr>
      <a:lvl8pPr marL="13716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8pPr>
      <a:lvl9pPr marL="18288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solidFill>
                <a:srgbClr val="000000"/>
              </a:solidFill>
              <a:latin typeface="Times New Roman" charset="0"/>
            </a:endParaRPr>
          </a:p>
        </p:txBody>
      </p:sp>
      <p:sp>
        <p:nvSpPr>
          <p:cNvPr id="65539"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65540" name="Picture 4" descr="minispir"/>
          <p:cNvPicPr>
            <a:picLocks noChangeAspect="1" noChangeArrowheads="1"/>
          </p:cNvPicPr>
          <p:nvPr/>
        </p:nvPicPr>
        <p:blipFill>
          <a:blip r:embed="rId3" cstate="screen">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1" name="Picture 5" descr="minispi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2"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3"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07" charset="0"/>
                <a:ea typeface="+mn-ea"/>
                <a:cs typeface="+mn-cs"/>
              </a:defRPr>
            </a:lvl1pPr>
          </a:lstStyle>
          <a:p>
            <a:pPr>
              <a:defRPr/>
            </a:pPr>
            <a:endParaRPr lang="en-US"/>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07" charset="0"/>
                <a:ea typeface="+mn-ea"/>
                <a:cs typeface="+mn-cs"/>
              </a:defRPr>
            </a:lvl1pPr>
          </a:lstStyle>
          <a:p>
            <a:pPr>
              <a:defRPr/>
            </a:pPr>
            <a:endParaRPr lang="en-US"/>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7F1656CC-D716-4242-8080-CE32915B92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0"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1588"/>
            <a:ext cx="9144000" cy="6859588"/>
            <a:chOff x="0" y="-1"/>
            <a:chExt cx="5760" cy="4321"/>
          </a:xfrm>
        </p:grpSpPr>
        <p:sp>
          <p:nvSpPr>
            <p:cNvPr id="67592"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3"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4"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nvGrpSpPr>
            <p:cNvPr id="67595" name="Group 6"/>
            <p:cNvGrpSpPr>
              <a:grpSpLocks/>
            </p:cNvGrpSpPr>
            <p:nvPr/>
          </p:nvGrpSpPr>
          <p:grpSpPr bwMode="auto">
            <a:xfrm>
              <a:off x="0" y="1014"/>
              <a:ext cx="5760" cy="261"/>
              <a:chOff x="0" y="115"/>
              <a:chExt cx="5760" cy="464"/>
            </a:xfrm>
          </p:grpSpPr>
          <p:sp>
            <p:nvSpPr>
              <p:cNvPr id="67596"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7"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8"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9"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grpSp>
      <p:sp>
        <p:nvSpPr>
          <p:cNvPr id="67587" name="Rectangle 11"/>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7588"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53"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rgbClr val="FFFFFF"/>
                </a:solidFill>
                <a:latin typeface="+mn-lt"/>
                <a:ea typeface="+mn-ea"/>
                <a:cs typeface="+mn-cs"/>
              </a:defRPr>
            </a:lvl1pPr>
          </a:lstStyle>
          <a:p>
            <a:pPr>
              <a:defRPr/>
            </a:pPr>
            <a:endParaRPr lang="en-US"/>
          </a:p>
        </p:txBody>
      </p:sp>
      <p:sp>
        <p:nvSpPr>
          <p:cNvPr id="317454"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rgbClr val="FFFFFF"/>
                </a:solidFill>
                <a:latin typeface="+mn-lt"/>
                <a:ea typeface="+mn-ea"/>
                <a:cs typeface="+mn-cs"/>
              </a:defRPr>
            </a:lvl1pPr>
          </a:lstStyle>
          <a:p>
            <a:pPr>
              <a:defRPr/>
            </a:pPr>
            <a:endParaRPr lang="en-US"/>
          </a:p>
        </p:txBody>
      </p:sp>
      <p:sp>
        <p:nvSpPr>
          <p:cNvPr id="317455"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rgbClr val="FFFFFF"/>
                </a:solidFill>
                <a:latin typeface="Arial Black" charset="0"/>
              </a:defRPr>
            </a:lvl1pPr>
          </a:lstStyle>
          <a:p>
            <a:pPr>
              <a:defRPr/>
            </a:pPr>
            <a:fld id="{FB6CC9C3-1661-5049-BE74-D6FEB33147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72" r:id="rId1"/>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2pPr>
      <a:lvl3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3pPr>
      <a:lvl4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4pPr>
      <a:lvl5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5pPr>
      <a:lvl6pPr marL="457200" algn="ctr" rtl="0" fontAlgn="base">
        <a:spcBef>
          <a:spcPct val="0"/>
        </a:spcBef>
        <a:spcAft>
          <a:spcPct val="0"/>
        </a:spcAft>
        <a:defRPr kumimoji="1" sz="4400">
          <a:solidFill>
            <a:schemeClr val="tx2"/>
          </a:solidFill>
          <a:latin typeface="Arial Black" pitchFamily="-107" charset="0"/>
        </a:defRPr>
      </a:lvl6pPr>
      <a:lvl7pPr marL="914400" algn="ctr" rtl="0" fontAlgn="base">
        <a:spcBef>
          <a:spcPct val="0"/>
        </a:spcBef>
        <a:spcAft>
          <a:spcPct val="0"/>
        </a:spcAft>
        <a:defRPr kumimoji="1" sz="4400">
          <a:solidFill>
            <a:schemeClr val="tx2"/>
          </a:solidFill>
          <a:latin typeface="Arial Black" pitchFamily="-107" charset="0"/>
        </a:defRPr>
      </a:lvl7pPr>
      <a:lvl8pPr marL="1371600" algn="ctr" rtl="0" fontAlgn="base">
        <a:spcBef>
          <a:spcPct val="0"/>
        </a:spcBef>
        <a:spcAft>
          <a:spcPct val="0"/>
        </a:spcAft>
        <a:defRPr kumimoji="1" sz="4400">
          <a:solidFill>
            <a:schemeClr val="tx2"/>
          </a:solidFill>
          <a:latin typeface="Arial Black" pitchFamily="-107" charset="0"/>
        </a:defRPr>
      </a:lvl8pPr>
      <a:lvl9pPr marL="1828800" algn="ctr" rtl="0" fontAlgn="base">
        <a:spcBef>
          <a:spcPct val="0"/>
        </a:spcBef>
        <a:spcAft>
          <a:spcPct val="0"/>
        </a:spcAft>
        <a:defRPr kumimoji="1" sz="4400">
          <a:solidFill>
            <a:schemeClr val="tx2"/>
          </a:solidFill>
          <a:latin typeface="Arial Black" pitchFamily="-107"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04.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ovenantinblood.com/bc/CovPic.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0.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0.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0.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0.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156.xml"/><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9.xml"/><Relationship Id="rId1" Type="http://schemas.openxmlformats.org/officeDocument/2006/relationships/slideLayout" Target="../slideLayouts/slideLayout156.xml"/><Relationship Id="rId4" Type="http://schemas.openxmlformats.org/officeDocument/2006/relationships/image" Target="../media/image3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0.xml"/><Relationship Id="rId1" Type="http://schemas.openxmlformats.org/officeDocument/2006/relationships/slideLayout" Target="../slideLayouts/slideLayout52.xml"/><Relationship Id="rId4" Type="http://schemas.openxmlformats.org/officeDocument/2006/relationships/image" Target="../media/image37.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1.xml"/><Relationship Id="rId1" Type="http://schemas.openxmlformats.org/officeDocument/2006/relationships/slideLayout" Target="../slideLayouts/slideLayout52.xml"/><Relationship Id="rId4" Type="http://schemas.openxmlformats.org/officeDocument/2006/relationships/image" Target="../media/image38.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2.xml"/><Relationship Id="rId1" Type="http://schemas.openxmlformats.org/officeDocument/2006/relationships/slideLayout" Target="../slideLayouts/slideLayout52.xml"/><Relationship Id="rId4" Type="http://schemas.openxmlformats.org/officeDocument/2006/relationships/image" Target="../media/image39.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44.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4" descr="MF - Plate 2"/>
          <p:cNvPicPr>
            <a:picLocks noChangeAspect="1" noChangeArrowheads="1"/>
          </p:cNvPicPr>
          <p:nvPr/>
        </p:nvPicPr>
        <p:blipFill>
          <a:blip r:embed="rId3" cstate="screen">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ctrTitle"/>
          </p:nvPr>
        </p:nvSpPr>
        <p:spPr>
          <a:xfrm>
            <a:off x="293688" y="685800"/>
            <a:ext cx="8697912" cy="1979613"/>
          </a:xfrm>
        </p:spPr>
        <p:txBody>
          <a:bodyPr/>
          <a:lstStyle/>
          <a:p>
            <a:pPr eaLnBrk="1" hangingPunct="1">
              <a:defRPr/>
            </a:pPr>
            <a:r>
              <a:rPr lang="en-US" sz="11700" b="1" dirty="0">
                <a:solidFill>
                  <a:srgbClr val="000000"/>
                </a:solidFill>
                <a:effectLst>
                  <a:outerShdw blurRad="38100" dist="38100" dir="2700000" algn="tl">
                    <a:srgbClr val="FFFFFF"/>
                  </a:outerShdw>
                </a:effectLst>
                <a:latin typeface="Arial" charset="0"/>
                <a:ea typeface="ＭＳ Ｐゴシック" charset="0"/>
                <a:cs typeface="ＭＳ Ｐゴシック" charset="0"/>
              </a:rPr>
              <a:t>Covenants</a:t>
            </a:r>
          </a:p>
        </p:txBody>
      </p:sp>
      <p:sp>
        <p:nvSpPr>
          <p:cNvPr id="2051" name="Rectangle 3"/>
          <p:cNvSpPr>
            <a:spLocks noGrp="1" noChangeArrowheads="1"/>
          </p:cNvSpPr>
          <p:nvPr>
            <p:ph type="subTitle" idx="1"/>
          </p:nvPr>
        </p:nvSpPr>
        <p:spPr>
          <a:xfrm>
            <a:off x="1143000" y="2803525"/>
            <a:ext cx="7162800" cy="1997075"/>
          </a:xfrm>
        </p:spPr>
        <p:txBody>
          <a:bodyPr/>
          <a:lstStyle/>
          <a:p>
            <a:pPr eaLnBrk="1" hangingPunct="1">
              <a:buFont typeface="Wingdings" charset="0"/>
              <a:buNone/>
              <a:defRPr/>
            </a:pPr>
            <a:r>
              <a:rPr lang="en-US" sz="7200" b="1">
                <a:solidFill>
                  <a:srgbClr val="000000"/>
                </a:solidFill>
                <a:effectLst>
                  <a:outerShdw blurRad="38100" dist="38100" dir="2700000" algn="tl">
                    <a:srgbClr val="FFFFFF"/>
                  </a:outerShdw>
                </a:effectLst>
                <a:latin typeface="Tahoma" charset="0"/>
                <a:ea typeface="ＭＳ Ｐゴシック" charset="0"/>
                <a:cs typeface="ＭＳ Ｐゴシック" charset="0"/>
              </a:rPr>
              <a:t>Ancient &amp; Modern</a:t>
            </a:r>
          </a:p>
        </p:txBody>
      </p:sp>
      <p:sp>
        <p:nvSpPr>
          <p:cNvPr id="2" name="Rectangle 1">
            <a:extLst>
              <a:ext uri="{FF2B5EF4-FFF2-40B4-BE49-F238E27FC236}">
                <a16:creationId xmlns:a16="http://schemas.microsoft.com/office/drawing/2014/main" id="{1991D13F-254C-5D5A-1BBA-99F148BB3B98}"/>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2225" y="357188"/>
            <a:ext cx="7110413" cy="2224087"/>
            <a:chOff x="814" y="225"/>
            <a:chExt cx="4479" cy="1401"/>
          </a:xfrm>
        </p:grpSpPr>
        <p:sp>
          <p:nvSpPr>
            <p:cNvPr id="32771" name="Rectangle 3"/>
            <p:cNvSpPr>
              <a:spLocks noChangeArrowheads="1"/>
            </p:cNvSpPr>
            <p:nvPr/>
          </p:nvSpPr>
          <p:spPr bwMode="auto">
            <a:xfrm>
              <a:off x="814" y="225"/>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dirty="0">
                  <a:solidFill>
                    <a:srgbClr val="FAFD00"/>
                  </a:solidFill>
                  <a:latin typeface="Arial"/>
                  <a:cs typeface="Arial"/>
                </a:rPr>
                <a:t>                            Genesis 12</a:t>
              </a:r>
            </a:p>
            <a:p>
              <a:pPr>
                <a:defRPr/>
              </a:pPr>
              <a:r>
                <a:rPr lang="en-US" sz="2800" b="1" dirty="0">
                  <a:solidFill>
                    <a:srgbClr val="FAFD00"/>
                  </a:solidFill>
                  <a:latin typeface="Arial"/>
                  <a:cs typeface="Arial"/>
                </a:rPr>
                <a:t>	The Lord had said to Abram, </a:t>
              </a:r>
            </a:p>
            <a:p>
              <a:pPr>
                <a:defRPr/>
              </a:pPr>
              <a:r>
                <a:rPr lang="en-US" sz="2800" b="1" dirty="0">
                  <a:solidFill>
                    <a:srgbClr val="FAFD00"/>
                  </a:solidFill>
                  <a:latin typeface="Arial"/>
                  <a:cs typeface="Arial"/>
                </a:rPr>
                <a:t>        </a:t>
              </a:r>
              <a:r>
                <a:rPr lang="ja-JP" altLang="en-US" sz="2800" b="1" dirty="0">
                  <a:solidFill>
                    <a:srgbClr val="FAFD00"/>
                  </a:solidFill>
                  <a:latin typeface="Arial"/>
                  <a:cs typeface="Arial"/>
                </a:rPr>
                <a:t>“</a:t>
              </a:r>
              <a:r>
                <a:rPr lang="en-US" sz="2800" b="1" dirty="0">
                  <a:solidFill>
                    <a:srgbClr val="FAFD00"/>
                  </a:solidFill>
                  <a:latin typeface="Arial"/>
                  <a:cs typeface="Arial"/>
                </a:rPr>
                <a:t>Leave your country, your people and your father</a:t>
              </a:r>
              <a:r>
                <a:rPr lang="fr-FR" altLang="ja-JP" sz="2800" b="1" dirty="0">
                  <a:solidFill>
                    <a:srgbClr val="FAFD00"/>
                  </a:solidFill>
                  <a:latin typeface="Arial"/>
                  <a:cs typeface="Arial"/>
                </a:rPr>
                <a:t>'</a:t>
              </a:r>
              <a:r>
                <a:rPr lang="en-US" sz="2800" b="1" dirty="0">
                  <a:solidFill>
                    <a:srgbClr val="FAFD00"/>
                  </a:solidFill>
                  <a:latin typeface="Arial"/>
                  <a:cs typeface="Arial"/>
                </a:rPr>
                <a:t>s household, and go to </a:t>
              </a:r>
              <a:r>
                <a:rPr lang="en-US" sz="2800" b="1" dirty="0">
                  <a:solidFill>
                    <a:srgbClr val="00DFCA"/>
                  </a:solidFill>
                  <a:latin typeface="Arial"/>
                  <a:cs typeface="Arial"/>
                </a:rPr>
                <a:t>the land </a:t>
              </a:r>
              <a:r>
                <a:rPr lang="en-US" sz="2800" b="1" dirty="0">
                  <a:solidFill>
                    <a:srgbClr val="FAFD00"/>
                  </a:solidFill>
                  <a:latin typeface="Arial"/>
                  <a:cs typeface="Arial"/>
                </a:rPr>
                <a:t>I will show you.</a:t>
              </a:r>
              <a:endParaRPr lang="en-US" sz="2800" b="1" dirty="0">
                <a:solidFill>
                  <a:srgbClr val="00DFCA"/>
                </a:solidFill>
                <a:latin typeface="Arial"/>
                <a:cs typeface="Arial"/>
              </a:endParaRPr>
            </a:p>
          </p:txBody>
        </p:sp>
        <p:sp>
          <p:nvSpPr>
            <p:cNvPr id="32772" name="Rectangle 4"/>
            <p:cNvSpPr>
              <a:spLocks noChangeArrowheads="1"/>
            </p:cNvSpPr>
            <p:nvPr/>
          </p:nvSpPr>
          <p:spPr bwMode="auto">
            <a:xfrm>
              <a:off x="1207" y="440"/>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1</a:t>
              </a:r>
            </a:p>
          </p:txBody>
        </p:sp>
      </p:grpSp>
      <p:grpSp>
        <p:nvGrpSpPr>
          <p:cNvPr id="3" name="Group 5"/>
          <p:cNvGrpSpPr>
            <a:grpSpLocks/>
          </p:cNvGrpSpPr>
          <p:nvPr/>
        </p:nvGrpSpPr>
        <p:grpSpPr bwMode="auto">
          <a:xfrm>
            <a:off x="1154113" y="2125663"/>
            <a:ext cx="7110412" cy="2224087"/>
            <a:chOff x="727" y="1339"/>
            <a:chExt cx="4479" cy="1401"/>
          </a:xfrm>
        </p:grpSpPr>
        <p:sp>
          <p:nvSpPr>
            <p:cNvPr id="32774" name="Rectangle 6"/>
            <p:cNvSpPr>
              <a:spLocks noChangeArrowheads="1"/>
            </p:cNvSpPr>
            <p:nvPr/>
          </p:nvSpPr>
          <p:spPr bwMode="auto">
            <a:xfrm>
              <a:off x="727" y="1339"/>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a:solidFill>
                  <a:srgbClr val="FAFD00"/>
                </a:solidFill>
                <a:latin typeface="Arial"/>
                <a:cs typeface="Arial"/>
              </a:endParaRPr>
            </a:p>
            <a:p>
              <a:pPr>
                <a:defRPr/>
              </a:pPr>
              <a:r>
                <a:rPr lang="en-US" sz="2000" b="1">
                  <a:solidFill>
                    <a:srgbClr val="FAFD00"/>
                  </a:solidFill>
                  <a:latin typeface="Arial"/>
                  <a:cs typeface="Arial"/>
                </a:rPr>
                <a:t>	 </a:t>
              </a:r>
              <a:r>
                <a:rPr lang="ja-JP" altLang="en-US" sz="2800" b="1">
                  <a:solidFill>
                    <a:srgbClr val="FAFD00"/>
                  </a:solidFill>
                  <a:latin typeface="Arial"/>
                  <a:cs typeface="Arial"/>
                </a:rPr>
                <a:t>“</a:t>
              </a:r>
              <a:r>
                <a:rPr lang="en-US" sz="2800" b="1">
                  <a:solidFill>
                    <a:srgbClr val="FAFD00"/>
                  </a:solidFill>
                  <a:latin typeface="Arial"/>
                  <a:cs typeface="Arial"/>
                </a:rPr>
                <a:t>I will make you into </a:t>
              </a:r>
              <a:r>
                <a:rPr lang="en-US" sz="2800" b="1">
                  <a:solidFill>
                    <a:srgbClr val="00DFCA"/>
                  </a:solidFill>
                  <a:latin typeface="Arial"/>
                  <a:cs typeface="Arial"/>
                </a:rPr>
                <a:t>a great nation </a:t>
              </a:r>
              <a:endParaRPr lang="en-US" sz="2800" b="1">
                <a:solidFill>
                  <a:srgbClr val="FAFD00"/>
                </a:solidFill>
                <a:latin typeface="Arial"/>
                <a:cs typeface="Arial"/>
              </a:endParaRPr>
            </a:p>
            <a:p>
              <a:pPr>
                <a:defRPr/>
              </a:pPr>
              <a:r>
                <a:rPr lang="en-US" sz="2800" b="1">
                  <a:solidFill>
                    <a:srgbClr val="FAFD00"/>
                  </a:solidFill>
                  <a:latin typeface="Arial"/>
                  <a:cs typeface="Arial"/>
                </a:rPr>
                <a:t>	      and I will bless you;</a:t>
              </a:r>
            </a:p>
            <a:p>
              <a:pPr>
                <a:defRPr/>
              </a:pPr>
              <a:r>
                <a:rPr lang="en-US" sz="2800" b="1">
                  <a:solidFill>
                    <a:srgbClr val="FAFD00"/>
                  </a:solidFill>
                  <a:latin typeface="Arial"/>
                  <a:cs typeface="Arial"/>
                </a:rPr>
                <a:t>	   I will make your name great,</a:t>
              </a:r>
            </a:p>
            <a:p>
              <a:pPr>
                <a:defRPr/>
              </a:pPr>
              <a:r>
                <a:rPr lang="en-US" sz="2800" b="1">
                  <a:solidFill>
                    <a:srgbClr val="FAFD00"/>
                  </a:solidFill>
                  <a:latin typeface="Arial"/>
                  <a:cs typeface="Arial"/>
                </a:rPr>
                <a:t>	      and you will be a blessing.</a:t>
              </a:r>
              <a:endParaRPr lang="en-US" sz="2800" b="1">
                <a:solidFill>
                  <a:srgbClr val="00DFCA"/>
                </a:solidFill>
                <a:latin typeface="Arial"/>
                <a:cs typeface="Arial"/>
              </a:endParaRPr>
            </a:p>
          </p:txBody>
        </p:sp>
        <p:sp>
          <p:nvSpPr>
            <p:cNvPr id="32775" name="Rectangle 7"/>
            <p:cNvSpPr>
              <a:spLocks noChangeArrowheads="1"/>
            </p:cNvSpPr>
            <p:nvPr/>
          </p:nvSpPr>
          <p:spPr bwMode="auto">
            <a:xfrm>
              <a:off x="1227" y="1513"/>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2</a:t>
              </a:r>
            </a:p>
          </p:txBody>
        </p:sp>
      </p:grpSp>
      <p:grpSp>
        <p:nvGrpSpPr>
          <p:cNvPr id="4" name="Group 8"/>
          <p:cNvGrpSpPr>
            <a:grpSpLocks/>
          </p:cNvGrpSpPr>
          <p:nvPr/>
        </p:nvGrpSpPr>
        <p:grpSpPr bwMode="auto">
          <a:xfrm>
            <a:off x="1131888" y="3856038"/>
            <a:ext cx="7110412" cy="2651125"/>
            <a:chOff x="713" y="2429"/>
            <a:chExt cx="4479" cy="1670"/>
          </a:xfrm>
        </p:grpSpPr>
        <p:sp>
          <p:nvSpPr>
            <p:cNvPr id="32777" name="Rectangle 9"/>
            <p:cNvSpPr>
              <a:spLocks noChangeArrowheads="1"/>
            </p:cNvSpPr>
            <p:nvPr/>
          </p:nvSpPr>
          <p:spPr bwMode="auto">
            <a:xfrm>
              <a:off x="713" y="2429"/>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a:solidFill>
                  <a:srgbClr val="FAFD00"/>
                </a:solidFill>
                <a:latin typeface="Arial"/>
                <a:cs typeface="Arial"/>
              </a:endParaRPr>
            </a:p>
            <a:p>
              <a:pPr>
                <a:defRPr/>
              </a:pPr>
              <a:r>
                <a:rPr lang="en-US" sz="2800" b="1">
                  <a:solidFill>
                    <a:srgbClr val="FAFD00"/>
                  </a:solidFill>
                  <a:latin typeface="Arial"/>
                  <a:cs typeface="Arial"/>
                </a:rPr>
                <a:t>	</a:t>
              </a:r>
              <a:r>
                <a:rPr lang="en-US" sz="2000" b="1">
                  <a:solidFill>
                    <a:srgbClr val="FAFD00"/>
                  </a:solidFill>
                  <a:latin typeface="Arial"/>
                  <a:cs typeface="Arial"/>
                </a:rPr>
                <a:t> </a:t>
              </a:r>
              <a:r>
                <a:rPr lang="en-US" sz="2800" b="1">
                  <a:solidFill>
                    <a:srgbClr val="FAFD00"/>
                  </a:solidFill>
                  <a:latin typeface="Arial"/>
                  <a:cs typeface="Arial"/>
                </a:rPr>
                <a:t>I will bless those who bless you,</a:t>
              </a:r>
            </a:p>
            <a:p>
              <a:pPr>
                <a:defRPr/>
              </a:pPr>
              <a:r>
                <a:rPr lang="en-US" sz="2800" b="1">
                  <a:solidFill>
                    <a:srgbClr val="FAFD00"/>
                  </a:solidFill>
                  <a:latin typeface="Arial"/>
                  <a:cs typeface="Arial"/>
                </a:rPr>
                <a:t>	      and whoever curses you I will 		      curse;</a:t>
              </a:r>
            </a:p>
            <a:p>
              <a:pPr>
                <a:defRPr/>
              </a:pPr>
              <a:r>
                <a:rPr lang="en-US" sz="2800" b="1">
                  <a:solidFill>
                    <a:srgbClr val="FAFD00"/>
                  </a:solidFill>
                  <a:latin typeface="Arial"/>
                  <a:cs typeface="Arial"/>
                </a:rPr>
                <a:t>	 and </a:t>
              </a:r>
              <a:r>
                <a:rPr lang="en-US" sz="2800" b="1">
                  <a:solidFill>
                    <a:srgbClr val="00DFCA"/>
                  </a:solidFill>
                  <a:latin typeface="Arial"/>
                  <a:cs typeface="Arial"/>
                </a:rPr>
                <a:t>all peoples on earth</a:t>
              </a:r>
            </a:p>
            <a:p>
              <a:pPr>
                <a:defRPr/>
              </a:pPr>
              <a:r>
                <a:rPr lang="en-US" sz="2800" b="1">
                  <a:solidFill>
                    <a:srgbClr val="00DFCA"/>
                  </a:solidFill>
                  <a:latin typeface="Arial"/>
                  <a:cs typeface="Arial"/>
                </a:rPr>
                <a:t>                will be blessed through you.</a:t>
              </a:r>
              <a:r>
                <a:rPr lang="ja-JP" altLang="en-US" sz="2800" b="1">
                  <a:solidFill>
                    <a:srgbClr val="FAFD00"/>
                  </a:solidFill>
                  <a:latin typeface="Arial"/>
                  <a:cs typeface="Arial"/>
                </a:rPr>
                <a:t>”</a:t>
              </a:r>
              <a:endParaRPr lang="en-US" sz="2800" b="1">
                <a:solidFill>
                  <a:srgbClr val="00DFCA"/>
                </a:solidFill>
                <a:latin typeface="Arial"/>
                <a:cs typeface="Arial"/>
              </a:endParaRPr>
            </a:p>
          </p:txBody>
        </p:sp>
        <p:sp>
          <p:nvSpPr>
            <p:cNvPr id="32778" name="Rectangle 10"/>
            <p:cNvSpPr>
              <a:spLocks noChangeArrowheads="1"/>
            </p:cNvSpPr>
            <p:nvPr/>
          </p:nvSpPr>
          <p:spPr bwMode="auto">
            <a:xfrm>
              <a:off x="1207" y="2589"/>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3</a:t>
              </a:r>
            </a:p>
          </p:txBody>
        </p:sp>
      </p:grpSp>
      <p:sp>
        <p:nvSpPr>
          <p:cNvPr id="32779" name="Rectangle 11"/>
          <p:cNvSpPr>
            <a:spLocks noChangeArrowheads="1"/>
          </p:cNvSpPr>
          <p:nvPr/>
        </p:nvSpPr>
        <p:spPr bwMode="auto">
          <a:xfrm>
            <a:off x="620713" y="160338"/>
            <a:ext cx="809625" cy="14446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Arial"/>
                <a:ea typeface="+mn-ea"/>
                <a:cs typeface="Arial"/>
              </a:rPr>
              <a:t>7</a:t>
            </a:r>
          </a:p>
        </p:txBody>
      </p:sp>
      <p:sp>
        <p:nvSpPr>
          <p:cNvPr id="32780" name="Line 1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153606" name="Freeform 1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53607" name="AutoShape 1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charset="0"/>
              <a:cs typeface="Arial" charset="0"/>
            </a:endParaRPr>
          </a:p>
        </p:txBody>
      </p:sp>
      <p:sp>
        <p:nvSpPr>
          <p:cNvPr id="153608" name="Rectangle 1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latin typeface="Arial" charset="0"/>
              <a:cs typeface="Arial" charset="0"/>
            </a:endParaRPr>
          </a:p>
        </p:txBody>
      </p:sp>
      <p:sp>
        <p:nvSpPr>
          <p:cNvPr id="153609" name="AutoShape 1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charset="0"/>
              <a:cs typeface="Arial" charset="0"/>
            </a:endParaRPr>
          </a:p>
        </p:txBody>
      </p:sp>
      <p:sp>
        <p:nvSpPr>
          <p:cNvPr id="153610" name="Line 1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11" name="Line 1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12" name="Rectangle 1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charset="0"/>
              <a:cs typeface="Arial" charset="0"/>
            </a:endParaRPr>
          </a:p>
        </p:txBody>
      </p:sp>
      <p:sp>
        <p:nvSpPr>
          <p:cNvPr id="153613" name="Rectangle 20"/>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Arial" charset="0"/>
                <a:cs typeface="Arial" charset="0"/>
              </a:rPr>
              <a:t>L - S - B</a:t>
            </a:r>
          </a:p>
        </p:txBody>
      </p:sp>
      <p:sp>
        <p:nvSpPr>
          <p:cNvPr id="153614" name="Rectangle 21"/>
          <p:cNvSpPr>
            <a:spLocks noChangeArrowheads="1"/>
          </p:cNvSpPr>
          <p:nvPr/>
        </p:nvSpPr>
        <p:spPr bwMode="auto">
          <a:xfrm>
            <a:off x="8175625" y="3654425"/>
            <a:ext cx="7254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Arial" charset="0"/>
                <a:cs typeface="Arial" charset="0"/>
              </a:rPr>
              <a:t>The CALL</a:t>
            </a:r>
          </a:p>
        </p:txBody>
      </p:sp>
      <p:sp>
        <p:nvSpPr>
          <p:cNvPr id="153615" name="Rectangle 22"/>
          <p:cNvSpPr>
            <a:spLocks noChangeArrowheads="1"/>
          </p:cNvSpPr>
          <p:nvPr/>
        </p:nvSpPr>
        <p:spPr bwMode="auto">
          <a:xfrm>
            <a:off x="8004175" y="3432175"/>
            <a:ext cx="7794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Arial" charset="0"/>
                <a:cs typeface="Arial" charset="0"/>
              </a:rPr>
              <a:t>ABRAHAM</a:t>
            </a:r>
          </a:p>
        </p:txBody>
      </p:sp>
      <p:sp>
        <p:nvSpPr>
          <p:cNvPr id="153616" name="Line 2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17" name="Line 2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18" name="Line 2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19" name="Text Box 26"/>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Arial" charset="0"/>
              <a:cs typeface="Arial" charset="0"/>
            </a:endParaRPr>
          </a:p>
        </p:txBody>
      </p:sp>
      <p:sp>
        <p:nvSpPr>
          <p:cNvPr id="153620" name="Text Box 27"/>
          <p:cNvSpPr txBox="1">
            <a:spLocks noChangeArrowheads="1"/>
          </p:cNvSpPr>
          <p:nvPr/>
        </p:nvSpPr>
        <p:spPr bwMode="auto">
          <a:xfrm>
            <a:off x="8577263" y="64166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FFFF"/>
                </a:solidFill>
                <a:latin typeface="Arial" charset="0"/>
                <a:cs typeface="Arial" charset="0"/>
              </a:rPr>
              <a:t>2</a:t>
            </a:r>
          </a:p>
        </p:txBody>
      </p:sp>
      <p:sp>
        <p:nvSpPr>
          <p:cNvPr id="32796" name="Rectangle 2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Arial"/>
                <a:cs typeface="Arial"/>
              </a:rPr>
              <a:t>13</a:t>
            </a:r>
          </a:p>
        </p:txBody>
      </p:sp>
      <p:sp>
        <p:nvSpPr>
          <p:cNvPr id="153622" name="Text Box 29"/>
          <p:cNvSpPr txBox="1">
            <a:spLocks noChangeArrowheads="1"/>
          </p:cNvSpPr>
          <p:nvPr/>
        </p:nvSpPr>
        <p:spPr bwMode="auto">
          <a:xfrm>
            <a:off x="6992938"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cs typeface="Arial" charset="0"/>
              </a:rPr>
              <a:t>Handbook pg. 19-24</a:t>
            </a:r>
          </a:p>
        </p:txBody>
      </p:sp>
      <p:sp>
        <p:nvSpPr>
          <p:cNvPr id="153623" name="Rectangle 30"/>
          <p:cNvSpPr>
            <a:spLocks noGrp="1" noChangeArrowheads="1"/>
          </p:cNvSpPr>
          <p:nvPr>
            <p:ph type="title" idx="4294967295"/>
          </p:nvPr>
        </p:nvSpPr>
        <p:spPr bwMode="auto">
          <a:xfrm>
            <a:off x="2362200" y="152400"/>
            <a:ext cx="4724400" cy="685800"/>
          </a:xfrm>
          <a:prstGeom prst="rect">
            <a:avLst/>
          </a:prstGeo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a:effectLst/>
                <a:latin typeface="Arial" charset="0"/>
                <a:ea typeface="ＭＳ Ｐゴシック" charset="0"/>
                <a:cs typeface="Arial" charset="0"/>
              </a:rPr>
              <a:t>Genesis 12:1-3</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49" name="Group 2"/>
          <p:cNvGrpSpPr>
            <a:grpSpLocks/>
          </p:cNvGrpSpPr>
          <p:nvPr/>
        </p:nvGrpSpPr>
        <p:grpSpPr bwMode="auto">
          <a:xfrm>
            <a:off x="1292225" y="357188"/>
            <a:ext cx="7110413" cy="2224087"/>
            <a:chOff x="814" y="225"/>
            <a:chExt cx="4479" cy="1401"/>
          </a:xfrm>
        </p:grpSpPr>
        <p:sp>
          <p:nvSpPr>
            <p:cNvPr id="33795" name="Rectangle 3"/>
            <p:cNvSpPr>
              <a:spLocks noChangeArrowheads="1"/>
            </p:cNvSpPr>
            <p:nvPr/>
          </p:nvSpPr>
          <p:spPr bwMode="auto">
            <a:xfrm>
              <a:off x="814" y="225"/>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dirty="0">
                  <a:solidFill>
                    <a:srgbClr val="FAFD00"/>
                  </a:solidFill>
                  <a:latin typeface="Arial"/>
                  <a:cs typeface="Arial"/>
                </a:rPr>
                <a:t>                            Genesis 12</a:t>
              </a:r>
            </a:p>
            <a:p>
              <a:pPr>
                <a:defRPr/>
              </a:pPr>
              <a:r>
                <a:rPr lang="en-US" sz="2800" b="1" dirty="0">
                  <a:solidFill>
                    <a:srgbClr val="FAFD00"/>
                  </a:solidFill>
                  <a:latin typeface="Arial"/>
                  <a:cs typeface="Arial"/>
                </a:rPr>
                <a:t>	The Lord had said to Abram, </a:t>
              </a:r>
            </a:p>
            <a:p>
              <a:pPr>
                <a:defRPr/>
              </a:pPr>
              <a:r>
                <a:rPr lang="en-US" sz="2800" b="1" dirty="0">
                  <a:solidFill>
                    <a:srgbClr val="FAFD00"/>
                  </a:solidFill>
                  <a:latin typeface="Arial"/>
                  <a:cs typeface="Arial"/>
                </a:rPr>
                <a:t>        </a:t>
              </a:r>
              <a:r>
                <a:rPr lang="ja-JP" altLang="en-US" sz="2800" b="1" dirty="0">
                  <a:solidFill>
                    <a:srgbClr val="FAFD00"/>
                  </a:solidFill>
                  <a:latin typeface="Arial"/>
                  <a:cs typeface="Arial"/>
                </a:rPr>
                <a:t>“</a:t>
              </a:r>
              <a:r>
                <a:rPr lang="en-US" sz="2800" b="1" dirty="0">
                  <a:solidFill>
                    <a:srgbClr val="FAFD00"/>
                  </a:solidFill>
                  <a:latin typeface="Arial"/>
                  <a:cs typeface="Arial"/>
                </a:rPr>
                <a:t>Leave your country, your people and your father</a:t>
              </a:r>
              <a:r>
                <a:rPr lang="fr-FR" altLang="ja-JP" sz="2800" b="1" dirty="0">
                  <a:solidFill>
                    <a:srgbClr val="FAFD00"/>
                  </a:solidFill>
                  <a:latin typeface="Arial"/>
                  <a:cs typeface="Arial"/>
                </a:rPr>
                <a:t>'</a:t>
              </a:r>
              <a:r>
                <a:rPr lang="en-US" sz="2800" b="1" dirty="0">
                  <a:solidFill>
                    <a:srgbClr val="FAFD00"/>
                  </a:solidFill>
                  <a:latin typeface="Arial"/>
                  <a:cs typeface="Arial"/>
                </a:rPr>
                <a:t>s household, and go to </a:t>
              </a:r>
              <a:r>
                <a:rPr lang="en-US" sz="2800" b="1" dirty="0">
                  <a:solidFill>
                    <a:srgbClr val="00DFCA"/>
                  </a:solidFill>
                  <a:latin typeface="Arial"/>
                  <a:cs typeface="Arial"/>
                </a:rPr>
                <a:t>the land </a:t>
              </a:r>
              <a:r>
                <a:rPr lang="en-US" sz="2800" b="1" dirty="0">
                  <a:solidFill>
                    <a:srgbClr val="FAFD00"/>
                  </a:solidFill>
                  <a:latin typeface="Arial"/>
                  <a:cs typeface="Arial"/>
                </a:rPr>
                <a:t>I will show you.</a:t>
              </a:r>
              <a:endParaRPr lang="en-US" sz="2800" b="1" dirty="0">
                <a:solidFill>
                  <a:srgbClr val="00DFCA"/>
                </a:solidFill>
                <a:latin typeface="Arial"/>
                <a:cs typeface="Arial"/>
              </a:endParaRPr>
            </a:p>
          </p:txBody>
        </p:sp>
        <p:sp>
          <p:nvSpPr>
            <p:cNvPr id="33796" name="Rectangle 4"/>
            <p:cNvSpPr>
              <a:spLocks noChangeArrowheads="1"/>
            </p:cNvSpPr>
            <p:nvPr/>
          </p:nvSpPr>
          <p:spPr bwMode="auto">
            <a:xfrm>
              <a:off x="1207" y="440"/>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1</a:t>
              </a:r>
            </a:p>
          </p:txBody>
        </p:sp>
      </p:grpSp>
      <p:grpSp>
        <p:nvGrpSpPr>
          <p:cNvPr id="155650" name="Group 5"/>
          <p:cNvGrpSpPr>
            <a:grpSpLocks/>
          </p:cNvGrpSpPr>
          <p:nvPr/>
        </p:nvGrpSpPr>
        <p:grpSpPr bwMode="auto">
          <a:xfrm>
            <a:off x="1154113" y="2125663"/>
            <a:ext cx="7110412" cy="2224087"/>
            <a:chOff x="727" y="1339"/>
            <a:chExt cx="4479" cy="1401"/>
          </a:xfrm>
        </p:grpSpPr>
        <p:sp>
          <p:nvSpPr>
            <p:cNvPr id="33798" name="Rectangle 6"/>
            <p:cNvSpPr>
              <a:spLocks noChangeArrowheads="1"/>
            </p:cNvSpPr>
            <p:nvPr/>
          </p:nvSpPr>
          <p:spPr bwMode="auto">
            <a:xfrm>
              <a:off x="727" y="1339"/>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a:solidFill>
                  <a:srgbClr val="FAFD00"/>
                </a:solidFill>
                <a:latin typeface="Arial"/>
                <a:cs typeface="Arial"/>
              </a:endParaRPr>
            </a:p>
            <a:p>
              <a:pPr>
                <a:defRPr/>
              </a:pPr>
              <a:r>
                <a:rPr lang="en-US" sz="2000" b="1">
                  <a:solidFill>
                    <a:srgbClr val="FAFD00"/>
                  </a:solidFill>
                  <a:latin typeface="Arial"/>
                  <a:cs typeface="Arial"/>
                </a:rPr>
                <a:t>	 </a:t>
              </a:r>
              <a:r>
                <a:rPr lang="ja-JP" altLang="en-US" sz="2800" b="1">
                  <a:solidFill>
                    <a:srgbClr val="FAFD00"/>
                  </a:solidFill>
                  <a:latin typeface="Arial"/>
                  <a:cs typeface="Arial"/>
                </a:rPr>
                <a:t>“</a:t>
              </a:r>
              <a:r>
                <a:rPr lang="en-US" sz="2800" b="1">
                  <a:solidFill>
                    <a:srgbClr val="FAFD00"/>
                  </a:solidFill>
                  <a:latin typeface="Arial"/>
                  <a:cs typeface="Arial"/>
                </a:rPr>
                <a:t>I will make you into </a:t>
              </a:r>
              <a:r>
                <a:rPr lang="en-US" sz="2800" b="1">
                  <a:solidFill>
                    <a:srgbClr val="00DFCA"/>
                  </a:solidFill>
                  <a:latin typeface="Arial"/>
                  <a:cs typeface="Arial"/>
                </a:rPr>
                <a:t>a great nation </a:t>
              </a:r>
              <a:endParaRPr lang="en-US" sz="2800" b="1">
                <a:solidFill>
                  <a:srgbClr val="FAFD00"/>
                </a:solidFill>
                <a:latin typeface="Arial"/>
                <a:cs typeface="Arial"/>
              </a:endParaRPr>
            </a:p>
            <a:p>
              <a:pPr>
                <a:defRPr/>
              </a:pPr>
              <a:r>
                <a:rPr lang="en-US" sz="2800" b="1">
                  <a:solidFill>
                    <a:srgbClr val="FAFD00"/>
                  </a:solidFill>
                  <a:latin typeface="Arial"/>
                  <a:cs typeface="Arial"/>
                </a:rPr>
                <a:t>	      and I will bless you;</a:t>
              </a:r>
            </a:p>
            <a:p>
              <a:pPr>
                <a:defRPr/>
              </a:pPr>
              <a:r>
                <a:rPr lang="en-US" sz="2800" b="1">
                  <a:solidFill>
                    <a:srgbClr val="FAFD00"/>
                  </a:solidFill>
                  <a:latin typeface="Arial"/>
                  <a:cs typeface="Arial"/>
                </a:rPr>
                <a:t>	   I will make your name great,</a:t>
              </a:r>
            </a:p>
            <a:p>
              <a:pPr>
                <a:defRPr/>
              </a:pPr>
              <a:r>
                <a:rPr lang="en-US" sz="2800" b="1">
                  <a:solidFill>
                    <a:srgbClr val="FAFD00"/>
                  </a:solidFill>
                  <a:latin typeface="Arial"/>
                  <a:cs typeface="Arial"/>
                </a:rPr>
                <a:t>	      and you will be a blessing.</a:t>
              </a:r>
              <a:endParaRPr lang="en-US" sz="2800" b="1">
                <a:solidFill>
                  <a:srgbClr val="00DFCA"/>
                </a:solidFill>
                <a:latin typeface="Arial"/>
                <a:cs typeface="Arial"/>
              </a:endParaRPr>
            </a:p>
          </p:txBody>
        </p:sp>
        <p:sp>
          <p:nvSpPr>
            <p:cNvPr id="33799" name="Rectangle 7"/>
            <p:cNvSpPr>
              <a:spLocks noChangeArrowheads="1"/>
            </p:cNvSpPr>
            <p:nvPr/>
          </p:nvSpPr>
          <p:spPr bwMode="auto">
            <a:xfrm>
              <a:off x="1227" y="1513"/>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2</a:t>
              </a:r>
            </a:p>
          </p:txBody>
        </p:sp>
      </p:grpSp>
      <p:grpSp>
        <p:nvGrpSpPr>
          <p:cNvPr id="155651" name="Group 8"/>
          <p:cNvGrpSpPr>
            <a:grpSpLocks/>
          </p:cNvGrpSpPr>
          <p:nvPr/>
        </p:nvGrpSpPr>
        <p:grpSpPr bwMode="auto">
          <a:xfrm>
            <a:off x="1131888" y="3856038"/>
            <a:ext cx="7110412" cy="2651125"/>
            <a:chOff x="713" y="2429"/>
            <a:chExt cx="4479" cy="1670"/>
          </a:xfrm>
        </p:grpSpPr>
        <p:sp>
          <p:nvSpPr>
            <p:cNvPr id="33801" name="Rectangle 9"/>
            <p:cNvSpPr>
              <a:spLocks noChangeArrowheads="1"/>
            </p:cNvSpPr>
            <p:nvPr/>
          </p:nvSpPr>
          <p:spPr bwMode="auto">
            <a:xfrm>
              <a:off x="713" y="2429"/>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a:solidFill>
                  <a:srgbClr val="FAFD00"/>
                </a:solidFill>
                <a:latin typeface="Arial"/>
                <a:cs typeface="Arial"/>
              </a:endParaRPr>
            </a:p>
            <a:p>
              <a:pPr>
                <a:defRPr/>
              </a:pPr>
              <a:r>
                <a:rPr lang="en-US" sz="2800" b="1">
                  <a:solidFill>
                    <a:srgbClr val="FAFD00"/>
                  </a:solidFill>
                  <a:latin typeface="Arial"/>
                  <a:cs typeface="Arial"/>
                </a:rPr>
                <a:t>	</a:t>
              </a:r>
              <a:r>
                <a:rPr lang="en-US" sz="2000" b="1">
                  <a:solidFill>
                    <a:srgbClr val="FAFD00"/>
                  </a:solidFill>
                  <a:latin typeface="Arial"/>
                  <a:cs typeface="Arial"/>
                </a:rPr>
                <a:t> </a:t>
              </a:r>
              <a:r>
                <a:rPr lang="en-US" sz="2800" b="1">
                  <a:solidFill>
                    <a:srgbClr val="FAFD00"/>
                  </a:solidFill>
                  <a:latin typeface="Arial"/>
                  <a:cs typeface="Arial"/>
                </a:rPr>
                <a:t>I will bless those who bless you,</a:t>
              </a:r>
            </a:p>
            <a:p>
              <a:pPr>
                <a:defRPr/>
              </a:pPr>
              <a:r>
                <a:rPr lang="en-US" sz="2800" b="1">
                  <a:solidFill>
                    <a:srgbClr val="FAFD00"/>
                  </a:solidFill>
                  <a:latin typeface="Arial"/>
                  <a:cs typeface="Arial"/>
                </a:rPr>
                <a:t>	      and whoever curses you I will 		      curse;</a:t>
              </a:r>
            </a:p>
            <a:p>
              <a:pPr>
                <a:defRPr/>
              </a:pPr>
              <a:r>
                <a:rPr lang="en-US" sz="2800" b="1">
                  <a:solidFill>
                    <a:srgbClr val="FAFD00"/>
                  </a:solidFill>
                  <a:latin typeface="Arial"/>
                  <a:cs typeface="Arial"/>
                </a:rPr>
                <a:t>	 and </a:t>
              </a:r>
              <a:r>
                <a:rPr lang="en-US" sz="2800" b="1">
                  <a:solidFill>
                    <a:srgbClr val="00DFCA"/>
                  </a:solidFill>
                  <a:latin typeface="Arial"/>
                  <a:cs typeface="Arial"/>
                </a:rPr>
                <a:t>all peoples on earth</a:t>
              </a:r>
            </a:p>
            <a:p>
              <a:pPr>
                <a:defRPr/>
              </a:pPr>
              <a:r>
                <a:rPr lang="en-US" sz="2800" b="1">
                  <a:solidFill>
                    <a:srgbClr val="00DFCA"/>
                  </a:solidFill>
                  <a:latin typeface="Arial"/>
                  <a:cs typeface="Arial"/>
                </a:rPr>
                <a:t>                will be blessed through you.</a:t>
              </a:r>
              <a:r>
                <a:rPr lang="ja-JP" altLang="en-US" sz="2800" b="1">
                  <a:solidFill>
                    <a:srgbClr val="FAFD00"/>
                  </a:solidFill>
                  <a:latin typeface="Arial"/>
                  <a:cs typeface="Arial"/>
                </a:rPr>
                <a:t>”</a:t>
              </a:r>
              <a:endParaRPr lang="en-US" sz="2800" b="1">
                <a:solidFill>
                  <a:srgbClr val="00DFCA"/>
                </a:solidFill>
                <a:latin typeface="Arial"/>
                <a:cs typeface="Arial"/>
              </a:endParaRPr>
            </a:p>
          </p:txBody>
        </p:sp>
        <p:sp>
          <p:nvSpPr>
            <p:cNvPr id="33802" name="Rectangle 10"/>
            <p:cNvSpPr>
              <a:spLocks noChangeArrowheads="1"/>
            </p:cNvSpPr>
            <p:nvPr/>
          </p:nvSpPr>
          <p:spPr bwMode="auto">
            <a:xfrm>
              <a:off x="1207" y="2589"/>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3</a:t>
              </a:r>
            </a:p>
          </p:txBody>
        </p:sp>
      </p:grpSp>
      <p:sp>
        <p:nvSpPr>
          <p:cNvPr id="33803" name="Rectangle 11"/>
          <p:cNvSpPr>
            <a:spLocks noChangeArrowheads="1"/>
          </p:cNvSpPr>
          <p:nvPr/>
        </p:nvSpPr>
        <p:spPr bwMode="auto">
          <a:xfrm>
            <a:off x="1168400" y="357188"/>
            <a:ext cx="7110413" cy="515937"/>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a:solidFill>
                  <a:srgbClr val="FAFD00"/>
                </a:solidFill>
                <a:latin typeface="Arial"/>
                <a:ea typeface="+mn-ea"/>
                <a:cs typeface="Arial"/>
              </a:rPr>
              <a:t>                            </a:t>
            </a:r>
          </a:p>
        </p:txBody>
      </p:sp>
      <p:grpSp>
        <p:nvGrpSpPr>
          <p:cNvPr id="5" name="Group 12"/>
          <p:cNvGrpSpPr>
            <a:grpSpLocks/>
          </p:cNvGrpSpPr>
          <p:nvPr/>
        </p:nvGrpSpPr>
        <p:grpSpPr bwMode="auto">
          <a:xfrm>
            <a:off x="3949700" y="4927600"/>
            <a:ext cx="2870200" cy="625475"/>
            <a:chOff x="2488" y="3104"/>
            <a:chExt cx="1808" cy="394"/>
          </a:xfrm>
        </p:grpSpPr>
        <p:sp>
          <p:nvSpPr>
            <p:cNvPr id="33805" name="Oval 13"/>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33806" name="Rectangle 14"/>
            <p:cNvSpPr>
              <a:spLocks noChangeArrowheads="1"/>
            </p:cNvSpPr>
            <p:nvPr/>
          </p:nvSpPr>
          <p:spPr bwMode="auto">
            <a:xfrm>
              <a:off x="2689" y="3147"/>
              <a:ext cx="1448" cy="32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chemeClr val="hlink"/>
                  </a:solidFill>
                  <a:latin typeface="Arial"/>
                  <a:ea typeface="+mn-ea"/>
                  <a:cs typeface="Arial"/>
                </a:rPr>
                <a:t>A BLESSING</a:t>
              </a:r>
            </a:p>
          </p:txBody>
        </p:sp>
      </p:grpSp>
      <p:grpSp>
        <p:nvGrpSpPr>
          <p:cNvPr id="6" name="Group 15"/>
          <p:cNvGrpSpPr>
            <a:grpSpLocks/>
          </p:cNvGrpSpPr>
          <p:nvPr/>
        </p:nvGrpSpPr>
        <p:grpSpPr bwMode="auto">
          <a:xfrm>
            <a:off x="3348038" y="2997200"/>
            <a:ext cx="2166937" cy="582613"/>
            <a:chOff x="3083" y="1268"/>
            <a:chExt cx="1365" cy="367"/>
          </a:xfrm>
        </p:grpSpPr>
        <p:sp>
          <p:nvSpPr>
            <p:cNvPr id="33808" name="Oval 16"/>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33809" name="Rectangle 17"/>
            <p:cNvSpPr>
              <a:spLocks noChangeArrowheads="1"/>
            </p:cNvSpPr>
            <p:nvPr/>
          </p:nvSpPr>
          <p:spPr bwMode="auto">
            <a:xfrm>
              <a:off x="3264" y="1268"/>
              <a:ext cx="1049" cy="36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3200">
                  <a:solidFill>
                    <a:schemeClr val="hlink"/>
                  </a:solidFill>
                  <a:latin typeface="Arial"/>
                  <a:ea typeface="+mn-ea"/>
                  <a:cs typeface="Arial"/>
                </a:rPr>
                <a:t>A SEED</a:t>
              </a:r>
            </a:p>
          </p:txBody>
        </p:sp>
      </p:grpSp>
      <p:grpSp>
        <p:nvGrpSpPr>
          <p:cNvPr id="7" name="Group 18"/>
          <p:cNvGrpSpPr>
            <a:grpSpLocks/>
          </p:cNvGrpSpPr>
          <p:nvPr/>
        </p:nvGrpSpPr>
        <p:grpSpPr bwMode="auto">
          <a:xfrm>
            <a:off x="2627313" y="1557338"/>
            <a:ext cx="2252662" cy="530225"/>
            <a:chOff x="4165" y="741"/>
            <a:chExt cx="1419" cy="334"/>
          </a:xfrm>
        </p:grpSpPr>
        <p:sp>
          <p:nvSpPr>
            <p:cNvPr id="33811" name="Oval 19"/>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33812" name="Rectangle 20"/>
            <p:cNvSpPr>
              <a:spLocks noChangeArrowheads="1"/>
            </p:cNvSpPr>
            <p:nvPr/>
          </p:nvSpPr>
          <p:spPr bwMode="auto">
            <a:xfrm>
              <a:off x="4380" y="750"/>
              <a:ext cx="1010"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chemeClr val="hlink"/>
                  </a:solidFill>
                  <a:latin typeface="Arial"/>
                  <a:ea typeface="+mn-ea"/>
                  <a:cs typeface="Arial"/>
                </a:rPr>
                <a:t>A  LAND</a:t>
              </a:r>
            </a:p>
          </p:txBody>
        </p:sp>
      </p:grpSp>
      <p:sp>
        <p:nvSpPr>
          <p:cNvPr id="33813" name="Rectangle 21"/>
          <p:cNvSpPr>
            <a:spLocks noChangeArrowheads="1"/>
          </p:cNvSpPr>
          <p:nvPr/>
        </p:nvSpPr>
        <p:spPr bwMode="auto">
          <a:xfrm>
            <a:off x="620713" y="160338"/>
            <a:ext cx="809625" cy="14446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Arial"/>
                <a:ea typeface="+mn-ea"/>
                <a:cs typeface="Arial"/>
              </a:rPr>
              <a:t>7</a:t>
            </a:r>
          </a:p>
        </p:txBody>
      </p:sp>
      <p:sp>
        <p:nvSpPr>
          <p:cNvPr id="33814" name="Line 2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155658" name="Freeform 2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55659" name="AutoShape 2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charset="0"/>
              <a:cs typeface="Arial" charset="0"/>
            </a:endParaRPr>
          </a:p>
        </p:txBody>
      </p:sp>
      <p:sp>
        <p:nvSpPr>
          <p:cNvPr id="155660" name="Rectangle 2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latin typeface="Arial" charset="0"/>
              <a:cs typeface="Arial" charset="0"/>
            </a:endParaRPr>
          </a:p>
        </p:txBody>
      </p:sp>
      <p:sp>
        <p:nvSpPr>
          <p:cNvPr id="155661" name="AutoShape 2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charset="0"/>
              <a:cs typeface="Arial" charset="0"/>
            </a:endParaRPr>
          </a:p>
        </p:txBody>
      </p:sp>
      <p:sp>
        <p:nvSpPr>
          <p:cNvPr id="155662" name="Line 2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63" name="Line 2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64" name="Rectangle 2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charset="0"/>
              <a:cs typeface="Arial" charset="0"/>
            </a:endParaRPr>
          </a:p>
        </p:txBody>
      </p:sp>
      <p:sp>
        <p:nvSpPr>
          <p:cNvPr id="155665" name="Rectangle 30"/>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Arial" charset="0"/>
                <a:cs typeface="Arial" charset="0"/>
              </a:rPr>
              <a:t>L - S - B</a:t>
            </a:r>
          </a:p>
        </p:txBody>
      </p:sp>
      <p:sp>
        <p:nvSpPr>
          <p:cNvPr id="155666" name="Rectangle 31"/>
          <p:cNvSpPr>
            <a:spLocks noChangeArrowheads="1"/>
          </p:cNvSpPr>
          <p:nvPr/>
        </p:nvSpPr>
        <p:spPr bwMode="auto">
          <a:xfrm>
            <a:off x="8175625" y="3654425"/>
            <a:ext cx="7254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Arial" charset="0"/>
                <a:cs typeface="Arial" charset="0"/>
              </a:rPr>
              <a:t>The CALL</a:t>
            </a:r>
          </a:p>
        </p:txBody>
      </p:sp>
      <p:sp>
        <p:nvSpPr>
          <p:cNvPr id="155667" name="Rectangle 32"/>
          <p:cNvSpPr>
            <a:spLocks noChangeArrowheads="1"/>
          </p:cNvSpPr>
          <p:nvPr/>
        </p:nvSpPr>
        <p:spPr bwMode="auto">
          <a:xfrm>
            <a:off x="8004175" y="3432175"/>
            <a:ext cx="7794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Arial" charset="0"/>
                <a:cs typeface="Arial" charset="0"/>
              </a:rPr>
              <a:t>ABRAHAM</a:t>
            </a:r>
          </a:p>
        </p:txBody>
      </p:sp>
      <p:sp>
        <p:nvSpPr>
          <p:cNvPr id="155668" name="Line 3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69" name="Line 3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70" name="Line 3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71" name="Text Box 36"/>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Arial" charset="0"/>
              <a:cs typeface="Arial" charset="0"/>
            </a:endParaRPr>
          </a:p>
        </p:txBody>
      </p:sp>
      <p:sp>
        <p:nvSpPr>
          <p:cNvPr id="155672" name="Text Box 37"/>
          <p:cNvSpPr txBox="1">
            <a:spLocks noChangeArrowheads="1"/>
          </p:cNvSpPr>
          <p:nvPr/>
        </p:nvSpPr>
        <p:spPr bwMode="auto">
          <a:xfrm>
            <a:off x="8591550" y="64135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FFFF"/>
                </a:solidFill>
                <a:latin typeface="Arial" charset="0"/>
                <a:cs typeface="Arial" charset="0"/>
              </a:rPr>
              <a:t>2</a:t>
            </a:r>
          </a:p>
        </p:txBody>
      </p:sp>
      <p:sp>
        <p:nvSpPr>
          <p:cNvPr id="33830" name="Rectangle 3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Arial"/>
                <a:cs typeface="Arial"/>
              </a:rPr>
              <a:t>14</a:t>
            </a:r>
          </a:p>
        </p:txBody>
      </p:sp>
      <p:sp>
        <p:nvSpPr>
          <p:cNvPr id="155674" name="Text Box 39"/>
          <p:cNvSpPr txBox="1">
            <a:spLocks noChangeArrowheads="1"/>
          </p:cNvSpPr>
          <p:nvPr/>
        </p:nvSpPr>
        <p:spPr bwMode="auto">
          <a:xfrm>
            <a:off x="6992938"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cs typeface="Arial" charset="0"/>
              </a:rPr>
              <a:t>Handbook pg. 19-24</a:t>
            </a:r>
          </a:p>
        </p:txBody>
      </p:sp>
      <p:sp>
        <p:nvSpPr>
          <p:cNvPr id="155675" name="Rectangle 40"/>
          <p:cNvSpPr>
            <a:spLocks noGrp="1" noChangeArrowheads="1"/>
          </p:cNvSpPr>
          <p:nvPr>
            <p:ph type="title" idx="4294967295"/>
          </p:nvPr>
        </p:nvSpPr>
        <p:spPr bwMode="auto">
          <a:xfrm>
            <a:off x="2057400" y="0"/>
            <a:ext cx="4876800" cy="838200"/>
          </a:xfrm>
          <a:prstGeom prst="rect">
            <a:avLst/>
          </a:prstGeo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a:effectLst/>
                <a:latin typeface="Arial" charset="0"/>
                <a:ea typeface="ＭＳ Ｐゴシック" charset="0"/>
                <a:cs typeface="Arial" charset="0"/>
              </a:rPr>
              <a:t>Three Promises</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698" name="Rectangle 3"/>
          <p:cNvSpPr>
            <a:spLocks noChangeArrowheads="1"/>
          </p:cNvSpPr>
          <p:nvPr/>
        </p:nvSpPr>
        <p:spPr bwMode="auto">
          <a:xfrm>
            <a:off x="3338513" y="968375"/>
            <a:ext cx="1387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b="1">
                <a:solidFill>
                  <a:srgbClr val="790015"/>
                </a:solidFill>
                <a:latin typeface="Times" charset="0"/>
              </a:rPr>
              <a:t>ABRAHAM</a:t>
            </a:r>
          </a:p>
        </p:txBody>
      </p:sp>
      <p:sp>
        <p:nvSpPr>
          <p:cNvPr id="437252" name="Rectangle 4"/>
          <p:cNvSpPr>
            <a:spLocks noChangeArrowheads="1"/>
          </p:cNvSpPr>
          <p:nvPr/>
        </p:nvSpPr>
        <p:spPr bwMode="auto">
          <a:xfrm>
            <a:off x="3130550" y="1377950"/>
            <a:ext cx="2882900" cy="31115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53" name="AutoShape 5"/>
          <p:cNvSpPr>
            <a:spLocks noChangeArrowheads="1"/>
          </p:cNvSpPr>
          <p:nvPr/>
        </p:nvSpPr>
        <p:spPr bwMode="auto">
          <a:xfrm>
            <a:off x="3130550" y="996950"/>
            <a:ext cx="1663700" cy="1054100"/>
          </a:xfrm>
          <a:prstGeom prst="roundRect">
            <a:avLst>
              <a:gd name="adj" fmla="val 12495"/>
            </a:avLst>
          </a:prstGeom>
          <a:solidFill>
            <a:schemeClr val="tx2"/>
          </a:solidFill>
          <a:ln w="12700">
            <a:solidFill>
              <a:schemeClr val="folHlink"/>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54" name="Rectangle 6"/>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02" name="Rectangle 7"/>
          <p:cNvSpPr>
            <a:spLocks noChangeArrowheads="1"/>
          </p:cNvSpPr>
          <p:nvPr/>
        </p:nvSpPr>
        <p:spPr bwMode="auto">
          <a:xfrm>
            <a:off x="3084513" y="938213"/>
            <a:ext cx="178911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400" b="1">
                <a:solidFill>
                  <a:srgbClr val="1A0004"/>
                </a:solidFill>
                <a:latin typeface="Times" charset="0"/>
              </a:rPr>
              <a:t>ABRAHAM</a:t>
            </a:r>
          </a:p>
        </p:txBody>
      </p:sp>
      <p:sp>
        <p:nvSpPr>
          <p:cNvPr id="437256" name="Line 8"/>
          <p:cNvSpPr>
            <a:spLocks noChangeShapeType="1"/>
          </p:cNvSpPr>
          <p:nvPr/>
        </p:nvSpPr>
        <p:spPr bwMode="auto">
          <a:xfrm>
            <a:off x="3340100" y="2065338"/>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57" name="Line 9"/>
          <p:cNvSpPr>
            <a:spLocks noChangeShapeType="1"/>
          </p:cNvSpPr>
          <p:nvPr/>
        </p:nvSpPr>
        <p:spPr bwMode="auto">
          <a:xfrm>
            <a:off x="3340100" y="3886200"/>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05" name="Rectangle 12"/>
          <p:cNvSpPr>
            <a:spLocks noChangeArrowheads="1"/>
          </p:cNvSpPr>
          <p:nvPr/>
        </p:nvSpPr>
        <p:spPr bwMode="auto">
          <a:xfrm>
            <a:off x="3709988" y="1603375"/>
            <a:ext cx="1851025"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800" b="1">
                <a:solidFill>
                  <a:srgbClr val="1A0004"/>
                </a:solidFill>
                <a:latin typeface="Times" charset="0"/>
              </a:rPr>
              <a:t>The CALL</a:t>
            </a:r>
          </a:p>
        </p:txBody>
      </p:sp>
      <p:sp>
        <p:nvSpPr>
          <p:cNvPr id="437261" name="Rectangle 13"/>
          <p:cNvSpPr>
            <a:spLocks noChangeArrowheads="1"/>
          </p:cNvSpPr>
          <p:nvPr/>
        </p:nvSpPr>
        <p:spPr bwMode="auto">
          <a:xfrm>
            <a:off x="3897313" y="2060575"/>
            <a:ext cx="1446212"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800" b="1">
                <a:solidFill>
                  <a:srgbClr val="790015"/>
                </a:solidFill>
                <a:latin typeface="Times" charset="0"/>
              </a:rPr>
              <a:t>L - S - B</a:t>
            </a:r>
          </a:p>
        </p:txBody>
      </p:sp>
      <p:sp>
        <p:nvSpPr>
          <p:cNvPr id="437262" name="Rectangle 14"/>
          <p:cNvSpPr>
            <a:spLocks noChangeArrowheads="1"/>
          </p:cNvSpPr>
          <p:nvPr/>
        </p:nvSpPr>
        <p:spPr bwMode="auto">
          <a:xfrm>
            <a:off x="6324600" y="1524000"/>
            <a:ext cx="1219200" cy="5191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nvGrpSpPr>
          <p:cNvPr id="157708" name="Group 16"/>
          <p:cNvGrpSpPr>
            <a:grpSpLocks/>
          </p:cNvGrpSpPr>
          <p:nvPr/>
        </p:nvGrpSpPr>
        <p:grpSpPr bwMode="auto">
          <a:xfrm>
            <a:off x="598488" y="2378075"/>
            <a:ext cx="2259012" cy="1446213"/>
            <a:chOff x="377" y="1498"/>
            <a:chExt cx="1423" cy="911"/>
          </a:xfrm>
        </p:grpSpPr>
        <p:sp>
          <p:nvSpPr>
            <p:cNvPr id="437265" name="Rectangle 17"/>
            <p:cNvSpPr>
              <a:spLocks noChangeArrowheads="1"/>
            </p:cNvSpPr>
            <p:nvPr/>
          </p:nvSpPr>
          <p:spPr bwMode="auto">
            <a:xfrm>
              <a:off x="519" y="1546"/>
              <a:ext cx="562" cy="8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endParaRPr lang="en-US" sz="2800">
                <a:solidFill>
                  <a:srgbClr val="FFD34A"/>
                </a:solidFill>
                <a:latin typeface="Times" pitchFamily="-107" charset="0"/>
              </a:endParaRPr>
            </a:p>
            <a:p>
              <a:pPr>
                <a:defRPr/>
              </a:pPr>
              <a:endParaRPr lang="en-US" sz="2800">
                <a:solidFill>
                  <a:srgbClr val="FFD34A"/>
                </a:solidFill>
                <a:latin typeface="Times" pitchFamily="-107" charset="0"/>
              </a:endParaRPr>
            </a:p>
            <a:p>
              <a:pPr>
                <a:defRPr/>
              </a:pPr>
              <a:r>
                <a:rPr lang="en-US" sz="2800">
                  <a:solidFill>
                    <a:srgbClr val="FFD34A"/>
                  </a:solidFill>
                  <a:latin typeface="Times" pitchFamily="-107" charset="0"/>
                </a:rPr>
                <a:t>        </a:t>
              </a:r>
            </a:p>
          </p:txBody>
        </p:sp>
        <p:sp>
          <p:nvSpPr>
            <p:cNvPr id="437266" name="Rectangle 18"/>
            <p:cNvSpPr>
              <a:spLocks noChangeArrowheads="1"/>
            </p:cNvSpPr>
            <p:nvPr/>
          </p:nvSpPr>
          <p:spPr bwMode="auto">
            <a:xfrm>
              <a:off x="377" y="1498"/>
              <a:ext cx="1423"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en-US" sz="8800">
                  <a:solidFill>
                    <a:srgbClr val="51DC00"/>
                  </a:solidFill>
                  <a:latin typeface="Times" pitchFamily="-107" charset="0"/>
                </a:rPr>
                <a:t>A</a:t>
              </a:r>
              <a:r>
                <a:rPr lang="en-US" sz="6000">
                  <a:solidFill>
                    <a:srgbClr val="FFD34A"/>
                  </a:solidFill>
                  <a:latin typeface="Times" pitchFamily="-107" charset="0"/>
                </a:rPr>
                <a:t>JMJ</a:t>
              </a:r>
            </a:p>
          </p:txBody>
        </p:sp>
      </p:grpSp>
      <p:sp>
        <p:nvSpPr>
          <p:cNvPr id="437267" name="Line 19"/>
          <p:cNvSpPr>
            <a:spLocks noChangeShapeType="1"/>
          </p:cNvSpPr>
          <p:nvPr/>
        </p:nvSpPr>
        <p:spPr bwMode="auto">
          <a:xfrm>
            <a:off x="3348038" y="2505075"/>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68" name="Line 20"/>
          <p:cNvSpPr>
            <a:spLocks noChangeShapeType="1"/>
          </p:cNvSpPr>
          <p:nvPr/>
        </p:nvSpPr>
        <p:spPr bwMode="auto">
          <a:xfrm>
            <a:off x="3340100" y="2997200"/>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69" name="Line 21"/>
          <p:cNvSpPr>
            <a:spLocks noChangeShapeType="1"/>
          </p:cNvSpPr>
          <p:nvPr/>
        </p:nvSpPr>
        <p:spPr bwMode="auto">
          <a:xfrm>
            <a:off x="3333750" y="3454400"/>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75" name="Rectangle 27"/>
          <p:cNvSpPr>
            <a:spLocks noChangeArrowheads="1"/>
          </p:cNvSpPr>
          <p:nvPr/>
        </p:nvSpPr>
        <p:spPr bwMode="auto">
          <a:xfrm>
            <a:off x="4802188" y="979488"/>
            <a:ext cx="20796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FD34A"/>
                </a:solidFill>
                <a:latin typeface="Times" charset="0"/>
              </a:rPr>
              <a:t>ca. 2000 B.C.</a:t>
            </a:r>
            <a:endParaRPr lang="en-US" b="1">
              <a:solidFill>
                <a:srgbClr val="FFD34A"/>
              </a:solidFill>
              <a:latin typeface="Times" charset="0"/>
            </a:endParaRPr>
          </a:p>
        </p:txBody>
      </p:sp>
      <p:grpSp>
        <p:nvGrpSpPr>
          <p:cNvPr id="3" name="Group 45"/>
          <p:cNvGrpSpPr>
            <a:grpSpLocks/>
          </p:cNvGrpSpPr>
          <p:nvPr/>
        </p:nvGrpSpPr>
        <p:grpSpPr bwMode="auto">
          <a:xfrm>
            <a:off x="4784725" y="4073525"/>
            <a:ext cx="2870200" cy="625475"/>
            <a:chOff x="2488" y="3104"/>
            <a:chExt cx="1808" cy="394"/>
          </a:xfrm>
        </p:grpSpPr>
        <p:sp>
          <p:nvSpPr>
            <p:cNvPr id="437294" name="Oval 46"/>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95" name="Rectangle 47"/>
            <p:cNvSpPr>
              <a:spLocks noChangeArrowheads="1"/>
            </p:cNvSpPr>
            <p:nvPr/>
          </p:nvSpPr>
          <p:spPr bwMode="auto">
            <a:xfrm>
              <a:off x="2689" y="3147"/>
              <a:ext cx="1402"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rgbClr val="FFFFFF"/>
                  </a:solidFill>
                  <a:latin typeface="Times" pitchFamily="-107" charset="0"/>
                </a:rPr>
                <a:t>A BLESSING</a:t>
              </a:r>
            </a:p>
          </p:txBody>
        </p:sp>
      </p:grpSp>
      <p:grpSp>
        <p:nvGrpSpPr>
          <p:cNvPr id="4" name="Group 48"/>
          <p:cNvGrpSpPr>
            <a:grpSpLocks/>
          </p:cNvGrpSpPr>
          <p:nvPr/>
        </p:nvGrpSpPr>
        <p:grpSpPr bwMode="auto">
          <a:xfrm>
            <a:off x="3435350" y="3411538"/>
            <a:ext cx="2166938" cy="576262"/>
            <a:chOff x="3083" y="1268"/>
            <a:chExt cx="1365" cy="363"/>
          </a:xfrm>
        </p:grpSpPr>
        <p:sp>
          <p:nvSpPr>
            <p:cNvPr id="437297" name="Oval 49"/>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98" name="Rectangle 50"/>
            <p:cNvSpPr>
              <a:spLocks noChangeArrowheads="1"/>
            </p:cNvSpPr>
            <p:nvPr/>
          </p:nvSpPr>
          <p:spPr bwMode="auto">
            <a:xfrm>
              <a:off x="3264" y="1268"/>
              <a:ext cx="1003" cy="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3200">
                  <a:solidFill>
                    <a:srgbClr val="FFFFFF"/>
                  </a:solidFill>
                  <a:latin typeface="Times" pitchFamily="-107" charset="0"/>
                </a:rPr>
                <a:t>A SEED</a:t>
              </a:r>
            </a:p>
          </p:txBody>
        </p:sp>
      </p:grpSp>
      <p:grpSp>
        <p:nvGrpSpPr>
          <p:cNvPr id="5" name="Group 51"/>
          <p:cNvGrpSpPr>
            <a:grpSpLocks/>
          </p:cNvGrpSpPr>
          <p:nvPr/>
        </p:nvGrpSpPr>
        <p:grpSpPr bwMode="auto">
          <a:xfrm>
            <a:off x="2082800" y="2765425"/>
            <a:ext cx="2252663" cy="530225"/>
            <a:chOff x="4165" y="741"/>
            <a:chExt cx="1419" cy="334"/>
          </a:xfrm>
        </p:grpSpPr>
        <p:sp>
          <p:nvSpPr>
            <p:cNvPr id="437300" name="Oval 52"/>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1" name="Rectangle 53"/>
            <p:cNvSpPr>
              <a:spLocks noChangeArrowheads="1"/>
            </p:cNvSpPr>
            <p:nvPr/>
          </p:nvSpPr>
          <p:spPr bwMode="auto">
            <a:xfrm>
              <a:off x="4380" y="750"/>
              <a:ext cx="1010"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rgbClr val="FFFFFF"/>
                  </a:solidFill>
                  <a:latin typeface="Times" pitchFamily="-107" charset="0"/>
                </a:rPr>
                <a:t>A  LAND</a:t>
              </a:r>
            </a:p>
          </p:txBody>
        </p:sp>
      </p:grpSp>
      <p:sp>
        <p:nvSpPr>
          <p:cNvPr id="437302" name="Freeform 54"/>
          <p:cNvSpPr>
            <a:spLocks/>
          </p:cNvSpPr>
          <p:nvPr/>
        </p:nvSpPr>
        <p:spPr bwMode="auto">
          <a:xfrm>
            <a:off x="8764588" y="3565525"/>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4D4D4D"/>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3" name="AutoShape 55"/>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4" name="Rectangle 56"/>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5" name="AutoShape 57"/>
          <p:cNvSpPr>
            <a:spLocks noChangeArrowheads="1"/>
          </p:cNvSpPr>
          <p:nvPr/>
        </p:nvSpPr>
        <p:spPr bwMode="auto">
          <a:xfrm>
            <a:off x="8072438" y="3482975"/>
            <a:ext cx="692150" cy="903288"/>
          </a:xfrm>
          <a:prstGeom prst="roundRect">
            <a:avLst>
              <a:gd name="adj" fmla="val 16667"/>
            </a:avLst>
          </a:prstGeom>
          <a:solidFill>
            <a:srgbClr val="FFFF00"/>
          </a:solidFill>
          <a:ln w="38100">
            <a:no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6" name="Line 58"/>
          <p:cNvSpPr>
            <a:spLocks noChangeShapeType="1"/>
          </p:cNvSpPr>
          <p:nvPr/>
        </p:nvSpPr>
        <p:spPr bwMode="auto">
          <a:xfrm flipV="1">
            <a:off x="8113713" y="4014788"/>
            <a:ext cx="838200" cy="1587"/>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7" name="Line 59"/>
          <p:cNvSpPr>
            <a:spLocks noChangeShapeType="1"/>
          </p:cNvSpPr>
          <p:nvPr/>
        </p:nvSpPr>
        <p:spPr bwMode="auto">
          <a:xfrm flipV="1">
            <a:off x="8113713" y="4217988"/>
            <a:ext cx="846137" cy="1587"/>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8" name="Rectangle 60"/>
          <p:cNvSpPr>
            <a:spLocks noChangeArrowheads="1"/>
          </p:cNvSpPr>
          <p:nvPr/>
        </p:nvSpPr>
        <p:spPr bwMode="auto">
          <a:xfrm>
            <a:off x="8437563" y="4060825"/>
            <a:ext cx="330200" cy="114300"/>
          </a:xfrm>
          <a:prstGeom prst="rect">
            <a:avLst/>
          </a:prstGeom>
          <a:solidFill>
            <a:srgbClr val="FFFF00"/>
          </a:soli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23" name="Rectangle 61"/>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57724" name="Rectangle 62"/>
          <p:cNvSpPr>
            <a:spLocks noChangeArrowheads="1"/>
          </p:cNvSpPr>
          <p:nvPr/>
        </p:nvSpPr>
        <p:spPr bwMode="auto">
          <a:xfrm>
            <a:off x="8175625" y="3654425"/>
            <a:ext cx="720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57725" name="Rectangle 63"/>
          <p:cNvSpPr>
            <a:spLocks noChangeArrowheads="1"/>
          </p:cNvSpPr>
          <p:nvPr/>
        </p:nvSpPr>
        <p:spPr bwMode="auto">
          <a:xfrm>
            <a:off x="8004175" y="3432175"/>
            <a:ext cx="771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437312" name="Line 64"/>
          <p:cNvSpPr>
            <a:spLocks noChangeShapeType="1"/>
          </p:cNvSpPr>
          <p:nvPr/>
        </p:nvSpPr>
        <p:spPr bwMode="auto">
          <a:xfrm flipV="1">
            <a:off x="8107363" y="3824288"/>
            <a:ext cx="830262" cy="1587"/>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13" name="Line 65"/>
          <p:cNvSpPr>
            <a:spLocks noChangeShapeType="1"/>
          </p:cNvSpPr>
          <p:nvPr/>
        </p:nvSpPr>
        <p:spPr bwMode="auto">
          <a:xfrm flipV="1">
            <a:off x="8107363" y="4400550"/>
            <a:ext cx="846137" cy="3175"/>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14" name="Line 66"/>
          <p:cNvSpPr>
            <a:spLocks noChangeShapeType="1"/>
          </p:cNvSpPr>
          <p:nvPr/>
        </p:nvSpPr>
        <p:spPr bwMode="auto">
          <a:xfrm flipV="1">
            <a:off x="8107363" y="4597400"/>
            <a:ext cx="838200" cy="3175"/>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29" name="Text Box 67"/>
          <p:cNvSpPr txBox="1">
            <a:spLocks noChangeArrowheads="1"/>
          </p:cNvSpPr>
          <p:nvPr/>
        </p:nvSpPr>
        <p:spPr bwMode="auto">
          <a:xfrm>
            <a:off x="5549900" y="211931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437320" name="Rectangle 72"/>
          <p:cNvSpPr>
            <a:spLocks noChangeArrowheads="1"/>
          </p:cNvSpPr>
          <p:nvPr/>
        </p:nvSpPr>
        <p:spPr bwMode="auto">
          <a:xfrm>
            <a:off x="8091488" y="6524625"/>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13</a:t>
            </a:r>
          </a:p>
        </p:txBody>
      </p:sp>
      <p:sp>
        <p:nvSpPr>
          <p:cNvPr id="157731" name="Text Box 73"/>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solidFill>
                  <a:srgbClr val="FFFFFF"/>
                </a:solidFill>
                <a:latin typeface="Arial" charset="0"/>
              </a:rPr>
              <a:t>Handbook pg. 19-24</a:t>
            </a:r>
          </a:p>
        </p:txBody>
      </p:sp>
      <p:sp>
        <p:nvSpPr>
          <p:cNvPr id="437336" name="Text Box 88"/>
          <p:cNvSpPr txBox="1">
            <a:spLocks noChangeArrowheads="1"/>
          </p:cNvSpPr>
          <p:nvPr/>
        </p:nvSpPr>
        <p:spPr bwMode="auto">
          <a:xfrm>
            <a:off x="787400" y="4632325"/>
            <a:ext cx="7543800" cy="1739900"/>
          </a:xfrm>
          <a:prstGeom prst="rect">
            <a:avLst/>
          </a:prstGeom>
          <a:noFill/>
          <a:ln w="12700">
            <a:noFill/>
            <a:miter lim="800000"/>
            <a:headEnd/>
            <a:tailEnd/>
          </a:ln>
          <a:effectLst>
            <a:outerShdw blurRad="63500" dist="99190" dir="2388334" algn="ctr" rotWithShape="0">
              <a:schemeClr val="bg2">
                <a:alpha val="74998"/>
              </a:schemeClr>
            </a:outerShdw>
          </a:effectLst>
        </p:spPr>
        <p:txBody>
          <a:bodyPr>
            <a:spAutoFit/>
          </a:bodyPr>
          <a:lstStyle/>
          <a:p>
            <a:pPr algn="ctr">
              <a:spcBef>
                <a:spcPct val="50000"/>
              </a:spcBef>
              <a:defRPr/>
            </a:pPr>
            <a:r>
              <a:rPr lang="en-US" sz="3600" b="1">
                <a:solidFill>
                  <a:srgbClr val="66FFFF"/>
                </a:solidFill>
                <a:latin typeface="Comic Sans MS" pitchFamily="-107" charset="0"/>
              </a:rPr>
              <a:t>AN UNCONDITIONAL PROMISE LATER TO BECOME A LEGAL COVENANT!</a:t>
            </a:r>
          </a:p>
        </p:txBody>
      </p:sp>
      <p:sp>
        <p:nvSpPr>
          <p:cNvPr id="437351" name="Rectangle 103"/>
          <p:cNvSpPr>
            <a:spLocks noChangeArrowheads="1"/>
          </p:cNvSpPr>
          <p:nvPr/>
        </p:nvSpPr>
        <p:spPr bwMode="auto">
          <a:xfrm>
            <a:off x="5983288" y="2384425"/>
            <a:ext cx="2776537" cy="641350"/>
          </a:xfrm>
          <a:prstGeom prst="rect">
            <a:avLst/>
          </a:prstGeom>
          <a:noFill/>
          <a:ln w="12700">
            <a:noFill/>
            <a:miter lim="800000"/>
            <a:headEnd/>
            <a:tailEnd/>
          </a:ln>
          <a:effectLst>
            <a:outerShdw blurRad="63500" dist="46662" dir="2115817" algn="ctr" rotWithShape="0">
              <a:schemeClr val="bg2">
                <a:alpha val="74998"/>
              </a:schemeClr>
            </a:outerShdw>
          </a:effectLst>
        </p:spPr>
        <p:txBody>
          <a:bodyPr wrap="none">
            <a:spAutoFit/>
          </a:bodyPr>
          <a:lstStyle/>
          <a:p>
            <a:pPr>
              <a:defRPr/>
            </a:pPr>
            <a:r>
              <a:rPr lang="en-US" sz="3600" b="1" i="1" dirty="0">
                <a:solidFill>
                  <a:srgbClr val="FFFFFF"/>
                </a:solidFill>
                <a:latin typeface="Helvetica" charset="0"/>
              </a:rPr>
              <a:t>Gen. 12:1-3</a:t>
            </a:r>
            <a:endParaRPr lang="en-US" sz="2800" b="1" i="1" dirty="0">
              <a:solidFill>
                <a:srgbClr val="FFFFFF"/>
              </a:solidFill>
              <a:latin typeface="Helvetica" charset="0"/>
            </a:endParaRPr>
          </a:p>
        </p:txBody>
      </p:sp>
      <p:grpSp>
        <p:nvGrpSpPr>
          <p:cNvPr id="157734" name="Group 106"/>
          <p:cNvGrpSpPr>
            <a:grpSpLocks/>
          </p:cNvGrpSpPr>
          <p:nvPr/>
        </p:nvGrpSpPr>
        <p:grpSpPr bwMode="auto">
          <a:xfrm>
            <a:off x="6002338" y="1390650"/>
            <a:ext cx="1262062" cy="1347788"/>
            <a:chOff x="3781" y="876"/>
            <a:chExt cx="795" cy="849"/>
          </a:xfrm>
        </p:grpSpPr>
        <p:grpSp>
          <p:nvGrpSpPr>
            <p:cNvPr id="157740" name="Group 107"/>
            <p:cNvGrpSpPr>
              <a:grpSpLocks/>
            </p:cNvGrpSpPr>
            <p:nvPr/>
          </p:nvGrpSpPr>
          <p:grpSpPr bwMode="auto">
            <a:xfrm>
              <a:off x="3781" y="876"/>
              <a:ext cx="795" cy="849"/>
              <a:chOff x="1084" y="711"/>
              <a:chExt cx="2950" cy="2769"/>
            </a:xfrm>
          </p:grpSpPr>
          <p:grpSp>
            <p:nvGrpSpPr>
              <p:cNvPr id="157742" name="Group 108"/>
              <p:cNvGrpSpPr>
                <a:grpSpLocks/>
              </p:cNvGrpSpPr>
              <p:nvPr/>
            </p:nvGrpSpPr>
            <p:grpSpPr bwMode="auto">
              <a:xfrm>
                <a:off x="1084" y="711"/>
                <a:ext cx="2950" cy="2769"/>
                <a:chOff x="2707" y="548"/>
                <a:chExt cx="2950" cy="2769"/>
              </a:xfrm>
            </p:grpSpPr>
            <p:grpSp>
              <p:nvGrpSpPr>
                <p:cNvPr id="157748" name="Group 109"/>
                <p:cNvGrpSpPr>
                  <a:grpSpLocks/>
                </p:cNvGrpSpPr>
                <p:nvPr/>
              </p:nvGrpSpPr>
              <p:grpSpPr bwMode="auto">
                <a:xfrm>
                  <a:off x="3180" y="1046"/>
                  <a:ext cx="2105" cy="1421"/>
                  <a:chOff x="578" y="2316"/>
                  <a:chExt cx="2105" cy="1421"/>
                </a:xfrm>
              </p:grpSpPr>
              <p:sp>
                <p:nvSpPr>
                  <p:cNvPr id="437358" name="Freeform 110" descr="Cork"/>
                  <p:cNvSpPr>
                    <a:spLocks/>
                  </p:cNvSpPr>
                  <p:nvPr/>
                </p:nvSpPr>
                <p:spPr bwMode="auto">
                  <a:xfrm>
                    <a:off x="632" y="2317"/>
                    <a:ext cx="2052" cy="254"/>
                  </a:xfrm>
                  <a:custGeom>
                    <a:avLst/>
                    <a:gdLst/>
                    <a:ahLst/>
                    <a:cxnLst>
                      <a:cxn ang="0">
                        <a:pos x="8" y="90"/>
                      </a:cxn>
                      <a:cxn ang="0">
                        <a:pos x="22" y="44"/>
                      </a:cxn>
                      <a:cxn ang="0">
                        <a:pos x="34" y="36"/>
                      </a:cxn>
                      <a:cxn ang="0">
                        <a:pos x="46" y="32"/>
                      </a:cxn>
                      <a:cxn ang="0">
                        <a:pos x="112" y="34"/>
                      </a:cxn>
                      <a:cxn ang="0">
                        <a:pos x="152" y="40"/>
                      </a:cxn>
                      <a:cxn ang="0">
                        <a:pos x="170" y="46"/>
                      </a:cxn>
                      <a:cxn ang="0">
                        <a:pos x="238" y="52"/>
                      </a:cxn>
                      <a:cxn ang="0">
                        <a:pos x="338" y="44"/>
                      </a:cxn>
                      <a:cxn ang="0">
                        <a:pos x="472" y="16"/>
                      </a:cxn>
                      <a:cxn ang="0">
                        <a:pos x="520" y="0"/>
                      </a:cxn>
                      <a:cxn ang="0">
                        <a:pos x="572" y="2"/>
                      </a:cxn>
                      <a:cxn ang="0">
                        <a:pos x="590" y="30"/>
                      </a:cxn>
                      <a:cxn ang="0">
                        <a:pos x="592" y="36"/>
                      </a:cxn>
                      <a:cxn ang="0">
                        <a:pos x="582" y="60"/>
                      </a:cxn>
                      <a:cxn ang="0">
                        <a:pos x="584" y="66"/>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w="38100" cap="flat" cmpd="sng">
                    <a:noFill/>
                    <a:prstDash val="solid"/>
                    <a:round/>
                    <a:headEnd type="none" w="med" len="med"/>
                    <a:tailEnd type="none" w="med" len="me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59" name="Freeform 111" descr="Cork"/>
                  <p:cNvSpPr>
                    <a:spLocks/>
                  </p:cNvSpPr>
                  <p:nvPr/>
                </p:nvSpPr>
                <p:spPr bwMode="auto">
                  <a:xfrm>
                    <a:off x="573" y="2506"/>
                    <a:ext cx="2082" cy="1230"/>
                  </a:xfrm>
                  <a:custGeom>
                    <a:avLst/>
                    <a:gdLst/>
                    <a:ahLst/>
                    <a:cxnLst>
                      <a:cxn ang="0">
                        <a:pos x="599" y="0"/>
                      </a:cxn>
                      <a:cxn ang="0">
                        <a:pos x="595" y="6"/>
                      </a:cxn>
                      <a:cxn ang="0">
                        <a:pos x="589" y="10"/>
                      </a:cxn>
                      <a:cxn ang="0">
                        <a:pos x="585" y="24"/>
                      </a:cxn>
                      <a:cxn ang="0">
                        <a:pos x="557" y="92"/>
                      </a:cxn>
                      <a:cxn ang="0">
                        <a:pos x="525" y="208"/>
                      </a:cxn>
                      <a:cxn ang="0">
                        <a:pos x="515" y="266"/>
                      </a:cxn>
                      <a:cxn ang="0">
                        <a:pos x="505" y="350"/>
                      </a:cxn>
                      <a:cxn ang="0">
                        <a:pos x="495" y="402"/>
                      </a:cxn>
                      <a:cxn ang="0">
                        <a:pos x="461" y="422"/>
                      </a:cxn>
                      <a:cxn ang="0">
                        <a:pos x="433" y="414"/>
                      </a:cxn>
                      <a:cxn ang="0">
                        <a:pos x="421" y="410"/>
                      </a:cxn>
                      <a:cxn ang="0">
                        <a:pos x="425" y="352"/>
                      </a:cxn>
                      <a:cxn ang="0">
                        <a:pos x="431" y="338"/>
                      </a:cxn>
                      <a:cxn ang="0">
                        <a:pos x="405" y="328"/>
                      </a:cxn>
                      <a:cxn ang="0">
                        <a:pos x="347" y="316"/>
                      </a:cxn>
                      <a:cxn ang="0">
                        <a:pos x="113" y="360"/>
                      </a:cxn>
                      <a:cxn ang="0">
                        <a:pos x="103" y="368"/>
                      </a:cxn>
                      <a:cxn ang="0">
                        <a:pos x="87" y="392"/>
                      </a:cxn>
                      <a:cxn ang="0">
                        <a:pos x="53" y="432"/>
                      </a:cxn>
                      <a:cxn ang="0">
                        <a:pos x="29" y="422"/>
                      </a:cxn>
                      <a:cxn ang="0">
                        <a:pos x="17" y="414"/>
                      </a:cxn>
                      <a:cxn ang="0">
                        <a:pos x="7" y="398"/>
                      </a:cxn>
                      <a:cxn ang="0">
                        <a:pos x="11" y="372"/>
                      </a:cxn>
                      <a:cxn ang="0">
                        <a:pos x="17" y="334"/>
                      </a:cxn>
                      <a:cxn ang="0">
                        <a:pos x="27" y="262"/>
                      </a:cxn>
                      <a:cxn ang="0">
                        <a:pos x="29" y="188"/>
                      </a:cxn>
                      <a:cxn ang="0">
                        <a:pos x="31" y="126"/>
                      </a:cxn>
                      <a:cxn ang="0">
                        <a:pos x="29" y="82"/>
                      </a:cxn>
                      <a:cxn ang="0">
                        <a:pos x="21" y="30"/>
                      </a:cxn>
                      <a:cxn ang="0">
                        <a:pos x="19" y="14"/>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w="38100" cap="flat" cmpd="sng">
                    <a:noFill/>
                    <a:prstDash val="solid"/>
                    <a:round/>
                    <a:headEnd type="none" w="med" len="med"/>
                    <a:tailEnd type="none" w="med" len="me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pic>
              <p:nvPicPr>
                <p:cNvPr id="157749" name="Picture 112"/>
                <p:cNvPicPr>
                  <a:picLocks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437361" name="Freeform 113"/>
              <p:cNvSpPr>
                <a:spLocks/>
              </p:cNvSpPr>
              <p:nvPr/>
            </p:nvSpPr>
            <p:spPr bwMode="auto">
              <a:xfrm>
                <a:off x="1615" y="2648"/>
                <a:ext cx="89" cy="277"/>
              </a:xfrm>
              <a:custGeom>
                <a:avLst/>
                <a:gdLst/>
                <a:ahLst/>
                <a:cxnLst>
                  <a:cxn ang="0">
                    <a:pos x="72" y="153"/>
                  </a:cxn>
                  <a:cxn ang="0">
                    <a:pos x="64" y="69"/>
                  </a:cxn>
                  <a:cxn ang="0">
                    <a:pos x="47" y="43"/>
                  </a:cxn>
                  <a:cxn ang="0">
                    <a:pos x="55" y="69"/>
                  </a:cxn>
                  <a:cxn ang="0">
                    <a:pos x="64" y="27"/>
                  </a:cxn>
                  <a:cxn ang="0">
                    <a:pos x="38" y="10"/>
                  </a:cxn>
                  <a:cxn ang="0">
                    <a:pos x="38" y="43"/>
                  </a:cxn>
                  <a:cxn ang="0">
                    <a:pos x="47" y="187"/>
                  </a:cxn>
                  <a:cxn ang="0">
                    <a:pos x="30" y="161"/>
                  </a:cxn>
                  <a:cxn ang="0">
                    <a:pos x="38" y="128"/>
                  </a:cxn>
                  <a:cxn ang="0">
                    <a:pos x="47" y="161"/>
                  </a:cxn>
                  <a:cxn ang="0">
                    <a:pos x="38" y="102"/>
                  </a:cxn>
                  <a:cxn ang="0">
                    <a:pos x="47" y="153"/>
                  </a:cxn>
                  <a:cxn ang="0">
                    <a:pos x="38" y="119"/>
                  </a:cxn>
                  <a:cxn ang="0">
                    <a:pos x="47" y="144"/>
                  </a:cxn>
                  <a:cxn ang="0">
                    <a:pos x="55" y="170"/>
                  </a:cxn>
                  <a:cxn ang="0">
                    <a:pos x="72" y="203"/>
                  </a:cxn>
                  <a:cxn ang="0">
                    <a:pos x="80" y="229"/>
                  </a:cxn>
                  <a:cxn ang="0">
                    <a:pos x="72" y="279"/>
                  </a:cxn>
                  <a:cxn ang="0">
                    <a:pos x="64" y="271"/>
                  </a:cxn>
                  <a:cxn ang="0">
                    <a:pos x="55" y="313"/>
                  </a:cxn>
                  <a:cxn ang="0">
                    <a:pos x="38" y="288"/>
                  </a:cxn>
                  <a:cxn ang="0">
                    <a:pos x="30" y="203"/>
                  </a:cxn>
                  <a:cxn ang="0">
                    <a:pos x="22" y="246"/>
                  </a:cxn>
                  <a:cxn ang="0">
                    <a:pos x="5" y="212"/>
                  </a:cxn>
                  <a:cxn ang="0">
                    <a:pos x="38" y="144"/>
                  </a:cxn>
                  <a:cxn ang="0">
                    <a:pos x="64" y="170"/>
                  </a:cxn>
                  <a:cxn ang="0">
                    <a:pos x="72" y="220"/>
                  </a:cxn>
                  <a:cxn ang="0">
                    <a:pos x="64" y="187"/>
                  </a:cxn>
                  <a:cxn ang="0">
                    <a:pos x="64" y="10"/>
                  </a:cxn>
                  <a:cxn ang="0">
                    <a:pos x="47" y="35"/>
                  </a:cxn>
                  <a:cxn ang="0">
                    <a:pos x="22" y="43"/>
                  </a:cxn>
                  <a:cxn ang="0">
                    <a:pos x="38" y="94"/>
                  </a:cxn>
                  <a:cxn ang="0">
                    <a:pos x="55" y="136"/>
                  </a:cxn>
                  <a:cxn ang="0">
                    <a:pos x="72" y="153"/>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2" name="Freeform 114"/>
              <p:cNvSpPr>
                <a:spLocks/>
              </p:cNvSpPr>
              <p:nvPr/>
            </p:nvSpPr>
            <p:spPr bwMode="auto">
              <a:xfrm>
                <a:off x="1633" y="2648"/>
                <a:ext cx="111" cy="307"/>
              </a:xfrm>
              <a:custGeom>
                <a:avLst/>
                <a:gdLst/>
                <a:ahLst/>
                <a:cxnLst>
                  <a:cxn ang="0">
                    <a:pos x="1" y="0"/>
                  </a:cxn>
                  <a:cxn ang="0">
                    <a:pos x="92" y="5"/>
                  </a:cxn>
                  <a:cxn ang="0">
                    <a:pos x="73" y="29"/>
                  </a:cxn>
                  <a:cxn ang="0">
                    <a:pos x="84" y="61"/>
                  </a:cxn>
                  <a:cxn ang="0">
                    <a:pos x="84" y="146"/>
                  </a:cxn>
                  <a:cxn ang="0">
                    <a:pos x="97" y="168"/>
                  </a:cxn>
                  <a:cxn ang="0">
                    <a:pos x="97" y="240"/>
                  </a:cxn>
                  <a:cxn ang="0">
                    <a:pos x="84" y="336"/>
                  </a:cxn>
                  <a:cxn ang="0">
                    <a:pos x="68" y="354"/>
                  </a:cxn>
                  <a:cxn ang="0">
                    <a:pos x="14" y="320"/>
                  </a:cxn>
                  <a:cxn ang="0">
                    <a:pos x="12" y="282"/>
                  </a:cxn>
                  <a:cxn ang="0">
                    <a:pos x="14" y="245"/>
                  </a:cxn>
                  <a:cxn ang="0">
                    <a:pos x="9" y="98"/>
                  </a:cxn>
                  <a:cxn ang="0">
                    <a:pos x="20" y="45"/>
                  </a:cxn>
                  <a:cxn ang="0">
                    <a:pos x="6" y="13"/>
                  </a:cxn>
                  <a:cxn ang="0">
                    <a:pos x="1" y="0"/>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3" name="Freeform 115"/>
              <p:cNvSpPr>
                <a:spLocks/>
              </p:cNvSpPr>
              <p:nvPr/>
            </p:nvSpPr>
            <p:spPr bwMode="auto">
              <a:xfrm>
                <a:off x="3010" y="2583"/>
                <a:ext cx="152" cy="329"/>
              </a:xfrm>
              <a:custGeom>
                <a:avLst/>
                <a:gdLst/>
                <a:ahLst/>
                <a:cxnLst>
                  <a:cxn ang="0">
                    <a:pos x="141" y="20"/>
                  </a:cxn>
                  <a:cxn ang="0">
                    <a:pos x="133" y="103"/>
                  </a:cxn>
                  <a:cxn ang="0">
                    <a:pos x="125" y="130"/>
                  </a:cxn>
                  <a:cxn ang="0">
                    <a:pos x="122" y="140"/>
                  </a:cxn>
                  <a:cxn ang="0">
                    <a:pos x="104" y="244"/>
                  </a:cxn>
                  <a:cxn ang="0">
                    <a:pos x="82" y="314"/>
                  </a:cxn>
                  <a:cxn ang="0">
                    <a:pos x="66" y="362"/>
                  </a:cxn>
                  <a:cxn ang="0">
                    <a:pos x="56" y="364"/>
                  </a:cxn>
                  <a:cxn ang="0">
                    <a:pos x="18" y="370"/>
                  </a:cxn>
                  <a:cxn ang="0">
                    <a:pos x="2" y="351"/>
                  </a:cxn>
                  <a:cxn ang="0">
                    <a:pos x="5" y="316"/>
                  </a:cxn>
                  <a:cxn ang="0">
                    <a:pos x="8" y="220"/>
                  </a:cxn>
                  <a:cxn ang="0">
                    <a:pos x="21" y="199"/>
                  </a:cxn>
                  <a:cxn ang="0">
                    <a:pos x="34" y="106"/>
                  </a:cxn>
                  <a:cxn ang="0">
                    <a:pos x="42" y="74"/>
                  </a:cxn>
                  <a:cxn ang="0">
                    <a:pos x="80" y="18"/>
                  </a:cxn>
                  <a:cxn ang="0">
                    <a:pos x="122" y="18"/>
                  </a:cxn>
                  <a:cxn ang="0">
                    <a:pos x="141" y="20"/>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4" name="Freeform 116"/>
              <p:cNvSpPr>
                <a:spLocks/>
              </p:cNvSpPr>
              <p:nvPr/>
            </p:nvSpPr>
            <p:spPr bwMode="auto">
              <a:xfrm>
                <a:off x="1715" y="1021"/>
                <a:ext cx="96" cy="440"/>
              </a:xfrm>
              <a:custGeom>
                <a:avLst/>
                <a:gdLst/>
                <a:ahLst/>
                <a:cxnLst>
                  <a:cxn ang="0">
                    <a:pos x="26" y="486"/>
                  </a:cxn>
                  <a:cxn ang="0">
                    <a:pos x="61" y="494"/>
                  </a:cxn>
                  <a:cxn ang="0">
                    <a:pos x="72" y="451"/>
                  </a:cxn>
                  <a:cxn ang="0">
                    <a:pos x="72" y="323"/>
                  </a:cxn>
                  <a:cxn ang="0">
                    <a:pos x="88" y="214"/>
                  </a:cxn>
                  <a:cxn ang="0">
                    <a:pos x="96" y="174"/>
                  </a:cxn>
                  <a:cxn ang="0">
                    <a:pos x="88" y="51"/>
                  </a:cxn>
                  <a:cxn ang="0">
                    <a:pos x="77" y="6"/>
                  </a:cxn>
                  <a:cxn ang="0">
                    <a:pos x="29" y="25"/>
                  </a:cxn>
                  <a:cxn ang="0">
                    <a:pos x="26" y="121"/>
                  </a:cxn>
                  <a:cxn ang="0">
                    <a:pos x="32" y="363"/>
                  </a:cxn>
                  <a:cxn ang="0">
                    <a:pos x="40" y="406"/>
                  </a:cxn>
                  <a:cxn ang="0">
                    <a:pos x="24" y="473"/>
                  </a:cxn>
                  <a:cxn ang="0">
                    <a:pos x="26" y="486"/>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5" name="Freeform 117"/>
              <p:cNvSpPr>
                <a:spLocks/>
              </p:cNvSpPr>
              <p:nvPr/>
            </p:nvSpPr>
            <p:spPr bwMode="auto">
              <a:xfrm>
                <a:off x="3429" y="1008"/>
                <a:ext cx="160" cy="359"/>
              </a:xfrm>
              <a:custGeom>
                <a:avLst/>
                <a:gdLst/>
                <a:ahLst/>
                <a:cxnLst>
                  <a:cxn ang="0">
                    <a:pos x="5" y="381"/>
                  </a:cxn>
                  <a:cxn ang="0">
                    <a:pos x="40" y="410"/>
                  </a:cxn>
                  <a:cxn ang="0">
                    <a:pos x="80" y="402"/>
                  </a:cxn>
                  <a:cxn ang="0">
                    <a:pos x="93" y="362"/>
                  </a:cxn>
                  <a:cxn ang="0">
                    <a:pos x="114" y="280"/>
                  </a:cxn>
                  <a:cxn ang="0">
                    <a:pos x="128" y="216"/>
                  </a:cxn>
                  <a:cxn ang="0">
                    <a:pos x="136" y="192"/>
                  </a:cxn>
                  <a:cxn ang="0">
                    <a:pos x="138" y="117"/>
                  </a:cxn>
                  <a:cxn ang="0">
                    <a:pos x="144" y="101"/>
                  </a:cxn>
                  <a:cxn ang="0">
                    <a:pos x="146" y="48"/>
                  </a:cxn>
                  <a:cxn ang="0">
                    <a:pos x="130" y="0"/>
                  </a:cxn>
                  <a:cxn ang="0">
                    <a:pos x="93" y="13"/>
                  </a:cxn>
                  <a:cxn ang="0">
                    <a:pos x="77" y="53"/>
                  </a:cxn>
                  <a:cxn ang="0">
                    <a:pos x="66" y="138"/>
                  </a:cxn>
                  <a:cxn ang="0">
                    <a:pos x="58" y="162"/>
                  </a:cxn>
                  <a:cxn ang="0">
                    <a:pos x="42" y="216"/>
                  </a:cxn>
                  <a:cxn ang="0">
                    <a:pos x="40" y="226"/>
                  </a:cxn>
                  <a:cxn ang="0">
                    <a:pos x="34" y="232"/>
                  </a:cxn>
                  <a:cxn ang="0">
                    <a:pos x="32" y="250"/>
                  </a:cxn>
                  <a:cxn ang="0">
                    <a:pos x="29" y="258"/>
                  </a:cxn>
                  <a:cxn ang="0">
                    <a:pos x="16" y="349"/>
                  </a:cxn>
                  <a:cxn ang="0">
                    <a:pos x="10" y="381"/>
                  </a:cxn>
                  <a:cxn ang="0">
                    <a:pos x="2" y="386"/>
                  </a:cxn>
                  <a:cxn ang="0">
                    <a:pos x="5" y="381"/>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sp>
          <p:nvSpPr>
            <p:cNvPr id="437366" name="Rectangle 118"/>
            <p:cNvSpPr>
              <a:spLocks noChangeArrowheads="1"/>
            </p:cNvSpPr>
            <p:nvPr/>
          </p:nvSpPr>
          <p:spPr bwMode="auto">
            <a:xfrm>
              <a:off x="3931" y="1031"/>
              <a:ext cx="334" cy="363"/>
            </a:xfrm>
            <a:prstGeom prst="rect">
              <a:avLst/>
            </a:prstGeom>
            <a:noFill/>
            <a:ln w="9525">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defRPr/>
              </a:pPr>
              <a:r>
                <a:rPr lang="en-US" sz="3200" b="1" i="1">
                  <a:solidFill>
                    <a:srgbClr val="FFFFFF"/>
                  </a:solidFill>
                  <a:latin typeface="Kosher-Normal" charset="0"/>
                </a:rPr>
                <a:t>AC</a:t>
              </a:r>
              <a:endParaRPr lang="en-US" i="1">
                <a:solidFill>
                  <a:srgbClr val="FFFFFF"/>
                </a:solidFill>
                <a:latin typeface="Helvetica" charset="0"/>
              </a:endParaRPr>
            </a:p>
          </p:txBody>
        </p:sp>
      </p:grpSp>
      <p:grpSp>
        <p:nvGrpSpPr>
          <p:cNvPr id="157735" name="Group 119"/>
          <p:cNvGrpSpPr>
            <a:grpSpLocks/>
          </p:cNvGrpSpPr>
          <p:nvPr/>
        </p:nvGrpSpPr>
        <p:grpSpPr bwMode="auto">
          <a:xfrm>
            <a:off x="519113" y="7938"/>
            <a:ext cx="854075" cy="1704975"/>
            <a:chOff x="327" y="5"/>
            <a:chExt cx="538" cy="1074"/>
          </a:xfrm>
        </p:grpSpPr>
        <p:sp>
          <p:nvSpPr>
            <p:cNvPr id="437368" name="Rectangle 120"/>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en-US" sz="10600">
                  <a:solidFill>
                    <a:srgbClr val="FFFF00"/>
                  </a:solidFill>
                  <a:latin typeface="Times" charset="0"/>
                </a:rPr>
                <a:t>7</a:t>
              </a:r>
              <a:endParaRPr lang="en-US" sz="2800">
                <a:solidFill>
                  <a:srgbClr val="00DFCA"/>
                </a:solidFill>
                <a:effectLst>
                  <a:outerShdw blurRad="38100" dist="38100" dir="2700000" algn="tl">
                    <a:srgbClr val="000000"/>
                  </a:outerShdw>
                </a:effectLst>
                <a:latin typeface="Comic Sans MS" charset="0"/>
              </a:endParaRPr>
            </a:p>
          </p:txBody>
        </p:sp>
        <p:sp>
          <p:nvSpPr>
            <p:cNvPr id="437369" name="Line 121"/>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sp>
        <p:nvSpPr>
          <p:cNvPr id="437370" name="Oval 122"/>
          <p:cNvSpPr>
            <a:spLocks noChangeArrowheads="1"/>
          </p:cNvSpPr>
          <p:nvPr/>
        </p:nvSpPr>
        <p:spPr bwMode="auto">
          <a:xfrm>
            <a:off x="3429000" y="2000250"/>
            <a:ext cx="2366963" cy="649288"/>
          </a:xfrm>
          <a:prstGeom prst="ellipse">
            <a:avLst/>
          </a:prstGeom>
          <a:noFill/>
          <a:ln w="76200">
            <a:solidFill>
              <a:srgbClr val="FF0000"/>
            </a:solidFill>
            <a:round/>
            <a:headEnd/>
            <a:tailEnd/>
          </a:ln>
          <a:effectLst>
            <a:outerShdw blurRad="63500" dist="71842"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2" name="Title 1"/>
          <p:cNvSpPr>
            <a:spLocks noGrp="1"/>
          </p:cNvSpPr>
          <p:nvPr>
            <p:ph type="title" idx="4294967295"/>
          </p:nvPr>
        </p:nvSpPr>
        <p:spPr>
          <a:xfrm>
            <a:off x="1927225" y="165100"/>
            <a:ext cx="6759575" cy="722313"/>
          </a:xfrm>
          <a:prstGeom prst="rect">
            <a:avLst/>
          </a:prstGeom>
          <a:solidFill>
            <a:schemeClr val="bg2"/>
          </a:solidFill>
        </p:spPr>
        <p:txBody>
          <a:bodyPr anchor="ctr"/>
          <a:lstStyle/>
          <a:p>
            <a:pPr algn="ctr">
              <a:defRPr/>
            </a:pPr>
            <a:r>
              <a:rPr lang="en-US" b="1" dirty="0">
                <a:solidFill>
                  <a:srgbClr val="E8E8FA"/>
                </a:solidFill>
                <a:latin typeface="Arial"/>
                <a:cs typeface="Arial"/>
              </a:rPr>
              <a:t>Unconditional Nature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7261"/>
                                        </p:tgtEl>
                                        <p:attrNameLst>
                                          <p:attrName>style.visibility</p:attrName>
                                        </p:attrNameLst>
                                      </p:cBhvr>
                                      <p:to>
                                        <p:strVal val="visible"/>
                                      </p:to>
                                    </p:set>
                                    <p:animEffect transition="in" filter="wipe(left)">
                                      <p:cBhvr>
                                        <p:cTn id="7" dur="500"/>
                                        <p:tgtEl>
                                          <p:spTgt spid="437261"/>
                                        </p:tgtEl>
                                      </p:cBhvr>
                                    </p:animEffect>
                                  </p:childTnLst>
                                </p:cTn>
                              </p:par>
                            </p:childTnLst>
                          </p:cTn>
                        </p:par>
                        <p:par>
                          <p:cTn id="8" fill="hold" nodeType="afterGroup">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437370"/>
                                        </p:tgtEl>
                                        <p:attrNameLst>
                                          <p:attrName>style.visibility</p:attrName>
                                        </p:attrNameLst>
                                      </p:cBhvr>
                                      <p:to>
                                        <p:strVal val="visible"/>
                                      </p:to>
                                    </p:set>
                                    <p:anim calcmode="lin" valueType="num">
                                      <p:cBhvr>
                                        <p:cTn id="11" dur="500" fill="hold"/>
                                        <p:tgtEl>
                                          <p:spTgt spid="437370"/>
                                        </p:tgtEl>
                                        <p:attrNameLst>
                                          <p:attrName>ppt_w</p:attrName>
                                        </p:attrNameLst>
                                      </p:cBhvr>
                                      <p:tavLst>
                                        <p:tav tm="0">
                                          <p:val>
                                            <p:strVal val="(6*min(max(#ppt_w*#ppt_h,.3),1)-7.4)/-.7*#ppt_w"/>
                                          </p:val>
                                        </p:tav>
                                        <p:tav tm="100000">
                                          <p:val>
                                            <p:strVal val="#ppt_w"/>
                                          </p:val>
                                        </p:tav>
                                      </p:tavLst>
                                    </p:anim>
                                    <p:anim calcmode="lin" valueType="num">
                                      <p:cBhvr>
                                        <p:cTn id="12" dur="500" fill="hold"/>
                                        <p:tgtEl>
                                          <p:spTgt spid="437370"/>
                                        </p:tgtEl>
                                        <p:attrNameLst>
                                          <p:attrName>ppt_h</p:attrName>
                                        </p:attrNameLst>
                                      </p:cBhvr>
                                      <p:tavLst>
                                        <p:tav tm="0">
                                          <p:val>
                                            <p:strVal val="(6*min(max(#ppt_w*#ppt_h,.3),1)-7.4)/-.7*#ppt_h"/>
                                          </p:val>
                                        </p:tav>
                                        <p:tav tm="100000">
                                          <p:val>
                                            <p:strVal val="#ppt_h"/>
                                          </p:val>
                                        </p:tav>
                                      </p:tavLst>
                                    </p:anim>
                                    <p:anim calcmode="lin" valueType="num">
                                      <p:cBhvr>
                                        <p:cTn id="13" dur="500" fill="hold"/>
                                        <p:tgtEl>
                                          <p:spTgt spid="437370"/>
                                        </p:tgtEl>
                                        <p:attrNameLst>
                                          <p:attrName>ppt_x</p:attrName>
                                        </p:attrNameLst>
                                      </p:cBhvr>
                                      <p:tavLst>
                                        <p:tav tm="0">
                                          <p:val>
                                            <p:fltVal val="0.5"/>
                                          </p:val>
                                        </p:tav>
                                        <p:tav tm="100000">
                                          <p:val>
                                            <p:strVal val="#ppt_x"/>
                                          </p:val>
                                        </p:tav>
                                      </p:tavLst>
                                    </p:anim>
                                    <p:anim calcmode="lin" valueType="num">
                                      <p:cBhvr>
                                        <p:cTn id="14" dur="500" fill="hold"/>
                                        <p:tgtEl>
                                          <p:spTgt spid="437370"/>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1000"/>
                            </p:stCondLst>
                            <p:childTnLst>
                              <p:par>
                                <p:cTn id="16" presetID="23" presetClass="entr" presetSubtype="3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6*min(max(#ppt_w*#ppt_h,.3),1)-7.4)/-.7*#ppt_w"/>
                                          </p:val>
                                        </p:tav>
                                        <p:tav tm="100000">
                                          <p:val>
                                            <p:strVal val="#ppt_w"/>
                                          </p:val>
                                        </p:tav>
                                      </p:tavLst>
                                    </p:anim>
                                    <p:anim calcmode="lin" valueType="num">
                                      <p:cBhvr>
                                        <p:cTn id="19" dur="500" fill="hold"/>
                                        <p:tgtEl>
                                          <p:spTgt spid="5"/>
                                        </p:tgtEl>
                                        <p:attrNameLst>
                                          <p:attrName>ppt_h</p:attrName>
                                        </p:attrNameLst>
                                      </p:cBhvr>
                                      <p:tavLst>
                                        <p:tav tm="0">
                                          <p:val>
                                            <p:strVal val="(6*min(max(#ppt_w*#ppt_h,.3),1)-7.4)/-.7*#ppt_h"/>
                                          </p:val>
                                        </p:tav>
                                        <p:tav tm="100000">
                                          <p:val>
                                            <p:strVal val="#ppt_h"/>
                                          </p:val>
                                        </p:tav>
                                      </p:tavLst>
                                    </p:anim>
                                    <p:anim calcmode="lin" valueType="num">
                                      <p:cBhvr>
                                        <p:cTn id="20" dur="500" fill="hold"/>
                                        <p:tgtEl>
                                          <p:spTgt spid="5"/>
                                        </p:tgtEl>
                                        <p:attrNameLst>
                                          <p:attrName>ppt_x</p:attrName>
                                        </p:attrNameLst>
                                      </p:cBhvr>
                                      <p:tavLst>
                                        <p:tav tm="0">
                                          <p:val>
                                            <p:fltVal val="0.5"/>
                                          </p:val>
                                        </p:tav>
                                        <p:tav tm="100000">
                                          <p:val>
                                            <p:strVal val="#ppt_x"/>
                                          </p:val>
                                        </p:tav>
                                      </p:tavLst>
                                    </p:anim>
                                    <p:anim calcmode="lin" valueType="num">
                                      <p:cBhvr>
                                        <p:cTn id="21"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1500"/>
                            </p:stCondLst>
                            <p:childTnLst>
                              <p:par>
                                <p:cTn id="23" presetID="23" presetClass="entr" presetSubtype="36" fill="hold" nodeType="afterEffect">
                                  <p:stCondLst>
                                    <p:cond delay="1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6*min(max(#ppt_w*#ppt_h,.3),1)-7.4)/-.7*#ppt_w"/>
                                          </p:val>
                                        </p:tav>
                                        <p:tav tm="100000">
                                          <p:val>
                                            <p:strVal val="#ppt_w"/>
                                          </p:val>
                                        </p:tav>
                                      </p:tavLst>
                                    </p:anim>
                                    <p:anim calcmode="lin" valueType="num">
                                      <p:cBhvr>
                                        <p:cTn id="26" dur="500" fill="hold"/>
                                        <p:tgtEl>
                                          <p:spTgt spid="4"/>
                                        </p:tgtEl>
                                        <p:attrNameLst>
                                          <p:attrName>ppt_h</p:attrName>
                                        </p:attrNameLst>
                                      </p:cBhvr>
                                      <p:tavLst>
                                        <p:tav tm="0">
                                          <p:val>
                                            <p:strVal val="(6*min(max(#ppt_w*#ppt_h,.3),1)-7.4)/-.7*#ppt_h"/>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9" fill="hold" nodeType="afterGroup">
                            <p:stCondLst>
                              <p:cond delay="2100"/>
                            </p:stCondLst>
                            <p:childTnLst>
                              <p:par>
                                <p:cTn id="30" presetID="23" presetClass="entr" presetSubtype="36" fill="hold" nodeType="afterEffect">
                                  <p:stCondLst>
                                    <p:cond delay="10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strVal val="(6*min(max(#ppt_w*#ppt_h,.3),1)-7.4)/-.7*#ppt_w"/>
                                          </p:val>
                                        </p:tav>
                                        <p:tav tm="100000">
                                          <p:val>
                                            <p:strVal val="#ppt_w"/>
                                          </p:val>
                                        </p:tav>
                                      </p:tavLst>
                                    </p:anim>
                                    <p:anim calcmode="lin" valueType="num">
                                      <p:cBhvr>
                                        <p:cTn id="33" dur="500" fill="hold"/>
                                        <p:tgtEl>
                                          <p:spTgt spid="3"/>
                                        </p:tgtEl>
                                        <p:attrNameLst>
                                          <p:attrName>ppt_h</p:attrName>
                                        </p:attrNameLst>
                                      </p:cBhvr>
                                      <p:tavLst>
                                        <p:tav tm="0">
                                          <p:val>
                                            <p:strVal val="(6*min(max(#ppt_w*#ppt_h,.3),1)-7.4)/-.7*#ppt_h"/>
                                          </p:val>
                                        </p:tav>
                                        <p:tav tm="100000">
                                          <p:val>
                                            <p:strVal val="#ppt_h"/>
                                          </p:val>
                                        </p:tav>
                                      </p:tavLst>
                                    </p:anim>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36" fill="hold" nodeType="afterGroup">
                            <p:stCondLst>
                              <p:cond delay="2700"/>
                            </p:stCondLst>
                            <p:childTnLst>
                              <p:par>
                                <p:cTn id="37" presetID="10" presetClass="entr" presetSubtype="0" fill="hold" grpId="0" nodeType="afterEffect">
                                  <p:stCondLst>
                                    <p:cond delay="0"/>
                                  </p:stCondLst>
                                  <p:childTnLst>
                                    <p:set>
                                      <p:cBhvr>
                                        <p:cTn id="38" dur="1" fill="hold">
                                          <p:stCondLst>
                                            <p:cond delay="0"/>
                                          </p:stCondLst>
                                        </p:cTn>
                                        <p:tgtEl>
                                          <p:spTgt spid="437336"/>
                                        </p:tgtEl>
                                        <p:attrNameLst>
                                          <p:attrName>style.visibility</p:attrName>
                                        </p:attrNameLst>
                                      </p:cBhvr>
                                      <p:to>
                                        <p:strVal val="visible"/>
                                      </p:to>
                                    </p:set>
                                    <p:animEffect transition="in" filter="fade">
                                      <p:cBhvr>
                                        <p:cTn id="39" dur="1000"/>
                                        <p:tgtEl>
                                          <p:spTgt spid="437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61" grpId="0" autoUpdateAnimBg="0"/>
      <p:bldP spid="437336" grpId="0" autoUpdateAnimBg="0"/>
      <p:bldP spid="4373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6" descr="star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8238" cy="113823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6498" name="Text Box 7"/>
          <p:cNvSpPr txBox="1">
            <a:spLocks noChangeArrowheads="1"/>
          </p:cNvSpPr>
          <p:nvPr/>
        </p:nvSpPr>
        <p:spPr bwMode="auto">
          <a:xfrm>
            <a:off x="8496300" y="33338"/>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effectLst>
                  <a:glow rad="203200">
                    <a:srgbClr val="000000">
                      <a:alpha val="75000"/>
                    </a:srgbClr>
                  </a:glow>
                </a:effectLst>
                <a:latin typeface="Arial"/>
                <a:cs typeface="Arial"/>
              </a:rPr>
              <a:t>41</a:t>
            </a:r>
          </a:p>
        </p:txBody>
      </p:sp>
      <p:sp>
        <p:nvSpPr>
          <p:cNvPr id="18434" name="Rectangle 2"/>
          <p:cNvSpPr>
            <a:spLocks noGrp="1" noChangeArrowheads="1"/>
          </p:cNvSpPr>
          <p:nvPr>
            <p:ph type="title"/>
          </p:nvPr>
        </p:nvSpPr>
        <p:spPr>
          <a:xfrm>
            <a:off x="685800" y="277813"/>
            <a:ext cx="8229600" cy="1143000"/>
          </a:xfrm>
        </p:spPr>
        <p:txBody>
          <a:bodyPr/>
          <a:lstStyle/>
          <a:p>
            <a:pPr eaLnBrk="1" hangingPunct="1">
              <a:defRPr/>
            </a:pPr>
            <a:r>
              <a:rPr lang="en-US" sz="6000" b="1">
                <a:effectLst>
                  <a:glow rad="203200">
                    <a:srgbClr val="000000">
                      <a:alpha val="75000"/>
                    </a:srgbClr>
                  </a:glow>
                  <a:outerShdw blurRad="38100" dist="38100" dir="2700000" algn="tl">
                    <a:srgbClr val="000000"/>
                  </a:outerShdw>
                </a:effectLst>
                <a:latin typeface="Arial"/>
                <a:ea typeface="ＭＳ Ｐゴシック" charset="0"/>
                <a:cs typeface="Arial"/>
              </a:rPr>
              <a:t>Abrahamic Covenant</a:t>
            </a:r>
          </a:p>
        </p:txBody>
      </p:sp>
      <p:sp>
        <p:nvSpPr>
          <p:cNvPr id="18440" name="Rectangle 8"/>
          <p:cNvSpPr>
            <a:spLocks noChangeArrowheads="1"/>
          </p:cNvSpPr>
          <p:nvPr/>
        </p:nvSpPr>
        <p:spPr bwMode="auto">
          <a:xfrm>
            <a:off x="533400" y="1641475"/>
            <a:ext cx="8229600" cy="453072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charset="0"/>
              <a:buNone/>
              <a:defRPr/>
            </a:pPr>
            <a:r>
              <a:rPr lang="en-US" sz="3200" b="1">
                <a:solidFill>
                  <a:srgbClr val="F1EB07"/>
                </a:solidFill>
                <a:effectLst>
                  <a:glow rad="203200">
                    <a:srgbClr val="000000">
                      <a:alpha val="75000"/>
                    </a:srgbClr>
                  </a:glow>
                  <a:outerShdw blurRad="38100" dist="38100" dir="2700000" algn="tl">
                    <a:srgbClr val="000000"/>
                  </a:outerShdw>
                </a:effectLst>
                <a:latin typeface="Arial"/>
                <a:cs typeface="Arial"/>
              </a:rPr>
              <a:t>I will</a:t>
            </a:r>
            <a:r>
              <a:rPr lang="en-US" sz="3200" b="1">
                <a:effectLst>
                  <a:glow rad="203200">
                    <a:srgbClr val="000000">
                      <a:alpha val="75000"/>
                    </a:srgbClr>
                  </a:glow>
                  <a:outerShdw blurRad="38100" dist="38100" dir="2700000" algn="tl">
                    <a:srgbClr val="000000"/>
                  </a:outerShdw>
                </a:effectLst>
                <a:latin typeface="Arial"/>
                <a:cs typeface="Arial"/>
              </a:rPr>
              <a:t> make you a great nation</a:t>
            </a:r>
            <a:br>
              <a:rPr lang="en-US" sz="3200" b="1">
                <a:effectLst>
                  <a:glow rad="203200">
                    <a:srgbClr val="000000">
                      <a:alpha val="75000"/>
                    </a:srgbClr>
                  </a:glow>
                  <a:outerShdw blurRad="38100" dist="38100" dir="2700000" algn="tl">
                    <a:srgbClr val="000000"/>
                  </a:outerShdw>
                </a:effectLst>
                <a:latin typeface="Arial"/>
                <a:cs typeface="Arial"/>
              </a:rPr>
            </a:br>
            <a:r>
              <a:rPr lang="en-US" sz="3200" b="1">
                <a:effectLst>
                  <a:glow rad="203200">
                    <a:srgbClr val="000000">
                      <a:alpha val="75000"/>
                    </a:srgbClr>
                  </a:glow>
                  <a:outerShdw blurRad="38100" dist="38100" dir="2700000" algn="tl">
                    <a:srgbClr val="000000"/>
                  </a:outerShdw>
                </a:effectLst>
                <a:latin typeface="Arial"/>
                <a:cs typeface="Arial"/>
              </a:rPr>
              <a:t>   and </a:t>
            </a:r>
            <a:r>
              <a:rPr lang="en-US" sz="3200" b="1">
                <a:solidFill>
                  <a:srgbClr val="F1EB07"/>
                </a:solidFill>
                <a:effectLst>
                  <a:glow rad="203200">
                    <a:srgbClr val="000000">
                      <a:alpha val="75000"/>
                    </a:srgbClr>
                  </a:glow>
                  <a:outerShdw blurRad="38100" dist="38100" dir="2700000" algn="tl">
                    <a:srgbClr val="000000"/>
                  </a:outerShdw>
                </a:effectLst>
                <a:latin typeface="Arial"/>
                <a:cs typeface="Arial"/>
              </a:rPr>
              <a:t>I will</a:t>
            </a:r>
            <a:r>
              <a:rPr lang="en-US" sz="3200" b="1">
                <a:effectLst>
                  <a:glow rad="203200">
                    <a:srgbClr val="000000">
                      <a:alpha val="75000"/>
                    </a:srgbClr>
                  </a:glow>
                  <a:outerShdw blurRad="38100" dist="38100" dir="2700000" algn="tl">
                    <a:srgbClr val="000000"/>
                  </a:outerShdw>
                </a:effectLst>
                <a:latin typeface="Arial"/>
                <a:cs typeface="Arial"/>
              </a:rPr>
              <a:t> bless you.</a:t>
            </a:r>
          </a:p>
          <a:p>
            <a:pPr marL="342900" indent="-342900" eaLnBrk="1" hangingPunct="1">
              <a:spcBef>
                <a:spcPct val="20000"/>
              </a:spcBef>
              <a:buClr>
                <a:schemeClr val="hlink"/>
              </a:buClr>
              <a:buSzPct val="65000"/>
              <a:buFont typeface="Wingdings" charset="0"/>
              <a:buNone/>
              <a:defRPr/>
            </a:pPr>
            <a:r>
              <a:rPr lang="en-US" sz="3200" b="1">
                <a:solidFill>
                  <a:srgbClr val="F1EB07"/>
                </a:solidFill>
                <a:effectLst>
                  <a:glow rad="203200">
                    <a:srgbClr val="000000">
                      <a:alpha val="75000"/>
                    </a:srgbClr>
                  </a:glow>
                  <a:outerShdw blurRad="38100" dist="38100" dir="2700000" algn="tl">
                    <a:srgbClr val="000000"/>
                  </a:outerShdw>
                </a:effectLst>
                <a:latin typeface="Arial"/>
                <a:cs typeface="Arial"/>
              </a:rPr>
              <a:t>I will</a:t>
            </a:r>
            <a:r>
              <a:rPr lang="en-US" sz="3200" b="1">
                <a:effectLst>
                  <a:glow rad="203200">
                    <a:srgbClr val="000000">
                      <a:alpha val="75000"/>
                    </a:srgbClr>
                  </a:glow>
                  <a:outerShdw blurRad="38100" dist="38100" dir="2700000" algn="tl">
                    <a:srgbClr val="000000"/>
                  </a:outerShdw>
                </a:effectLst>
                <a:latin typeface="Arial"/>
                <a:cs typeface="Arial"/>
              </a:rPr>
              <a:t> make your name great,</a:t>
            </a:r>
            <a:br>
              <a:rPr lang="en-US" sz="3200" b="1">
                <a:effectLst>
                  <a:glow rad="203200">
                    <a:srgbClr val="000000">
                      <a:alpha val="75000"/>
                    </a:srgbClr>
                  </a:glow>
                  <a:outerShdw blurRad="38100" dist="38100" dir="2700000" algn="tl">
                    <a:srgbClr val="000000"/>
                  </a:outerShdw>
                </a:effectLst>
                <a:latin typeface="Arial"/>
                <a:cs typeface="Arial"/>
              </a:rPr>
            </a:br>
            <a:r>
              <a:rPr lang="en-US" sz="3200" b="1">
                <a:effectLst>
                  <a:glow rad="203200">
                    <a:srgbClr val="000000">
                      <a:alpha val="75000"/>
                    </a:srgbClr>
                  </a:glow>
                  <a:outerShdw blurRad="38100" dist="38100" dir="2700000" algn="tl">
                    <a:srgbClr val="000000"/>
                  </a:outerShdw>
                </a:effectLst>
                <a:latin typeface="Arial"/>
                <a:cs typeface="Arial"/>
              </a:rPr>
              <a:t>   and you will be a blessing.</a:t>
            </a:r>
          </a:p>
          <a:p>
            <a:pPr marL="342900" indent="-342900" eaLnBrk="1" hangingPunct="1">
              <a:spcBef>
                <a:spcPct val="20000"/>
              </a:spcBef>
              <a:buClr>
                <a:schemeClr val="hlink"/>
              </a:buClr>
              <a:buSzPct val="65000"/>
              <a:buFont typeface="Wingdings" charset="0"/>
              <a:buNone/>
              <a:defRPr/>
            </a:pPr>
            <a:r>
              <a:rPr lang="en-US" sz="3200" b="1">
                <a:solidFill>
                  <a:srgbClr val="F1EB07"/>
                </a:solidFill>
                <a:effectLst>
                  <a:glow rad="203200">
                    <a:srgbClr val="000000">
                      <a:alpha val="75000"/>
                    </a:srgbClr>
                  </a:glow>
                  <a:outerShdw blurRad="38100" dist="38100" dir="2700000" algn="tl">
                    <a:srgbClr val="000000"/>
                  </a:outerShdw>
                </a:effectLst>
                <a:latin typeface="Arial"/>
                <a:cs typeface="Arial"/>
              </a:rPr>
              <a:t>I will</a:t>
            </a:r>
            <a:r>
              <a:rPr lang="en-US" sz="3200" b="1">
                <a:effectLst>
                  <a:glow rad="203200">
                    <a:srgbClr val="000000">
                      <a:alpha val="75000"/>
                    </a:srgbClr>
                  </a:glow>
                  <a:outerShdw blurRad="38100" dist="38100" dir="2700000" algn="tl">
                    <a:srgbClr val="000000"/>
                  </a:outerShdw>
                </a:effectLst>
                <a:latin typeface="Arial"/>
                <a:cs typeface="Arial"/>
              </a:rPr>
              <a:t> bless those who bless you,</a:t>
            </a:r>
            <a:br>
              <a:rPr lang="en-US" sz="3200" b="1">
                <a:effectLst>
                  <a:glow rad="203200">
                    <a:srgbClr val="000000">
                      <a:alpha val="75000"/>
                    </a:srgbClr>
                  </a:glow>
                  <a:outerShdw blurRad="38100" dist="38100" dir="2700000" algn="tl">
                    <a:srgbClr val="000000"/>
                  </a:outerShdw>
                </a:effectLst>
                <a:latin typeface="Arial"/>
                <a:cs typeface="Arial"/>
              </a:rPr>
            </a:br>
            <a:r>
              <a:rPr lang="en-US" sz="3200" b="1">
                <a:effectLst>
                  <a:glow rad="203200">
                    <a:srgbClr val="000000">
                      <a:alpha val="75000"/>
                    </a:srgbClr>
                  </a:glow>
                  <a:outerShdw blurRad="38100" dist="38100" dir="2700000" algn="tl">
                    <a:srgbClr val="000000"/>
                  </a:outerShdw>
                </a:effectLst>
                <a:latin typeface="Arial"/>
                <a:cs typeface="Arial"/>
              </a:rPr>
              <a:t>   and whoever curses you </a:t>
            </a:r>
            <a:r>
              <a:rPr lang="en-US" sz="3200" b="1">
                <a:solidFill>
                  <a:srgbClr val="F1EB07"/>
                </a:solidFill>
                <a:effectLst>
                  <a:glow rad="203200">
                    <a:srgbClr val="000000">
                      <a:alpha val="75000"/>
                    </a:srgbClr>
                  </a:glow>
                  <a:outerShdw blurRad="38100" dist="38100" dir="2700000" algn="tl">
                    <a:srgbClr val="000000"/>
                  </a:outerShdw>
                </a:effectLst>
                <a:latin typeface="Arial"/>
                <a:cs typeface="Arial"/>
              </a:rPr>
              <a:t>I will</a:t>
            </a:r>
            <a:r>
              <a:rPr lang="en-US" sz="3200" b="1">
                <a:effectLst>
                  <a:glow rad="203200">
                    <a:srgbClr val="000000">
                      <a:alpha val="75000"/>
                    </a:srgbClr>
                  </a:glow>
                  <a:outerShdw blurRad="38100" dist="38100" dir="2700000" algn="tl">
                    <a:srgbClr val="000000"/>
                  </a:outerShdw>
                </a:effectLst>
                <a:latin typeface="Arial"/>
                <a:cs typeface="Arial"/>
              </a:rPr>
              <a:t> curse;</a:t>
            </a:r>
            <a:br>
              <a:rPr lang="en-US" sz="3200" b="1">
                <a:effectLst>
                  <a:glow rad="203200">
                    <a:srgbClr val="000000">
                      <a:alpha val="75000"/>
                    </a:srgbClr>
                  </a:glow>
                  <a:outerShdw blurRad="38100" dist="38100" dir="2700000" algn="tl">
                    <a:srgbClr val="000000"/>
                  </a:outerShdw>
                </a:effectLst>
                <a:latin typeface="Arial"/>
                <a:cs typeface="Arial"/>
              </a:rPr>
            </a:br>
            <a:r>
              <a:rPr lang="en-US" sz="3200" b="1">
                <a:effectLst>
                  <a:glow rad="203200">
                    <a:srgbClr val="000000">
                      <a:alpha val="75000"/>
                    </a:srgbClr>
                  </a:glow>
                  <a:outerShdw blurRad="38100" dist="38100" dir="2700000" algn="tl">
                    <a:srgbClr val="000000"/>
                  </a:outerShdw>
                </a:effectLst>
                <a:latin typeface="Arial"/>
                <a:cs typeface="Arial"/>
              </a:rPr>
              <a:t>   and all peoples on earth</a:t>
            </a:r>
            <a:br>
              <a:rPr lang="en-US" sz="3200" b="1">
                <a:effectLst>
                  <a:glow rad="203200">
                    <a:srgbClr val="000000">
                      <a:alpha val="75000"/>
                    </a:srgbClr>
                  </a:glow>
                  <a:outerShdw blurRad="38100" dist="38100" dir="2700000" algn="tl">
                    <a:srgbClr val="000000"/>
                  </a:outerShdw>
                </a:effectLst>
                <a:latin typeface="Arial"/>
                <a:cs typeface="Arial"/>
              </a:rPr>
            </a:br>
            <a:r>
              <a:rPr lang="en-US" sz="3200" b="1">
                <a:effectLst>
                  <a:glow rad="203200">
                    <a:srgbClr val="000000">
                      <a:alpha val="75000"/>
                    </a:srgbClr>
                  </a:glow>
                  <a:outerShdw blurRad="38100" dist="38100" dir="2700000" algn="tl">
                    <a:srgbClr val="000000"/>
                  </a:outerShdw>
                </a:effectLst>
                <a:latin typeface="Arial"/>
                <a:cs typeface="Arial"/>
              </a:rPr>
              <a:t>   will be blessed in you" (Gen. 12:2-3)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0"/>
          <p:cNvSpPr>
            <a:spLocks noChangeArrowheads="1"/>
          </p:cNvSpPr>
          <p:nvPr/>
        </p:nvSpPr>
        <p:spPr bwMode="auto">
          <a:xfrm>
            <a:off x="5715000" y="0"/>
            <a:ext cx="3429000" cy="6858000"/>
          </a:xfrm>
          <a:prstGeom prst="rect">
            <a:avLst/>
          </a:prstGeom>
          <a:gradFill rotWithShape="1">
            <a:gsLst>
              <a:gs pos="0">
                <a:srgbClr val="663300"/>
              </a:gs>
              <a:gs pos="100000">
                <a:srgbClr val="2F1800"/>
              </a:gs>
            </a:gsLst>
            <a:path path="rect">
              <a:fillToRect l="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61794" name="Picture 5" descr="Blood Covenant,Blood, Covenant, Marriage, Jesus, Christ, Messiah, Salvation, Savior, Lo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63"/>
            <a:ext cx="5708650" cy="688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1795" name="Picture 7" descr="star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163" y="2949575"/>
            <a:ext cx="59055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796" name="Text Box 9"/>
          <p:cNvSpPr txBox="1">
            <a:spLocks noChangeArrowheads="1"/>
          </p:cNvSpPr>
          <p:nvPr/>
        </p:nvSpPr>
        <p:spPr bwMode="auto">
          <a:xfrm>
            <a:off x="8496300" y="33338"/>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latin typeface="Arial" charset="0"/>
                <a:cs typeface="Arial" charset="0"/>
              </a:rPr>
              <a:t>42</a:t>
            </a:r>
          </a:p>
        </p:txBody>
      </p:sp>
      <p:sp>
        <p:nvSpPr>
          <p:cNvPr id="4107" name="Rectangle 11"/>
          <p:cNvSpPr>
            <a:spLocks noChangeArrowheads="1"/>
          </p:cNvSpPr>
          <p:nvPr/>
        </p:nvSpPr>
        <p:spPr bwMode="auto">
          <a:xfrm>
            <a:off x="5715000" y="3352800"/>
            <a:ext cx="3352800" cy="3235325"/>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65000"/>
              <a:buFont typeface="Wingdings" charset="0"/>
              <a:buNone/>
              <a:defRPr/>
            </a:pPr>
            <a:r>
              <a:rPr lang="en-US" sz="3200" b="1" i="1" dirty="0">
                <a:effectLst>
                  <a:outerShdw blurRad="38100" dist="38100" dir="2700000" algn="tl">
                    <a:srgbClr val="000000"/>
                  </a:outerShdw>
                </a:effectLst>
                <a:latin typeface="Arial"/>
                <a:cs typeface="Arial"/>
              </a:rPr>
              <a:t>This painting inaccurately depicts Abram walking through the pieces</a:t>
            </a:r>
          </a:p>
        </p:txBody>
      </p:sp>
      <p:sp>
        <p:nvSpPr>
          <p:cNvPr id="4109" name="Rectangle 13"/>
          <p:cNvSpPr>
            <a:spLocks noGrp="1" noChangeArrowheads="1"/>
          </p:cNvSpPr>
          <p:nvPr>
            <p:ph type="title"/>
          </p:nvPr>
        </p:nvSpPr>
        <p:spPr>
          <a:xfrm>
            <a:off x="5715000" y="277813"/>
            <a:ext cx="3352800" cy="2998787"/>
          </a:xfrm>
        </p:spPr>
        <p:txBody>
          <a:bodyPr/>
          <a:lstStyle/>
          <a:p>
            <a:pPr eaLnBrk="1" hangingPunct="1">
              <a:defRPr/>
            </a:pPr>
            <a:r>
              <a:rPr lang="en-US" sz="3200" b="1">
                <a:latin typeface="Arial"/>
                <a:ea typeface="ＭＳ Ｐゴシック" charset="0"/>
                <a:cs typeface="Arial"/>
              </a:rPr>
              <a:t>ROYAL LAND GRANT FORM OF THE ABRAHAMIC COVENANT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7">
                                            <p:txEl>
                                              <p:pRg st="0" end="0"/>
                                            </p:txEl>
                                          </p:spTgt>
                                        </p:tgtEl>
                                        <p:attrNameLst>
                                          <p:attrName>style.visibility</p:attrName>
                                        </p:attrNameLst>
                                      </p:cBhvr>
                                      <p:to>
                                        <p:strVal val="visible"/>
                                      </p:to>
                                    </p:set>
                                    <p:anim calcmode="discrete" valueType="clr">
                                      <p:cBhvr override="childStyle">
                                        <p:cTn id="7" dur="80"/>
                                        <p:tgtEl>
                                          <p:spTgt spid="4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10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319" r="1639"/>
          <a:stretch/>
        </p:blipFill>
        <p:spPr bwMode="auto">
          <a:xfrm>
            <a:off x="0" y="0"/>
            <a:ext cx="9144000" cy="682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1747" name="Rectangle 3"/>
          <p:cNvSpPr>
            <a:spLocks noGrp="1" noChangeArrowheads="1"/>
          </p:cNvSpPr>
          <p:nvPr>
            <p:ph type="title" idx="4294967295"/>
          </p:nvPr>
        </p:nvSpPr>
        <p:spPr bwMode="auto">
          <a:xfrm>
            <a:off x="3236912" y="634008"/>
            <a:ext cx="5943600" cy="1524000"/>
          </a:xfrm>
          <a:prstGeom prst="rect">
            <a:avLst/>
          </a:prstGeom>
          <a:solidFill>
            <a:schemeClr val="accent2"/>
          </a:solidFill>
          <a:ln w="57150">
            <a:solidFill>
              <a:schemeClr val="bg2"/>
            </a:solidFill>
            <a:miter lim="800000"/>
            <a:headEnd/>
            <a:tailEnd/>
          </a:ln>
        </p:spPr>
        <p:txBody>
          <a:bodyPr/>
          <a:lstStyle/>
          <a:p>
            <a:pPr algn="ctr" eaLnBrk="1" hangingPunct="1">
              <a:defRPr/>
            </a:pPr>
            <a:r>
              <a:rPr lang="en-US">
                <a:solidFill>
                  <a:srgbClr val="FFFF00"/>
                </a:solidFill>
                <a:latin typeface="Arial" charset="0"/>
                <a:ea typeface="ＭＳ Ｐゴシック" charset="0"/>
                <a:cs typeface="Arial" charset="0"/>
              </a:rPr>
              <a:t>Borders of the Land Promised to Abraham</a:t>
            </a:r>
          </a:p>
        </p:txBody>
      </p:sp>
      <p:pic>
        <p:nvPicPr>
          <p:cNvPr id="318467" name="Picture 4" descr="AncientEgyptianFamily">
            <a:hlinkClick r:id="" action="ppaction://noaction"/>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924300"/>
            <a:ext cx="15494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1749" name="Line 5"/>
          <p:cNvSpPr>
            <a:spLocks noChangeShapeType="1"/>
          </p:cNvSpPr>
          <p:nvPr/>
        </p:nvSpPr>
        <p:spPr bwMode="auto">
          <a:xfrm>
            <a:off x="1219200" y="3276600"/>
            <a:ext cx="228600" cy="30480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z="2400">
              <a:solidFill>
                <a:srgbClr val="FFFFFF"/>
              </a:solidFill>
              <a:latin typeface="Arial" charset="0"/>
            </a:endParaRPr>
          </a:p>
        </p:txBody>
      </p:sp>
      <p:sp>
        <p:nvSpPr>
          <p:cNvPr id="671750" name="Line 6"/>
          <p:cNvSpPr>
            <a:spLocks noChangeShapeType="1"/>
          </p:cNvSpPr>
          <p:nvPr/>
        </p:nvSpPr>
        <p:spPr bwMode="auto">
          <a:xfrm>
            <a:off x="2286000" y="1600200"/>
            <a:ext cx="685800" cy="30480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z="2400">
              <a:solidFill>
                <a:srgbClr val="FFFFFF"/>
              </a:solidFill>
              <a:latin typeface="Arial" charset="0"/>
            </a:endParaRPr>
          </a:p>
        </p:txBody>
      </p:sp>
      <p:sp>
        <p:nvSpPr>
          <p:cNvPr id="671751" name="AutoShape 7"/>
          <p:cNvSpPr>
            <a:spLocks noChangeArrowheads="1"/>
          </p:cNvSpPr>
          <p:nvPr/>
        </p:nvSpPr>
        <p:spPr bwMode="auto">
          <a:xfrm rot="-9378132">
            <a:off x="1490663" y="1573213"/>
            <a:ext cx="965200" cy="2109787"/>
          </a:xfrm>
          <a:prstGeom prst="parallelogram">
            <a:avLst>
              <a:gd name="adj" fmla="val 25000"/>
            </a:avLst>
          </a:prstGeom>
          <a:noFill/>
          <a:ln w="762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2400">
              <a:solidFill>
                <a:srgbClr val="FFFFFF"/>
              </a:solidFill>
              <a:latin typeface="Arial" charset="0"/>
            </a:endParaRPr>
          </a:p>
        </p:txBody>
      </p:sp>
      <p:sp>
        <p:nvSpPr>
          <p:cNvPr id="130056" name="Text Box 8"/>
          <p:cNvSpPr txBox="1">
            <a:spLocks noChangeArrowheads="1"/>
          </p:cNvSpPr>
          <p:nvPr/>
        </p:nvSpPr>
        <p:spPr bwMode="auto">
          <a:xfrm>
            <a:off x="2979737" y="3001144"/>
            <a:ext cx="6200775" cy="2678113"/>
          </a:xfrm>
          <a:prstGeom prst="rect">
            <a:avLst/>
          </a:prstGeom>
          <a:gradFill rotWithShape="1">
            <a:gsLst>
              <a:gs pos="0">
                <a:srgbClr val="663300"/>
              </a:gs>
              <a:gs pos="100000">
                <a:srgbClr val="2F1800"/>
              </a:gs>
            </a:gsLst>
            <a:path path="shape">
              <a:fillToRect l="50000" t="50000" r="50000" b="50000"/>
            </a:path>
          </a:gra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u="sng" dirty="0">
                <a:solidFill>
                  <a:srgbClr val="FFFFFF"/>
                </a:solidFill>
                <a:effectLst>
                  <a:outerShdw blurRad="38100" dist="38100" dir="2700000" algn="tl">
                    <a:srgbClr val="000000"/>
                  </a:outerShdw>
                </a:effectLst>
                <a:cs typeface="Arial" charset="0"/>
              </a:rPr>
              <a:t>Genesis 15:18 </a:t>
            </a:r>
          </a:p>
          <a:p>
            <a:pPr>
              <a:defRPr/>
            </a:pPr>
            <a:r>
              <a:rPr lang="en-US" sz="2800" b="1" dirty="0">
                <a:solidFill>
                  <a:srgbClr val="FFFFFF"/>
                </a:solidFill>
                <a:effectLst>
                  <a:outerShdw blurRad="38100" dist="38100" dir="2700000" algn="tl">
                    <a:srgbClr val="000000"/>
                  </a:outerShdw>
                </a:effectLst>
                <a:cs typeface="Arial" charset="0"/>
              </a:rPr>
              <a:t>"On that day the LORD made a covenant with Abram, saying, </a:t>
            </a:r>
            <a:r>
              <a:rPr lang="fr-FR" sz="2800" b="1" dirty="0">
                <a:solidFill>
                  <a:srgbClr val="FFFFFF"/>
                </a:solidFill>
                <a:effectLst>
                  <a:outerShdw blurRad="38100" dist="38100" dir="2700000" algn="tl">
                    <a:srgbClr val="000000"/>
                  </a:outerShdw>
                </a:effectLst>
                <a:cs typeface="Arial" charset="0"/>
              </a:rPr>
              <a:t>'</a:t>
            </a:r>
            <a:r>
              <a:rPr lang="en-US" altLang="ja-JP" sz="2800" b="1" dirty="0">
                <a:solidFill>
                  <a:srgbClr val="FFFFFF"/>
                </a:solidFill>
                <a:effectLst>
                  <a:outerShdw blurRad="38100" dist="38100" dir="2700000" algn="tl">
                    <a:srgbClr val="000000"/>
                  </a:outerShdw>
                </a:effectLst>
                <a:cs typeface="Arial" charset="0"/>
              </a:rPr>
              <a:t>To your offspring I give this land, from the river of Egypt to the great river, the river Euphrates</a:t>
            </a:r>
            <a:r>
              <a:rPr lang="fr-FR" altLang="ja-JP" sz="2800" b="1" dirty="0">
                <a:solidFill>
                  <a:srgbClr val="FFFFFF"/>
                </a:solidFill>
                <a:effectLst>
                  <a:outerShdw blurRad="38100" dist="38100" dir="2700000" algn="tl">
                    <a:srgbClr val="000000"/>
                  </a:outerShdw>
                </a:effectLst>
                <a:cs typeface="Arial" charset="0"/>
              </a:rPr>
              <a:t>'</a:t>
            </a:r>
            <a:r>
              <a:rPr lang="en-US" altLang="ja-JP" sz="2800" b="1" dirty="0">
                <a:solidFill>
                  <a:srgbClr val="FFFFFF"/>
                </a:solidFill>
                <a:effectLst>
                  <a:outerShdw blurRad="38100" dist="38100" dir="2700000" algn="tl">
                    <a:srgbClr val="000000"/>
                  </a:outerShdw>
                </a:effectLst>
                <a:cs typeface="Arial" charset="0"/>
              </a:rPr>
              <a:t>" (ESV)</a:t>
            </a:r>
            <a:endParaRPr lang="en-US" sz="2800" b="1" dirty="0">
              <a:solidFill>
                <a:srgbClr val="FFFFFF"/>
              </a:solidFill>
              <a:effectLst>
                <a:outerShdw blurRad="38100" dist="38100" dir="2700000" algn="tl">
                  <a:srgbClr val="000000"/>
                </a:outerShdw>
              </a:effectLst>
              <a:cs typeface="Arial" charset="0"/>
            </a:endParaRPr>
          </a:p>
        </p:txBody>
      </p:sp>
      <p:sp>
        <p:nvSpPr>
          <p:cNvPr id="9" name="Text Box 9"/>
          <p:cNvSpPr txBox="1">
            <a:spLocks noChangeArrowheads="1"/>
          </p:cNvSpPr>
          <p:nvPr/>
        </p:nvSpPr>
        <p:spPr bwMode="auto">
          <a:xfrm>
            <a:off x="8647112" y="-27384"/>
            <a:ext cx="533400" cy="457200"/>
          </a:xfrm>
          <a:prstGeom prst="rect">
            <a:avLst/>
          </a:prstGeom>
          <a:solidFill>
            <a:srgbClr val="000000"/>
          </a:solidFill>
          <a:ln>
            <a:noFill/>
          </a:ln>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latin typeface="Arial"/>
                <a:cs typeface="Arial"/>
              </a:rPr>
              <a:t>44</a:t>
            </a:r>
          </a:p>
        </p:txBody>
      </p:sp>
    </p:spTree>
    <p:extLst>
      <p:ext uri="{BB962C8B-B14F-4D97-AF65-F5344CB8AC3E}">
        <p14:creationId xmlns:p14="http://schemas.microsoft.com/office/powerpoint/2010/main" val="23300343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71749"/>
                                        </p:tgtEl>
                                        <p:attrNameLst>
                                          <p:attrName>style.visibility</p:attrName>
                                        </p:attrNameLst>
                                      </p:cBhvr>
                                      <p:to>
                                        <p:strVal val="visible"/>
                                      </p:to>
                                    </p:set>
                                    <p:anim calcmode="lin" valueType="num">
                                      <p:cBhvr>
                                        <p:cTn id="7" dur="1000" fill="hold"/>
                                        <p:tgtEl>
                                          <p:spTgt spid="671749"/>
                                        </p:tgtEl>
                                        <p:attrNameLst>
                                          <p:attrName>ppt_w</p:attrName>
                                        </p:attrNameLst>
                                      </p:cBhvr>
                                      <p:tavLst>
                                        <p:tav tm="0">
                                          <p:val>
                                            <p:fltVal val="0"/>
                                          </p:val>
                                        </p:tav>
                                        <p:tav tm="100000">
                                          <p:val>
                                            <p:strVal val="#ppt_w"/>
                                          </p:val>
                                        </p:tav>
                                      </p:tavLst>
                                    </p:anim>
                                    <p:anim calcmode="lin" valueType="num">
                                      <p:cBhvr>
                                        <p:cTn id="8" dur="1000" fill="hold"/>
                                        <p:tgtEl>
                                          <p:spTgt spid="671749"/>
                                        </p:tgtEl>
                                        <p:attrNameLst>
                                          <p:attrName>ppt_h</p:attrName>
                                        </p:attrNameLst>
                                      </p:cBhvr>
                                      <p:tavLst>
                                        <p:tav tm="0">
                                          <p:val>
                                            <p:fltVal val="0"/>
                                          </p:val>
                                        </p:tav>
                                        <p:tav tm="100000">
                                          <p:val>
                                            <p:strVal val="#ppt_h"/>
                                          </p:val>
                                        </p:tav>
                                      </p:tavLst>
                                    </p:anim>
                                    <p:anim calcmode="lin" valueType="num">
                                      <p:cBhvr>
                                        <p:cTn id="9" dur="1000" fill="hold"/>
                                        <p:tgtEl>
                                          <p:spTgt spid="6717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717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71750"/>
                                        </p:tgtEl>
                                        <p:attrNameLst>
                                          <p:attrName>style.visibility</p:attrName>
                                        </p:attrNameLst>
                                      </p:cBhvr>
                                      <p:to>
                                        <p:strVal val="visible"/>
                                      </p:to>
                                    </p:set>
                                    <p:anim calcmode="lin" valueType="num">
                                      <p:cBhvr>
                                        <p:cTn id="15" dur="1000" fill="hold"/>
                                        <p:tgtEl>
                                          <p:spTgt spid="671750"/>
                                        </p:tgtEl>
                                        <p:attrNameLst>
                                          <p:attrName>ppt_w</p:attrName>
                                        </p:attrNameLst>
                                      </p:cBhvr>
                                      <p:tavLst>
                                        <p:tav tm="0">
                                          <p:val>
                                            <p:fltVal val="0"/>
                                          </p:val>
                                        </p:tav>
                                        <p:tav tm="100000">
                                          <p:val>
                                            <p:strVal val="#ppt_w"/>
                                          </p:val>
                                        </p:tav>
                                      </p:tavLst>
                                    </p:anim>
                                    <p:anim calcmode="lin" valueType="num">
                                      <p:cBhvr>
                                        <p:cTn id="16" dur="1000" fill="hold"/>
                                        <p:tgtEl>
                                          <p:spTgt spid="671750"/>
                                        </p:tgtEl>
                                        <p:attrNameLst>
                                          <p:attrName>ppt_h</p:attrName>
                                        </p:attrNameLst>
                                      </p:cBhvr>
                                      <p:tavLst>
                                        <p:tav tm="0">
                                          <p:val>
                                            <p:fltVal val="0"/>
                                          </p:val>
                                        </p:tav>
                                        <p:tav tm="100000">
                                          <p:val>
                                            <p:strVal val="#ppt_h"/>
                                          </p:val>
                                        </p:tav>
                                      </p:tavLst>
                                    </p:anim>
                                    <p:anim calcmode="lin" valueType="num">
                                      <p:cBhvr>
                                        <p:cTn id="17" dur="1000" fill="hold"/>
                                        <p:tgtEl>
                                          <p:spTgt spid="67175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717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71751"/>
                                        </p:tgtEl>
                                        <p:attrNameLst>
                                          <p:attrName>style.visibility</p:attrName>
                                        </p:attrNameLst>
                                      </p:cBhvr>
                                      <p:to>
                                        <p:strVal val="visible"/>
                                      </p:to>
                                    </p:set>
                                    <p:anim calcmode="lin" valueType="num">
                                      <p:cBhvr>
                                        <p:cTn id="23" dur="1000" fill="hold"/>
                                        <p:tgtEl>
                                          <p:spTgt spid="671751"/>
                                        </p:tgtEl>
                                        <p:attrNameLst>
                                          <p:attrName>ppt_w</p:attrName>
                                        </p:attrNameLst>
                                      </p:cBhvr>
                                      <p:tavLst>
                                        <p:tav tm="0">
                                          <p:val>
                                            <p:fltVal val="0"/>
                                          </p:val>
                                        </p:tav>
                                        <p:tav tm="100000">
                                          <p:val>
                                            <p:strVal val="#ppt_w"/>
                                          </p:val>
                                        </p:tav>
                                      </p:tavLst>
                                    </p:anim>
                                    <p:anim calcmode="lin" valueType="num">
                                      <p:cBhvr>
                                        <p:cTn id="24" dur="1000" fill="hold"/>
                                        <p:tgtEl>
                                          <p:spTgt spid="671751"/>
                                        </p:tgtEl>
                                        <p:attrNameLst>
                                          <p:attrName>ppt_h</p:attrName>
                                        </p:attrNameLst>
                                      </p:cBhvr>
                                      <p:tavLst>
                                        <p:tav tm="0">
                                          <p:val>
                                            <p:fltVal val="0"/>
                                          </p:val>
                                        </p:tav>
                                        <p:tav tm="100000">
                                          <p:val>
                                            <p:strVal val="#ppt_h"/>
                                          </p:val>
                                        </p:tav>
                                      </p:tavLst>
                                    </p:anim>
                                    <p:anim calcmode="lin" valueType="num">
                                      <p:cBhvr>
                                        <p:cTn id="25" dur="1000" fill="hold"/>
                                        <p:tgtEl>
                                          <p:spTgt spid="67175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717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9" grpId="0" animBg="1"/>
      <p:bldP spid="671750" grpId="0" animBg="1"/>
      <p:bldP spid="671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19" name="Line 3"/>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20" name="Line 4"/>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21" name="Line 5"/>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22" name="Line 6"/>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grpSp>
        <p:nvGrpSpPr>
          <p:cNvPr id="2" name="Group 7"/>
          <p:cNvGrpSpPr>
            <a:grpSpLocks/>
          </p:cNvGrpSpPr>
          <p:nvPr/>
        </p:nvGrpSpPr>
        <p:grpSpPr bwMode="auto">
          <a:xfrm>
            <a:off x="1044575" y="4151313"/>
            <a:ext cx="6945313" cy="1981200"/>
            <a:chOff x="658" y="2615"/>
            <a:chExt cx="4375" cy="1248"/>
          </a:xfrm>
        </p:grpSpPr>
        <p:sp>
          <p:nvSpPr>
            <p:cNvPr id="34824" name="Rectangle 8"/>
            <p:cNvSpPr>
              <a:spLocks noChangeArrowheads="1"/>
            </p:cNvSpPr>
            <p:nvPr/>
          </p:nvSpPr>
          <p:spPr bwMode="auto">
            <a:xfrm>
              <a:off x="658" y="2617"/>
              <a:ext cx="862"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400" b="1" i="1" dirty="0">
                  <a:solidFill>
                    <a:srgbClr val="66FF66"/>
                  </a:solidFill>
                  <a:latin typeface="Times" charset="0"/>
                </a:rPr>
                <a:t>12:1</a:t>
              </a:r>
            </a:p>
            <a:p>
              <a:pPr>
                <a:defRPr/>
              </a:pPr>
              <a:endParaRPr lang="en-US" sz="4400" b="1" i="1" dirty="0">
                <a:solidFill>
                  <a:srgbClr val="66FF66"/>
                </a:solidFill>
                <a:latin typeface="Times" charset="0"/>
              </a:endParaRPr>
            </a:p>
          </p:txBody>
        </p:sp>
        <p:sp>
          <p:nvSpPr>
            <p:cNvPr id="34825" name="Rectangle 9"/>
            <p:cNvSpPr>
              <a:spLocks noChangeArrowheads="1"/>
            </p:cNvSpPr>
            <p:nvPr/>
          </p:nvSpPr>
          <p:spPr bwMode="auto">
            <a:xfrm>
              <a:off x="2455" y="2616"/>
              <a:ext cx="86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400" b="1" i="1" dirty="0">
                  <a:solidFill>
                    <a:srgbClr val="66FF66"/>
                  </a:solidFill>
                  <a:latin typeface="Times" charset="0"/>
                </a:rPr>
                <a:t>12:2</a:t>
              </a:r>
            </a:p>
            <a:p>
              <a:pPr algn="ctr">
                <a:defRPr/>
              </a:pPr>
              <a:endParaRPr lang="en-US" sz="4400" b="1" i="1" dirty="0">
                <a:solidFill>
                  <a:srgbClr val="66FF66"/>
                </a:solidFill>
                <a:latin typeface="Times" charset="0"/>
              </a:endParaRPr>
            </a:p>
          </p:txBody>
        </p:sp>
        <p:sp>
          <p:nvSpPr>
            <p:cNvPr id="34826" name="Rectangle 10"/>
            <p:cNvSpPr>
              <a:spLocks noChangeArrowheads="1"/>
            </p:cNvSpPr>
            <p:nvPr/>
          </p:nvSpPr>
          <p:spPr bwMode="auto">
            <a:xfrm>
              <a:off x="4172" y="2615"/>
              <a:ext cx="86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400" b="1" i="1" dirty="0">
                  <a:solidFill>
                    <a:srgbClr val="66FF66"/>
                  </a:solidFill>
                  <a:latin typeface="Times" charset="0"/>
                </a:rPr>
                <a:t>12:3</a:t>
              </a:r>
            </a:p>
            <a:p>
              <a:pPr algn="ctr">
                <a:defRPr/>
              </a:pPr>
              <a:endParaRPr lang="en-US" sz="4400" b="1" i="1" dirty="0">
                <a:solidFill>
                  <a:srgbClr val="66FF66"/>
                </a:solidFill>
                <a:latin typeface="Times" charset="0"/>
              </a:endParaRPr>
            </a:p>
          </p:txBody>
        </p:sp>
        <p:sp>
          <p:nvSpPr>
            <p:cNvPr id="34827" name="Rectangle 11"/>
            <p:cNvSpPr>
              <a:spLocks noChangeArrowheads="1"/>
            </p:cNvSpPr>
            <p:nvPr/>
          </p:nvSpPr>
          <p:spPr bwMode="auto">
            <a:xfrm>
              <a:off x="1682" y="3039"/>
              <a:ext cx="2319" cy="82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ja-JP" altLang="en-US" sz="8000" i="1">
                  <a:solidFill>
                    <a:srgbClr val="66FF66"/>
                  </a:solidFill>
                  <a:latin typeface="Times" charset="0"/>
                </a:rPr>
                <a:t>“</a:t>
              </a:r>
              <a:r>
                <a:rPr lang="en-US" sz="8000" i="1">
                  <a:solidFill>
                    <a:srgbClr val="66FF66"/>
                  </a:solidFill>
                  <a:latin typeface="Times" charset="0"/>
                </a:rPr>
                <a:t>L-S-B</a:t>
              </a:r>
              <a:r>
                <a:rPr lang="ja-JP" altLang="en-US" sz="8000" i="1">
                  <a:solidFill>
                    <a:srgbClr val="66FF66"/>
                  </a:solidFill>
                  <a:latin typeface="Times" charset="0"/>
                </a:rPr>
                <a:t>”</a:t>
              </a:r>
              <a:endParaRPr lang="en-US" sz="8000" i="1">
                <a:solidFill>
                  <a:srgbClr val="66FF66"/>
                </a:solidFill>
                <a:latin typeface="Times" charset="0"/>
              </a:endParaRPr>
            </a:p>
          </p:txBody>
        </p:sp>
      </p:grpSp>
      <p:sp>
        <p:nvSpPr>
          <p:cNvPr id="34828" name="Rectangle 1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34829" name="Line 1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30" name="Rectangle 14"/>
          <p:cNvSpPr>
            <a:spLocks noChangeArrowheads="1"/>
          </p:cNvSpPr>
          <p:nvPr/>
        </p:nvSpPr>
        <p:spPr bwMode="auto">
          <a:xfrm>
            <a:off x="103188" y="604838"/>
            <a:ext cx="8942387" cy="3690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dirty="0">
                <a:solidFill>
                  <a:srgbClr val="FAFD00"/>
                </a:solidFill>
                <a:latin typeface="Times" pitchFamily="-112" charset="0"/>
                <a:ea typeface="+mn-ea"/>
                <a:cs typeface="+mn-cs"/>
              </a:rPr>
              <a:t>        Abrahamic Covenant</a:t>
            </a:r>
          </a:p>
          <a:p>
            <a:pPr algn="ctr">
              <a:defRPr/>
            </a:pPr>
            <a:r>
              <a:rPr lang="en-US" sz="4400" b="1" i="1" dirty="0">
                <a:solidFill>
                  <a:srgbClr val="00FF00"/>
                </a:solidFill>
                <a:latin typeface="Times" pitchFamily="-112" charset="0"/>
                <a:ea typeface="+mn-ea"/>
                <a:cs typeface="+mn-cs"/>
              </a:rPr>
              <a:t>Gen. 12:1-3</a:t>
            </a:r>
          </a:p>
          <a:p>
            <a:pPr algn="ctr">
              <a:defRPr/>
            </a:pPr>
            <a:endParaRPr lang="en-US" sz="3200" i="1" dirty="0">
              <a:solidFill>
                <a:srgbClr val="00FF00"/>
              </a:solidFill>
              <a:latin typeface="Times" pitchFamily="-112" charset="0"/>
              <a:ea typeface="+mn-ea"/>
              <a:cs typeface="+mn-cs"/>
            </a:endParaRPr>
          </a:p>
          <a:p>
            <a:pPr algn="ctr">
              <a:defRPr/>
            </a:pPr>
            <a:endParaRPr lang="en-US" sz="3200" i="1" dirty="0">
              <a:solidFill>
                <a:srgbClr val="00FF00"/>
              </a:solidFill>
              <a:latin typeface="Times" pitchFamily="-112" charset="0"/>
              <a:ea typeface="+mn-ea"/>
              <a:cs typeface="+mn-cs"/>
            </a:endParaRPr>
          </a:p>
          <a:p>
            <a:pPr algn="ctr">
              <a:defRPr/>
            </a:pPr>
            <a:endParaRPr lang="en-US" sz="3600" dirty="0">
              <a:solidFill>
                <a:srgbClr val="00DFCA"/>
              </a:solidFill>
              <a:latin typeface="Times" pitchFamily="-112" charset="0"/>
              <a:ea typeface="+mn-ea"/>
              <a:cs typeface="+mn-cs"/>
            </a:endParaRPr>
          </a:p>
          <a:p>
            <a:pPr>
              <a:defRPr/>
            </a:pPr>
            <a:r>
              <a:rPr lang="en-US" sz="3600" dirty="0">
                <a:solidFill>
                  <a:srgbClr val="FAFD00"/>
                </a:solidFill>
                <a:latin typeface="Times" pitchFamily="-112" charset="0"/>
                <a:ea typeface="+mn-ea"/>
                <a:cs typeface="+mn-cs"/>
              </a:rPr>
              <a:t>        </a:t>
            </a:r>
            <a:r>
              <a:rPr lang="en-US" sz="3600" b="1" dirty="0">
                <a:solidFill>
                  <a:srgbClr val="FAFD00"/>
                </a:solidFill>
                <a:latin typeface="Times" pitchFamily="-112" charset="0"/>
                <a:ea typeface="+mn-ea"/>
                <a:cs typeface="+mn-cs"/>
              </a:rPr>
              <a:t>LAND              SEED     BLESSING</a:t>
            </a:r>
          </a:p>
        </p:txBody>
      </p:sp>
      <p:sp>
        <p:nvSpPr>
          <p:cNvPr id="34831" name="Oval 15"/>
          <p:cNvSpPr>
            <a:spLocks noChangeArrowheads="1"/>
          </p:cNvSpPr>
          <p:nvPr/>
        </p:nvSpPr>
        <p:spPr bwMode="auto">
          <a:xfrm>
            <a:off x="5518150" y="3386138"/>
            <a:ext cx="29638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165899" name="Freeform 16"/>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65900" name="AutoShape 17"/>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65901" name="Rectangle 18"/>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65902" name="AutoShape 19"/>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65903" name="Line 20"/>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04" name="Line 21"/>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05" name="Rectangle 22"/>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5906" name="Rectangle 23"/>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65907" name="Rectangle 24"/>
          <p:cNvSpPr>
            <a:spLocks noChangeArrowheads="1"/>
          </p:cNvSpPr>
          <p:nvPr/>
        </p:nvSpPr>
        <p:spPr bwMode="auto">
          <a:xfrm>
            <a:off x="8175625" y="3654425"/>
            <a:ext cx="720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65908" name="Rectangle 25"/>
          <p:cNvSpPr>
            <a:spLocks noChangeArrowheads="1"/>
          </p:cNvSpPr>
          <p:nvPr/>
        </p:nvSpPr>
        <p:spPr bwMode="auto">
          <a:xfrm>
            <a:off x="8004175" y="3432175"/>
            <a:ext cx="771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65909" name="Line 26"/>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10" name="Line 27"/>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11" name="Line 28"/>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12" name="Text Box 29"/>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34846" name="Oval 30"/>
          <p:cNvSpPr>
            <a:spLocks noChangeArrowheads="1"/>
          </p:cNvSpPr>
          <p:nvPr/>
        </p:nvSpPr>
        <p:spPr bwMode="auto">
          <a:xfrm>
            <a:off x="3633788" y="3386138"/>
            <a:ext cx="1871662"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4847" name="Oval 31"/>
          <p:cNvSpPr>
            <a:spLocks noChangeArrowheads="1"/>
          </p:cNvSpPr>
          <p:nvPr/>
        </p:nvSpPr>
        <p:spPr bwMode="auto">
          <a:xfrm>
            <a:off x="603250" y="3411538"/>
            <a:ext cx="21256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4848" name="Rectangle 32"/>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15</a:t>
            </a:r>
          </a:p>
        </p:txBody>
      </p:sp>
      <p:sp>
        <p:nvSpPr>
          <p:cNvPr id="165916" name="Text Box 33"/>
          <p:cNvSpPr txBox="1">
            <a:spLocks noChangeArrowheads="1"/>
          </p:cNvSpPr>
          <p:nvPr/>
        </p:nvSpPr>
        <p:spPr bwMode="auto">
          <a:xfrm>
            <a:off x="6992938"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rPr>
              <a:t>Handbook pg. 19-24</a:t>
            </a:r>
          </a:p>
        </p:txBody>
      </p:sp>
      <p:sp>
        <p:nvSpPr>
          <p:cNvPr id="165917" name="Rectangle 34"/>
          <p:cNvSpPr>
            <a:spLocks noGrp="1" noChangeArrowheads="1"/>
          </p:cNvSpPr>
          <p:nvPr>
            <p:ph type="title" idx="4294967295"/>
          </p:nvPr>
        </p:nvSpPr>
        <p:spPr bwMode="auto">
          <a:xfrm>
            <a:off x="1524000" y="533400"/>
            <a:ext cx="7162800" cy="838200"/>
          </a:xfrm>
          <a:prstGeom prst="rect">
            <a:avLst/>
          </a:prstGeo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3600">
                <a:effectLst/>
                <a:latin typeface="Arial" charset="0"/>
                <a:ea typeface="ＭＳ Ｐゴシック" charset="0"/>
                <a:cs typeface="Arial" charset="0"/>
              </a:rPr>
              <a:t>Abrahamic Covenant Promises</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9" presetClass="entr" presetSubtype="0" fill="hold" grpId="0" nodeType="afterEffect">
                                  <p:stCondLst>
                                    <p:cond delay="0"/>
                                  </p:stCondLst>
                                  <p:childTnLst>
                                    <p:set>
                                      <p:cBhvr>
                                        <p:cTn id="13" dur="1" fill="hold">
                                          <p:stCondLst>
                                            <p:cond delay="0"/>
                                          </p:stCondLst>
                                        </p:cTn>
                                        <p:tgtEl>
                                          <p:spTgt spid="34847"/>
                                        </p:tgtEl>
                                        <p:attrNameLst>
                                          <p:attrName>style.visibility</p:attrName>
                                        </p:attrNameLst>
                                      </p:cBhvr>
                                      <p:to>
                                        <p:strVal val="visible"/>
                                      </p:to>
                                    </p:set>
                                    <p:animEffect transition="in" filter="dissolve">
                                      <p:cBhvr>
                                        <p:cTn id="14" dur="500"/>
                                        <p:tgtEl>
                                          <p:spTgt spid="34847"/>
                                        </p:tgtEl>
                                      </p:cBhvr>
                                    </p:animEffect>
                                  </p:childTnLst>
                                </p:cTn>
                              </p:par>
                            </p:childTnLst>
                          </p:cTn>
                        </p:par>
                        <p:par>
                          <p:cTn id="15" fill="hold" nodeType="afterGroup">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34846"/>
                                        </p:tgtEl>
                                        <p:attrNameLst>
                                          <p:attrName>style.visibility</p:attrName>
                                        </p:attrNameLst>
                                      </p:cBhvr>
                                      <p:to>
                                        <p:strVal val="visible"/>
                                      </p:to>
                                    </p:set>
                                    <p:animEffect transition="in" filter="dissolve">
                                      <p:cBhvr>
                                        <p:cTn id="18" dur="500"/>
                                        <p:tgtEl>
                                          <p:spTgt spid="34846"/>
                                        </p:tgtEl>
                                      </p:cBhvr>
                                    </p:animEffect>
                                  </p:childTnLst>
                                </p:cTn>
                              </p:par>
                            </p:childTnLst>
                          </p:cTn>
                        </p:par>
                        <p:par>
                          <p:cTn id="19" fill="hold" nodeType="afterGroup">
                            <p:stCondLst>
                              <p:cond delay="2500"/>
                            </p:stCondLst>
                            <p:childTnLst>
                              <p:par>
                                <p:cTn id="20" presetID="9" presetClass="entr" presetSubtype="0" fill="hold" grpId="0" nodeType="afterEffect">
                                  <p:stCondLst>
                                    <p:cond delay="0"/>
                                  </p:stCondLst>
                                  <p:childTnLst>
                                    <p:set>
                                      <p:cBhvr>
                                        <p:cTn id="21" dur="1" fill="hold">
                                          <p:stCondLst>
                                            <p:cond delay="0"/>
                                          </p:stCondLst>
                                        </p:cTn>
                                        <p:tgtEl>
                                          <p:spTgt spid="34831"/>
                                        </p:tgtEl>
                                        <p:attrNameLst>
                                          <p:attrName>style.visibility</p:attrName>
                                        </p:attrNameLst>
                                      </p:cBhvr>
                                      <p:to>
                                        <p:strVal val="visible"/>
                                      </p:to>
                                    </p:set>
                                    <p:animEffect transition="in" filter="dissolve">
                                      <p:cBhvr>
                                        <p:cTn id="22" dur="500"/>
                                        <p:tgtEl>
                                          <p:spTgt spid="34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animBg="1"/>
      <p:bldP spid="34846" grpId="0" animBg="1"/>
      <p:bldP spid="348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13" y="279400"/>
            <a:ext cx="9200901" cy="6317952"/>
          </a:xfrm>
          <a:prstGeom prst="rect">
            <a:avLst/>
          </a:prstGeom>
        </p:spPr>
      </p:pic>
      <p:sp>
        <p:nvSpPr>
          <p:cNvPr id="4" name="Rectangle 3"/>
          <p:cNvSpPr/>
          <p:nvPr/>
        </p:nvSpPr>
        <p:spPr bwMode="auto">
          <a:xfrm>
            <a:off x="0" y="2492896"/>
            <a:ext cx="9144000" cy="43651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110" charset="-52"/>
            </a:endParaRPr>
          </a:p>
        </p:txBody>
      </p:sp>
      <p:sp>
        <p:nvSpPr>
          <p:cNvPr id="16386" name="Rectangle 2"/>
          <p:cNvSpPr>
            <a:spLocks noGrp="1" noChangeArrowheads="1"/>
          </p:cNvSpPr>
          <p:nvPr>
            <p:ph type="title"/>
          </p:nvPr>
        </p:nvSpPr>
        <p:spPr>
          <a:xfrm>
            <a:off x="1836" y="0"/>
            <a:ext cx="9142164" cy="764704"/>
          </a:xfrm>
          <a:solidFill>
            <a:srgbClr val="000000"/>
          </a:solidFill>
        </p:spPr>
        <p:txBody>
          <a:bodyPr/>
          <a:lstStyle/>
          <a:p>
            <a:pPr eaLnBrk="1" hangingPunct="1">
              <a:defRPr/>
            </a:pPr>
            <a:r>
              <a:rPr lang="en-US" sz="3600" b="1" dirty="0">
                <a:latin typeface="Arial" charset="0"/>
                <a:ea typeface="ＭＳ Ｐゴシック" charset="0"/>
                <a:cs typeface="ＭＳ Ｐゴシック" charset="0"/>
              </a:rPr>
              <a:t>Types of Unconditional Covenants</a:t>
            </a:r>
          </a:p>
        </p:txBody>
      </p:sp>
      <p:graphicFrame>
        <p:nvGraphicFramePr>
          <p:cNvPr id="16436" name="Group 52"/>
          <p:cNvGraphicFramePr>
            <a:graphicFrameLocks noGrp="1"/>
          </p:cNvGraphicFramePr>
          <p:nvPr>
            <p:extLst>
              <p:ext uri="{D42A27DB-BD31-4B8C-83A1-F6EECF244321}">
                <p14:modId xmlns:p14="http://schemas.microsoft.com/office/powerpoint/2010/main" val="502916708"/>
              </p:ext>
            </p:extLst>
          </p:nvPr>
        </p:nvGraphicFramePr>
        <p:xfrm>
          <a:off x="76200" y="3278088"/>
          <a:ext cx="8915400" cy="27432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Land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Seed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Blessing</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Physical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Political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Spiritual</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Deut. 30:1-10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2 Sam. 7:12-16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Jer. 31:31-34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7949" name="Text Box 53"/>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43</a:t>
            </a:r>
          </a:p>
        </p:txBody>
      </p:sp>
      <p:grpSp>
        <p:nvGrpSpPr>
          <p:cNvPr id="2" name="Group 3"/>
          <p:cNvGrpSpPr>
            <a:grpSpLocks noChangeAspect="1"/>
          </p:cNvGrpSpPr>
          <p:nvPr/>
        </p:nvGrpSpPr>
        <p:grpSpPr bwMode="auto">
          <a:xfrm>
            <a:off x="-9525" y="1412862"/>
            <a:ext cx="9153525" cy="1789026"/>
            <a:chOff x="-5" y="371"/>
            <a:chExt cx="2883" cy="1239"/>
          </a:xfrm>
        </p:grpSpPr>
        <p:sp>
          <p:nvSpPr>
            <p:cNvPr id="167950" name="AutoShape 4"/>
            <p:cNvSpPr>
              <a:spLocks noChangeAspect="1" noChangeArrowheads="1" noTextEdit="1"/>
            </p:cNvSpPr>
            <p:nvPr/>
          </p:nvSpPr>
          <p:spPr bwMode="auto">
            <a:xfrm>
              <a:off x="-5" y="449"/>
              <a:ext cx="2883" cy="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67951" name="_s16405"/>
            <p:cNvCxnSpPr>
              <a:cxnSpLocks noChangeShapeType="1"/>
              <a:stCxn id="167957" idx="0"/>
              <a:endCxn id="167954" idx="2"/>
            </p:cNvCxnSpPr>
            <p:nvPr/>
          </p:nvCxnSpPr>
          <p:spPr bwMode="auto">
            <a:xfrm rot="16200000" flipV="1">
              <a:off x="1758" y="454"/>
              <a:ext cx="365" cy="100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67952" name="_s16403"/>
            <p:cNvCxnSpPr>
              <a:cxnSpLocks noChangeShapeType="1"/>
              <a:stCxn id="167956" idx="0"/>
              <a:endCxn id="167954" idx="2"/>
            </p:cNvCxnSpPr>
            <p:nvPr/>
          </p:nvCxnSpPr>
          <p:spPr bwMode="auto">
            <a:xfrm rot="16200000" flipV="1">
              <a:off x="1254" y="958"/>
              <a:ext cx="365"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67953" name="_s16402"/>
            <p:cNvCxnSpPr>
              <a:cxnSpLocks noChangeShapeType="1"/>
              <a:stCxn id="167955" idx="0"/>
              <a:endCxn id="167954" idx="2"/>
            </p:cNvCxnSpPr>
            <p:nvPr/>
          </p:nvCxnSpPr>
          <p:spPr bwMode="auto">
            <a:xfrm rot="5400000" flipH="1" flipV="1">
              <a:off x="749" y="454"/>
              <a:ext cx="365" cy="100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67954" name="_s16395"/>
            <p:cNvSpPr>
              <a:spLocks noChangeArrowheads="1"/>
            </p:cNvSpPr>
            <p:nvPr/>
          </p:nvSpPr>
          <p:spPr bwMode="auto">
            <a:xfrm>
              <a:off x="1004" y="371"/>
              <a:ext cx="864" cy="405"/>
            </a:xfrm>
            <a:prstGeom prst="roundRect">
              <a:avLst>
                <a:gd name="adj" fmla="val 16667"/>
              </a:avLst>
            </a:prstGeom>
            <a:noFill/>
            <a:ln w="9525">
              <a:noFill/>
              <a:round/>
              <a:headEnd/>
              <a:tailEnd/>
            </a:ln>
          </p:spPr>
          <p:txBody>
            <a:bodyPr wrap="none" lIns="35876" tIns="17938" rIns="35876" bIns="17938" anchor="ctr"/>
            <a:lstStyle/>
            <a:p>
              <a:pPr algn="ctr" eaLnBrk="1" hangingPunct="1"/>
              <a:r>
                <a:rPr lang="en-US" sz="3200" b="1">
                  <a:latin typeface="Arial" charset="0"/>
                </a:rPr>
                <a:t>Abrahamic</a:t>
              </a:r>
            </a:p>
          </p:txBody>
        </p:sp>
        <p:sp>
          <p:nvSpPr>
            <p:cNvPr id="167955" name="_s16400"/>
            <p:cNvSpPr>
              <a:spLocks noChangeArrowheads="1"/>
            </p:cNvSpPr>
            <p:nvPr/>
          </p:nvSpPr>
          <p:spPr bwMode="auto">
            <a:xfrm>
              <a:off x="-5"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latin typeface="Arial" charset="0"/>
                </a:rPr>
                <a:t>Land</a:t>
              </a:r>
            </a:p>
          </p:txBody>
        </p:sp>
        <p:sp>
          <p:nvSpPr>
            <p:cNvPr id="167956" name="_s16401"/>
            <p:cNvSpPr>
              <a:spLocks noChangeArrowheads="1"/>
            </p:cNvSpPr>
            <p:nvPr/>
          </p:nvSpPr>
          <p:spPr bwMode="auto">
            <a:xfrm>
              <a:off x="1004"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latin typeface="Arial" charset="0"/>
                </a:rPr>
                <a:t>Davidic</a:t>
              </a:r>
            </a:p>
          </p:txBody>
        </p:sp>
        <p:sp>
          <p:nvSpPr>
            <p:cNvPr id="167957" name="_s16404"/>
            <p:cNvSpPr>
              <a:spLocks noChangeArrowheads="1"/>
            </p:cNvSpPr>
            <p:nvPr/>
          </p:nvSpPr>
          <p:spPr bwMode="auto">
            <a:xfrm>
              <a:off x="2013"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latin typeface="Arial" charset="0"/>
                </a:rPr>
                <a:t>New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6436"/>
                                        </p:tgtEl>
                                        <p:attrNameLst>
                                          <p:attrName>style.visibility</p:attrName>
                                        </p:attrNameLst>
                                      </p:cBhvr>
                                      <p:to>
                                        <p:strVal val="visible"/>
                                      </p:to>
                                    </p:set>
                                    <p:animEffect transition="in" filter="dissolve">
                                      <p:cBhvr>
                                        <p:cTn id="15" dur="500"/>
                                        <p:tgtEl>
                                          <p:spTgt spid="1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3188" y="604838"/>
            <a:ext cx="8942387" cy="3690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dirty="0">
                <a:solidFill>
                  <a:srgbClr val="FAFD00"/>
                </a:solidFill>
                <a:latin typeface="Times" pitchFamily="-112" charset="0"/>
                <a:ea typeface="+mn-ea"/>
                <a:cs typeface="+mn-cs"/>
              </a:rPr>
              <a:t>        Abrahamic Covenant</a:t>
            </a:r>
          </a:p>
          <a:p>
            <a:pPr algn="ctr">
              <a:defRPr/>
            </a:pPr>
            <a:r>
              <a:rPr lang="en-US" sz="4400" b="1" i="1" dirty="0">
                <a:solidFill>
                  <a:srgbClr val="00FF00"/>
                </a:solidFill>
                <a:latin typeface="Times" pitchFamily="-112" charset="0"/>
                <a:ea typeface="+mn-ea"/>
                <a:cs typeface="+mn-cs"/>
              </a:rPr>
              <a:t>Gen. 12:1-3</a:t>
            </a:r>
          </a:p>
          <a:p>
            <a:pPr algn="ctr">
              <a:defRPr/>
            </a:pPr>
            <a:endParaRPr lang="en-US" sz="3200" i="1" dirty="0">
              <a:solidFill>
                <a:srgbClr val="00FF00"/>
              </a:solidFill>
              <a:latin typeface="Times" pitchFamily="-112" charset="0"/>
              <a:ea typeface="+mn-ea"/>
              <a:cs typeface="+mn-cs"/>
            </a:endParaRPr>
          </a:p>
          <a:p>
            <a:pPr algn="ctr">
              <a:defRPr/>
            </a:pPr>
            <a:endParaRPr lang="en-US" sz="3200" i="1" dirty="0">
              <a:solidFill>
                <a:srgbClr val="00FF00"/>
              </a:solidFill>
              <a:latin typeface="Times" pitchFamily="-112" charset="0"/>
              <a:ea typeface="+mn-ea"/>
              <a:cs typeface="+mn-cs"/>
            </a:endParaRPr>
          </a:p>
          <a:p>
            <a:pPr algn="ctr">
              <a:defRPr/>
            </a:pPr>
            <a:endParaRPr lang="en-US" sz="3600" dirty="0">
              <a:solidFill>
                <a:srgbClr val="00DFCA"/>
              </a:solidFill>
              <a:latin typeface="Times" pitchFamily="-112" charset="0"/>
              <a:ea typeface="+mn-ea"/>
              <a:cs typeface="+mn-cs"/>
            </a:endParaRPr>
          </a:p>
          <a:p>
            <a:pPr>
              <a:defRPr/>
            </a:pPr>
            <a:r>
              <a:rPr lang="en-US" sz="3600" dirty="0">
                <a:solidFill>
                  <a:srgbClr val="FAFD00"/>
                </a:solidFill>
                <a:latin typeface="Times" pitchFamily="-112" charset="0"/>
                <a:ea typeface="+mn-ea"/>
                <a:cs typeface="+mn-cs"/>
              </a:rPr>
              <a:t>        </a:t>
            </a:r>
            <a:r>
              <a:rPr lang="en-US" sz="3600" b="1" dirty="0">
                <a:solidFill>
                  <a:srgbClr val="FAFD00"/>
                </a:solidFill>
                <a:latin typeface="Times" pitchFamily="-112" charset="0"/>
                <a:ea typeface="+mn-ea"/>
                <a:cs typeface="+mn-cs"/>
              </a:rPr>
              <a:t>LAND              SEED     BLESSING</a:t>
            </a:r>
          </a:p>
        </p:txBody>
      </p:sp>
      <p:sp>
        <p:nvSpPr>
          <p:cNvPr id="35843" name="Line 3"/>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4" name="Line 4"/>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5" name="Line 5"/>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6" name="Line 6"/>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7" name="Line 7"/>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grpSp>
        <p:nvGrpSpPr>
          <p:cNvPr id="169991" name="Group 8"/>
          <p:cNvGrpSpPr>
            <a:grpSpLocks/>
          </p:cNvGrpSpPr>
          <p:nvPr/>
        </p:nvGrpSpPr>
        <p:grpSpPr bwMode="auto">
          <a:xfrm>
            <a:off x="620713" y="160338"/>
            <a:ext cx="739775" cy="1430337"/>
            <a:chOff x="391" y="101"/>
            <a:chExt cx="466" cy="901"/>
          </a:xfrm>
        </p:grpSpPr>
        <p:sp>
          <p:nvSpPr>
            <p:cNvPr id="35849" name="Rectangle 9"/>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35850" name="Line 10"/>
            <p:cNvSpPr>
              <a:spLocks noChangeShapeType="1"/>
            </p:cNvSpPr>
            <p:nvPr/>
          </p:nvSpPr>
          <p:spPr bwMode="auto">
            <a:xfrm>
              <a:off x="566" y="528"/>
              <a:ext cx="187"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grpSp>
      <p:sp>
        <p:nvSpPr>
          <p:cNvPr id="35851" name="Text Box 11"/>
          <p:cNvSpPr txBox="1">
            <a:spLocks noChangeArrowheads="1"/>
          </p:cNvSpPr>
          <p:nvPr/>
        </p:nvSpPr>
        <p:spPr bwMode="auto">
          <a:xfrm>
            <a:off x="4114800" y="5759450"/>
            <a:ext cx="4572000" cy="641350"/>
          </a:xfrm>
          <a:prstGeom prst="rect">
            <a:avLst/>
          </a:prstGeom>
          <a:noFill/>
          <a:ln w="12700">
            <a:noFill/>
            <a:miter lim="800000"/>
            <a:headEnd/>
            <a:tailEnd/>
          </a:ln>
          <a:effectLst/>
        </p:spPr>
        <p:txBody>
          <a:bodyPr>
            <a:spAutoFit/>
          </a:bodyPr>
          <a:lstStyle/>
          <a:p>
            <a:pPr>
              <a:spcBef>
                <a:spcPct val="50000"/>
              </a:spcBef>
              <a:defRPr/>
            </a:pPr>
            <a:r>
              <a:rPr lang="en-US" sz="3600" b="1">
                <a:solidFill>
                  <a:srgbClr val="00FF00"/>
                </a:solidFill>
                <a:effectLst>
                  <a:outerShdw blurRad="63500" dist="88900" dir="2700000" algn="tl" rotWithShape="0">
                    <a:srgbClr val="000000">
                      <a:alpha val="90000"/>
                    </a:srgbClr>
                  </a:outerShdw>
                </a:effectLst>
                <a:latin typeface="Times" pitchFamily="-112" charset="0"/>
                <a:ea typeface="+mn-ea"/>
                <a:cs typeface="+mn-cs"/>
              </a:rPr>
              <a:t>• UNCONDITIONAL</a:t>
            </a:r>
          </a:p>
        </p:txBody>
      </p:sp>
      <p:sp>
        <p:nvSpPr>
          <p:cNvPr id="35852" name="Text Box 12"/>
          <p:cNvSpPr txBox="1">
            <a:spLocks noChangeArrowheads="1"/>
          </p:cNvSpPr>
          <p:nvPr/>
        </p:nvSpPr>
        <p:spPr bwMode="auto">
          <a:xfrm>
            <a:off x="2792413" y="4997450"/>
            <a:ext cx="2819400" cy="641350"/>
          </a:xfrm>
          <a:prstGeom prst="rect">
            <a:avLst/>
          </a:prstGeom>
          <a:noFill/>
          <a:ln w="12700">
            <a:noFill/>
            <a:miter lim="800000"/>
            <a:headEnd/>
            <a:tailEnd/>
          </a:ln>
          <a:effectLst/>
        </p:spPr>
        <p:txBody>
          <a:bodyPr>
            <a:spAutoFit/>
          </a:bodyPr>
          <a:lstStyle/>
          <a:p>
            <a:pPr>
              <a:spcBef>
                <a:spcPct val="50000"/>
              </a:spcBef>
              <a:defRPr/>
            </a:pPr>
            <a:r>
              <a:rPr lang="en-US" sz="3600" b="1">
                <a:solidFill>
                  <a:srgbClr val="00FF00"/>
                </a:solidFill>
                <a:effectLst>
                  <a:outerShdw blurRad="63500" dist="88900" dir="2700000" algn="tl" rotWithShape="0">
                    <a:srgbClr val="000000">
                      <a:alpha val="90000"/>
                    </a:srgbClr>
                  </a:outerShdw>
                </a:effectLst>
                <a:latin typeface="Times" pitchFamily="-112" charset="0"/>
                <a:ea typeface="+mn-ea"/>
                <a:cs typeface="+mn-cs"/>
              </a:rPr>
              <a:t>• ETERNAL</a:t>
            </a:r>
          </a:p>
        </p:txBody>
      </p:sp>
      <p:sp>
        <p:nvSpPr>
          <p:cNvPr id="35853" name="Rectangle 13"/>
          <p:cNvSpPr>
            <a:spLocks noChangeArrowheads="1"/>
          </p:cNvSpPr>
          <p:nvPr/>
        </p:nvSpPr>
        <p:spPr bwMode="auto">
          <a:xfrm>
            <a:off x="836613" y="4267200"/>
            <a:ext cx="2516187" cy="641350"/>
          </a:xfrm>
          <a:prstGeom prst="rect">
            <a:avLst/>
          </a:prstGeom>
          <a:noFill/>
          <a:ln w="12700">
            <a:noFill/>
            <a:miter lim="800000"/>
            <a:headEnd/>
            <a:tailEnd/>
          </a:ln>
          <a:effectLst/>
        </p:spPr>
        <p:txBody>
          <a:bodyPr wrap="none">
            <a:spAutoFit/>
          </a:bodyPr>
          <a:lstStyle/>
          <a:p>
            <a:pPr>
              <a:defRPr/>
            </a:pPr>
            <a:r>
              <a:rPr lang="en-US" sz="3600" b="1" dirty="0">
                <a:solidFill>
                  <a:srgbClr val="00FF00"/>
                </a:solidFill>
                <a:effectLst>
                  <a:outerShdw blurRad="63500" dist="88900" dir="2700000" algn="tl" rotWithShape="0">
                    <a:srgbClr val="000000">
                      <a:alpha val="90000"/>
                    </a:srgbClr>
                  </a:outerShdw>
                </a:effectLst>
                <a:latin typeface="Times" pitchFamily="-112" charset="0"/>
                <a:ea typeface="+mn-ea"/>
                <a:cs typeface="+mn-cs"/>
              </a:rPr>
              <a:t>• LITERAL</a:t>
            </a:r>
          </a:p>
        </p:txBody>
      </p:sp>
      <p:sp>
        <p:nvSpPr>
          <p:cNvPr id="169995" name="Text Box 14"/>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endParaRPr lang="en-US" sz="1600">
              <a:latin typeface="Comic Sans MS" charset="0"/>
            </a:endParaRPr>
          </a:p>
        </p:txBody>
      </p:sp>
      <p:sp>
        <p:nvSpPr>
          <p:cNvPr id="35855" name="Text Box 15"/>
          <p:cNvSpPr txBox="1">
            <a:spLocks noChangeArrowheads="1"/>
          </p:cNvSpPr>
          <p:nvPr/>
        </p:nvSpPr>
        <p:spPr bwMode="auto">
          <a:xfrm>
            <a:off x="1785938" y="0"/>
            <a:ext cx="2603500" cy="274638"/>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sz="1200" b="1">
                <a:latin typeface="Comic Sans MS" pitchFamily="-112" charset="0"/>
                <a:ea typeface="+mn-ea"/>
                <a:cs typeface="+mn-cs"/>
              </a:rPr>
              <a:t>Gen. 13:15; Gen. 15</a:t>
            </a:r>
          </a:p>
        </p:txBody>
      </p:sp>
      <p:pic>
        <p:nvPicPr>
          <p:cNvPr id="169997" name="Picture 16"/>
          <p:cNvPicPr>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97138" y="2235200"/>
            <a:ext cx="4276725" cy="1346200"/>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69998" name="Freeform 17"/>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69999" name="AutoShape 18"/>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70000" name="Rectangle 19"/>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70001" name="AutoShape 20"/>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0002" name="Line 21"/>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03" name="Line 22"/>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04" name="Rectangle 23"/>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0005" name="Rectangle 24"/>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70006" name="Rectangle 25"/>
          <p:cNvSpPr>
            <a:spLocks noChangeArrowheads="1"/>
          </p:cNvSpPr>
          <p:nvPr/>
        </p:nvSpPr>
        <p:spPr bwMode="auto">
          <a:xfrm>
            <a:off x="8175625" y="3654425"/>
            <a:ext cx="720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70007" name="Rectangle 26"/>
          <p:cNvSpPr>
            <a:spLocks noChangeArrowheads="1"/>
          </p:cNvSpPr>
          <p:nvPr/>
        </p:nvSpPr>
        <p:spPr bwMode="auto">
          <a:xfrm>
            <a:off x="8004175" y="3432175"/>
            <a:ext cx="771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70008" name="Line 27"/>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09" name="Line 28"/>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10" name="Line 29"/>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11" name="Text Box 30"/>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170012" name="Text Box 31"/>
          <p:cNvSpPr txBox="1">
            <a:spLocks noChangeArrowheads="1"/>
          </p:cNvSpPr>
          <p:nvPr/>
        </p:nvSpPr>
        <p:spPr bwMode="auto">
          <a:xfrm>
            <a:off x="8591550" y="641667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FFFF"/>
                </a:solidFill>
                <a:latin typeface="Arial" charset="0"/>
              </a:rPr>
              <a:t>3</a:t>
            </a:r>
          </a:p>
        </p:txBody>
      </p:sp>
      <p:sp>
        <p:nvSpPr>
          <p:cNvPr id="35872" name="Rectangle 32"/>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16</a:t>
            </a:r>
          </a:p>
        </p:txBody>
      </p:sp>
      <p:sp>
        <p:nvSpPr>
          <p:cNvPr id="170014" name="Text Box 33"/>
          <p:cNvSpPr txBox="1">
            <a:spLocks noChangeArrowheads="1"/>
          </p:cNvSpPr>
          <p:nvPr/>
        </p:nvSpPr>
        <p:spPr bwMode="auto">
          <a:xfrm>
            <a:off x="6992938"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rPr>
              <a:t>Handbook pg. 19-24</a:t>
            </a:r>
          </a:p>
        </p:txBody>
      </p:sp>
      <p:sp>
        <p:nvSpPr>
          <p:cNvPr id="170015" name="Rectangle 34"/>
          <p:cNvSpPr>
            <a:spLocks noGrp="1" noChangeArrowheads="1"/>
          </p:cNvSpPr>
          <p:nvPr>
            <p:ph type="title" idx="4294967295"/>
          </p:nvPr>
        </p:nvSpPr>
        <p:spPr bwMode="auto">
          <a:xfrm>
            <a:off x="4267200" y="0"/>
            <a:ext cx="4876800" cy="533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r>
              <a:rPr lang="en-US" sz="2000">
                <a:effectLst/>
                <a:latin typeface="Times" charset="0"/>
                <a:ea typeface="ＭＳ Ｐゴシック" charset="0"/>
                <a:cs typeface="ＭＳ Ｐゴシック" charset="0"/>
              </a:rPr>
              <a:t>Literal * Eternal * Unconditional</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853">
                                            <p:txEl>
                                              <p:pRg st="0" end="0"/>
                                            </p:txEl>
                                          </p:spTgt>
                                        </p:tgtEl>
                                        <p:attrNameLst>
                                          <p:attrName>style.visibility</p:attrName>
                                        </p:attrNameLst>
                                      </p:cBhvr>
                                      <p:to>
                                        <p:strVal val="visible"/>
                                      </p:to>
                                    </p:set>
                                    <p:animEffect transition="in" filter="box(out)">
                                      <p:cBhvr>
                                        <p:cTn id="7" dur="500"/>
                                        <p:tgtEl>
                                          <p:spTgt spid="358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852">
                                            <p:txEl>
                                              <p:pRg st="0" end="0"/>
                                            </p:txEl>
                                          </p:spTgt>
                                        </p:tgtEl>
                                        <p:attrNameLst>
                                          <p:attrName>style.visibility</p:attrName>
                                        </p:attrNameLst>
                                      </p:cBhvr>
                                      <p:to>
                                        <p:strVal val="visible"/>
                                      </p:to>
                                    </p:set>
                                    <p:animEffect transition="in" filter="box(out)">
                                      <p:cBhvr>
                                        <p:cTn id="12" dur="500"/>
                                        <p:tgtEl>
                                          <p:spTgt spid="358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851">
                                            <p:txEl>
                                              <p:pRg st="0" end="0"/>
                                            </p:txEl>
                                          </p:spTgt>
                                        </p:tgtEl>
                                        <p:attrNameLst>
                                          <p:attrName>style.visibility</p:attrName>
                                        </p:attrNameLst>
                                      </p:cBhvr>
                                      <p:to>
                                        <p:strVal val="visible"/>
                                      </p:to>
                                    </p:set>
                                    <p:animEffect transition="in" filter="box(out)">
                                      <p:cBhvr>
                                        <p:cTn id="17" dur="500"/>
                                        <p:tgtEl>
                                          <p:spTgt spid="35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build="p" autoUpdateAnimBg="0"/>
      <p:bldP spid="35852" grpId="0" build="p" autoUpdateAnimBg="0"/>
      <p:bldP spid="3585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219200"/>
            <a:ext cx="8534400" cy="5260975"/>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3200" b="1" baseline="30000" dirty="0">
                <a:effectLst>
                  <a:outerShdw blurRad="50800" dist="76200" dir="2700000" algn="tl" rotWithShape="0">
                    <a:srgbClr val="000000">
                      <a:alpha val="80000"/>
                    </a:srgbClr>
                  </a:outerShdw>
                </a:effectLst>
                <a:latin typeface="Times" pitchFamily="-112" charset="0"/>
                <a:ea typeface="+mn-ea"/>
                <a:cs typeface="+mn-cs"/>
              </a:rPr>
              <a:t>1</a:t>
            </a:r>
            <a:r>
              <a:rPr lang="en-US" sz="2800" b="1" dirty="0">
                <a:effectLst>
                  <a:outerShdw blurRad="50800" dist="76200" dir="2700000" algn="tl" rotWithShape="0">
                    <a:srgbClr val="000000">
                      <a:alpha val="80000"/>
                    </a:srgbClr>
                  </a:outerShdw>
                </a:effectLst>
                <a:latin typeface="Times" pitchFamily="-112" charset="0"/>
                <a:ea typeface="+mn-ea"/>
                <a:cs typeface="+mn-cs"/>
              </a:rPr>
              <a:t> </a:t>
            </a:r>
            <a:r>
              <a:rPr lang="en-US" sz="2800" b="1" dirty="0">
                <a:solidFill>
                  <a:srgbClr val="FFFF00"/>
                </a:solidFill>
                <a:effectLst>
                  <a:outerShdw blurRad="50800" dist="76200" dir="2700000" algn="tl" rotWithShape="0">
                    <a:srgbClr val="000000">
                      <a:alpha val="80000"/>
                    </a:srgbClr>
                  </a:outerShdw>
                </a:effectLst>
                <a:latin typeface="Times" pitchFamily="-112" charset="0"/>
                <a:ea typeface="+mn-ea"/>
                <a:cs typeface="+mn-cs"/>
              </a:rPr>
              <a:t>When</a:t>
            </a:r>
            <a:r>
              <a:rPr lang="en-US" sz="2800" b="1" dirty="0">
                <a:effectLst>
                  <a:outerShdw blurRad="50800" dist="76200" dir="2700000" algn="tl" rotWithShape="0">
                    <a:srgbClr val="000000">
                      <a:alpha val="80000"/>
                    </a:srgbClr>
                  </a:outerShdw>
                </a:effectLst>
                <a:latin typeface="Times" pitchFamily="-112" charset="0"/>
                <a:ea typeface="+mn-ea"/>
                <a:cs typeface="+mn-cs"/>
              </a:rPr>
              <a:t> all these blessings and curses I have set before you come upon you and you take them to heart wherever the Lord your God disperses you among the nations, </a:t>
            </a:r>
            <a:r>
              <a:rPr lang="en-US" sz="2800" b="1" baseline="30000" dirty="0">
                <a:effectLst>
                  <a:outerShdw blurRad="50800" dist="76200" dir="2700000" algn="tl" rotWithShape="0">
                    <a:srgbClr val="000000">
                      <a:alpha val="80000"/>
                    </a:srgbClr>
                  </a:outerShdw>
                </a:effectLst>
                <a:latin typeface="Times" pitchFamily="-112" charset="0"/>
                <a:ea typeface="+mn-ea"/>
                <a:cs typeface="+mn-cs"/>
              </a:rPr>
              <a:t>2</a:t>
            </a:r>
            <a:r>
              <a:rPr lang="en-US" sz="2800" b="1" dirty="0">
                <a:solidFill>
                  <a:srgbClr val="FFFF00"/>
                </a:solidFill>
                <a:effectLst>
                  <a:outerShdw blurRad="50800" dist="76200" dir="2700000" algn="tl" rotWithShape="0">
                    <a:srgbClr val="000000">
                      <a:alpha val="80000"/>
                    </a:srgbClr>
                  </a:outerShdw>
                </a:effectLst>
                <a:latin typeface="Times" pitchFamily="-112" charset="0"/>
                <a:ea typeface="+mn-ea"/>
                <a:cs typeface="+mn-cs"/>
              </a:rPr>
              <a:t>and when </a:t>
            </a:r>
            <a:r>
              <a:rPr lang="en-US" sz="2800" b="1" dirty="0">
                <a:effectLst>
                  <a:outerShdw blurRad="50800" dist="76200" dir="2700000" algn="tl" rotWithShape="0">
                    <a:srgbClr val="000000">
                      <a:alpha val="80000"/>
                    </a:srgbClr>
                  </a:outerShdw>
                </a:effectLst>
                <a:latin typeface="Times" pitchFamily="-112" charset="0"/>
                <a:ea typeface="+mn-ea"/>
                <a:cs typeface="+mn-cs"/>
              </a:rPr>
              <a:t>you and your children return to the Lord your God and obey him with all your heart and with all your soul according to everything I command you today, </a:t>
            </a:r>
            <a:r>
              <a:rPr lang="en-US" sz="2800" b="1" baseline="30000" dirty="0">
                <a:effectLst>
                  <a:outerShdw blurRad="50800" dist="76200" dir="2700000" algn="tl" rotWithShape="0">
                    <a:srgbClr val="000000">
                      <a:alpha val="80000"/>
                    </a:srgbClr>
                  </a:outerShdw>
                </a:effectLst>
                <a:latin typeface="Times" pitchFamily="-112" charset="0"/>
                <a:ea typeface="+mn-ea"/>
                <a:cs typeface="+mn-cs"/>
              </a:rPr>
              <a:t>3</a:t>
            </a:r>
            <a:r>
              <a:rPr lang="en-US" sz="2800" b="1" dirty="0">
                <a:solidFill>
                  <a:srgbClr val="FFFF00"/>
                </a:solidFill>
                <a:effectLst>
                  <a:outerShdw blurRad="50800" dist="76200" dir="2700000" algn="tl" rotWithShape="0">
                    <a:srgbClr val="000000">
                      <a:alpha val="80000"/>
                    </a:srgbClr>
                  </a:outerShdw>
                </a:effectLst>
                <a:latin typeface="Times" pitchFamily="-112" charset="0"/>
                <a:ea typeface="+mn-ea"/>
                <a:cs typeface="+mn-cs"/>
              </a:rPr>
              <a:t>then</a:t>
            </a:r>
            <a:r>
              <a:rPr lang="en-US" sz="2800" b="1" dirty="0">
                <a:effectLst>
                  <a:outerShdw blurRad="50800" dist="76200" dir="2700000" algn="tl" rotWithShape="0">
                    <a:srgbClr val="000000">
                      <a:alpha val="80000"/>
                    </a:srgbClr>
                  </a:outerShdw>
                </a:effectLst>
                <a:latin typeface="Times" pitchFamily="-112" charset="0"/>
                <a:ea typeface="+mn-ea"/>
                <a:cs typeface="+mn-cs"/>
              </a:rPr>
              <a:t> the Lord your God will restore your fortunes and have compassion on you and gather you again from all the nations where he scattered you. </a:t>
            </a:r>
            <a:r>
              <a:rPr lang="en-US" sz="2800" b="1" baseline="30000" dirty="0">
                <a:effectLst>
                  <a:outerShdw blurRad="50800" dist="76200" dir="2700000" algn="tl" rotWithShape="0">
                    <a:srgbClr val="000000">
                      <a:alpha val="80000"/>
                    </a:srgbClr>
                  </a:outerShdw>
                </a:effectLst>
                <a:latin typeface="Times" pitchFamily="-112" charset="0"/>
                <a:ea typeface="+mn-ea"/>
                <a:cs typeface="+mn-cs"/>
              </a:rPr>
              <a:t>4</a:t>
            </a:r>
            <a:r>
              <a:rPr lang="en-US" sz="2800" b="1" dirty="0">
                <a:effectLst>
                  <a:outerShdw blurRad="50800" dist="76200" dir="2700000" algn="tl" rotWithShape="0">
                    <a:srgbClr val="000000">
                      <a:alpha val="80000"/>
                    </a:srgbClr>
                  </a:outerShdw>
                </a:effectLst>
                <a:latin typeface="Times" pitchFamily="-112" charset="0"/>
                <a:ea typeface="+mn-ea"/>
                <a:cs typeface="+mn-cs"/>
              </a:rPr>
              <a:t>Even if you have been banished to the most distant land under the heavens, from there the Lord your God will gather you and bring you back </a:t>
            </a:r>
            <a:r>
              <a:rPr lang="en-US" b="1" dirty="0">
                <a:effectLst>
                  <a:outerShdw blurRad="50800" dist="76200" dir="2700000" algn="tl" rotWithShape="0">
                    <a:srgbClr val="000000">
                      <a:alpha val="80000"/>
                    </a:srgbClr>
                  </a:outerShdw>
                </a:effectLst>
                <a:latin typeface="Times" pitchFamily="-112" charset="0"/>
                <a:ea typeface="+mn-ea"/>
                <a:cs typeface="+mn-cs"/>
              </a:rPr>
              <a:t>(NIV).</a:t>
            </a:r>
          </a:p>
        </p:txBody>
      </p:sp>
      <p:sp>
        <p:nvSpPr>
          <p:cNvPr id="23555" name="Rectangle 3"/>
          <p:cNvSpPr>
            <a:spLocks noChangeArrowheads="1"/>
          </p:cNvSpPr>
          <p:nvPr/>
        </p:nvSpPr>
        <p:spPr bwMode="auto">
          <a:xfrm>
            <a:off x="1674813" y="954088"/>
            <a:ext cx="7089775" cy="341312"/>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ctr">
              <a:lnSpc>
                <a:spcPct val="50000"/>
              </a:lnSpc>
              <a:spcBef>
                <a:spcPct val="50000"/>
              </a:spcBef>
              <a:defRPr/>
            </a:pPr>
            <a:r>
              <a:rPr lang="en-US" sz="2800" b="1">
                <a:solidFill>
                  <a:srgbClr val="00FFCC"/>
                </a:solidFill>
                <a:latin typeface="Times" charset="0"/>
              </a:rPr>
              <a:t>EXILE &amp; RETURN PROMISED</a:t>
            </a:r>
            <a:endParaRPr lang="en-US" sz="2800" b="1">
              <a:solidFill>
                <a:schemeClr val="tx2"/>
              </a:solidFill>
              <a:latin typeface="Times" charset="0"/>
            </a:endParaRPr>
          </a:p>
        </p:txBody>
      </p:sp>
      <p:sp>
        <p:nvSpPr>
          <p:cNvPr id="2355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23557"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3558" name="Oval 6"/>
          <p:cNvSpPr>
            <a:spLocks noChangeArrowheads="1"/>
          </p:cNvSpPr>
          <p:nvPr/>
        </p:nvSpPr>
        <p:spPr bwMode="auto">
          <a:xfrm>
            <a:off x="4724400" y="2057400"/>
            <a:ext cx="16510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172038" name="Text Box 25"/>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A27C"/>
                </a:solidFill>
                <a:latin typeface="Comic Sans MS" charset="0"/>
              </a:rPr>
              <a:t> </a:t>
            </a:r>
          </a:p>
        </p:txBody>
      </p:sp>
      <p:sp>
        <p:nvSpPr>
          <p:cNvPr id="23578" name="Rectangle 26"/>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27</a:t>
            </a:r>
          </a:p>
        </p:txBody>
      </p:sp>
      <p:sp>
        <p:nvSpPr>
          <p:cNvPr id="172040" name="Text Box 28"/>
          <p:cNvSpPr txBox="1">
            <a:spLocks noChangeArrowheads="1"/>
          </p:cNvSpPr>
          <p:nvPr/>
        </p:nvSpPr>
        <p:spPr bwMode="auto">
          <a:xfrm>
            <a:off x="8610600" y="0"/>
            <a:ext cx="533400" cy="457200"/>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44</a:t>
            </a:r>
            <a:endParaRPr lang="en-US">
              <a:solidFill>
                <a:schemeClr val="tx2"/>
              </a:solidFill>
              <a:latin typeface="Times New Roman" charset="0"/>
            </a:endParaRPr>
          </a:p>
        </p:txBody>
      </p:sp>
      <p:sp>
        <p:nvSpPr>
          <p:cNvPr id="23581" name="Rectangle 29"/>
          <p:cNvSpPr>
            <a:spLocks noGrp="1" noChangeArrowheads="1"/>
          </p:cNvSpPr>
          <p:nvPr>
            <p:ph type="title" idx="4294967295"/>
          </p:nvPr>
        </p:nvSpPr>
        <p:spPr bwMode="auto">
          <a:xfrm>
            <a:off x="1143000" y="304800"/>
            <a:ext cx="7772400" cy="685800"/>
          </a:xfrm>
          <a:prstGeom prst="rect">
            <a:avLst/>
          </a:prstGeom>
          <a:ln>
            <a:miter lim="800000"/>
            <a:headEnd/>
            <a:tailEnd/>
          </a:ln>
          <a:effectLst>
            <a:outerShdw blurRad="63500" dist="35921" dir="2700000" algn="ctr" rotWithShape="0">
              <a:srgbClr val="000000">
                <a:alpha val="74998"/>
              </a:srgbClr>
            </a:outerShdw>
          </a:effectLst>
        </p:spPr>
        <p:txBody>
          <a:bodyPr/>
          <a:lstStyle/>
          <a:p>
            <a:pPr algn="ctr" eaLnBrk="1" hangingPunct="1">
              <a:defRPr/>
            </a:pPr>
            <a:r>
              <a:rPr lang="en-US" sz="3200" b="1">
                <a:solidFill>
                  <a:schemeClr val="tx1"/>
                </a:solidFill>
                <a:effectLst/>
                <a:latin typeface="Times" charset="0"/>
                <a:ea typeface="ＭＳ Ｐゴシック" charset="0"/>
                <a:cs typeface="ＭＳ Ｐゴシック" charset="0"/>
              </a:rPr>
              <a:t>Deuteronomy</a:t>
            </a:r>
            <a:r>
              <a:rPr lang="en-US" sz="2800">
                <a:effectLst/>
                <a:latin typeface="Times" charset="0"/>
                <a:ea typeface="ＭＳ Ｐゴシック" charset="0"/>
                <a:cs typeface="ＭＳ Ｐゴシック" charset="0"/>
              </a:rPr>
              <a:t> </a:t>
            </a:r>
            <a:r>
              <a:rPr lang="en-US" sz="3200" b="1">
                <a:solidFill>
                  <a:schemeClr val="tx1"/>
                </a:solidFill>
                <a:effectLst/>
                <a:latin typeface="Times" charset="0"/>
                <a:ea typeface="ＭＳ Ｐゴシック" charset="0"/>
                <a:cs typeface="ＭＳ Ｐゴシック" charset="0"/>
              </a:rPr>
              <a:t>30:1-4</a:t>
            </a:r>
            <a:endParaRPr lang="en-US">
              <a:latin typeface="Times" charset="0"/>
              <a:ea typeface="ＭＳ Ｐゴシック" charset="0"/>
              <a:cs typeface="ＭＳ Ｐゴシック" charset="0"/>
            </a:endParaRPr>
          </a:p>
        </p:txBody>
      </p:sp>
      <p:sp>
        <p:nvSpPr>
          <p:cNvPr id="30" name="Oval 6"/>
          <p:cNvSpPr>
            <a:spLocks noChangeArrowheads="1"/>
          </p:cNvSpPr>
          <p:nvPr/>
        </p:nvSpPr>
        <p:spPr bwMode="auto">
          <a:xfrm>
            <a:off x="6705600" y="2514600"/>
            <a:ext cx="12192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1" name="Oval 6"/>
          <p:cNvSpPr>
            <a:spLocks noChangeArrowheads="1"/>
          </p:cNvSpPr>
          <p:nvPr/>
        </p:nvSpPr>
        <p:spPr bwMode="auto">
          <a:xfrm>
            <a:off x="5791200" y="3810000"/>
            <a:ext cx="18034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2" name="Oval 6"/>
          <p:cNvSpPr>
            <a:spLocks noChangeArrowheads="1"/>
          </p:cNvSpPr>
          <p:nvPr/>
        </p:nvSpPr>
        <p:spPr bwMode="auto">
          <a:xfrm>
            <a:off x="3200400" y="5905500"/>
            <a:ext cx="26670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ppt_w</p:attrName>
                                        </p:attrNameLst>
                                      </p:cBhvr>
                                      <p:tavLst>
                                        <p:tav tm="0">
                                          <p:val>
                                            <p:fltVal val="0"/>
                                          </p:val>
                                        </p:tav>
                                        <p:tav tm="100000">
                                          <p:val>
                                            <p:strVal val="#ppt_w"/>
                                          </p:val>
                                        </p:tav>
                                      </p:tavLst>
                                    </p:anim>
                                    <p:anim calcmode="lin" valueType="num">
                                      <p:cBhvr>
                                        <p:cTn id="8" dur="500" fill="hold"/>
                                        <p:tgtEl>
                                          <p:spTgt spid="23558"/>
                                        </p:tgtEl>
                                        <p:attrNameLst>
                                          <p:attrName>ppt_h</p:attrName>
                                        </p:attrNameLst>
                                      </p:cBhvr>
                                      <p:tavLst>
                                        <p:tav tm="0">
                                          <p:val>
                                            <p:fltVal val="0"/>
                                          </p:val>
                                        </p:tav>
                                        <p:tav tm="100000">
                                          <p:val>
                                            <p:strVal val="#ppt_h"/>
                                          </p:val>
                                        </p:tav>
                                      </p:tavLst>
                                    </p:anim>
                                    <p:anim calcmode="lin" valueType="num">
                                      <p:cBhvr>
                                        <p:cTn id="9" dur="500" fill="hold"/>
                                        <p:tgtEl>
                                          <p:spTgt spid="23558"/>
                                        </p:tgtEl>
                                        <p:attrNameLst>
                                          <p:attrName>ppt_x</p:attrName>
                                        </p:attrNameLst>
                                      </p:cBhvr>
                                      <p:tavLst>
                                        <p:tav tm="0">
                                          <p:val>
                                            <p:fltVal val="0.5"/>
                                          </p:val>
                                        </p:tav>
                                        <p:tav tm="100000">
                                          <p:val>
                                            <p:strVal val="#ppt_x"/>
                                          </p:val>
                                        </p:tav>
                                      </p:tavLst>
                                    </p:anim>
                                    <p:anim calcmode="lin" valueType="num">
                                      <p:cBhvr>
                                        <p:cTn id="10" dur="500" fill="hold"/>
                                        <p:tgtEl>
                                          <p:spTgt spid="2355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 calcmode="lin" valueType="num">
                                      <p:cBhvr>
                                        <p:cTn id="16" dur="500" fill="hold"/>
                                        <p:tgtEl>
                                          <p:spTgt spid="30"/>
                                        </p:tgtEl>
                                        <p:attrNameLst>
                                          <p:attrName>ppt_x</p:attrName>
                                        </p:attrNameLst>
                                      </p:cBhvr>
                                      <p:tavLst>
                                        <p:tav tm="0">
                                          <p:val>
                                            <p:fltVal val="0.5"/>
                                          </p:val>
                                        </p:tav>
                                        <p:tav tm="100000">
                                          <p:val>
                                            <p:strVal val="#ppt_x"/>
                                          </p:val>
                                        </p:tav>
                                      </p:tavLst>
                                    </p:anim>
                                    <p:anim calcmode="lin" valueType="num">
                                      <p:cBhvr>
                                        <p:cTn id="17" dur="500" fill="hold"/>
                                        <p:tgtEl>
                                          <p:spTgt spid="30"/>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 calcmode="lin" valueType="num">
                                      <p:cBhvr>
                                        <p:cTn id="23" dur="500" fill="hold"/>
                                        <p:tgtEl>
                                          <p:spTgt spid="31"/>
                                        </p:tgtEl>
                                        <p:attrNameLst>
                                          <p:attrName>ppt_x</p:attrName>
                                        </p:attrNameLst>
                                      </p:cBhvr>
                                      <p:tavLst>
                                        <p:tav tm="0">
                                          <p:val>
                                            <p:fltVal val="0.5"/>
                                          </p:val>
                                        </p:tav>
                                        <p:tav tm="100000">
                                          <p:val>
                                            <p:strVal val="#ppt_x"/>
                                          </p:val>
                                        </p:tav>
                                      </p:tavLst>
                                    </p:anim>
                                    <p:anim calcmode="lin" valueType="num">
                                      <p:cBhvr>
                                        <p:cTn id="24" dur="500" fill="hold"/>
                                        <p:tgtEl>
                                          <p:spTgt spid="31"/>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 calcmode="lin" valueType="num">
                                      <p:cBhvr>
                                        <p:cTn id="30" dur="500" fill="hold"/>
                                        <p:tgtEl>
                                          <p:spTgt spid="32"/>
                                        </p:tgtEl>
                                        <p:attrNameLst>
                                          <p:attrName>ppt_x</p:attrName>
                                        </p:attrNameLst>
                                      </p:cBhvr>
                                      <p:tavLst>
                                        <p:tav tm="0">
                                          <p:val>
                                            <p:fltVal val="0.5"/>
                                          </p:val>
                                        </p:tav>
                                        <p:tav tm="100000">
                                          <p:val>
                                            <p:strVal val="#ppt_x"/>
                                          </p:val>
                                        </p:tav>
                                      </p:tavLst>
                                    </p:anim>
                                    <p:anim calcmode="lin" valueType="num">
                                      <p:cBhvr>
                                        <p:cTn id="31"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6000" b="1">
                <a:latin typeface="Arial" charset="0"/>
                <a:ea typeface="ＭＳ Ｐゴシック" charset="0"/>
                <a:cs typeface="ＭＳ Ｐゴシック" charset="0"/>
              </a:rPr>
              <a:t>Types of Covenants</a:t>
            </a:r>
          </a:p>
        </p:txBody>
      </p:sp>
      <p:grpSp>
        <p:nvGrpSpPr>
          <p:cNvPr id="137218" name="Group 3"/>
          <p:cNvGrpSpPr>
            <a:grpSpLocks noChangeAspect="1"/>
          </p:cNvGrpSpPr>
          <p:nvPr/>
        </p:nvGrpSpPr>
        <p:grpSpPr bwMode="auto">
          <a:xfrm>
            <a:off x="381000" y="1066800"/>
            <a:ext cx="8763000" cy="2908300"/>
            <a:chOff x="164" y="1021"/>
            <a:chExt cx="1874" cy="2328"/>
          </a:xfrm>
        </p:grpSpPr>
        <p:sp>
          <p:nvSpPr>
            <p:cNvPr id="137222" name="AutoShape 4"/>
            <p:cNvSpPr>
              <a:spLocks noChangeAspect="1" noChangeArrowheads="1" noTextEdit="1"/>
            </p:cNvSpPr>
            <p:nvPr/>
          </p:nvSpPr>
          <p:spPr bwMode="auto">
            <a:xfrm>
              <a:off x="164" y="1021"/>
              <a:ext cx="1874" cy="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37223" name="_s15365"/>
            <p:cNvCxnSpPr>
              <a:cxnSpLocks noChangeShapeType="1"/>
              <a:stCxn id="137227" idx="0"/>
              <a:endCxn id="137225" idx="2"/>
            </p:cNvCxnSpPr>
            <p:nvPr/>
          </p:nvCxnSpPr>
          <p:spPr bwMode="auto">
            <a:xfrm rot="5400000" flipH="1">
              <a:off x="1298" y="1786"/>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37224" name="_s15366"/>
            <p:cNvCxnSpPr>
              <a:cxnSpLocks noChangeShapeType="1"/>
              <a:stCxn id="137226" idx="0"/>
              <a:endCxn id="137225" idx="2"/>
            </p:cNvCxnSpPr>
            <p:nvPr/>
          </p:nvCxnSpPr>
          <p:spPr bwMode="auto">
            <a:xfrm rot="-5400000">
              <a:off x="794" y="1786"/>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37225" name="_s15367"/>
            <p:cNvSpPr>
              <a:spLocks noChangeArrowheads="1"/>
            </p:cNvSpPr>
            <p:nvPr/>
          </p:nvSpPr>
          <p:spPr bwMode="auto">
            <a:xfrm>
              <a:off x="631" y="1409"/>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Covenants</a:t>
              </a:r>
            </a:p>
          </p:txBody>
        </p:sp>
        <p:sp>
          <p:nvSpPr>
            <p:cNvPr id="137226" name="_s15368"/>
            <p:cNvSpPr>
              <a:spLocks noChangeArrowheads="1"/>
            </p:cNvSpPr>
            <p:nvPr/>
          </p:nvSpPr>
          <p:spPr bwMode="auto">
            <a:xfrm>
              <a:off x="164" y="2092"/>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en-US" sz="4000" b="1" dirty="0">
                  <a:latin typeface="Arial" charset="0"/>
                </a:rPr>
                <a:t>Conditional</a:t>
              </a:r>
            </a:p>
          </p:txBody>
        </p:sp>
        <p:sp>
          <p:nvSpPr>
            <p:cNvPr id="137227" name="_s15369"/>
            <p:cNvSpPr>
              <a:spLocks noChangeArrowheads="1"/>
            </p:cNvSpPr>
            <p:nvPr/>
          </p:nvSpPr>
          <p:spPr bwMode="auto">
            <a:xfrm>
              <a:off x="1173" y="2092"/>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en-US" sz="4000" b="1" dirty="0">
                  <a:latin typeface="Arial" charset="0"/>
                </a:rPr>
                <a:t>Unconditional</a:t>
              </a:r>
            </a:p>
          </p:txBody>
        </p:sp>
      </p:grpSp>
      <p:sp>
        <p:nvSpPr>
          <p:cNvPr id="137219" name="Text Box 10"/>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37</a:t>
            </a:r>
          </a:p>
        </p:txBody>
      </p:sp>
      <p:pic>
        <p:nvPicPr>
          <p:cNvPr id="15372" name="Picture 12" descr="j0195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65475"/>
            <a:ext cx="2514600" cy="233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1" name="Text Box 11"/>
          <p:cNvSpPr txBox="1">
            <a:spLocks noChangeArrowheads="1"/>
          </p:cNvSpPr>
          <p:nvPr/>
        </p:nvSpPr>
        <p:spPr bwMode="auto">
          <a:xfrm>
            <a:off x="1371600" y="5440188"/>
            <a:ext cx="7162800" cy="1373188"/>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defRPr/>
            </a:pPr>
            <a:r>
              <a:rPr lang="en-US" sz="2800" b="1" dirty="0">
                <a:effectLst>
                  <a:outerShdw blurRad="38100" dist="38100" dir="2700000" algn="tl">
                    <a:srgbClr val="000000"/>
                  </a:outerShdw>
                </a:effectLst>
              </a:rPr>
              <a:t>Thought Question for Small Groups:</a:t>
            </a:r>
          </a:p>
          <a:p>
            <a:pPr algn="ctr">
              <a:defRPr/>
            </a:pPr>
            <a:r>
              <a:rPr lang="en-US" sz="2800" b="1" dirty="0">
                <a:effectLst>
                  <a:outerShdw blurRad="38100" dist="38100" dir="2700000" algn="tl">
                    <a:srgbClr val="000000"/>
                  </a:outerShdw>
                </a:effectLst>
              </a:rPr>
              <a:t>Does God consider marriage a conditional or unconditional covenant?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dissolve">
                                      <p:cBhvr>
                                        <p:cTn id="7" dur="500"/>
                                        <p:tgtEl>
                                          <p:spTgt spid="15371"/>
                                        </p:tgtEl>
                                      </p:cBhvr>
                                    </p:animEffect>
                                  </p:childTnLst>
                                </p:cTn>
                              </p:par>
                              <p:par>
                                <p:cTn id="8" presetID="9" presetClass="entr" presetSubtype="0" fill="hold" nodeType="withEffect">
                                  <p:stCondLst>
                                    <p:cond delay="0"/>
                                  </p:stCondLst>
                                  <p:childTnLst>
                                    <p:set>
                                      <p:cBhvr>
                                        <p:cTn id="9" dur="1" fill="hold">
                                          <p:stCondLst>
                                            <p:cond delay="0"/>
                                          </p:stCondLst>
                                        </p:cTn>
                                        <p:tgtEl>
                                          <p:spTgt spid="15372"/>
                                        </p:tgtEl>
                                        <p:attrNameLst>
                                          <p:attrName>style.visibility</p:attrName>
                                        </p:attrNameLst>
                                      </p:cBhvr>
                                      <p:to>
                                        <p:strVal val="visible"/>
                                      </p:to>
                                    </p:set>
                                    <p:animEffect transition="in" filter="dissolve">
                                      <p:cBhvr>
                                        <p:cTn id="10"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008063" y="1754188"/>
            <a:ext cx="7110412" cy="4206875"/>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a:latin typeface="Times" pitchFamily="-112" charset="0"/>
                <a:ea typeface="+mn-ea"/>
                <a:cs typeface="+mn-cs"/>
              </a:rPr>
              <a:t>                 </a:t>
            </a:r>
            <a:endParaRPr lang="en-US" sz="2400" b="1">
              <a:latin typeface="Times" pitchFamily="-112" charset="0"/>
              <a:ea typeface="+mn-ea"/>
              <a:cs typeface="+mn-cs"/>
            </a:endParaRPr>
          </a:p>
          <a:p>
            <a:pPr>
              <a:defRPr/>
            </a:pPr>
            <a:r>
              <a:rPr lang="en-US" sz="2400" b="1">
                <a:latin typeface="Times" pitchFamily="-112" charset="0"/>
                <a:ea typeface="+mn-ea"/>
                <a:cs typeface="+mn-cs"/>
              </a:rPr>
              <a:t>	</a:t>
            </a:r>
            <a:r>
              <a:rPr lang="en-US" sz="3200" b="1" baseline="30000">
                <a:latin typeface="Times" pitchFamily="-112" charset="0"/>
                <a:ea typeface="+mn-ea"/>
                <a:cs typeface="+mn-cs"/>
              </a:rPr>
              <a:t>5</a:t>
            </a:r>
            <a:r>
              <a:rPr lang="en-US" sz="2800" b="1">
                <a:latin typeface="Times" pitchFamily="-112" charset="0"/>
                <a:ea typeface="+mn-ea"/>
                <a:cs typeface="+mn-cs"/>
              </a:rPr>
              <a:t> He will bring you to </a:t>
            </a:r>
            <a:r>
              <a:rPr lang="en-US" sz="2800" b="1">
                <a:solidFill>
                  <a:srgbClr val="FFFF00"/>
                </a:solidFill>
                <a:latin typeface="Times" pitchFamily="-112" charset="0"/>
                <a:ea typeface="+mn-ea"/>
                <a:cs typeface="+mn-cs"/>
              </a:rPr>
              <a:t>the land</a:t>
            </a:r>
            <a:r>
              <a:rPr lang="en-US" sz="2800" b="1">
                <a:solidFill>
                  <a:schemeClr val="tx2"/>
                </a:solidFill>
                <a:latin typeface="Times" pitchFamily="-112" charset="0"/>
                <a:ea typeface="+mn-ea"/>
                <a:cs typeface="+mn-cs"/>
              </a:rPr>
              <a:t> </a:t>
            </a:r>
            <a:r>
              <a:rPr lang="en-US" sz="2800" b="1">
                <a:solidFill>
                  <a:srgbClr val="66FF66"/>
                </a:solidFill>
                <a:latin typeface="Times" pitchFamily="-112" charset="0"/>
                <a:ea typeface="+mn-ea"/>
                <a:cs typeface="+mn-cs"/>
              </a:rPr>
              <a:t>that belonged to your fathers, and you will take possession of it.</a:t>
            </a:r>
            <a:r>
              <a:rPr lang="en-US" sz="2800" b="1">
                <a:solidFill>
                  <a:schemeClr val="tx2"/>
                </a:solidFill>
                <a:latin typeface="Times" pitchFamily="-112" charset="0"/>
                <a:ea typeface="+mn-ea"/>
                <a:cs typeface="+mn-cs"/>
              </a:rPr>
              <a:t>  </a:t>
            </a:r>
            <a:r>
              <a:rPr lang="en-US" sz="2800" b="1">
                <a:latin typeface="Times" pitchFamily="-112" charset="0"/>
                <a:ea typeface="+mn-ea"/>
                <a:cs typeface="+mn-cs"/>
              </a:rPr>
              <a:t>He will make you more prosperous and numerous than your fathers.</a:t>
            </a:r>
          </a:p>
          <a:p>
            <a:pPr>
              <a:defRPr/>
            </a:pPr>
            <a:r>
              <a:rPr lang="en-US" sz="3200" b="1" baseline="30000">
                <a:latin typeface="Times" pitchFamily="-112" charset="0"/>
                <a:ea typeface="+mn-ea"/>
                <a:cs typeface="+mn-cs"/>
              </a:rPr>
              <a:t>  	6 </a:t>
            </a:r>
            <a:r>
              <a:rPr lang="en-US" sz="2800" b="1">
                <a:latin typeface="Times" pitchFamily="-112" charset="0"/>
                <a:ea typeface="+mn-ea"/>
                <a:cs typeface="+mn-cs"/>
              </a:rPr>
              <a:t>The Lord your </a:t>
            </a:r>
            <a:r>
              <a:rPr lang="en-US" sz="2800" b="1">
                <a:solidFill>
                  <a:srgbClr val="66FF66"/>
                </a:solidFill>
                <a:latin typeface="Times" pitchFamily="-112" charset="0"/>
                <a:ea typeface="+mn-ea"/>
                <a:cs typeface="+mn-cs"/>
              </a:rPr>
              <a:t>God will circumcise your hearts and the hearts of your descendants</a:t>
            </a:r>
            <a:r>
              <a:rPr lang="en-US" sz="2800" b="1">
                <a:solidFill>
                  <a:schemeClr val="tx2"/>
                </a:solidFill>
                <a:latin typeface="Times" pitchFamily="-112" charset="0"/>
                <a:ea typeface="+mn-ea"/>
                <a:cs typeface="+mn-cs"/>
              </a:rPr>
              <a:t> </a:t>
            </a:r>
            <a:r>
              <a:rPr lang="en-US" sz="2800" b="1">
                <a:latin typeface="Times" pitchFamily="-112" charset="0"/>
                <a:ea typeface="+mn-ea"/>
                <a:cs typeface="+mn-cs"/>
              </a:rPr>
              <a:t>so that you may love him with all your heart and with all your soul, and live.                 </a:t>
            </a:r>
            <a:r>
              <a:rPr lang="en-US" b="1">
                <a:latin typeface="Times" pitchFamily="-112" charset="0"/>
                <a:ea typeface="+mn-ea"/>
                <a:cs typeface="+mn-cs"/>
              </a:rPr>
              <a:t>(NIV)</a:t>
            </a:r>
          </a:p>
        </p:txBody>
      </p:sp>
      <p:sp>
        <p:nvSpPr>
          <p:cNvPr id="23555" name="Rectangle 3"/>
          <p:cNvSpPr>
            <a:spLocks noChangeArrowheads="1"/>
          </p:cNvSpPr>
          <p:nvPr/>
        </p:nvSpPr>
        <p:spPr bwMode="auto">
          <a:xfrm>
            <a:off x="1674813" y="1373188"/>
            <a:ext cx="7089775" cy="341312"/>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ctr">
              <a:lnSpc>
                <a:spcPct val="50000"/>
              </a:lnSpc>
              <a:spcBef>
                <a:spcPct val="50000"/>
              </a:spcBef>
              <a:defRPr/>
            </a:pPr>
            <a:r>
              <a:rPr lang="en-US" sz="2800" b="1">
                <a:solidFill>
                  <a:srgbClr val="00FFCC"/>
                </a:solidFill>
                <a:latin typeface="Times" charset="0"/>
              </a:rPr>
              <a:t>THE LAND PROMISES</a:t>
            </a:r>
            <a:endParaRPr lang="en-US" sz="2800" b="1">
              <a:solidFill>
                <a:schemeClr val="tx2"/>
              </a:solidFill>
              <a:latin typeface="Times" charset="0"/>
            </a:endParaRPr>
          </a:p>
        </p:txBody>
      </p:sp>
      <p:sp>
        <p:nvSpPr>
          <p:cNvPr id="2355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23557"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3558" name="Oval 6"/>
          <p:cNvSpPr>
            <a:spLocks noChangeArrowheads="1"/>
          </p:cNvSpPr>
          <p:nvPr/>
        </p:nvSpPr>
        <p:spPr bwMode="auto">
          <a:xfrm>
            <a:off x="5118100" y="2146300"/>
            <a:ext cx="16510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174086" name="Rectangle 7"/>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4087" name="Rectangle 8"/>
          <p:cNvSpPr>
            <a:spLocks noChangeArrowheads="1"/>
          </p:cNvSpPr>
          <p:nvPr/>
        </p:nvSpPr>
        <p:spPr bwMode="auto">
          <a:xfrm>
            <a:off x="8121650" y="4356100"/>
            <a:ext cx="293688" cy="21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b="1">
                <a:solidFill>
                  <a:srgbClr val="000000"/>
                </a:solidFill>
                <a:latin typeface="Helvetica" charset="0"/>
              </a:rPr>
              <a:t>40</a:t>
            </a:r>
          </a:p>
        </p:txBody>
      </p:sp>
      <p:sp>
        <p:nvSpPr>
          <p:cNvPr id="174088" name="AutoShape 9"/>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74089" name="Rectangle 10"/>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74090" name="AutoShape 11"/>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4091" name="Line 12"/>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092" name="Line 13"/>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093" name="Line 14"/>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094" name="Line 15"/>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095" name="Line 16"/>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096" name="Rectangle 17"/>
          <p:cNvSpPr>
            <a:spLocks noChangeArrowheads="1"/>
          </p:cNvSpPr>
          <p:nvPr/>
        </p:nvSpPr>
        <p:spPr bwMode="auto">
          <a:xfrm>
            <a:off x="8007350" y="34290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MOSES</a:t>
            </a:r>
          </a:p>
        </p:txBody>
      </p:sp>
      <p:sp>
        <p:nvSpPr>
          <p:cNvPr id="174097" name="Rectangle 18"/>
          <p:cNvSpPr>
            <a:spLocks noChangeArrowheads="1"/>
          </p:cNvSpPr>
          <p:nvPr/>
        </p:nvSpPr>
        <p:spPr bwMode="auto">
          <a:xfrm>
            <a:off x="8156575" y="3841750"/>
            <a:ext cx="4540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Sinai</a:t>
            </a:r>
          </a:p>
        </p:txBody>
      </p:sp>
      <p:sp>
        <p:nvSpPr>
          <p:cNvPr id="174098" name="Rectangle 19"/>
          <p:cNvSpPr>
            <a:spLocks noChangeArrowheads="1"/>
          </p:cNvSpPr>
          <p:nvPr/>
        </p:nvSpPr>
        <p:spPr bwMode="auto">
          <a:xfrm>
            <a:off x="8075613" y="4025900"/>
            <a:ext cx="644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M - C - C</a:t>
            </a:r>
          </a:p>
        </p:txBody>
      </p:sp>
      <p:sp>
        <p:nvSpPr>
          <p:cNvPr id="174099" name="Rectangle 20"/>
          <p:cNvSpPr>
            <a:spLocks noChangeArrowheads="1"/>
          </p:cNvSpPr>
          <p:nvPr/>
        </p:nvSpPr>
        <p:spPr bwMode="auto">
          <a:xfrm>
            <a:off x="7912100" y="4197350"/>
            <a:ext cx="10128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Kadesh Barnea</a:t>
            </a:r>
          </a:p>
        </p:txBody>
      </p:sp>
      <p:sp>
        <p:nvSpPr>
          <p:cNvPr id="174100" name="Rectangle 21"/>
          <p:cNvSpPr>
            <a:spLocks noChangeArrowheads="1"/>
          </p:cNvSpPr>
          <p:nvPr/>
        </p:nvSpPr>
        <p:spPr bwMode="auto">
          <a:xfrm>
            <a:off x="8267700" y="4381500"/>
            <a:ext cx="3079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40</a:t>
            </a:r>
          </a:p>
        </p:txBody>
      </p:sp>
      <p:sp>
        <p:nvSpPr>
          <p:cNvPr id="174101" name="Rectangle 22"/>
          <p:cNvSpPr>
            <a:spLocks noChangeArrowheads="1"/>
          </p:cNvSpPr>
          <p:nvPr/>
        </p:nvSpPr>
        <p:spPr bwMode="auto">
          <a:xfrm>
            <a:off x="8032750" y="4552950"/>
            <a:ext cx="7651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5 Sermons</a:t>
            </a:r>
          </a:p>
        </p:txBody>
      </p:sp>
      <p:sp>
        <p:nvSpPr>
          <p:cNvPr id="174102" name="Line 23"/>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03" name="Rectangle 24"/>
          <p:cNvSpPr>
            <a:spLocks noChangeArrowheads="1"/>
          </p:cNvSpPr>
          <p:nvPr/>
        </p:nvSpPr>
        <p:spPr bwMode="auto">
          <a:xfrm>
            <a:off x="8120063" y="36703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Exodus</a:t>
            </a:r>
          </a:p>
        </p:txBody>
      </p:sp>
      <p:sp>
        <p:nvSpPr>
          <p:cNvPr id="174104" name="Text Box 25"/>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A27C"/>
                </a:solidFill>
                <a:latin typeface="Comic Sans MS" charset="0"/>
              </a:rPr>
              <a:t> </a:t>
            </a:r>
          </a:p>
        </p:txBody>
      </p:sp>
      <p:sp>
        <p:nvSpPr>
          <p:cNvPr id="23578" name="Rectangle 26"/>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27</a:t>
            </a:r>
          </a:p>
        </p:txBody>
      </p:sp>
      <p:sp>
        <p:nvSpPr>
          <p:cNvPr id="174106" name="Text Box 27"/>
          <p:cNvSpPr txBox="1">
            <a:spLocks noChangeArrowheads="1"/>
          </p:cNvSpPr>
          <p:nvPr/>
        </p:nvSpPr>
        <p:spPr bwMode="auto">
          <a:xfrm>
            <a:off x="6992938"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rPr>
              <a:t>Handbook pg. 26-29</a:t>
            </a:r>
          </a:p>
        </p:txBody>
      </p:sp>
      <p:sp>
        <p:nvSpPr>
          <p:cNvPr id="23581" name="Rectangle 29"/>
          <p:cNvSpPr>
            <a:spLocks noGrp="1" noChangeArrowheads="1"/>
          </p:cNvSpPr>
          <p:nvPr>
            <p:ph type="title" idx="4294967295"/>
          </p:nvPr>
        </p:nvSpPr>
        <p:spPr bwMode="auto">
          <a:xfrm>
            <a:off x="1143000" y="687388"/>
            <a:ext cx="7772400" cy="685800"/>
          </a:xfrm>
          <a:prstGeom prst="rect">
            <a:avLst/>
          </a:prstGeom>
          <a:ln>
            <a:miter lim="800000"/>
            <a:headEnd/>
            <a:tailEnd/>
          </a:ln>
          <a:effectLst>
            <a:outerShdw blurRad="63500" dist="35921" dir="2700000" algn="ctr" rotWithShape="0">
              <a:srgbClr val="000000">
                <a:alpha val="74998"/>
              </a:srgbClr>
            </a:outerShdw>
          </a:effectLst>
        </p:spPr>
        <p:txBody>
          <a:bodyPr/>
          <a:lstStyle/>
          <a:p>
            <a:pPr algn="ctr" eaLnBrk="1" hangingPunct="1">
              <a:defRPr/>
            </a:pPr>
            <a:r>
              <a:rPr lang="en-US" sz="3200" b="1">
                <a:solidFill>
                  <a:schemeClr val="tx1"/>
                </a:solidFill>
                <a:effectLst/>
                <a:latin typeface="Times" charset="0"/>
                <a:ea typeface="ＭＳ Ｐゴシック" charset="0"/>
                <a:cs typeface="ＭＳ Ｐゴシック" charset="0"/>
              </a:rPr>
              <a:t>Deuteronomy</a:t>
            </a:r>
            <a:r>
              <a:rPr lang="en-US" sz="2800">
                <a:effectLst/>
                <a:latin typeface="Times" charset="0"/>
                <a:ea typeface="ＭＳ Ｐゴシック" charset="0"/>
                <a:cs typeface="ＭＳ Ｐゴシック" charset="0"/>
              </a:rPr>
              <a:t> </a:t>
            </a:r>
            <a:r>
              <a:rPr lang="en-US" sz="3200" b="1">
                <a:solidFill>
                  <a:schemeClr val="tx1"/>
                </a:solidFill>
                <a:effectLst/>
                <a:latin typeface="Times" charset="0"/>
                <a:ea typeface="ＭＳ Ｐゴシック" charset="0"/>
                <a:cs typeface="ＭＳ Ｐゴシック" charset="0"/>
              </a:rPr>
              <a:t>30:5-6</a:t>
            </a:r>
            <a:endParaRPr lang="en-US">
              <a:latin typeface="Times" charset="0"/>
              <a:ea typeface="ＭＳ Ｐゴシック" charset="0"/>
              <a:cs typeface="ＭＳ Ｐゴシック" charset="0"/>
            </a:endParaRPr>
          </a:p>
        </p:txBody>
      </p:sp>
      <p:sp>
        <p:nvSpPr>
          <p:cNvPr id="174108" name="Text Box 28"/>
          <p:cNvSpPr txBox="1">
            <a:spLocks noChangeArrowheads="1"/>
          </p:cNvSpPr>
          <p:nvPr/>
        </p:nvSpPr>
        <p:spPr bwMode="auto">
          <a:xfrm>
            <a:off x="8610600" y="0"/>
            <a:ext cx="533400" cy="457200"/>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44</a:t>
            </a:r>
            <a:endParaRPr lang="en-US">
              <a:solidFill>
                <a:schemeClr val="tx2"/>
              </a:solidFill>
              <a:latin typeface="Times New Roman"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ppt_w</p:attrName>
                                        </p:attrNameLst>
                                      </p:cBhvr>
                                      <p:tavLst>
                                        <p:tav tm="0">
                                          <p:val>
                                            <p:fltVal val="0"/>
                                          </p:val>
                                        </p:tav>
                                        <p:tav tm="100000">
                                          <p:val>
                                            <p:strVal val="#ppt_w"/>
                                          </p:val>
                                        </p:tav>
                                      </p:tavLst>
                                    </p:anim>
                                    <p:anim calcmode="lin" valueType="num">
                                      <p:cBhvr>
                                        <p:cTn id="8" dur="500" fill="hold"/>
                                        <p:tgtEl>
                                          <p:spTgt spid="23558"/>
                                        </p:tgtEl>
                                        <p:attrNameLst>
                                          <p:attrName>ppt_h</p:attrName>
                                        </p:attrNameLst>
                                      </p:cBhvr>
                                      <p:tavLst>
                                        <p:tav tm="0">
                                          <p:val>
                                            <p:fltVal val="0"/>
                                          </p:val>
                                        </p:tav>
                                        <p:tav tm="100000">
                                          <p:val>
                                            <p:strVal val="#ppt_h"/>
                                          </p:val>
                                        </p:tav>
                                      </p:tavLst>
                                    </p:anim>
                                    <p:anim calcmode="lin" valueType="num">
                                      <p:cBhvr>
                                        <p:cTn id="9" dur="500" fill="hold"/>
                                        <p:tgtEl>
                                          <p:spTgt spid="23558"/>
                                        </p:tgtEl>
                                        <p:attrNameLst>
                                          <p:attrName>ppt_x</p:attrName>
                                        </p:attrNameLst>
                                      </p:cBhvr>
                                      <p:tavLst>
                                        <p:tav tm="0">
                                          <p:val>
                                            <p:fltVal val="0.5"/>
                                          </p:val>
                                        </p:tav>
                                        <p:tav tm="100000">
                                          <p:val>
                                            <p:strVal val="#ppt_x"/>
                                          </p:val>
                                        </p:tav>
                                      </p:tavLst>
                                    </p:anim>
                                    <p:anim calcmode="lin" valueType="num">
                                      <p:cBhvr>
                                        <p:cTn id="10" dur="500" fill="hold"/>
                                        <p:tgtEl>
                                          <p:spTgt spid="235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5725" y="954088"/>
            <a:ext cx="8942388" cy="319881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3600" dirty="0">
                <a:solidFill>
                  <a:srgbClr val="FAFD00"/>
                </a:solidFill>
                <a:latin typeface="Times" pitchFamily="-112" charset="0"/>
                <a:ea typeface="+mn-ea"/>
                <a:cs typeface="+mn-cs"/>
              </a:rPr>
              <a:t>Abrahamic Covenant</a:t>
            </a:r>
          </a:p>
          <a:p>
            <a:pPr algn="ctr">
              <a:defRPr/>
            </a:pPr>
            <a:r>
              <a:rPr lang="en-US" sz="3200" i="1" dirty="0">
                <a:solidFill>
                  <a:srgbClr val="00FF00"/>
                </a:solidFill>
                <a:latin typeface="Times" pitchFamily="-112" charset="0"/>
                <a:ea typeface="+mn-ea"/>
                <a:cs typeface="+mn-cs"/>
              </a:rPr>
              <a:t>Gen. 12:1-3</a:t>
            </a:r>
          </a:p>
          <a:p>
            <a:pPr algn="ctr">
              <a:defRPr/>
            </a:pPr>
            <a:endParaRPr lang="en-US" sz="3200" i="1" dirty="0">
              <a:solidFill>
                <a:srgbClr val="00FF00"/>
              </a:solidFill>
              <a:latin typeface="Times" pitchFamily="-112" charset="0"/>
              <a:ea typeface="+mn-ea"/>
              <a:cs typeface="+mn-cs"/>
            </a:endParaRPr>
          </a:p>
          <a:p>
            <a:pPr algn="ctr">
              <a:defRPr/>
            </a:pPr>
            <a:endParaRPr lang="en-US" sz="3200" i="1" dirty="0">
              <a:solidFill>
                <a:srgbClr val="00FF00"/>
              </a:solidFill>
              <a:latin typeface="Times" pitchFamily="-112" charset="0"/>
              <a:ea typeface="+mn-ea"/>
              <a:cs typeface="+mn-cs"/>
            </a:endParaRPr>
          </a:p>
          <a:p>
            <a:pPr algn="ctr">
              <a:defRPr/>
            </a:pPr>
            <a:endParaRPr lang="en-US" sz="3600" dirty="0">
              <a:solidFill>
                <a:srgbClr val="00DFCA"/>
              </a:solidFill>
              <a:latin typeface="Times" pitchFamily="-112" charset="0"/>
              <a:ea typeface="+mn-ea"/>
              <a:cs typeface="+mn-cs"/>
            </a:endParaRPr>
          </a:p>
          <a:p>
            <a:pPr>
              <a:defRPr/>
            </a:pPr>
            <a:r>
              <a:rPr lang="en-US" sz="3600" dirty="0">
                <a:solidFill>
                  <a:srgbClr val="FAFD00"/>
                </a:solidFill>
                <a:latin typeface="Times" pitchFamily="-112" charset="0"/>
                <a:ea typeface="+mn-ea"/>
                <a:cs typeface="+mn-cs"/>
              </a:rPr>
              <a:t>        </a:t>
            </a:r>
            <a:r>
              <a:rPr lang="en-US" sz="3600" dirty="0">
                <a:solidFill>
                  <a:srgbClr val="00FF00"/>
                </a:solidFill>
                <a:latin typeface="Times" pitchFamily="-112" charset="0"/>
                <a:ea typeface="+mn-ea"/>
                <a:cs typeface="+mn-cs"/>
              </a:rPr>
              <a:t>LAND              SEED     BLESSING</a:t>
            </a:r>
          </a:p>
        </p:txBody>
      </p:sp>
      <p:sp>
        <p:nvSpPr>
          <p:cNvPr id="24579" name="Line 3"/>
          <p:cNvSpPr>
            <a:spLocks noChangeShapeType="1"/>
          </p:cNvSpPr>
          <p:nvPr/>
        </p:nvSpPr>
        <p:spPr bwMode="auto">
          <a:xfrm>
            <a:off x="4537075" y="2208213"/>
            <a:ext cx="1588" cy="788987"/>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0" name="Line 4"/>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1" name="Line 5"/>
          <p:cNvSpPr>
            <a:spLocks noChangeShapeType="1"/>
          </p:cNvSpPr>
          <p:nvPr/>
        </p:nvSpPr>
        <p:spPr bwMode="auto">
          <a:xfrm>
            <a:off x="7334250" y="3036888"/>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2" name="Line 6"/>
          <p:cNvSpPr>
            <a:spLocks noChangeShapeType="1"/>
          </p:cNvSpPr>
          <p:nvPr/>
        </p:nvSpPr>
        <p:spPr bwMode="auto">
          <a:xfrm>
            <a:off x="4538663" y="3052763"/>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3" name="Line 7"/>
          <p:cNvSpPr>
            <a:spLocks noChangeShapeType="1"/>
          </p:cNvSpPr>
          <p:nvPr/>
        </p:nvSpPr>
        <p:spPr bwMode="auto">
          <a:xfrm>
            <a:off x="1795463" y="3054350"/>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4" name="Rectangle 8"/>
          <p:cNvSpPr>
            <a:spLocks noChangeArrowheads="1"/>
          </p:cNvSpPr>
          <p:nvPr/>
        </p:nvSpPr>
        <p:spPr bwMode="auto">
          <a:xfrm>
            <a:off x="3203575" y="4879975"/>
            <a:ext cx="2663825" cy="9461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24585" name="Rectangle 9"/>
          <p:cNvSpPr>
            <a:spLocks noChangeArrowheads="1"/>
          </p:cNvSpPr>
          <p:nvPr/>
        </p:nvSpPr>
        <p:spPr bwMode="auto">
          <a:xfrm>
            <a:off x="6134100" y="4914900"/>
            <a:ext cx="2119313" cy="5191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24586" name="Rectangle 10"/>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24587" name="Line 11"/>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8" name="Rectangle 12"/>
          <p:cNvSpPr>
            <a:spLocks noChangeArrowheads="1"/>
          </p:cNvSpPr>
          <p:nvPr/>
        </p:nvSpPr>
        <p:spPr bwMode="auto">
          <a:xfrm>
            <a:off x="733425" y="4899025"/>
            <a:ext cx="2293938" cy="520700"/>
          </a:xfrm>
          <a:prstGeom prst="rect">
            <a:avLst/>
          </a:prstGeom>
          <a:noFill/>
          <a:ln w="12700">
            <a:noFill/>
            <a:miter lim="800000"/>
            <a:headEnd/>
            <a:tailEnd/>
          </a:ln>
          <a:effectLst>
            <a:outerShdw blurRad="63500" dist="46662" dir="3284183" algn="ctr" rotWithShape="0">
              <a:schemeClr val="bg2">
                <a:alpha val="74998"/>
              </a:schemeClr>
            </a:outerShdw>
          </a:effectLst>
        </p:spPr>
        <p:txBody>
          <a:bodyPr wrap="none" lIns="90487" tIns="44450" rIns="90487" bIns="44450">
            <a:spAutoFit/>
          </a:bodyPr>
          <a:lstStyle/>
          <a:p>
            <a:pPr>
              <a:defRPr/>
            </a:pPr>
            <a:r>
              <a:rPr lang="en-US" sz="2800" i="1" dirty="0">
                <a:solidFill>
                  <a:srgbClr val="00FF00"/>
                </a:solidFill>
                <a:latin typeface="Times" pitchFamily="-112" charset="0"/>
                <a:ea typeface="+mn-ea"/>
                <a:cs typeface="+mn-cs"/>
              </a:rPr>
              <a:t>Deut. 30:1-10</a:t>
            </a:r>
          </a:p>
        </p:txBody>
      </p:sp>
      <p:sp>
        <p:nvSpPr>
          <p:cNvPr id="24589" name="Rectangle 13"/>
          <p:cNvSpPr>
            <a:spLocks noChangeArrowheads="1"/>
          </p:cNvSpPr>
          <p:nvPr/>
        </p:nvSpPr>
        <p:spPr bwMode="auto">
          <a:xfrm>
            <a:off x="654050" y="4113213"/>
            <a:ext cx="231775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4000" dirty="0">
                <a:solidFill>
                  <a:srgbClr val="FAFD00"/>
                </a:solidFill>
                <a:latin typeface="Times" pitchFamily="-112" charset="0"/>
                <a:ea typeface="+mn-ea"/>
                <a:cs typeface="+mn-cs"/>
              </a:rPr>
              <a:t>Israel</a:t>
            </a:r>
          </a:p>
        </p:txBody>
      </p:sp>
      <p:sp>
        <p:nvSpPr>
          <p:cNvPr id="24590" name="Rectangle 14"/>
          <p:cNvSpPr>
            <a:spLocks noChangeArrowheads="1"/>
          </p:cNvSpPr>
          <p:nvPr/>
        </p:nvSpPr>
        <p:spPr bwMode="auto">
          <a:xfrm>
            <a:off x="635000" y="3468688"/>
            <a:ext cx="2489200" cy="2082800"/>
          </a:xfrm>
          <a:prstGeom prst="rect">
            <a:avLst/>
          </a:prstGeom>
          <a:noFill/>
          <a:ln w="508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24591" name="Oval 15"/>
          <p:cNvSpPr>
            <a:spLocks noChangeArrowheads="1"/>
          </p:cNvSpPr>
          <p:nvPr/>
        </p:nvSpPr>
        <p:spPr bwMode="auto">
          <a:xfrm>
            <a:off x="361950" y="4065588"/>
            <a:ext cx="2887663" cy="746125"/>
          </a:xfrm>
          <a:prstGeom prst="ellipse">
            <a:avLst/>
          </a:prstGeom>
          <a:noFill/>
          <a:ln w="50800">
            <a:solidFill>
              <a:srgbClr val="FAFD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grpSp>
        <p:nvGrpSpPr>
          <p:cNvPr id="176143" name="Group 16"/>
          <p:cNvGrpSpPr>
            <a:grpSpLocks/>
          </p:cNvGrpSpPr>
          <p:nvPr/>
        </p:nvGrpSpPr>
        <p:grpSpPr bwMode="auto">
          <a:xfrm>
            <a:off x="7912100" y="3429000"/>
            <a:ext cx="1012825" cy="1349375"/>
            <a:chOff x="4984" y="2160"/>
            <a:chExt cx="638" cy="850"/>
          </a:xfrm>
        </p:grpSpPr>
        <p:sp>
          <p:nvSpPr>
            <p:cNvPr id="176149" name="Rectangle 17"/>
            <p:cNvSpPr>
              <a:spLocks noChangeArrowheads="1"/>
            </p:cNvSpPr>
            <p:nvPr/>
          </p:nvSpPr>
          <p:spPr bwMode="auto">
            <a:xfrm>
              <a:off x="5151" y="2774"/>
              <a:ext cx="160" cy="7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6150" name="Rectangle 18"/>
            <p:cNvSpPr>
              <a:spLocks noChangeArrowheads="1"/>
            </p:cNvSpPr>
            <p:nvPr/>
          </p:nvSpPr>
          <p:spPr bwMode="auto">
            <a:xfrm>
              <a:off x="5116" y="2744"/>
              <a:ext cx="185"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b="1">
                  <a:solidFill>
                    <a:srgbClr val="000000"/>
                  </a:solidFill>
                  <a:latin typeface="Helvetica" charset="0"/>
                </a:rPr>
                <a:t>40</a:t>
              </a:r>
            </a:p>
          </p:txBody>
        </p:sp>
        <p:sp>
          <p:nvSpPr>
            <p:cNvPr id="176151" name="AutoShape 19"/>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76152" name="Rectangle 20"/>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76153" name="AutoShape 21"/>
            <p:cNvSpPr>
              <a:spLocks noChangeArrowheads="1"/>
            </p:cNvSpPr>
            <p:nvPr/>
          </p:nvSpPr>
          <p:spPr bwMode="auto">
            <a:xfrm>
              <a:off x="5020" y="2196"/>
              <a:ext cx="440" cy="2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6154" name="Line 22"/>
            <p:cNvSpPr>
              <a:spLocks noChangeShapeType="1"/>
            </p:cNvSpPr>
            <p:nvPr/>
          </p:nvSpPr>
          <p:spPr bwMode="auto">
            <a:xfrm>
              <a:off x="5035" y="2418"/>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55" name="Line 23"/>
            <p:cNvSpPr>
              <a:spLocks noChangeShapeType="1"/>
            </p:cNvSpPr>
            <p:nvPr/>
          </p:nvSpPr>
          <p:spPr bwMode="auto">
            <a:xfrm>
              <a:off x="5035" y="2530"/>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56" name="Line 24"/>
            <p:cNvSpPr>
              <a:spLocks noChangeShapeType="1"/>
            </p:cNvSpPr>
            <p:nvPr/>
          </p:nvSpPr>
          <p:spPr bwMode="auto">
            <a:xfrm>
              <a:off x="5035" y="2642"/>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57" name="Line 25"/>
            <p:cNvSpPr>
              <a:spLocks noChangeShapeType="1"/>
            </p:cNvSpPr>
            <p:nvPr/>
          </p:nvSpPr>
          <p:spPr bwMode="auto">
            <a:xfrm>
              <a:off x="5035" y="2754"/>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58" name="Line 26"/>
            <p:cNvSpPr>
              <a:spLocks noChangeShapeType="1"/>
            </p:cNvSpPr>
            <p:nvPr/>
          </p:nvSpPr>
          <p:spPr bwMode="auto">
            <a:xfrm>
              <a:off x="5043" y="2866"/>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59" name="Rectangle 27"/>
            <p:cNvSpPr>
              <a:spLocks noChangeArrowheads="1"/>
            </p:cNvSpPr>
            <p:nvPr/>
          </p:nvSpPr>
          <p:spPr bwMode="auto">
            <a:xfrm>
              <a:off x="5044" y="2160"/>
              <a:ext cx="374"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MOSES</a:t>
              </a:r>
            </a:p>
          </p:txBody>
        </p:sp>
        <p:sp>
          <p:nvSpPr>
            <p:cNvPr id="176160" name="Rectangle 28"/>
            <p:cNvSpPr>
              <a:spLocks noChangeArrowheads="1"/>
            </p:cNvSpPr>
            <p:nvPr/>
          </p:nvSpPr>
          <p:spPr bwMode="auto">
            <a:xfrm>
              <a:off x="5138" y="2420"/>
              <a:ext cx="286"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Sinai</a:t>
              </a:r>
            </a:p>
          </p:txBody>
        </p:sp>
        <p:sp>
          <p:nvSpPr>
            <p:cNvPr id="176161" name="Rectangle 29"/>
            <p:cNvSpPr>
              <a:spLocks noChangeArrowheads="1"/>
            </p:cNvSpPr>
            <p:nvPr/>
          </p:nvSpPr>
          <p:spPr bwMode="auto">
            <a:xfrm>
              <a:off x="5087" y="2536"/>
              <a:ext cx="406"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M - C - C</a:t>
              </a:r>
            </a:p>
          </p:txBody>
        </p:sp>
        <p:sp>
          <p:nvSpPr>
            <p:cNvPr id="176162" name="Rectangle 30"/>
            <p:cNvSpPr>
              <a:spLocks noChangeArrowheads="1"/>
            </p:cNvSpPr>
            <p:nvPr/>
          </p:nvSpPr>
          <p:spPr bwMode="auto">
            <a:xfrm>
              <a:off x="4984" y="2644"/>
              <a:ext cx="638"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Kadesh Barnea</a:t>
              </a:r>
            </a:p>
          </p:txBody>
        </p:sp>
        <p:sp>
          <p:nvSpPr>
            <p:cNvPr id="176163" name="Rectangle 31"/>
            <p:cNvSpPr>
              <a:spLocks noChangeArrowheads="1"/>
            </p:cNvSpPr>
            <p:nvPr/>
          </p:nvSpPr>
          <p:spPr bwMode="auto">
            <a:xfrm>
              <a:off x="5208" y="2760"/>
              <a:ext cx="194"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40</a:t>
              </a:r>
            </a:p>
          </p:txBody>
        </p:sp>
        <p:sp>
          <p:nvSpPr>
            <p:cNvPr id="176164" name="Rectangle 32"/>
            <p:cNvSpPr>
              <a:spLocks noChangeArrowheads="1"/>
            </p:cNvSpPr>
            <p:nvPr/>
          </p:nvSpPr>
          <p:spPr bwMode="auto">
            <a:xfrm>
              <a:off x="5060" y="2868"/>
              <a:ext cx="482"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5 Sermons</a:t>
              </a:r>
            </a:p>
          </p:txBody>
        </p:sp>
        <p:sp>
          <p:nvSpPr>
            <p:cNvPr id="176165" name="Line 33"/>
            <p:cNvSpPr>
              <a:spLocks noChangeShapeType="1"/>
            </p:cNvSpPr>
            <p:nvPr/>
          </p:nvSpPr>
          <p:spPr bwMode="auto">
            <a:xfrm>
              <a:off x="5031" y="297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66" name="Rectangle 34"/>
            <p:cNvSpPr>
              <a:spLocks noChangeArrowheads="1"/>
            </p:cNvSpPr>
            <p:nvPr/>
          </p:nvSpPr>
          <p:spPr bwMode="auto">
            <a:xfrm>
              <a:off x="5115" y="2312"/>
              <a:ext cx="374"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Exodus</a:t>
              </a:r>
            </a:p>
          </p:txBody>
        </p:sp>
      </p:grpSp>
      <p:sp>
        <p:nvSpPr>
          <p:cNvPr id="176144" name="Text Box 35"/>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A27C"/>
                </a:solidFill>
                <a:latin typeface="Comic Sans MS" charset="0"/>
              </a:rPr>
              <a:t> </a:t>
            </a:r>
          </a:p>
        </p:txBody>
      </p:sp>
      <p:sp>
        <p:nvSpPr>
          <p:cNvPr id="24612" name="Rectangle 36"/>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28</a:t>
            </a:r>
          </a:p>
        </p:txBody>
      </p:sp>
      <p:sp>
        <p:nvSpPr>
          <p:cNvPr id="176146" name="Text Box 37"/>
          <p:cNvSpPr txBox="1">
            <a:spLocks noChangeArrowheads="1"/>
          </p:cNvSpPr>
          <p:nvPr/>
        </p:nvSpPr>
        <p:spPr bwMode="auto">
          <a:xfrm>
            <a:off x="6992938"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rPr>
              <a:t>Handbook pg. 26-29</a:t>
            </a:r>
          </a:p>
        </p:txBody>
      </p:sp>
      <p:sp>
        <p:nvSpPr>
          <p:cNvPr id="176147" name="Text Box 38"/>
          <p:cNvSpPr txBox="1">
            <a:spLocks noChangeArrowheads="1"/>
          </p:cNvSpPr>
          <p:nvPr/>
        </p:nvSpPr>
        <p:spPr bwMode="auto">
          <a:xfrm>
            <a:off x="8458200" y="152400"/>
            <a:ext cx="533400" cy="457200"/>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43</a:t>
            </a:r>
            <a:endParaRPr lang="en-US">
              <a:solidFill>
                <a:schemeClr val="tx2"/>
              </a:solidFill>
              <a:latin typeface="Times New Roman" charset="0"/>
            </a:endParaRPr>
          </a:p>
        </p:txBody>
      </p:sp>
      <p:sp>
        <p:nvSpPr>
          <p:cNvPr id="24615" name="Rectangle 39"/>
          <p:cNvSpPr>
            <a:spLocks noGrp="1" noChangeArrowheads="1"/>
          </p:cNvSpPr>
          <p:nvPr>
            <p:ph type="title" idx="4294967295"/>
          </p:nvPr>
        </p:nvSpPr>
        <p:spPr bwMode="auto">
          <a:xfrm>
            <a:off x="685800" y="-685800"/>
            <a:ext cx="5562600" cy="571500"/>
          </a:xfrm>
          <a:prstGeom prst="rect">
            <a:avLst/>
          </a:prstGeom>
          <a:ln>
            <a:miter lim="800000"/>
            <a:headEnd/>
            <a:tailEnd/>
          </a:ln>
        </p:spPr>
        <p:txBody>
          <a:bodyPr/>
          <a:lstStyle/>
          <a:p>
            <a:pPr eaLnBrk="1" hangingPunct="1">
              <a:defRPr/>
            </a:pPr>
            <a:r>
              <a:rPr lang="en-US">
                <a:latin typeface="Times" charset="0"/>
                <a:ea typeface="ＭＳ Ｐゴシック" charset="0"/>
                <a:cs typeface="ＭＳ Ｐゴシック" charset="0"/>
              </a:rPr>
              <a:t>Palestinian Covenant</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90"/>
                                        </p:tgtEl>
                                        <p:attrNameLst>
                                          <p:attrName>style.visibility</p:attrName>
                                        </p:attrNameLst>
                                      </p:cBhvr>
                                      <p:to>
                                        <p:strVal val="visible"/>
                                      </p:to>
                                    </p:set>
                                    <p:anim calcmode="lin" valueType="num">
                                      <p:cBhvr additive="base">
                                        <p:cTn id="7" dur="500" fill="hold"/>
                                        <p:tgtEl>
                                          <p:spTgt spid="24590"/>
                                        </p:tgtEl>
                                        <p:attrNameLst>
                                          <p:attrName>ppt_x</p:attrName>
                                        </p:attrNameLst>
                                      </p:cBhvr>
                                      <p:tavLst>
                                        <p:tav tm="0">
                                          <p:val>
                                            <p:strVal val="0-#ppt_w/2"/>
                                          </p:val>
                                        </p:tav>
                                        <p:tav tm="100000">
                                          <p:val>
                                            <p:strVal val="#ppt_x"/>
                                          </p:val>
                                        </p:tav>
                                      </p:tavLst>
                                    </p:anim>
                                    <p:anim calcmode="lin" valueType="num">
                                      <p:cBhvr additive="base">
                                        <p:cTn id="8" dur="500" fill="hold"/>
                                        <p:tgtEl>
                                          <p:spTgt spid="245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
                                  </p:stCondLst>
                                  <p:childTnLst>
                                    <p:set>
                                      <p:cBhvr>
                                        <p:cTn id="11" dur="1" fill="hold">
                                          <p:stCondLst>
                                            <p:cond delay="0"/>
                                          </p:stCondLst>
                                        </p:cTn>
                                        <p:tgtEl>
                                          <p:spTgt spid="24589"/>
                                        </p:tgtEl>
                                        <p:attrNameLst>
                                          <p:attrName>style.visibility</p:attrName>
                                        </p:attrNameLst>
                                      </p:cBhvr>
                                      <p:to>
                                        <p:strVal val="visible"/>
                                      </p:to>
                                    </p:set>
                                    <p:anim calcmode="lin" valueType="num">
                                      <p:cBhvr additive="base">
                                        <p:cTn id="12" dur="500" fill="hold"/>
                                        <p:tgtEl>
                                          <p:spTgt spid="24589"/>
                                        </p:tgtEl>
                                        <p:attrNameLst>
                                          <p:attrName>ppt_x</p:attrName>
                                        </p:attrNameLst>
                                      </p:cBhvr>
                                      <p:tavLst>
                                        <p:tav tm="0">
                                          <p:val>
                                            <p:strVal val="0-#ppt_w/2"/>
                                          </p:val>
                                        </p:tav>
                                        <p:tav tm="100000">
                                          <p:val>
                                            <p:strVal val="#ppt_x"/>
                                          </p:val>
                                        </p:tav>
                                      </p:tavLst>
                                    </p:anim>
                                    <p:anim calcmode="lin" valueType="num">
                                      <p:cBhvr additive="base">
                                        <p:cTn id="13" dur="500" fill="hold"/>
                                        <p:tgtEl>
                                          <p:spTgt spid="2458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3" presetClass="entr" presetSubtype="528" fill="hold" grpId="0" nodeType="afterEffect">
                                  <p:stCondLst>
                                    <p:cond delay="100"/>
                                  </p:stCondLst>
                                  <p:childTnLst>
                                    <p:set>
                                      <p:cBhvr>
                                        <p:cTn id="16" dur="1" fill="hold">
                                          <p:stCondLst>
                                            <p:cond delay="0"/>
                                          </p:stCondLst>
                                        </p:cTn>
                                        <p:tgtEl>
                                          <p:spTgt spid="24591"/>
                                        </p:tgtEl>
                                        <p:attrNameLst>
                                          <p:attrName>style.visibility</p:attrName>
                                        </p:attrNameLst>
                                      </p:cBhvr>
                                      <p:to>
                                        <p:strVal val="visible"/>
                                      </p:to>
                                    </p:set>
                                    <p:anim calcmode="lin" valueType="num">
                                      <p:cBhvr>
                                        <p:cTn id="17" dur="500" fill="hold"/>
                                        <p:tgtEl>
                                          <p:spTgt spid="24591"/>
                                        </p:tgtEl>
                                        <p:attrNameLst>
                                          <p:attrName>ppt_w</p:attrName>
                                        </p:attrNameLst>
                                      </p:cBhvr>
                                      <p:tavLst>
                                        <p:tav tm="0">
                                          <p:val>
                                            <p:fltVal val="0"/>
                                          </p:val>
                                        </p:tav>
                                        <p:tav tm="100000">
                                          <p:val>
                                            <p:strVal val="#ppt_w"/>
                                          </p:val>
                                        </p:tav>
                                      </p:tavLst>
                                    </p:anim>
                                    <p:anim calcmode="lin" valueType="num">
                                      <p:cBhvr>
                                        <p:cTn id="18" dur="500" fill="hold"/>
                                        <p:tgtEl>
                                          <p:spTgt spid="24591"/>
                                        </p:tgtEl>
                                        <p:attrNameLst>
                                          <p:attrName>ppt_h</p:attrName>
                                        </p:attrNameLst>
                                      </p:cBhvr>
                                      <p:tavLst>
                                        <p:tav tm="0">
                                          <p:val>
                                            <p:fltVal val="0"/>
                                          </p:val>
                                        </p:tav>
                                        <p:tav tm="100000">
                                          <p:val>
                                            <p:strVal val="#ppt_h"/>
                                          </p:val>
                                        </p:tav>
                                      </p:tavLst>
                                    </p:anim>
                                    <p:anim calcmode="lin" valueType="num">
                                      <p:cBhvr>
                                        <p:cTn id="19" dur="500" fill="hold"/>
                                        <p:tgtEl>
                                          <p:spTgt spid="24591"/>
                                        </p:tgtEl>
                                        <p:attrNameLst>
                                          <p:attrName>ppt_x</p:attrName>
                                        </p:attrNameLst>
                                      </p:cBhvr>
                                      <p:tavLst>
                                        <p:tav tm="0">
                                          <p:val>
                                            <p:fltVal val="0.5"/>
                                          </p:val>
                                        </p:tav>
                                        <p:tav tm="100000">
                                          <p:val>
                                            <p:strVal val="#ppt_x"/>
                                          </p:val>
                                        </p:tav>
                                      </p:tavLst>
                                    </p:anim>
                                    <p:anim calcmode="lin" valueType="num">
                                      <p:cBhvr>
                                        <p:cTn id="20" dur="500" fill="hold"/>
                                        <p:tgtEl>
                                          <p:spTgt spid="24591"/>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1700"/>
                            </p:stCondLst>
                            <p:childTnLst>
                              <p:par>
                                <p:cTn id="22" presetID="2" presetClass="entr" presetSubtype="8" fill="hold" grpId="0" nodeType="afterEffect">
                                  <p:stCondLst>
                                    <p:cond delay="100"/>
                                  </p:stCondLst>
                                  <p:childTnLst>
                                    <p:set>
                                      <p:cBhvr>
                                        <p:cTn id="23" dur="1" fill="hold">
                                          <p:stCondLst>
                                            <p:cond delay="0"/>
                                          </p:stCondLst>
                                        </p:cTn>
                                        <p:tgtEl>
                                          <p:spTgt spid="24588"/>
                                        </p:tgtEl>
                                        <p:attrNameLst>
                                          <p:attrName>style.visibility</p:attrName>
                                        </p:attrNameLst>
                                      </p:cBhvr>
                                      <p:to>
                                        <p:strVal val="visible"/>
                                      </p:to>
                                    </p:set>
                                    <p:anim calcmode="lin" valueType="num">
                                      <p:cBhvr additive="base">
                                        <p:cTn id="24" dur="500" fill="hold"/>
                                        <p:tgtEl>
                                          <p:spTgt spid="24588"/>
                                        </p:tgtEl>
                                        <p:attrNameLst>
                                          <p:attrName>ppt_x</p:attrName>
                                        </p:attrNameLst>
                                      </p:cBhvr>
                                      <p:tavLst>
                                        <p:tav tm="0">
                                          <p:val>
                                            <p:strVal val="0-#ppt_w/2"/>
                                          </p:val>
                                        </p:tav>
                                        <p:tav tm="100000">
                                          <p:val>
                                            <p:strVal val="#ppt_x"/>
                                          </p:val>
                                        </p:tav>
                                      </p:tavLst>
                                    </p:anim>
                                    <p:anim calcmode="lin" valueType="num">
                                      <p:cBhvr additive="base">
                                        <p:cTn id="25" dur="500" fill="hold"/>
                                        <p:tgtEl>
                                          <p:spTgt spid="24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utoUpdateAnimBg="0"/>
      <p:bldP spid="24589" grpId="0" autoUpdateAnimBg="0"/>
      <p:bldP spid="24590" grpId="0" animBg="1"/>
      <p:bldP spid="245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0" y="277813"/>
            <a:ext cx="9144000" cy="1143000"/>
          </a:xfrm>
        </p:spPr>
        <p:txBody>
          <a:bodyPr/>
          <a:lstStyle/>
          <a:p>
            <a:pPr eaLnBrk="1" hangingPunct="1"/>
            <a:r>
              <a:rPr lang="en-US" sz="3600" b="1">
                <a:solidFill>
                  <a:schemeClr val="tx1"/>
                </a:solidFill>
                <a:effectLst/>
                <a:latin typeface="Arial" charset="0"/>
                <a:ea typeface="ＭＳ Ｐゴシック" charset="0"/>
                <a:cs typeface="ＭＳ Ｐゴシック" charset="0"/>
              </a:rPr>
              <a:t>Yeshua: The Hebrew Word for Jesus</a:t>
            </a:r>
          </a:p>
        </p:txBody>
      </p:sp>
      <p:sp>
        <p:nvSpPr>
          <p:cNvPr id="178178" name="Rectangle 8"/>
          <p:cNvSpPr>
            <a:spLocks noChangeArrowheads="1"/>
          </p:cNvSpPr>
          <p:nvPr/>
        </p:nvSpPr>
        <p:spPr bwMode="auto">
          <a:xfrm>
            <a:off x="2492375" y="2789238"/>
            <a:ext cx="2746375"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1" hangingPunct="1"/>
            <a:br>
              <a:rPr lang="en-US" b="1">
                <a:solidFill>
                  <a:srgbClr val="FF0000"/>
                </a:solidFill>
                <a:latin typeface="Arial" charset="0"/>
              </a:rPr>
            </a:br>
            <a:r>
              <a:rPr lang="en-US">
                <a:latin typeface="Arial" charset="0"/>
              </a:rPr>
              <a:t>  </a:t>
            </a:r>
            <a:r>
              <a:rPr lang="en-US" sz="6000">
                <a:latin typeface="Arial" charset="0"/>
              </a:rPr>
              <a:t> </a:t>
            </a:r>
            <a:r>
              <a:rPr lang="en-US">
                <a:latin typeface="Arial" charset="0"/>
              </a:rPr>
              <a:t>                                   </a:t>
            </a:r>
          </a:p>
        </p:txBody>
      </p:sp>
      <p:pic>
        <p:nvPicPr>
          <p:cNvPr id="178179" name="Picture 9" descr="yes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81200"/>
            <a:ext cx="4438650"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8180" name="Text Box 10"/>
          <p:cNvSpPr txBox="1">
            <a:spLocks noChangeArrowheads="1"/>
          </p:cNvSpPr>
          <p:nvPr/>
        </p:nvSpPr>
        <p:spPr bwMode="auto">
          <a:xfrm>
            <a:off x="304800" y="5029200"/>
            <a:ext cx="8534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en-US" sz="3200"/>
              <a:t>Jesus Christ is the focal point of the covenant with Abraham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02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0"/>
            <a:ext cx="9144000" cy="595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5" name="Rectangle 2"/>
          <p:cNvSpPr>
            <a:spLocks noGrp="1" noChangeArrowheads="1"/>
          </p:cNvSpPr>
          <p:nvPr>
            <p:ph type="title"/>
          </p:nvPr>
        </p:nvSpPr>
        <p:spPr/>
        <p:txBody>
          <a:bodyPr/>
          <a:lstStyle/>
          <a:p>
            <a:pPr algn="ctr" eaLnBrk="1" hangingPunct="1">
              <a:defRPr/>
            </a:pPr>
            <a:r>
              <a:rPr lang="en-US">
                <a:solidFill>
                  <a:srgbClr val="FFFFFF"/>
                </a:solidFill>
                <a:effectLst>
                  <a:glow rad="355600">
                    <a:schemeClr val="bg1">
                      <a:alpha val="89000"/>
                    </a:schemeClr>
                  </a:glow>
                </a:effectLst>
                <a:latin typeface="Tahoma" charset="0"/>
              </a:rPr>
              <a:t>Promised Seed </a:t>
            </a:r>
          </a:p>
        </p:txBody>
      </p:sp>
      <p:sp>
        <p:nvSpPr>
          <p:cNvPr id="62466" name="Rectangle 3"/>
          <p:cNvSpPr>
            <a:spLocks noGrp="1" noChangeArrowheads="1"/>
          </p:cNvSpPr>
          <p:nvPr>
            <p:ph type="body" idx="1"/>
          </p:nvPr>
        </p:nvSpPr>
        <p:spPr>
          <a:xfrm>
            <a:off x="762000" y="1600200"/>
            <a:ext cx="7620000" cy="4530725"/>
          </a:xfrm>
        </p:spPr>
        <p:txBody>
          <a:bodyPr/>
          <a:lstStyle/>
          <a:p>
            <a:pPr eaLnBrk="1" hangingPunct="1">
              <a:buFontTx/>
              <a:buChar char="-"/>
              <a:defRPr/>
            </a:pPr>
            <a:r>
              <a:rPr lang="en-US" dirty="0">
                <a:solidFill>
                  <a:srgbClr val="FFFFFF"/>
                </a:solidFill>
                <a:effectLst>
                  <a:glow rad="355600">
                    <a:schemeClr val="bg1">
                      <a:alpha val="89000"/>
                    </a:schemeClr>
                  </a:glow>
                </a:effectLst>
                <a:latin typeface="Tahoma" charset="0"/>
              </a:rPr>
              <a:t>David met the lineage requirements of </a:t>
            </a:r>
          </a:p>
          <a:p>
            <a:pPr eaLnBrk="1" hangingPunct="1">
              <a:buFontTx/>
              <a:buNone/>
              <a:defRPr/>
            </a:pPr>
            <a:r>
              <a:rPr lang="en-US" dirty="0">
                <a:solidFill>
                  <a:srgbClr val="FFFFFF"/>
                </a:solidFill>
                <a:effectLst>
                  <a:glow rad="355600">
                    <a:schemeClr val="bg1">
                      <a:alpha val="89000"/>
                    </a:schemeClr>
                  </a:glow>
                </a:effectLst>
                <a:latin typeface="Tahoma" charset="0"/>
              </a:rPr>
              <a:t>   the Judah</a:t>
            </a:r>
            <a:r>
              <a:rPr lang="fr-FR" altLang="ja-JP" dirty="0">
                <a:solidFill>
                  <a:srgbClr val="FFFFFF"/>
                </a:solidFill>
                <a:effectLst>
                  <a:glow rad="355600">
                    <a:schemeClr val="bg1">
                      <a:alpha val="89000"/>
                    </a:schemeClr>
                  </a:glow>
                </a:effectLst>
                <a:latin typeface="Tahoma" charset="0"/>
              </a:rPr>
              <a:t>'</a:t>
            </a:r>
            <a:r>
              <a:rPr lang="en-US" altLang="ja-JP" dirty="0">
                <a:solidFill>
                  <a:srgbClr val="FFFFFF"/>
                </a:solidFill>
                <a:effectLst>
                  <a:glow rad="355600">
                    <a:schemeClr val="bg1">
                      <a:alpha val="89000"/>
                    </a:schemeClr>
                  </a:glow>
                </a:effectLst>
                <a:latin typeface="Tahoma" charset="0"/>
              </a:rPr>
              <a:t>s line (Genesis 49:10;</a:t>
            </a:r>
          </a:p>
          <a:p>
            <a:pPr eaLnBrk="1" hangingPunct="1">
              <a:buFontTx/>
              <a:buNone/>
              <a:defRPr/>
            </a:pPr>
            <a:r>
              <a:rPr lang="en-US" dirty="0">
                <a:solidFill>
                  <a:srgbClr val="FFFFFF"/>
                </a:solidFill>
                <a:effectLst>
                  <a:glow rad="355600">
                    <a:schemeClr val="bg1">
                      <a:alpha val="89000"/>
                    </a:schemeClr>
                  </a:glow>
                </a:effectLst>
                <a:latin typeface="Tahoma" charset="0"/>
              </a:rPr>
              <a:t>   Number 24:17)</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1249" name="Picture 2"/>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68313"/>
            <a:ext cx="9144000" cy="638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03"/>
          <p:cNvGrpSpPr>
            <a:grpSpLocks/>
          </p:cNvGrpSpPr>
          <p:nvPr/>
        </p:nvGrpSpPr>
        <p:grpSpPr bwMode="auto">
          <a:xfrm>
            <a:off x="2178050" y="185738"/>
            <a:ext cx="7143750" cy="6556375"/>
            <a:chOff x="144" y="192"/>
            <a:chExt cx="4500" cy="4130"/>
          </a:xfrm>
        </p:grpSpPr>
        <p:sp>
          <p:nvSpPr>
            <p:cNvPr id="63492" name="Text Box 5"/>
            <p:cNvSpPr txBox="1">
              <a:spLocks noChangeArrowheads="1"/>
            </p:cNvSpPr>
            <p:nvPr/>
          </p:nvSpPr>
          <p:spPr bwMode="auto">
            <a:xfrm>
              <a:off x="144" y="192"/>
              <a:ext cx="1344" cy="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a:solidFill>
                    <a:srgbClr val="FFCC00"/>
                  </a:solidFill>
                  <a:effectLst>
                    <a:glow rad="241300">
                      <a:srgbClr val="000000">
                        <a:alpha val="89000"/>
                      </a:srgbClr>
                    </a:glow>
                  </a:effectLst>
                  <a:latin typeface="Tahoma" charset="0"/>
                </a:rPr>
                <a:t>ABRAHAM</a:t>
              </a:r>
              <a:endParaRPr lang="en-GB">
                <a:solidFill>
                  <a:srgbClr val="FFCC00"/>
                </a:solidFill>
                <a:effectLst>
                  <a:glow rad="241300">
                    <a:srgbClr val="000000">
                      <a:alpha val="89000"/>
                    </a:srgbClr>
                  </a:glow>
                </a:effectLst>
                <a:latin typeface="Tahoma" charset="0"/>
              </a:endParaRPr>
            </a:p>
          </p:txBody>
        </p:sp>
        <p:grpSp>
          <p:nvGrpSpPr>
            <p:cNvPr id="181254" name="Group 100"/>
            <p:cNvGrpSpPr>
              <a:grpSpLocks/>
            </p:cNvGrpSpPr>
            <p:nvPr/>
          </p:nvGrpSpPr>
          <p:grpSpPr bwMode="auto">
            <a:xfrm>
              <a:off x="576" y="432"/>
              <a:ext cx="4068" cy="3890"/>
              <a:chOff x="576" y="432"/>
              <a:chExt cx="4068" cy="3890"/>
            </a:xfrm>
          </p:grpSpPr>
          <p:cxnSp>
            <p:nvCxnSpPr>
              <p:cNvPr id="181255" name="AutoShape 7"/>
              <p:cNvCxnSpPr>
                <a:cxnSpLocks noChangeShapeType="1"/>
              </p:cNvCxnSpPr>
              <p:nvPr/>
            </p:nvCxnSpPr>
            <p:spPr bwMode="auto">
              <a:xfrm>
                <a:off x="672" y="432"/>
                <a:ext cx="228" cy="132"/>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495" name="Text Box 8"/>
              <p:cNvSpPr txBox="1">
                <a:spLocks noChangeArrowheads="1"/>
              </p:cNvSpPr>
              <p:nvPr/>
            </p:nvSpPr>
            <p:spPr bwMode="auto">
              <a:xfrm>
                <a:off x="576" y="480"/>
                <a:ext cx="61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a:solidFill>
                      <a:srgbClr val="FFCC00"/>
                    </a:solidFill>
                    <a:effectLst>
                      <a:glow rad="241300">
                        <a:srgbClr val="000000">
                          <a:alpha val="89000"/>
                        </a:srgbClr>
                      </a:glow>
                    </a:effectLst>
                    <a:latin typeface="Arial" charset="0"/>
                  </a:rPr>
                  <a:t>Isaac</a:t>
                </a:r>
                <a:endParaRPr lang="en-GB">
                  <a:solidFill>
                    <a:srgbClr val="FFCC00"/>
                  </a:solidFill>
                  <a:effectLst>
                    <a:glow rad="241300">
                      <a:srgbClr val="000000">
                        <a:alpha val="89000"/>
                      </a:srgbClr>
                    </a:glow>
                  </a:effectLst>
                  <a:latin typeface="Arial" charset="0"/>
                </a:endParaRPr>
              </a:p>
            </p:txBody>
          </p:sp>
          <p:cxnSp>
            <p:nvCxnSpPr>
              <p:cNvPr id="181257" name="AutoShape 9"/>
              <p:cNvCxnSpPr>
                <a:cxnSpLocks noChangeShapeType="1"/>
              </p:cNvCxnSpPr>
              <p:nvPr/>
            </p:nvCxnSpPr>
            <p:spPr bwMode="auto">
              <a:xfrm rot="16200000" flipH="1">
                <a:off x="879" y="753"/>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497" name="Text Box 10"/>
              <p:cNvSpPr txBox="1">
                <a:spLocks noChangeArrowheads="1"/>
              </p:cNvSpPr>
              <p:nvPr/>
            </p:nvSpPr>
            <p:spPr bwMode="auto">
              <a:xfrm>
                <a:off x="864" y="816"/>
                <a:ext cx="61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Jacob</a:t>
                </a:r>
                <a:endParaRPr lang="en-GB" sz="2000">
                  <a:solidFill>
                    <a:srgbClr val="FFCC00"/>
                  </a:solidFill>
                  <a:effectLst>
                    <a:glow rad="241300">
                      <a:srgbClr val="000000">
                        <a:alpha val="89000"/>
                      </a:srgbClr>
                    </a:glow>
                  </a:effectLst>
                  <a:latin typeface="Arial" charset="0"/>
                </a:endParaRPr>
              </a:p>
            </p:txBody>
          </p:sp>
          <p:cxnSp>
            <p:nvCxnSpPr>
              <p:cNvPr id="181259" name="AutoShape 11"/>
              <p:cNvCxnSpPr>
                <a:cxnSpLocks noChangeShapeType="1"/>
              </p:cNvCxnSpPr>
              <p:nvPr/>
            </p:nvCxnSpPr>
            <p:spPr bwMode="auto">
              <a:xfrm rot="16200000" flipH="1">
                <a:off x="1119" y="104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499" name="Text Box 12"/>
              <p:cNvSpPr txBox="1">
                <a:spLocks noChangeArrowheads="1"/>
              </p:cNvSpPr>
              <p:nvPr/>
            </p:nvSpPr>
            <p:spPr bwMode="auto">
              <a:xfrm>
                <a:off x="1056" y="1104"/>
                <a:ext cx="61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Judah</a:t>
                </a:r>
                <a:endParaRPr lang="en-GB" sz="2000">
                  <a:solidFill>
                    <a:srgbClr val="FFCC00"/>
                  </a:solidFill>
                  <a:effectLst>
                    <a:glow rad="241300">
                      <a:srgbClr val="000000">
                        <a:alpha val="89000"/>
                      </a:srgbClr>
                    </a:glow>
                  </a:effectLst>
                  <a:latin typeface="Arial" charset="0"/>
                </a:endParaRPr>
              </a:p>
            </p:txBody>
          </p:sp>
          <p:cxnSp>
            <p:nvCxnSpPr>
              <p:cNvPr id="181261" name="AutoShape 13"/>
              <p:cNvCxnSpPr>
                <a:cxnSpLocks noChangeShapeType="1"/>
              </p:cNvCxnSpPr>
              <p:nvPr/>
            </p:nvCxnSpPr>
            <p:spPr bwMode="auto">
              <a:xfrm rot="16200000" flipH="1">
                <a:off x="1359" y="132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01" name="Text Box 14"/>
              <p:cNvSpPr txBox="1">
                <a:spLocks noChangeArrowheads="1"/>
              </p:cNvSpPr>
              <p:nvPr/>
            </p:nvSpPr>
            <p:spPr bwMode="auto">
              <a:xfrm>
                <a:off x="1296" y="1392"/>
                <a:ext cx="61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Perez</a:t>
                </a:r>
                <a:endParaRPr lang="en-GB" sz="2000">
                  <a:solidFill>
                    <a:srgbClr val="FFCC00"/>
                  </a:solidFill>
                  <a:effectLst>
                    <a:glow rad="241300">
                      <a:srgbClr val="000000">
                        <a:alpha val="89000"/>
                      </a:srgbClr>
                    </a:glow>
                  </a:effectLst>
                  <a:latin typeface="Arial" charset="0"/>
                </a:endParaRPr>
              </a:p>
            </p:txBody>
          </p:sp>
          <p:cxnSp>
            <p:nvCxnSpPr>
              <p:cNvPr id="181263" name="AutoShape 15"/>
              <p:cNvCxnSpPr>
                <a:cxnSpLocks noChangeShapeType="1"/>
              </p:cNvCxnSpPr>
              <p:nvPr/>
            </p:nvCxnSpPr>
            <p:spPr bwMode="auto">
              <a:xfrm rot="16200000" flipH="1">
                <a:off x="1599" y="1617"/>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03" name="Text Box 16"/>
              <p:cNvSpPr txBox="1">
                <a:spLocks noChangeArrowheads="1"/>
              </p:cNvSpPr>
              <p:nvPr/>
            </p:nvSpPr>
            <p:spPr bwMode="auto">
              <a:xfrm>
                <a:off x="1440" y="1680"/>
                <a:ext cx="87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Hezron</a:t>
                </a:r>
                <a:endParaRPr lang="en-GB" sz="2000">
                  <a:solidFill>
                    <a:srgbClr val="FFCC00"/>
                  </a:solidFill>
                  <a:effectLst>
                    <a:glow rad="241300">
                      <a:srgbClr val="000000">
                        <a:alpha val="89000"/>
                      </a:srgbClr>
                    </a:glow>
                  </a:effectLst>
                  <a:latin typeface="Arial" charset="0"/>
                </a:endParaRPr>
              </a:p>
            </p:txBody>
          </p:sp>
          <p:cxnSp>
            <p:nvCxnSpPr>
              <p:cNvPr id="181265" name="AutoShape 17"/>
              <p:cNvCxnSpPr>
                <a:cxnSpLocks noChangeShapeType="1"/>
              </p:cNvCxnSpPr>
              <p:nvPr/>
            </p:nvCxnSpPr>
            <p:spPr bwMode="auto">
              <a:xfrm rot="16200000" flipH="1">
                <a:off x="1839" y="190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05" name="Text Box 18"/>
              <p:cNvSpPr txBox="1">
                <a:spLocks noChangeArrowheads="1"/>
              </p:cNvSpPr>
              <p:nvPr/>
            </p:nvSpPr>
            <p:spPr bwMode="auto">
              <a:xfrm>
                <a:off x="1776" y="1968"/>
                <a:ext cx="61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Ram</a:t>
                </a:r>
                <a:endParaRPr lang="en-GB" sz="2000">
                  <a:solidFill>
                    <a:srgbClr val="FFCC00"/>
                  </a:solidFill>
                  <a:effectLst>
                    <a:glow rad="241300">
                      <a:srgbClr val="000000">
                        <a:alpha val="89000"/>
                      </a:srgbClr>
                    </a:glow>
                  </a:effectLst>
                  <a:latin typeface="Arial" charset="0"/>
                </a:endParaRPr>
              </a:p>
            </p:txBody>
          </p:sp>
          <p:cxnSp>
            <p:nvCxnSpPr>
              <p:cNvPr id="181267" name="AutoShape 19"/>
              <p:cNvCxnSpPr>
                <a:cxnSpLocks noChangeShapeType="1"/>
              </p:cNvCxnSpPr>
              <p:nvPr/>
            </p:nvCxnSpPr>
            <p:spPr bwMode="auto">
              <a:xfrm rot="16200000" flipH="1">
                <a:off x="2031" y="2193"/>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07" name="Text Box 20"/>
              <p:cNvSpPr txBox="1">
                <a:spLocks noChangeArrowheads="1"/>
              </p:cNvSpPr>
              <p:nvPr/>
            </p:nvSpPr>
            <p:spPr bwMode="auto">
              <a:xfrm>
                <a:off x="1776" y="2256"/>
                <a:ext cx="100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Amminadab</a:t>
                </a:r>
                <a:endParaRPr lang="en-GB" sz="2000">
                  <a:solidFill>
                    <a:srgbClr val="FFCC00"/>
                  </a:solidFill>
                  <a:effectLst>
                    <a:glow rad="241300">
                      <a:srgbClr val="000000">
                        <a:alpha val="89000"/>
                      </a:srgbClr>
                    </a:glow>
                  </a:effectLst>
                  <a:latin typeface="Arial" charset="0"/>
                </a:endParaRPr>
              </a:p>
            </p:txBody>
          </p:sp>
          <p:cxnSp>
            <p:nvCxnSpPr>
              <p:cNvPr id="181269" name="AutoShape 21"/>
              <p:cNvCxnSpPr>
                <a:cxnSpLocks noChangeShapeType="1"/>
              </p:cNvCxnSpPr>
              <p:nvPr/>
            </p:nvCxnSpPr>
            <p:spPr bwMode="auto">
              <a:xfrm rot="16200000" flipH="1">
                <a:off x="2271" y="248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09" name="Text Box 22"/>
              <p:cNvSpPr txBox="1">
                <a:spLocks noChangeArrowheads="1"/>
              </p:cNvSpPr>
              <p:nvPr/>
            </p:nvSpPr>
            <p:spPr bwMode="auto">
              <a:xfrm>
                <a:off x="2064" y="2544"/>
                <a:ext cx="85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Nahshon</a:t>
                </a:r>
                <a:endParaRPr lang="en-GB" sz="2000">
                  <a:solidFill>
                    <a:srgbClr val="FFCC00"/>
                  </a:solidFill>
                  <a:effectLst>
                    <a:glow rad="241300">
                      <a:srgbClr val="000000">
                        <a:alpha val="89000"/>
                      </a:srgbClr>
                    </a:glow>
                  </a:effectLst>
                  <a:latin typeface="Arial" charset="0"/>
                </a:endParaRPr>
              </a:p>
            </p:txBody>
          </p:sp>
          <p:cxnSp>
            <p:nvCxnSpPr>
              <p:cNvPr id="181271" name="AutoShape 23"/>
              <p:cNvCxnSpPr>
                <a:cxnSpLocks noChangeShapeType="1"/>
              </p:cNvCxnSpPr>
              <p:nvPr/>
            </p:nvCxnSpPr>
            <p:spPr bwMode="auto">
              <a:xfrm rot="16200000" flipH="1">
                <a:off x="2415" y="276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11" name="Text Box 24"/>
              <p:cNvSpPr txBox="1">
                <a:spLocks noChangeArrowheads="1"/>
              </p:cNvSpPr>
              <p:nvPr/>
            </p:nvSpPr>
            <p:spPr bwMode="auto">
              <a:xfrm>
                <a:off x="2304" y="2832"/>
                <a:ext cx="85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Salmon</a:t>
                </a:r>
                <a:endParaRPr lang="en-GB" sz="2000">
                  <a:solidFill>
                    <a:srgbClr val="FFCC00"/>
                  </a:solidFill>
                  <a:effectLst>
                    <a:glow rad="241300">
                      <a:srgbClr val="000000">
                        <a:alpha val="89000"/>
                      </a:srgbClr>
                    </a:glow>
                  </a:effectLst>
                  <a:latin typeface="Arial" charset="0"/>
                </a:endParaRPr>
              </a:p>
            </p:txBody>
          </p:sp>
          <p:cxnSp>
            <p:nvCxnSpPr>
              <p:cNvPr id="181273" name="AutoShape 25"/>
              <p:cNvCxnSpPr>
                <a:cxnSpLocks noChangeShapeType="1"/>
              </p:cNvCxnSpPr>
              <p:nvPr/>
            </p:nvCxnSpPr>
            <p:spPr bwMode="auto">
              <a:xfrm rot="16200000" flipH="1">
                <a:off x="2703" y="310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13" name="Text Box 26"/>
              <p:cNvSpPr txBox="1">
                <a:spLocks noChangeArrowheads="1"/>
              </p:cNvSpPr>
              <p:nvPr/>
            </p:nvSpPr>
            <p:spPr bwMode="auto">
              <a:xfrm>
                <a:off x="2640" y="3168"/>
                <a:ext cx="62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Boaz</a:t>
                </a:r>
                <a:endParaRPr lang="en-GB" sz="2000">
                  <a:solidFill>
                    <a:srgbClr val="FFCC00"/>
                  </a:solidFill>
                  <a:effectLst>
                    <a:glow rad="241300">
                      <a:srgbClr val="000000">
                        <a:alpha val="89000"/>
                      </a:srgbClr>
                    </a:glow>
                  </a:effectLst>
                  <a:latin typeface="Arial" charset="0"/>
                </a:endParaRPr>
              </a:p>
            </p:txBody>
          </p:sp>
          <p:cxnSp>
            <p:nvCxnSpPr>
              <p:cNvPr id="181275" name="AutoShape 27"/>
              <p:cNvCxnSpPr>
                <a:cxnSpLocks noChangeShapeType="1"/>
              </p:cNvCxnSpPr>
              <p:nvPr/>
            </p:nvCxnSpPr>
            <p:spPr bwMode="auto">
              <a:xfrm rot="16200000" flipH="1">
                <a:off x="2895" y="344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15" name="Text Box 28"/>
              <p:cNvSpPr txBox="1">
                <a:spLocks noChangeArrowheads="1"/>
              </p:cNvSpPr>
              <p:nvPr/>
            </p:nvSpPr>
            <p:spPr bwMode="auto">
              <a:xfrm>
                <a:off x="2736" y="3504"/>
                <a:ext cx="85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Obed</a:t>
                </a:r>
                <a:endParaRPr lang="en-GB" sz="2000">
                  <a:solidFill>
                    <a:srgbClr val="FFCC00"/>
                  </a:solidFill>
                  <a:effectLst>
                    <a:glow rad="241300">
                      <a:srgbClr val="000000">
                        <a:alpha val="89000"/>
                      </a:srgbClr>
                    </a:glow>
                  </a:effectLst>
                  <a:latin typeface="Arial" charset="0"/>
                </a:endParaRPr>
              </a:p>
            </p:txBody>
          </p:sp>
          <p:cxnSp>
            <p:nvCxnSpPr>
              <p:cNvPr id="181277" name="AutoShape 29"/>
              <p:cNvCxnSpPr>
                <a:cxnSpLocks noChangeShapeType="1"/>
              </p:cNvCxnSpPr>
              <p:nvPr/>
            </p:nvCxnSpPr>
            <p:spPr bwMode="auto">
              <a:xfrm rot="16200000" flipH="1">
                <a:off x="3087" y="372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17" name="Text Box 30"/>
              <p:cNvSpPr txBox="1">
                <a:spLocks noChangeArrowheads="1"/>
              </p:cNvSpPr>
              <p:nvPr/>
            </p:nvSpPr>
            <p:spPr bwMode="auto">
              <a:xfrm>
                <a:off x="2976" y="3744"/>
                <a:ext cx="85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sz="2000">
                    <a:solidFill>
                      <a:srgbClr val="FFCC00"/>
                    </a:solidFill>
                    <a:effectLst>
                      <a:glow rad="241300">
                        <a:srgbClr val="000000">
                          <a:alpha val="89000"/>
                        </a:srgbClr>
                      </a:glow>
                    </a:effectLst>
                    <a:latin typeface="Arial" charset="0"/>
                  </a:rPr>
                  <a:t>Jesse</a:t>
                </a:r>
                <a:endParaRPr lang="en-GB" sz="2000">
                  <a:solidFill>
                    <a:srgbClr val="FFCC00"/>
                  </a:solidFill>
                  <a:effectLst>
                    <a:glow rad="241300">
                      <a:srgbClr val="000000">
                        <a:alpha val="89000"/>
                      </a:srgbClr>
                    </a:glow>
                  </a:effectLst>
                  <a:latin typeface="Arial" charset="0"/>
                </a:endParaRPr>
              </a:p>
            </p:txBody>
          </p:sp>
          <p:cxnSp>
            <p:nvCxnSpPr>
              <p:cNvPr id="181279" name="AutoShape 31"/>
              <p:cNvCxnSpPr>
                <a:cxnSpLocks noChangeShapeType="1"/>
              </p:cNvCxnSpPr>
              <p:nvPr/>
            </p:nvCxnSpPr>
            <p:spPr bwMode="auto">
              <a:xfrm rot="16200000" flipH="1">
                <a:off x="3327" y="396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19" name="Text Box 32"/>
              <p:cNvSpPr txBox="1">
                <a:spLocks noChangeArrowheads="1"/>
              </p:cNvSpPr>
              <p:nvPr/>
            </p:nvSpPr>
            <p:spPr bwMode="auto">
              <a:xfrm>
                <a:off x="3312" y="4032"/>
                <a:ext cx="1332" cy="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en-US">
                    <a:solidFill>
                      <a:srgbClr val="FFCC00"/>
                    </a:solidFill>
                    <a:effectLst>
                      <a:glow rad="241300">
                        <a:srgbClr val="000000">
                          <a:alpha val="89000"/>
                        </a:srgbClr>
                      </a:glow>
                    </a:effectLst>
                    <a:latin typeface="Tahoma" charset="0"/>
                  </a:rPr>
                  <a:t>DAVID</a:t>
                </a:r>
                <a:endParaRPr lang="en-GB">
                  <a:solidFill>
                    <a:srgbClr val="FFCC00"/>
                  </a:solidFill>
                  <a:effectLst>
                    <a:glow rad="241300">
                      <a:srgbClr val="000000">
                        <a:alpha val="89000"/>
                      </a:srgbClr>
                    </a:glow>
                  </a:effectLst>
                  <a:latin typeface="Tahoma" charset="0"/>
                </a:endParaRPr>
              </a:p>
            </p:txBody>
          </p:sp>
        </p:grpSp>
      </p:grpSp>
      <p:sp>
        <p:nvSpPr>
          <p:cNvPr id="197717" name="Text Box 85"/>
          <p:cNvSpPr txBox="1">
            <a:spLocks noChangeArrowheads="1"/>
          </p:cNvSpPr>
          <p:nvPr/>
        </p:nvSpPr>
        <p:spPr bwMode="auto">
          <a:xfrm>
            <a:off x="5902325" y="158750"/>
            <a:ext cx="184150" cy="519113"/>
          </a:xfrm>
          <a:prstGeom prst="rect">
            <a:avLst/>
          </a:prstGeom>
          <a:solidFill>
            <a:schemeClr val="bg1"/>
          </a:solidFill>
          <a:ln w="9525">
            <a:noFill/>
            <a:miter lim="800000"/>
            <a:headEnd/>
            <a:tailEnd/>
          </a:ln>
          <a:effectLst/>
        </p:spPr>
        <p:txBody>
          <a:bodyPr wrap="none">
            <a:spAutoFit/>
          </a:bodyPr>
          <a:lstStyle/>
          <a:p>
            <a:pPr algn="ctr" eaLnBrk="1" hangingPunct="1">
              <a:defRPr/>
            </a:pPr>
            <a:endParaRPr lang="en-US" sz="2800" b="1">
              <a:solidFill>
                <a:srgbClr val="FFCC00"/>
              </a:solidFill>
              <a:effectLst>
                <a:outerShdw blurRad="38100" dist="38100" dir="2700000" algn="tl">
                  <a:srgbClr val="FFFFFF"/>
                </a:outerShdw>
              </a:effectLst>
              <a:latin typeface="Copperplate Gothic Bold" charset="0"/>
            </a:endParaRPr>
          </a:p>
        </p:txBody>
      </p:sp>
      <p:sp>
        <p:nvSpPr>
          <p:cNvPr id="63491" name="Rectangle 97"/>
          <p:cNvSpPr>
            <a:spLocks noGrp="1" noChangeArrowheads="1"/>
          </p:cNvSpPr>
          <p:nvPr>
            <p:ph type="title"/>
          </p:nvPr>
        </p:nvSpPr>
        <p:spPr>
          <a:xfrm>
            <a:off x="4739952" y="68833"/>
            <a:ext cx="4800600" cy="3505200"/>
          </a:xfrm>
        </p:spPr>
        <p:txBody>
          <a:bodyPr/>
          <a:lstStyle/>
          <a:p>
            <a:pPr algn="ctr" eaLnBrk="1" hangingPunct="1">
              <a:defRPr/>
            </a:pPr>
            <a:r>
              <a:rPr lang="en-US" b="1" dirty="0">
                <a:solidFill>
                  <a:schemeClr val="tx1"/>
                </a:solidFill>
                <a:effectLst>
                  <a:glow rad="241300">
                    <a:schemeClr val="bg1">
                      <a:alpha val="89000"/>
                    </a:schemeClr>
                  </a:glow>
                </a:effectLst>
                <a:latin typeface="Tahoma" charset="0"/>
              </a:rPr>
              <a:t>The Lineage </a:t>
            </a:r>
            <a:br>
              <a:rPr lang="en-US" b="1" dirty="0">
                <a:solidFill>
                  <a:schemeClr val="tx1"/>
                </a:solidFill>
                <a:effectLst>
                  <a:glow rad="241300">
                    <a:schemeClr val="bg1">
                      <a:alpha val="89000"/>
                    </a:schemeClr>
                  </a:glow>
                </a:effectLst>
                <a:latin typeface="Tahoma" charset="0"/>
              </a:rPr>
            </a:br>
            <a:r>
              <a:rPr lang="en-US" b="1" dirty="0">
                <a:solidFill>
                  <a:schemeClr val="tx1"/>
                </a:solidFill>
                <a:effectLst>
                  <a:glow rad="241300">
                    <a:schemeClr val="bg1">
                      <a:alpha val="89000"/>
                    </a:schemeClr>
                  </a:glow>
                </a:effectLst>
                <a:latin typeface="Tahoma" charset="0"/>
              </a:rPr>
              <a:t>of </a:t>
            </a:r>
            <a:br>
              <a:rPr lang="en-US" b="1" dirty="0">
                <a:solidFill>
                  <a:schemeClr val="tx1"/>
                </a:solidFill>
                <a:effectLst>
                  <a:glow rad="241300">
                    <a:schemeClr val="bg1">
                      <a:alpha val="89000"/>
                    </a:schemeClr>
                  </a:glow>
                </a:effectLst>
                <a:latin typeface="Tahoma" charset="0"/>
              </a:rPr>
            </a:br>
            <a:r>
              <a:rPr lang="en-US" b="1" dirty="0">
                <a:solidFill>
                  <a:schemeClr val="tx1"/>
                </a:solidFill>
                <a:effectLst>
                  <a:glow rad="241300">
                    <a:schemeClr val="bg1">
                      <a:alpha val="89000"/>
                    </a:schemeClr>
                  </a:glow>
                </a:effectLst>
                <a:latin typeface="Tahoma" charset="0"/>
              </a:rPr>
              <a:t> David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descr="king-of-kings"/>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Rectangle 3"/>
          <p:cNvSpPr>
            <a:spLocks noGrp="1" noChangeArrowheads="1"/>
          </p:cNvSpPr>
          <p:nvPr>
            <p:ph type="title"/>
          </p:nvPr>
        </p:nvSpPr>
        <p:spPr>
          <a:xfrm>
            <a:off x="0" y="533400"/>
            <a:ext cx="8763000" cy="838200"/>
          </a:xfrm>
        </p:spPr>
        <p:txBody>
          <a:bodyPr/>
          <a:lstStyle/>
          <a:p>
            <a:pPr eaLnBrk="1" hangingPunct="1">
              <a:defRPr/>
            </a:pPr>
            <a:r>
              <a:rPr lang="en-US" sz="4000" b="1">
                <a:effectLst>
                  <a:outerShdw blurRad="38100" dist="38100" dir="2700000" algn="tl">
                    <a:srgbClr val="DDDDDD"/>
                  </a:outerShdw>
                </a:effectLst>
                <a:latin typeface="Arial" charset="0"/>
                <a:ea typeface="ＭＳ Ｐゴシック" charset="0"/>
                <a:cs typeface="ＭＳ Ｐゴシック" charset="0"/>
              </a:rPr>
              <a:t>Promises of the Davidic Covenant</a:t>
            </a:r>
          </a:p>
        </p:txBody>
      </p:sp>
      <p:sp>
        <p:nvSpPr>
          <p:cNvPr id="80900" name="Rectangle 4"/>
          <p:cNvSpPr>
            <a:spLocks noGrp="1" noChangeArrowheads="1"/>
          </p:cNvSpPr>
          <p:nvPr>
            <p:ph type="body" idx="1"/>
          </p:nvPr>
        </p:nvSpPr>
        <p:spPr>
          <a:xfrm>
            <a:off x="152400" y="1600200"/>
            <a:ext cx="8915400" cy="4525963"/>
          </a:xfrm>
        </p:spPr>
        <p:txBody>
          <a:bodyPr/>
          <a:lstStyle/>
          <a:p>
            <a:pPr marL="461963" indent="-461963" eaLnBrk="1" hangingPunct="1">
              <a:buFontTx/>
              <a:buNone/>
              <a:defRPr/>
            </a:pPr>
            <a:r>
              <a:rPr lang="en-US" sz="2800" b="1">
                <a:effectLst>
                  <a:outerShdw blurRad="38100" dist="38100" dir="2700000" algn="tl">
                    <a:srgbClr val="DDDDDD"/>
                  </a:outerShdw>
                </a:effectLst>
                <a:latin typeface="Arial" charset="0"/>
                <a:ea typeface="ＭＳ Ｐゴシック" charset="0"/>
                <a:cs typeface="ＭＳ Ｐゴシック" charset="0"/>
              </a:rPr>
              <a:t>What did God promise David in 2 Samuel 7:12-16?</a:t>
            </a:r>
          </a:p>
        </p:txBody>
      </p:sp>
      <p:sp>
        <p:nvSpPr>
          <p:cNvPr id="80901" name="Text Box 5"/>
          <p:cNvSpPr txBox="1">
            <a:spLocks noChangeArrowheads="1"/>
          </p:cNvSpPr>
          <p:nvPr/>
        </p:nvSpPr>
        <p:spPr bwMode="auto">
          <a:xfrm>
            <a:off x="8532813" y="74613"/>
            <a:ext cx="5270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000000"/>
                </a:solidFill>
                <a:latin typeface="Arial" charset="0"/>
              </a:rPr>
              <a:t>45</a:t>
            </a:r>
            <a:endParaRPr lang="en-US" sz="1800">
              <a:solidFill>
                <a:srgbClr val="000000"/>
              </a:solidFill>
              <a:latin typeface="Arial" charset="0"/>
            </a:endParaRPr>
          </a:p>
        </p:txBody>
      </p:sp>
      <p:sp>
        <p:nvSpPr>
          <p:cNvPr id="182277" name="Rectangle 6"/>
          <p:cNvSpPr>
            <a:spLocks noChangeArrowheads="1"/>
          </p:cNvSpPr>
          <p:nvPr/>
        </p:nvSpPr>
        <p:spPr bwMode="auto">
          <a:xfrm>
            <a:off x="5562600" y="5943600"/>
            <a:ext cx="3581400" cy="914400"/>
          </a:xfrm>
          <a:prstGeom prst="rect">
            <a:avLst/>
          </a:prstGeom>
          <a:gradFill rotWithShape="0">
            <a:gsLst>
              <a:gs pos="0">
                <a:srgbClr val="800080"/>
              </a:gs>
              <a:gs pos="100000">
                <a:srgbClr val="3B003B"/>
              </a:gs>
            </a:gsLst>
            <a:path path="rect">
              <a:fillToRect r="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200" b="1">
                <a:solidFill>
                  <a:srgbClr val="FFFFFF"/>
                </a:solidFill>
                <a:latin typeface="Arial" charset="0"/>
              </a:rPr>
              <a:t>New Dynasty</a:t>
            </a:r>
            <a:br>
              <a:rPr lang="en-US" sz="3200" b="1">
                <a:solidFill>
                  <a:srgbClr val="FFFFFF"/>
                </a:solidFill>
                <a:latin typeface="Arial" charset="0"/>
              </a:rPr>
            </a:br>
            <a:r>
              <a:rPr lang="en-US" sz="2400" b="1">
                <a:solidFill>
                  <a:srgbClr val="FFFFFF"/>
                </a:solidFill>
                <a:latin typeface="Arial" charset="0"/>
              </a:rPr>
              <a:t>(2 Sam 7)</a:t>
            </a:r>
            <a:endParaRPr lang="en-US" sz="3200">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circle(in)">
                                      <p:cBhvr>
                                        <p:cTn id="7" dur="2000"/>
                                        <p:tgtEl>
                                          <p:spTgt spid="809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circle(in)">
                                      <p:cBhvr>
                                        <p:cTn id="12" dur="2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P spid="8090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a:xfrm>
            <a:off x="152400" y="381000"/>
            <a:ext cx="3048000" cy="2111375"/>
          </a:xfrm>
        </p:spPr>
        <p:txBody>
          <a:bodyPr/>
          <a:lstStyle/>
          <a:p>
            <a:pPr algn="ctr" eaLnBrk="1" hangingPunct="1"/>
            <a:r>
              <a:rPr lang="en-US" sz="4000">
                <a:solidFill>
                  <a:schemeClr val="tx1"/>
                </a:solidFill>
                <a:latin typeface="Tahoma" charset="0"/>
              </a:rPr>
              <a:t>David</a:t>
            </a:r>
            <a:r>
              <a:rPr lang="fr-FR" altLang="ja-JP" sz="4000">
                <a:solidFill>
                  <a:schemeClr val="tx1"/>
                </a:solidFill>
                <a:latin typeface="Tahoma" charset="0"/>
              </a:rPr>
              <a:t>'</a:t>
            </a:r>
            <a:r>
              <a:rPr lang="en-US" altLang="ja-JP" sz="4000">
                <a:solidFill>
                  <a:schemeClr val="tx1"/>
                </a:solidFill>
                <a:latin typeface="Tahoma" charset="0"/>
              </a:rPr>
              <a:t>s Temple</a:t>
            </a:r>
            <a:br>
              <a:rPr lang="en-US" altLang="ja-JP" sz="4000">
                <a:solidFill>
                  <a:schemeClr val="tx1"/>
                </a:solidFill>
                <a:latin typeface="Tahoma" charset="0"/>
              </a:rPr>
            </a:br>
            <a:endParaRPr lang="en-US" sz="3200">
              <a:solidFill>
                <a:schemeClr val="tx1"/>
              </a:solidFill>
              <a:latin typeface="Tahoma" charset="0"/>
            </a:endParaRPr>
          </a:p>
        </p:txBody>
      </p:sp>
      <p:pic>
        <p:nvPicPr>
          <p:cNvPr id="183298" name="Picture 4" descr="Ma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3400" y="4419600"/>
            <a:ext cx="838200" cy="2286000"/>
          </a:xfrm>
          <a:noFill/>
        </p:spPr>
      </p:pic>
      <p:pic>
        <p:nvPicPr>
          <p:cNvPr id="283653" name="Picture 5" descr="C04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352800" y="1143000"/>
            <a:ext cx="4800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300" name="Text Box 6"/>
          <p:cNvSpPr txBox="1">
            <a:spLocks noChangeArrowheads="1"/>
          </p:cNvSpPr>
          <p:nvPr/>
        </p:nvSpPr>
        <p:spPr bwMode="auto">
          <a:xfrm>
            <a:off x="1524000" y="4953000"/>
            <a:ext cx="357188" cy="162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2000">
                <a:solidFill>
                  <a:srgbClr val="FFCC00"/>
                </a:solidFill>
              </a:rPr>
              <a:t>D</a:t>
            </a:r>
          </a:p>
          <a:p>
            <a:pPr algn="ctr" eaLnBrk="1" hangingPunct="1"/>
            <a:r>
              <a:rPr lang="en-US" sz="2000">
                <a:solidFill>
                  <a:srgbClr val="FFCC00"/>
                </a:solidFill>
              </a:rPr>
              <a:t>A</a:t>
            </a:r>
          </a:p>
          <a:p>
            <a:pPr algn="ctr" eaLnBrk="1" hangingPunct="1"/>
            <a:r>
              <a:rPr lang="en-US" sz="2000">
                <a:solidFill>
                  <a:srgbClr val="FFCC00"/>
                </a:solidFill>
              </a:rPr>
              <a:t>V</a:t>
            </a:r>
          </a:p>
          <a:p>
            <a:pPr algn="ctr" eaLnBrk="1" hangingPunct="1"/>
            <a:r>
              <a:rPr lang="en-US" sz="2000">
                <a:solidFill>
                  <a:srgbClr val="FFCC00"/>
                </a:solidFill>
              </a:rPr>
              <a:t>I</a:t>
            </a:r>
          </a:p>
          <a:p>
            <a:pPr algn="ctr" eaLnBrk="1" hangingPunct="1"/>
            <a:r>
              <a:rPr lang="en-US" sz="2000">
                <a:solidFill>
                  <a:srgbClr val="FFCC00"/>
                </a:solidFill>
              </a:rPr>
              <a:t>D</a:t>
            </a:r>
          </a:p>
        </p:txBody>
      </p:sp>
      <p:pic>
        <p:nvPicPr>
          <p:cNvPr id="183301" name="Picture 7" descr="crown option A small"/>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3400" y="3886200"/>
            <a:ext cx="838200" cy="452438"/>
          </a:xfrm>
          <a:noFill/>
        </p:spPr>
      </p:pic>
      <p:sp>
        <p:nvSpPr>
          <p:cNvPr id="283656" name="AutoShape 8"/>
          <p:cNvSpPr>
            <a:spLocks noChangeArrowheads="1"/>
          </p:cNvSpPr>
          <p:nvPr/>
        </p:nvSpPr>
        <p:spPr bwMode="auto">
          <a:xfrm>
            <a:off x="2514600" y="0"/>
            <a:ext cx="6629400" cy="6400800"/>
          </a:xfrm>
          <a:prstGeom prst="cloudCallout">
            <a:avLst>
              <a:gd name="adj1" fmla="val -64222"/>
              <a:gd name="adj2" fmla="val 20907"/>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FFCC00"/>
              </a:solidFill>
              <a:latin typeface="Arial Black"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283653"/>
                                        </p:tgtEl>
                                        <p:attrNameLst>
                                          <p:attrName>style.visibility</p:attrName>
                                        </p:attrNameLst>
                                      </p:cBhvr>
                                      <p:to>
                                        <p:strVal val="visible"/>
                                      </p:to>
                                    </p:set>
                                    <p:anim calcmode="lin" valueType="num">
                                      <p:cBhvr additive="base">
                                        <p:cTn id="11" dur="2000" fill="hold"/>
                                        <p:tgtEl>
                                          <p:spTgt spid="283653"/>
                                        </p:tgtEl>
                                        <p:attrNameLst>
                                          <p:attrName>ppt_x</p:attrName>
                                        </p:attrNameLst>
                                      </p:cBhvr>
                                      <p:tavLst>
                                        <p:tav tm="0">
                                          <p:val>
                                            <p:strVal val="#ppt_x"/>
                                          </p:val>
                                        </p:tav>
                                        <p:tav tm="100000">
                                          <p:val>
                                            <p:strVal val="#ppt_x"/>
                                          </p:val>
                                        </p:tav>
                                      </p:tavLst>
                                    </p:anim>
                                    <p:anim calcmode="lin" valueType="num">
                                      <p:cBhvr additive="base">
                                        <p:cTn id="12" dur="2000" fill="hold"/>
                                        <p:tgtEl>
                                          <p:spTgt spid="28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611188" y="620713"/>
            <a:ext cx="7772400" cy="2182812"/>
          </a:xfrm>
        </p:spPr>
        <p:txBody>
          <a:bodyPr/>
          <a:lstStyle/>
          <a:p>
            <a:pPr algn="ctr" eaLnBrk="1" hangingPunct="1"/>
            <a:r>
              <a:rPr lang="en-US" sz="6000">
                <a:solidFill>
                  <a:srgbClr val="FFFFFF"/>
                </a:solidFill>
                <a:latin typeface="Tahoma" charset="0"/>
              </a:rPr>
              <a:t>But who would build the Temple ?</a:t>
            </a:r>
          </a:p>
        </p:txBody>
      </p:sp>
      <p:pic>
        <p:nvPicPr>
          <p:cNvPr id="1843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708275"/>
            <a:ext cx="5715000"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a:xfrm>
            <a:off x="38100" y="-26988"/>
            <a:ext cx="8997950" cy="1462088"/>
          </a:xfrm>
        </p:spPr>
        <p:txBody>
          <a:bodyPr/>
          <a:lstStyle/>
          <a:p>
            <a:pPr algn="ctr" eaLnBrk="1" hangingPunct="1"/>
            <a:r>
              <a:rPr lang="en-US" sz="4800" b="1">
                <a:solidFill>
                  <a:schemeClr val="tx1"/>
                </a:solidFill>
                <a:latin typeface="Arial" charset="0"/>
              </a:rPr>
              <a:t>Davidic Covenant</a:t>
            </a:r>
          </a:p>
        </p:txBody>
      </p:sp>
      <p:sp>
        <p:nvSpPr>
          <p:cNvPr id="269315" name="Rectangle 3"/>
          <p:cNvSpPr>
            <a:spLocks noGrp="1" noChangeArrowheads="1"/>
          </p:cNvSpPr>
          <p:nvPr>
            <p:ph type="body" idx="1"/>
          </p:nvPr>
        </p:nvSpPr>
        <p:spPr>
          <a:xfrm>
            <a:off x="38100" y="1195388"/>
            <a:ext cx="8997950" cy="6194425"/>
          </a:xfrm>
        </p:spPr>
        <p:txBody>
          <a:bodyPr/>
          <a:lstStyle/>
          <a:p>
            <a:pPr algn="ctr" eaLnBrk="1" hangingPunct="1">
              <a:lnSpc>
                <a:spcPct val="80000"/>
              </a:lnSpc>
              <a:buFontTx/>
              <a:buNone/>
            </a:pPr>
            <a:r>
              <a:rPr lang="en-US" sz="2000" b="1">
                <a:latin typeface="Arial" charset="0"/>
              </a:rPr>
              <a:t>2 Samuel 7:12-16</a:t>
            </a:r>
          </a:p>
          <a:p>
            <a:pPr algn="ctr" eaLnBrk="1" hangingPunct="1">
              <a:lnSpc>
                <a:spcPct val="80000"/>
              </a:lnSpc>
              <a:buFontTx/>
              <a:buNone/>
            </a:pPr>
            <a:endParaRPr lang="en-US" sz="2000" b="1">
              <a:latin typeface="Arial" charset="0"/>
            </a:endParaRPr>
          </a:p>
          <a:p>
            <a:pPr algn="ctr" eaLnBrk="1" hangingPunct="1">
              <a:lnSpc>
                <a:spcPct val="80000"/>
              </a:lnSpc>
              <a:buFontTx/>
              <a:buNone/>
            </a:pPr>
            <a:r>
              <a:rPr lang="en-US" sz="2000" b="1">
                <a:latin typeface="Arial" charset="0"/>
              </a:rPr>
              <a:t>And when your days are fulfilled and you sleep with your fathers, I will set up after you </a:t>
            </a:r>
            <a:r>
              <a:rPr lang="en-US" sz="2000" b="1">
                <a:solidFill>
                  <a:schemeClr val="tx2"/>
                </a:solidFill>
                <a:latin typeface="Arial" charset="0"/>
              </a:rPr>
              <a:t>YOUR OFFSPRING</a:t>
            </a:r>
            <a:r>
              <a:rPr lang="en-US" sz="2000" b="1">
                <a:latin typeface="Arial" charset="0"/>
              </a:rPr>
              <a:t> who shall be born to you, and I will establish </a:t>
            </a:r>
            <a:r>
              <a:rPr lang="en-US" sz="2000" b="1">
                <a:solidFill>
                  <a:schemeClr val="tx2"/>
                </a:solidFill>
                <a:latin typeface="Arial" charset="0"/>
              </a:rPr>
              <a:t>HIS KINGDOM</a:t>
            </a:r>
            <a:r>
              <a:rPr lang="en-US" sz="2000" b="1">
                <a:latin typeface="Arial" charset="0"/>
              </a:rPr>
              <a:t>.</a:t>
            </a:r>
          </a:p>
          <a:p>
            <a:pPr algn="ctr" eaLnBrk="1" hangingPunct="1">
              <a:lnSpc>
                <a:spcPct val="80000"/>
              </a:lnSpc>
              <a:buFontTx/>
              <a:buNone/>
            </a:pPr>
            <a:endParaRPr lang="en-US" sz="2000" b="1">
              <a:latin typeface="Arial" charset="0"/>
            </a:endParaRPr>
          </a:p>
          <a:p>
            <a:pPr algn="ctr" eaLnBrk="1" hangingPunct="1">
              <a:lnSpc>
                <a:spcPct val="80000"/>
              </a:lnSpc>
              <a:buFontTx/>
              <a:buNone/>
            </a:pPr>
            <a:r>
              <a:rPr lang="en-US" sz="2000" b="1">
                <a:latin typeface="Arial" charset="0"/>
              </a:rPr>
              <a:t>  </a:t>
            </a:r>
            <a:r>
              <a:rPr lang="en-US" sz="2000" b="1">
                <a:solidFill>
                  <a:schemeClr val="tx2"/>
                </a:solidFill>
                <a:latin typeface="Arial" charset="0"/>
              </a:rPr>
              <a:t>He shall build a house for My Name</a:t>
            </a:r>
            <a:r>
              <a:rPr lang="en-US" sz="2000" b="1">
                <a:latin typeface="Arial" charset="0"/>
              </a:rPr>
              <a:t> [and My Presence], and I will establish the </a:t>
            </a:r>
            <a:r>
              <a:rPr lang="en-US" sz="2000" b="1">
                <a:solidFill>
                  <a:schemeClr val="tx2"/>
                </a:solidFill>
                <a:latin typeface="Arial" charset="0"/>
              </a:rPr>
              <a:t>THRONE</a:t>
            </a:r>
            <a:r>
              <a:rPr lang="en-US" sz="2000" b="1">
                <a:solidFill>
                  <a:schemeClr val="folHlink"/>
                </a:solidFill>
                <a:latin typeface="Arial" charset="0"/>
              </a:rPr>
              <a:t> </a:t>
            </a:r>
            <a:r>
              <a:rPr lang="en-US" sz="2000" b="1">
                <a:latin typeface="Arial" charset="0"/>
              </a:rPr>
              <a:t>of </a:t>
            </a:r>
            <a:r>
              <a:rPr lang="en-US" sz="2000" b="1">
                <a:solidFill>
                  <a:schemeClr val="tx2"/>
                </a:solidFill>
                <a:latin typeface="Arial" charset="0"/>
              </a:rPr>
              <a:t>HIS KINGDOM FOREVER.</a:t>
            </a:r>
          </a:p>
          <a:p>
            <a:pPr algn="ctr" eaLnBrk="1" hangingPunct="1">
              <a:lnSpc>
                <a:spcPct val="80000"/>
              </a:lnSpc>
              <a:buFontTx/>
              <a:buNone/>
            </a:pPr>
            <a:endParaRPr lang="en-US" sz="2000" b="1">
              <a:latin typeface="Arial" charset="0"/>
            </a:endParaRPr>
          </a:p>
          <a:p>
            <a:pPr algn="ctr" eaLnBrk="1" hangingPunct="1">
              <a:lnSpc>
                <a:spcPct val="80000"/>
              </a:lnSpc>
              <a:buFontTx/>
              <a:buNone/>
            </a:pPr>
            <a:r>
              <a:rPr lang="en-US" sz="2000" b="1">
                <a:solidFill>
                  <a:schemeClr val="tx2"/>
                </a:solidFill>
                <a:latin typeface="Arial" charset="0"/>
              </a:rPr>
              <a:t>I will be his Father, and he shall be My son.</a:t>
            </a:r>
            <a:r>
              <a:rPr lang="en-US" sz="2000" b="1">
                <a:latin typeface="Arial" charset="0"/>
              </a:rPr>
              <a:t> When he commits iniquity, I will chasten him with the rod of men and with the stripes of the sons of men.</a:t>
            </a:r>
          </a:p>
          <a:p>
            <a:pPr algn="ctr" eaLnBrk="1" hangingPunct="1">
              <a:lnSpc>
                <a:spcPct val="80000"/>
              </a:lnSpc>
              <a:buFontTx/>
              <a:buNone/>
            </a:pPr>
            <a:endParaRPr lang="en-US" sz="2000" b="1">
              <a:latin typeface="Arial" charset="0"/>
            </a:endParaRPr>
          </a:p>
          <a:p>
            <a:pPr algn="ctr" eaLnBrk="1" hangingPunct="1">
              <a:lnSpc>
                <a:spcPct val="80000"/>
              </a:lnSpc>
              <a:buFontTx/>
              <a:buNone/>
            </a:pPr>
            <a:r>
              <a:rPr lang="en-US" sz="2000" b="1">
                <a:latin typeface="Arial" charset="0"/>
              </a:rPr>
              <a:t>But My mercy and loving-kindness </a:t>
            </a:r>
            <a:r>
              <a:rPr lang="en-US" sz="2000" b="1">
                <a:solidFill>
                  <a:schemeClr val="tx2"/>
                </a:solidFill>
                <a:latin typeface="Arial" charset="0"/>
              </a:rPr>
              <a:t>SHALL NOT DEPART</a:t>
            </a:r>
            <a:r>
              <a:rPr lang="en-US" sz="2000" b="1">
                <a:latin typeface="Arial" charset="0"/>
              </a:rPr>
              <a:t> from him, as I took [them] from Saul, whom I took away from before you.</a:t>
            </a:r>
          </a:p>
          <a:p>
            <a:pPr algn="ctr" eaLnBrk="1" hangingPunct="1">
              <a:lnSpc>
                <a:spcPct val="80000"/>
              </a:lnSpc>
              <a:buFontTx/>
              <a:buNone/>
            </a:pPr>
            <a:endParaRPr lang="en-US" sz="2000" b="1">
              <a:latin typeface="Arial" charset="0"/>
            </a:endParaRPr>
          </a:p>
          <a:p>
            <a:pPr algn="ctr" eaLnBrk="1" hangingPunct="1">
              <a:lnSpc>
                <a:spcPct val="80000"/>
              </a:lnSpc>
              <a:buFontTx/>
              <a:buNone/>
            </a:pPr>
            <a:r>
              <a:rPr lang="en-US" sz="2000" b="1">
                <a:latin typeface="Arial" charset="0"/>
              </a:rPr>
              <a:t>And your house and your kingdom shall be made sure forever before you; </a:t>
            </a:r>
            <a:r>
              <a:rPr lang="en-US" sz="2000" b="1">
                <a:solidFill>
                  <a:schemeClr val="tx2"/>
                </a:solidFill>
                <a:latin typeface="Arial" charset="0"/>
              </a:rPr>
              <a:t>YOUR THRONE</a:t>
            </a:r>
            <a:r>
              <a:rPr lang="en-US" sz="2000" b="1">
                <a:latin typeface="Arial" charset="0"/>
              </a:rPr>
              <a:t> shall be </a:t>
            </a:r>
            <a:r>
              <a:rPr lang="en-US" sz="2000" b="1">
                <a:solidFill>
                  <a:schemeClr val="tx2"/>
                </a:solidFill>
                <a:latin typeface="Arial" charset="0"/>
              </a:rPr>
              <a:t>ESTABLISHED FOREVER</a:t>
            </a:r>
            <a:r>
              <a:rPr lang="en-US" sz="20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9315">
                                            <p:txEl>
                                              <p:pRg st="2" end="2"/>
                                            </p:txEl>
                                          </p:spTgt>
                                        </p:tgtEl>
                                        <p:attrNameLst>
                                          <p:attrName>style.visibility</p:attrName>
                                        </p:attrNameLst>
                                      </p:cBhvr>
                                      <p:to>
                                        <p:strVal val="visible"/>
                                      </p:to>
                                    </p:set>
                                    <p:animEffect transition="in" filter="box(in)">
                                      <p:cBhvr>
                                        <p:cTn id="7" dur="500"/>
                                        <p:tgtEl>
                                          <p:spTgt spid="26931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69315">
                                            <p:txEl>
                                              <p:pRg st="4" end="4"/>
                                            </p:txEl>
                                          </p:spTgt>
                                        </p:tgtEl>
                                        <p:attrNameLst>
                                          <p:attrName>style.visibility</p:attrName>
                                        </p:attrNameLst>
                                      </p:cBhvr>
                                      <p:to>
                                        <p:strVal val="visible"/>
                                      </p:to>
                                    </p:set>
                                    <p:animEffect transition="in" filter="box(in)">
                                      <p:cBhvr>
                                        <p:cTn id="12" dur="500"/>
                                        <p:tgtEl>
                                          <p:spTgt spid="26931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69315">
                                            <p:txEl>
                                              <p:pRg st="6" end="6"/>
                                            </p:txEl>
                                          </p:spTgt>
                                        </p:tgtEl>
                                        <p:attrNameLst>
                                          <p:attrName>style.visibility</p:attrName>
                                        </p:attrNameLst>
                                      </p:cBhvr>
                                      <p:to>
                                        <p:strVal val="visible"/>
                                      </p:to>
                                    </p:set>
                                    <p:animEffect transition="in" filter="box(in)">
                                      <p:cBhvr>
                                        <p:cTn id="17" dur="500"/>
                                        <p:tgtEl>
                                          <p:spTgt spid="26931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69315">
                                            <p:txEl>
                                              <p:pRg st="8" end="8"/>
                                            </p:txEl>
                                          </p:spTgt>
                                        </p:tgtEl>
                                        <p:attrNameLst>
                                          <p:attrName>style.visibility</p:attrName>
                                        </p:attrNameLst>
                                      </p:cBhvr>
                                      <p:to>
                                        <p:strVal val="visible"/>
                                      </p:to>
                                    </p:set>
                                    <p:animEffect transition="in" filter="box(in)">
                                      <p:cBhvr>
                                        <p:cTn id="22" dur="500"/>
                                        <p:tgtEl>
                                          <p:spTgt spid="269315">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69315">
                                            <p:txEl>
                                              <p:pRg st="10" end="10"/>
                                            </p:txEl>
                                          </p:spTgt>
                                        </p:tgtEl>
                                        <p:attrNameLst>
                                          <p:attrName>style.visibility</p:attrName>
                                        </p:attrNameLst>
                                      </p:cBhvr>
                                      <p:to>
                                        <p:strVal val="visible"/>
                                      </p:to>
                                    </p:set>
                                    <p:animEffect transition="in" filter="box(in)">
                                      <p:cBhvr>
                                        <p:cTn id="27" dur="500"/>
                                        <p:tgtEl>
                                          <p:spTgt spid="269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63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7" name="Rectangle 2"/>
          <p:cNvSpPr>
            <a:spLocks noGrp="1" noChangeArrowheads="1"/>
          </p:cNvSpPr>
          <p:nvPr>
            <p:ph type="title"/>
          </p:nvPr>
        </p:nvSpPr>
        <p:spPr>
          <a:xfrm>
            <a:off x="0" y="-1687"/>
            <a:ext cx="9144000" cy="1462088"/>
          </a:xfrm>
        </p:spPr>
        <p:txBody>
          <a:bodyPr/>
          <a:lstStyle/>
          <a:p>
            <a:pPr algn="ctr" eaLnBrk="1" hangingPunct="1">
              <a:defRPr/>
            </a:pPr>
            <a:r>
              <a:rPr lang="en-US" b="1">
                <a:solidFill>
                  <a:schemeClr val="tx1"/>
                </a:solidFill>
                <a:effectLst>
                  <a:glow rad="406400">
                    <a:schemeClr val="bg1">
                      <a:alpha val="92000"/>
                    </a:schemeClr>
                  </a:glow>
                </a:effectLst>
                <a:latin typeface="Tahoma" charset="0"/>
              </a:rPr>
              <a:t>The Davidic Covenant is…</a:t>
            </a:r>
          </a:p>
        </p:txBody>
      </p:sp>
      <p:sp>
        <p:nvSpPr>
          <p:cNvPr id="70658" name="Rectangle 3"/>
          <p:cNvSpPr>
            <a:spLocks noGrp="1" noChangeArrowheads="1"/>
          </p:cNvSpPr>
          <p:nvPr>
            <p:ph type="body" idx="1"/>
          </p:nvPr>
        </p:nvSpPr>
        <p:spPr>
          <a:xfrm>
            <a:off x="0" y="1906488"/>
            <a:ext cx="9144000" cy="4114800"/>
          </a:xfrm>
        </p:spPr>
        <p:txBody>
          <a:bodyPr/>
          <a:lstStyle/>
          <a:p>
            <a:pPr algn="ctr" eaLnBrk="1" hangingPunct="1">
              <a:buFontTx/>
              <a:buNone/>
              <a:defRPr/>
            </a:pPr>
            <a:r>
              <a:rPr lang="en-US" b="1" dirty="0">
                <a:effectLst>
                  <a:glow rad="406400">
                    <a:schemeClr val="bg1">
                      <a:alpha val="92000"/>
                    </a:schemeClr>
                  </a:glow>
                </a:effectLst>
                <a:latin typeface="Tahoma" charset="0"/>
              </a:rPr>
              <a:t>a continuation of the </a:t>
            </a:r>
            <a:r>
              <a:rPr lang="en-US" b="1" dirty="0">
                <a:solidFill>
                  <a:schemeClr val="tx2"/>
                </a:solidFill>
                <a:effectLst>
                  <a:glow rad="406400">
                    <a:schemeClr val="bg1">
                      <a:alpha val="92000"/>
                    </a:schemeClr>
                  </a:glow>
                </a:effectLst>
                <a:latin typeface="Tahoma" charset="0"/>
              </a:rPr>
              <a:t>Seed</a:t>
            </a:r>
            <a:r>
              <a:rPr lang="en-US" b="1" dirty="0">
                <a:effectLst>
                  <a:glow rad="406400">
                    <a:schemeClr val="bg1">
                      <a:alpha val="92000"/>
                    </a:schemeClr>
                  </a:glow>
                </a:effectLst>
                <a:latin typeface="Tahoma" charset="0"/>
              </a:rPr>
              <a:t> aspect of the</a:t>
            </a:r>
          </a:p>
          <a:p>
            <a:pPr algn="ctr" eaLnBrk="1" hangingPunct="1">
              <a:buFontTx/>
              <a:buNone/>
              <a:defRPr/>
            </a:pPr>
            <a:r>
              <a:rPr lang="en-US" b="1" dirty="0">
                <a:effectLst>
                  <a:glow rad="406400">
                    <a:schemeClr val="bg1">
                      <a:alpha val="92000"/>
                    </a:schemeClr>
                  </a:glow>
                </a:effectLst>
                <a:latin typeface="Tahoma" charset="0"/>
              </a:rPr>
              <a:t>Abrahamic Covenant and the promise</a:t>
            </a:r>
          </a:p>
          <a:p>
            <a:pPr algn="ctr" eaLnBrk="1" hangingPunct="1">
              <a:buFontTx/>
              <a:buNone/>
              <a:defRPr/>
            </a:pPr>
            <a:r>
              <a:rPr lang="en-US" b="1" dirty="0">
                <a:effectLst>
                  <a:glow rad="406400">
                    <a:schemeClr val="bg1">
                      <a:alpha val="92000"/>
                    </a:schemeClr>
                  </a:glow>
                </a:effectLst>
                <a:latin typeface="Tahoma" charset="0"/>
              </a:rPr>
              <a:t>that Kings would come from Abraham</a:t>
            </a:r>
          </a:p>
          <a:p>
            <a:pPr algn="ctr" eaLnBrk="1" hangingPunct="1">
              <a:buFontTx/>
              <a:buNone/>
              <a:defRPr/>
            </a:pPr>
            <a:r>
              <a:rPr lang="en-US" b="1" dirty="0">
                <a:effectLst>
                  <a:glow rad="406400">
                    <a:schemeClr val="bg1">
                      <a:alpha val="92000"/>
                    </a:schemeClr>
                  </a:glow>
                </a:effectLst>
                <a:latin typeface="Tahoma" charset="0"/>
              </a:rPr>
              <a:t>(Genesis 17:6-7)</a:t>
            </a:r>
          </a:p>
          <a:p>
            <a:pPr eaLnBrk="1" hangingPunct="1">
              <a:defRPr/>
            </a:pPr>
            <a:endParaRPr lang="en-US" b="1" dirty="0">
              <a:effectLst>
                <a:glow rad="406400">
                  <a:schemeClr val="bg1">
                    <a:alpha val="92000"/>
                  </a:schemeClr>
                </a:glow>
              </a:effectLst>
              <a:latin typeface="Arial Black"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5" name="Group 2"/>
          <p:cNvGrpSpPr>
            <a:grpSpLocks noChangeAspect="1"/>
          </p:cNvGrpSpPr>
          <p:nvPr/>
        </p:nvGrpSpPr>
        <p:grpSpPr bwMode="auto">
          <a:xfrm>
            <a:off x="228600" y="1219200"/>
            <a:ext cx="8763000" cy="2057400"/>
            <a:chOff x="164" y="1143"/>
            <a:chExt cx="1874" cy="1647"/>
          </a:xfrm>
        </p:grpSpPr>
        <p:sp>
          <p:nvSpPr>
            <p:cNvPr id="139273" name="AutoShape 3"/>
            <p:cNvSpPr>
              <a:spLocks noChangeAspect="1" noChangeArrowheads="1" noTextEdit="1"/>
            </p:cNvSpPr>
            <p:nvPr/>
          </p:nvSpPr>
          <p:spPr bwMode="auto">
            <a:xfrm>
              <a:off x="164" y="1143"/>
              <a:ext cx="1874" cy="1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39274" name="_s14341"/>
            <p:cNvCxnSpPr>
              <a:cxnSpLocks noChangeShapeType="1"/>
              <a:stCxn id="139278" idx="0"/>
              <a:endCxn id="139276" idx="2"/>
            </p:cNvCxnSpPr>
            <p:nvPr/>
          </p:nvCxnSpPr>
          <p:spPr bwMode="auto">
            <a:xfrm rot="5400000" flipH="1">
              <a:off x="1298" y="1794"/>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39275" name="_s14342"/>
            <p:cNvCxnSpPr>
              <a:cxnSpLocks noChangeShapeType="1"/>
              <a:stCxn id="139277" idx="0"/>
              <a:endCxn id="139276" idx="2"/>
            </p:cNvCxnSpPr>
            <p:nvPr/>
          </p:nvCxnSpPr>
          <p:spPr bwMode="auto">
            <a:xfrm rot="-5400000">
              <a:off x="794" y="1794"/>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39276" name="_s14343"/>
            <p:cNvSpPr>
              <a:spLocks noChangeArrowheads="1"/>
            </p:cNvSpPr>
            <p:nvPr/>
          </p:nvSpPr>
          <p:spPr bwMode="auto">
            <a:xfrm>
              <a:off x="631" y="1417"/>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Covenants</a:t>
              </a:r>
            </a:p>
          </p:txBody>
        </p:sp>
        <p:sp>
          <p:nvSpPr>
            <p:cNvPr id="139277" name="_s14344"/>
            <p:cNvSpPr>
              <a:spLocks noChangeArrowheads="1"/>
            </p:cNvSpPr>
            <p:nvPr/>
          </p:nvSpPr>
          <p:spPr bwMode="auto">
            <a:xfrm>
              <a:off x="164" y="2100"/>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Conditional</a:t>
              </a:r>
            </a:p>
          </p:txBody>
        </p:sp>
        <p:sp>
          <p:nvSpPr>
            <p:cNvPr id="139278" name="_s14345"/>
            <p:cNvSpPr>
              <a:spLocks noChangeArrowheads="1"/>
            </p:cNvSpPr>
            <p:nvPr/>
          </p:nvSpPr>
          <p:spPr bwMode="auto">
            <a:xfrm>
              <a:off x="1173" y="2100"/>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Unconditional</a:t>
              </a:r>
            </a:p>
          </p:txBody>
        </p:sp>
      </p:grpSp>
      <p:graphicFrame>
        <p:nvGraphicFramePr>
          <p:cNvPr id="148489" name="Group 9"/>
          <p:cNvGraphicFramePr>
            <a:graphicFrameLocks noGrp="1"/>
          </p:cNvGraphicFramePr>
          <p:nvPr/>
        </p:nvGraphicFramePr>
        <p:xfrm>
          <a:off x="0" y="3429000"/>
          <a:ext cx="9144000" cy="26670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Suzerain-Vassal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Royal Land Grant</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9271" name="Text Box 22"/>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37</a:t>
            </a:r>
          </a:p>
        </p:txBody>
      </p:sp>
      <p:sp>
        <p:nvSpPr>
          <p:cNvPr id="148503" name="Rectangle 23"/>
          <p:cNvSpPr>
            <a:spLocks noGrp="1" noChangeArrowheads="1"/>
          </p:cNvSpPr>
          <p:nvPr>
            <p:ph type="title"/>
          </p:nvPr>
        </p:nvSpPr>
        <p:spPr/>
        <p:txBody>
          <a:bodyPr/>
          <a:lstStyle/>
          <a:p>
            <a:pPr eaLnBrk="1" hangingPunct="1">
              <a:defRPr/>
            </a:pPr>
            <a:r>
              <a:rPr lang="en-US" sz="6000" b="1">
                <a:latin typeface="Arial" charset="0"/>
                <a:ea typeface="ＭＳ Ｐゴシック" charset="0"/>
                <a:cs typeface="ＭＳ Ｐゴシック" charset="0"/>
              </a:rPr>
              <a:t>Types of Covenants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8489"/>
                                        </p:tgtEl>
                                        <p:attrNameLst>
                                          <p:attrName>style.visibility</p:attrName>
                                        </p:attrNameLst>
                                      </p:cBhvr>
                                      <p:to>
                                        <p:strVal val="visible"/>
                                      </p:to>
                                    </p:set>
                                    <p:animEffect transition="in" filter="wipe(down)">
                                      <p:cBhvr>
                                        <p:cTn id="7" dur="500"/>
                                        <p:tgtEl>
                                          <p:spTgt spid="148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73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2095500"/>
            <a:ext cx="6350001"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394" name="Rectangle 2"/>
          <p:cNvSpPr>
            <a:spLocks noGrp="1" noChangeArrowheads="1"/>
          </p:cNvSpPr>
          <p:nvPr>
            <p:ph type="title"/>
          </p:nvPr>
        </p:nvSpPr>
        <p:spPr>
          <a:xfrm>
            <a:off x="0" y="115888"/>
            <a:ext cx="9144000" cy="3290887"/>
          </a:xfrm>
        </p:spPr>
        <p:txBody>
          <a:bodyPr/>
          <a:lstStyle/>
          <a:p>
            <a:pPr algn="ctr" eaLnBrk="1" hangingPunct="1"/>
            <a:r>
              <a:rPr lang="en-US" sz="5400">
                <a:solidFill>
                  <a:srgbClr val="FFFFFF"/>
                </a:solidFill>
                <a:latin typeface="Tahoma" charset="0"/>
              </a:rPr>
              <a:t>How does the Davidic Covenant</a:t>
            </a:r>
            <a:br>
              <a:rPr lang="en-US" sz="5400">
                <a:solidFill>
                  <a:srgbClr val="FFFFFF"/>
                </a:solidFill>
                <a:latin typeface="Tahoma" charset="0"/>
              </a:rPr>
            </a:br>
            <a:r>
              <a:rPr lang="en-US" sz="5400">
                <a:solidFill>
                  <a:srgbClr val="FFFFFF"/>
                </a:solidFill>
                <a:latin typeface="Tahoma" charset="0"/>
              </a:rPr>
              <a:t>relate to Jesus?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0"/>
            <a:ext cx="88788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1" name="Rectangle 2"/>
          <p:cNvSpPr>
            <a:spLocks noGrp="1" noChangeArrowheads="1"/>
          </p:cNvSpPr>
          <p:nvPr>
            <p:ph type="title"/>
          </p:nvPr>
        </p:nvSpPr>
        <p:spPr>
          <a:xfrm>
            <a:off x="228599" y="44624"/>
            <a:ext cx="8610265" cy="1462088"/>
          </a:xfrm>
        </p:spPr>
        <p:txBody>
          <a:bodyPr/>
          <a:lstStyle/>
          <a:p>
            <a:pPr algn="ctr" eaLnBrk="1" hangingPunct="1">
              <a:defRPr/>
            </a:pPr>
            <a:r>
              <a:rPr lang="en-US" sz="4000" b="1">
                <a:solidFill>
                  <a:srgbClr val="FFFFFF"/>
                </a:solidFill>
                <a:effectLst>
                  <a:glow rad="317500">
                    <a:schemeClr val="bg1">
                      <a:alpha val="90000"/>
                    </a:schemeClr>
                  </a:glow>
                </a:effectLst>
              </a:rPr>
              <a:t>Jesus is the Promised </a:t>
            </a:r>
            <a:br>
              <a:rPr lang="en-US" sz="4000" b="1">
                <a:solidFill>
                  <a:srgbClr val="FFFFFF"/>
                </a:solidFill>
                <a:effectLst>
                  <a:glow rad="317500">
                    <a:schemeClr val="bg1">
                      <a:alpha val="90000"/>
                    </a:schemeClr>
                  </a:glow>
                </a:effectLst>
              </a:rPr>
            </a:br>
            <a:r>
              <a:rPr lang="en-US" sz="4000" b="1">
                <a:solidFill>
                  <a:srgbClr val="FFFFFF"/>
                </a:solidFill>
                <a:effectLst>
                  <a:glow rad="317500">
                    <a:schemeClr val="bg1">
                      <a:alpha val="90000"/>
                    </a:schemeClr>
                  </a:glow>
                </a:effectLst>
              </a:rPr>
              <a:t>Son Of David</a:t>
            </a:r>
            <a:r>
              <a:rPr lang="en-US" b="1">
                <a:solidFill>
                  <a:srgbClr val="FFFFFF"/>
                </a:solidFill>
                <a:effectLst>
                  <a:glow rad="317500">
                    <a:schemeClr val="bg1">
                      <a:alpha val="90000"/>
                    </a:schemeClr>
                  </a:glow>
                </a:effectLst>
              </a:rPr>
              <a:t> </a:t>
            </a:r>
          </a:p>
        </p:txBody>
      </p:sp>
      <p:sp>
        <p:nvSpPr>
          <p:cNvPr id="201731" name="Rectangle 3"/>
          <p:cNvSpPr>
            <a:spLocks noGrp="1" noChangeArrowheads="1"/>
          </p:cNvSpPr>
          <p:nvPr>
            <p:ph type="body" idx="1"/>
          </p:nvPr>
        </p:nvSpPr>
        <p:spPr>
          <a:xfrm>
            <a:off x="611560" y="1724199"/>
            <a:ext cx="8280920" cy="4114800"/>
          </a:xfrm>
        </p:spPr>
        <p:txBody>
          <a:bodyPr/>
          <a:lstStyle/>
          <a:p>
            <a:pPr eaLnBrk="1" hangingPunct="1">
              <a:defRPr/>
            </a:pPr>
            <a:r>
              <a:rPr lang="en-US" sz="2800" b="1" dirty="0">
                <a:solidFill>
                  <a:srgbClr val="FFFFFF"/>
                </a:solidFill>
                <a:effectLst>
                  <a:glow rad="317500">
                    <a:schemeClr val="bg1">
                      <a:alpha val="90000"/>
                    </a:schemeClr>
                  </a:glow>
                </a:effectLst>
              </a:rPr>
              <a:t>Nine times Jesus is called "son of David" in Matthew (compared to twice in Mark and Luke and none in John).  David is referred to 59 times in the New Testament (NIV) but none of them connect the present session of Christ with the Davidic throne.</a:t>
            </a:r>
          </a:p>
          <a:p>
            <a:pPr eaLnBrk="1" hangingPunct="1">
              <a:buFontTx/>
              <a:buNone/>
              <a:defRPr/>
            </a:pPr>
            <a:endParaRPr lang="en-US" sz="2800" b="1" dirty="0">
              <a:solidFill>
                <a:srgbClr val="FFFFFF"/>
              </a:solidFill>
              <a:effectLst>
                <a:glow rad="317500">
                  <a:schemeClr val="bg1">
                    <a:alpha val="90000"/>
                  </a:schemeClr>
                </a:glow>
              </a:effectLst>
            </a:endParaRPr>
          </a:p>
          <a:p>
            <a:pPr eaLnBrk="1" hangingPunct="1">
              <a:defRPr/>
            </a:pPr>
            <a:r>
              <a:rPr lang="en-US" sz="2800" b="1" dirty="0">
                <a:solidFill>
                  <a:srgbClr val="FFFFFF"/>
                </a:solidFill>
                <a:effectLst>
                  <a:glow rad="317500">
                    <a:schemeClr val="bg1">
                      <a:alpha val="90000"/>
                    </a:schemeClr>
                  </a:glow>
                </a:effectLst>
              </a:rPr>
              <a:t>Jesus</a:t>
            </a:r>
            <a:r>
              <a:rPr lang="fr-FR" sz="2800" b="1" dirty="0">
                <a:solidFill>
                  <a:srgbClr val="FFFFFF"/>
                </a:solidFill>
                <a:effectLst>
                  <a:glow rad="317500">
                    <a:schemeClr val="bg1">
                      <a:alpha val="90000"/>
                    </a:schemeClr>
                  </a:glow>
                </a:effectLst>
              </a:rPr>
              <a:t>'</a:t>
            </a:r>
            <a:r>
              <a:rPr lang="en-US" sz="2800" b="1" dirty="0">
                <a:solidFill>
                  <a:srgbClr val="FFFFFF"/>
                </a:solidFill>
                <a:effectLst>
                  <a:glow rad="317500">
                    <a:schemeClr val="bg1">
                      <a:alpha val="90000"/>
                    </a:schemeClr>
                  </a:glow>
                </a:effectLst>
              </a:rPr>
              <a:t> birthplace, Bethlehem, is called "the city of David" (Matthew 2:1; 1 Samuel 20:6)</a:t>
            </a:r>
            <a:endParaRPr lang="en-US" sz="1800" b="1" dirty="0">
              <a:solidFill>
                <a:srgbClr val="FFFFFF"/>
              </a:solidFill>
              <a:effectLst>
                <a:glow rad="317500">
                  <a:schemeClr val="bg1">
                    <a:alpha val="90000"/>
                  </a:schemeClr>
                </a:glow>
              </a:effectLst>
            </a:endParaRPr>
          </a:p>
        </p:txBody>
      </p:sp>
      <p:sp>
        <p:nvSpPr>
          <p:cNvPr id="5" name="Text Box 6"/>
          <p:cNvSpPr txBox="1">
            <a:spLocks noChangeArrowheads="1"/>
          </p:cNvSpPr>
          <p:nvPr/>
        </p:nvSpPr>
        <p:spPr bwMode="auto">
          <a:xfrm>
            <a:off x="8532440" y="44624"/>
            <a:ext cx="527007" cy="461665"/>
          </a:xfrm>
          <a:prstGeom prst="rect">
            <a:avLst/>
          </a:prstGeom>
          <a:solidFill>
            <a:srgbClr val="000000"/>
          </a:solidFill>
          <a:ln>
            <a:noFill/>
          </a:ln>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FFFFFF"/>
                </a:solidFill>
                <a:latin typeface="Arial" charset="0"/>
              </a:rPr>
              <a:t>46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1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11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a:defRPr/>
            </a:pPr>
            <a:r>
              <a:rPr lang="en-US" dirty="0">
                <a:solidFill>
                  <a:srgbClr val="FFFFFF"/>
                </a:solidFill>
                <a:effectLst>
                  <a:outerShdw blurRad="38100" dist="38100" dir="2700000" algn="tl">
                    <a:srgbClr val="000000"/>
                  </a:outerShdw>
                </a:effectLst>
                <a:latin typeface="Kosher-Normal"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Adam rules with God (Gen. 1:26, 28; 2:19)</a:t>
            </a:r>
            <a:r>
              <a:rPr lang="en-US" sz="900" b="1">
                <a:solidFill>
                  <a:srgbClr val="FFFFFF"/>
                </a:solidFill>
                <a:effectLst>
                  <a:outerShdw blurRad="38100" dist="38100" dir="2700000" algn="tl">
                    <a:srgbClr val="000000"/>
                  </a:outerShdw>
                </a:effectLst>
                <a:latin typeface="Arial"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Satan begins rule as god of this world (Gen. 3:15; </a:t>
            </a:r>
          </a:p>
          <a:p>
            <a:pPr algn="ctr">
              <a:defRPr/>
            </a:pPr>
            <a:r>
              <a:rPr lang="en-US" sz="800" b="1" dirty="0">
                <a:solidFill>
                  <a:srgbClr val="FFFFFF"/>
                </a:solidFill>
                <a:effectLst>
                  <a:outerShdw blurRad="38100" dist="38100" dir="2700000" algn="tl">
                    <a:srgbClr val="000000"/>
                  </a:outerShdw>
                </a:effectLst>
                <a:latin typeface="Arial"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en-US" sz="2800" b="1" dirty="0">
                <a:solidFill>
                  <a:srgbClr val="FFFFFF"/>
                </a:solidFill>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a:defRPr/>
            </a:pPr>
            <a:r>
              <a:rPr lang="en-US" b="1" dirty="0">
                <a:solidFill>
                  <a:srgbClr val="FFFFFF"/>
                </a:solidFill>
                <a:effectLst>
                  <a:outerShdw blurRad="38100" dist="38100" dir="2700000" algn="tl">
                    <a:srgbClr val="000000"/>
                  </a:outerShdw>
                </a:effectLst>
                <a:latin typeface="Kosher-Normal"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dirty="0">
                <a:solidFill>
                  <a:srgbClr val="FFFFFF"/>
                </a:solidFill>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God covenants with Abraham to reestablish man</a:t>
            </a:r>
            <a:r>
              <a:rPr lang="fr-FR"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a:defRPr/>
            </a:pPr>
            <a:r>
              <a:rPr lang="en-US" sz="1200" b="1">
                <a:solidFill>
                  <a:srgbClr val="FFA040"/>
                </a:solidFill>
                <a:effectLst>
                  <a:outerShdw blurRad="38100" dist="38100" dir="2700000" algn="tl">
                    <a:srgbClr val="000000"/>
                  </a:outerShdw>
                </a:effectLst>
                <a:latin typeface="Arial"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sz="1000">
              <a:solidFill>
                <a:srgbClr val="FFFFFF"/>
              </a:solidFill>
              <a:latin typeface="Arial" charset="0"/>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Jeremiah 31:31-34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Forgiveness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Indwelling Spirit</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New heart, nature, mind</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Reunification of Israel and Judah</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dirty="0">
                <a:solidFill>
                  <a:srgbClr val="FFFFFF"/>
                </a:solidFill>
                <a:latin typeface="Arial" pitchFamily="24" charset="0"/>
                <a:ea typeface="ＭＳ Ｐゴシック" charset="-128"/>
                <a:cs typeface="ＭＳ Ｐゴシック" charset="-128"/>
              </a:rPr>
              <a:t>2 Samuel 7:12-16 promises: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Sons ("house" never wiped out)</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Kingdom (political dynasty)</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Throne (right to rule by descendants)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Genesis 15:18 (cf. Deut. 30:1-10)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Land from Wadi of Egypt to Euphrates River (Isa. 27:12)</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Eternal possession of land (Gen. 17:8) after exile/restoration</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 rejects Messiah</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Christ subdues 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Israel judged for rejecting Messiah by dispersion away from land for 19 centuries </a:t>
            </a:r>
          </a:p>
          <a:p>
            <a:pPr algn="ctr">
              <a:defRPr/>
            </a:pPr>
            <a:r>
              <a:rPr lang="en-US" sz="800" b="1" dirty="0">
                <a:solidFill>
                  <a:srgbClr val="FFFFFF"/>
                </a:solidFill>
                <a:latin typeface="Arial" pitchFamily="24" charset="0"/>
                <a:ea typeface="ＭＳ Ｐゴシック" charset="-128"/>
                <a:cs typeface="ＭＳ Ｐゴシック" charset="-128"/>
              </a:rPr>
              <a:t>(</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70–</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Mosaic Law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900" b="1" dirty="0">
                <a:solidFill>
                  <a:srgbClr val="FFFFFF"/>
                </a:solidFill>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000" b="1" dirty="0">
                <a:solidFill>
                  <a:srgbClr val="FFFFFF"/>
                </a:solidFill>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Full restoration (Ezek. 37:8-28) Jerusalem world capital</a:t>
            </a:r>
          </a:p>
          <a:p>
            <a:pPr algn="ctr">
              <a:defRPr/>
            </a:pPr>
            <a:r>
              <a:rPr lang="en-US" sz="800" b="1" dirty="0">
                <a:solidFill>
                  <a:srgbClr val="FFFFFF"/>
                </a:solidFill>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New Jerusalem</a:t>
            </a:r>
          </a:p>
          <a:p>
            <a:pPr algn="ctr">
              <a:defRPr/>
            </a:pPr>
            <a:r>
              <a:rPr lang="en-US" sz="800" b="1" dirty="0">
                <a:solidFill>
                  <a:srgbClr val="FFFFFF"/>
                </a:solidFill>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dirty="0">
                <a:solidFill>
                  <a:srgbClr val="000000"/>
                </a:solidFill>
                <a:latin typeface="Arial" pitchFamily="24" charset="0"/>
                <a:ea typeface="ＭＳ Ｐゴシック" charset="-128"/>
                <a:cs typeface="ＭＳ Ｐゴシック" charset="-128"/>
              </a:rPr>
              <a:t>Christ reigns over the world </a:t>
            </a:r>
          </a:p>
          <a:p>
            <a:pPr algn="ctr">
              <a:defRPr/>
            </a:pPr>
            <a:r>
              <a:rPr lang="en-US" sz="800" b="1" dirty="0">
                <a:solidFill>
                  <a:srgbClr val="000000"/>
                </a:solidFill>
                <a:latin typeface="Arial" pitchFamily="24" charset="0"/>
                <a:ea typeface="ＭＳ Ｐゴシック" charset="-128"/>
                <a:cs typeface="ＭＳ Ｐゴシック" charset="-128"/>
              </a:rPr>
              <a:t>(Isa. 11) </a:t>
            </a:r>
          </a:p>
          <a:p>
            <a:pPr algn="ctr">
              <a:defRPr/>
            </a:pPr>
            <a:r>
              <a:rPr lang="en-US" sz="800" b="1" dirty="0">
                <a:solidFill>
                  <a:srgbClr val="000000"/>
                </a:solidFill>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400" b="1" dirty="0">
                <a:solidFill>
                  <a:srgbClr val="FFFFFF"/>
                </a:solidFill>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hands kingdom over to Father (1  </a:t>
            </a:r>
          </a:p>
          <a:p>
            <a:pPr algn="ctr">
              <a:defRPr/>
            </a:pPr>
            <a:r>
              <a:rPr lang="en-US" sz="800" b="1">
                <a:solidFill>
                  <a:srgbClr val="000000"/>
                </a:solidFill>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eaLnBrk="1" hangingPunct="1"/>
              <a:endParaRPr lang="en-US" sz="2400">
                <a:solidFill>
                  <a:srgbClr val="FFFFFF"/>
                </a:solidFill>
                <a:latin typeface="Times New Roman" charset="0"/>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eaLnBrk="1" hangingPunct="1"/>
              <a:endParaRPr lang="en-US" sz="2400">
                <a:solidFill>
                  <a:srgbClr val="FFFFFF"/>
                </a:solidFill>
                <a:latin typeface="Times New Roman" charset="0"/>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1000" b="1" dirty="0">
                <a:solidFill>
                  <a:srgbClr val="FFFFFF"/>
                </a:solidFill>
                <a:effectLst>
                  <a:outerShdw blurRad="38100" dist="38100" dir="2700000" algn="tl">
                    <a:srgbClr val="000000"/>
                  </a:outerShdw>
                </a:effectLst>
                <a:latin typeface="Arial" charset="0"/>
                <a:cs typeface="Arial" charset="0"/>
              </a:rPr>
              <a:t>Scripture has a dual kingdom-covenant theme.  Israel</a:t>
            </a:r>
            <a:r>
              <a:rPr lang="fr-FR" sz="1000" b="1" dirty="0">
                <a:solidFill>
                  <a:srgbClr val="FFFFFF"/>
                </a:solidFill>
                <a:effectLst>
                  <a:outerShdw blurRad="38100" dist="38100" dir="2700000" algn="tl">
                    <a:srgbClr val="000000"/>
                  </a:outerShdw>
                </a:effectLst>
                <a:latin typeface="Arial" charset="0"/>
                <a:cs typeface="Arial" charset="0"/>
              </a:rPr>
              <a:t>'</a:t>
            </a:r>
            <a:r>
              <a:rPr lang="en-US" sz="1000" b="1" dirty="0">
                <a:solidFill>
                  <a:srgbClr val="FFFFFF"/>
                </a:solidFill>
                <a:effectLst>
                  <a:outerShdw blurRad="38100" dist="38100" dir="2700000" algn="tl">
                    <a:srgbClr val="000000"/>
                  </a:outerShdw>
                </a:effectLst>
                <a:latin typeface="Arial" charset="0"/>
                <a:cs typeface="Arial" charset="0"/>
              </a:rPr>
              <a:t>s role from Abraham to Christ expands to include the Church (continuity) yet the Church never replaces the nation as the "new Israel" (discontinuity).  Israel will again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dirty="0">
                <a:solidFill>
                  <a:srgbClr val="FFFFFF"/>
                </a:solidFill>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a:solidFill>
                  <a:srgbClr val="FFFFFF"/>
                </a:solidFill>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a:solidFill>
                  <a:srgbClr val="FFFFFF"/>
                </a:solidFill>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700" b="1" i="1" dirty="0">
                <a:solidFill>
                  <a:srgbClr val="FFFFFF"/>
                </a:solidFill>
                <a:latin typeface="Arial" pitchFamily="24" charset="0"/>
                <a:ea typeface="ＭＳ Ｐゴシック" charset="-128"/>
                <a:cs typeface="ＭＳ Ｐゴシック" charset="-128"/>
              </a:rPr>
              <a:t>Eighth Edition</a:t>
            </a:r>
          </a:p>
          <a:p>
            <a:pPr>
              <a:defRPr/>
            </a:pPr>
            <a:r>
              <a:rPr lang="en-US" sz="700" b="1" i="1" dirty="0">
                <a:solidFill>
                  <a:srgbClr val="FFFFFF"/>
                </a:solidFill>
                <a:latin typeface="Arial" pitchFamily="24" charset="0"/>
                <a:ea typeface="ＭＳ Ｐゴシック" charset="-128"/>
                <a:cs typeface="ＭＳ Ｐゴシック" charset="-128"/>
              </a:rPr>
              <a:t>29 Aug 2016</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sz="1000">
                <a:solidFill>
                  <a:srgbClr val="FFFFFF"/>
                </a:solidFill>
                <a:latin typeface="Arial" charset="0"/>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eaLnBrk="1" hangingPunct="1"/>
              <a:endParaRPr lang="en-US" sz="2400">
                <a:solidFill>
                  <a:srgbClr val="FFFFFF"/>
                </a:solidFill>
                <a:latin typeface="Times New Roman"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a:t>
            </a:r>
          </a:p>
          <a:p>
            <a:pPr algn="ctr">
              <a:defRPr/>
            </a:pPr>
            <a:r>
              <a:rPr lang="en-US" sz="800" b="1">
                <a:solidFill>
                  <a:srgbClr val="000000"/>
                </a:solidFill>
                <a:latin typeface="Arial" pitchFamily="24" charset="0"/>
                <a:ea typeface="ＭＳ Ｐゴシック" charset="-128"/>
                <a:cs typeface="ＭＳ Ｐゴシック" charset="-128"/>
              </a:rPr>
              <a:t>things made new! </a:t>
            </a:r>
          </a:p>
          <a:p>
            <a:pPr algn="ctr">
              <a:defRPr/>
            </a:pPr>
            <a:r>
              <a:rPr lang="en-US" sz="800" b="1">
                <a:solidFill>
                  <a:srgbClr val="000000"/>
                </a:solidFill>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820862"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Law abolished, fulfilled, and replaced at the cross (Rom. 7:1-6;1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a:defRPr/>
            </a:pPr>
            <a:r>
              <a:rPr lang="en-US" sz="900" b="1" dirty="0">
                <a:solidFill>
                  <a:srgbClr val="FFFFFF"/>
                </a:solidFill>
                <a:effectLst>
                  <a:outerShdw blurRad="38100" dist="38100" dir="2700000" algn="tl">
                    <a:srgbClr val="000000"/>
                  </a:outerShdw>
                </a:effectLst>
                <a:latin typeface="Arial" charset="0"/>
                <a:cs typeface="Arial" charset="0"/>
              </a:rPr>
              <a:t>Genesis 6:18; 9:8-17</a:t>
            </a: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07" name="Text Box 105"/>
          <p:cNvSpPr txBox="1">
            <a:spLocks noChangeArrowheads="1"/>
          </p:cNvSpPr>
          <p:nvPr/>
        </p:nvSpPr>
        <p:spPr bwMode="auto">
          <a:xfrm>
            <a:off x="8480447" y="0"/>
            <a:ext cx="527007"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111" charset="0"/>
              </a:rPr>
              <a:t>50</a:t>
            </a:r>
          </a:p>
        </p:txBody>
      </p:sp>
      <p:sp>
        <p:nvSpPr>
          <p:cNvPr id="109" name="Oval 1131"/>
          <p:cNvSpPr>
            <a:spLocks noChangeArrowheads="1"/>
          </p:cNvSpPr>
          <p:nvPr/>
        </p:nvSpPr>
        <p:spPr bwMode="auto">
          <a:xfrm>
            <a:off x="1600200" y="3048000"/>
            <a:ext cx="3505200" cy="17526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FFFFFF"/>
              </a:solidFill>
              <a:latin typeface="Arial" charset="0"/>
            </a:endParaRPr>
          </a:p>
        </p:txBody>
      </p:sp>
    </p:spTree>
    <p:extLst>
      <p:ext uri="{BB962C8B-B14F-4D97-AF65-F5344CB8AC3E}">
        <p14:creationId xmlns:p14="http://schemas.microsoft.com/office/powerpoint/2010/main" val="46105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2" descr="king-of-kings"/>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3" name="Rectangle 3"/>
          <p:cNvSpPr>
            <a:spLocks noGrp="1" noChangeArrowheads="1"/>
          </p:cNvSpPr>
          <p:nvPr>
            <p:ph type="title"/>
          </p:nvPr>
        </p:nvSpPr>
        <p:spPr>
          <a:xfrm>
            <a:off x="0" y="533400"/>
            <a:ext cx="8763000" cy="838200"/>
          </a:xfrm>
        </p:spPr>
        <p:txBody>
          <a:bodyPr/>
          <a:lstStyle/>
          <a:p>
            <a:pPr eaLnBrk="1" hangingPunct="1">
              <a:defRPr/>
            </a:pPr>
            <a:r>
              <a:rPr lang="en-US" sz="4000" b="1">
                <a:solidFill>
                  <a:srgbClr val="FFFFFF"/>
                </a:solidFill>
                <a:effectLst>
                  <a:glow rad="228600">
                    <a:schemeClr val="accent4">
                      <a:satMod val="175000"/>
                      <a:alpha val="99000"/>
                    </a:schemeClr>
                  </a:glow>
                  <a:outerShdw blurRad="38100" dist="38100" dir="2700000" algn="tl">
                    <a:srgbClr val="DDDDDD"/>
                  </a:outerShdw>
                </a:effectLst>
                <a:latin typeface="Arial" charset="0"/>
                <a:ea typeface="ＭＳ Ｐゴシック" charset="0"/>
                <a:cs typeface="ＭＳ Ｐゴシック" charset="0"/>
              </a:rPr>
              <a:t>Promises of the Davidic Covenant</a:t>
            </a:r>
          </a:p>
        </p:txBody>
      </p:sp>
      <p:sp>
        <p:nvSpPr>
          <p:cNvPr id="191491" name="Text Box 5"/>
          <p:cNvSpPr txBox="1">
            <a:spLocks noChangeArrowheads="1"/>
          </p:cNvSpPr>
          <p:nvPr/>
        </p:nvSpPr>
        <p:spPr bwMode="auto">
          <a:xfrm>
            <a:off x="8532813" y="74613"/>
            <a:ext cx="5270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000000"/>
                </a:solidFill>
                <a:latin typeface="Arial" charset="0"/>
              </a:rPr>
              <a:t>45</a:t>
            </a:r>
            <a:endParaRPr lang="en-US" sz="1800">
              <a:solidFill>
                <a:srgbClr val="000000"/>
              </a:solidFill>
              <a:latin typeface="Arial" charset="0"/>
            </a:endParaRPr>
          </a:p>
        </p:txBody>
      </p:sp>
      <p:sp>
        <p:nvSpPr>
          <p:cNvPr id="191492" name="Rectangle 6"/>
          <p:cNvSpPr>
            <a:spLocks noChangeArrowheads="1"/>
          </p:cNvSpPr>
          <p:nvPr/>
        </p:nvSpPr>
        <p:spPr bwMode="auto">
          <a:xfrm>
            <a:off x="5562600" y="5943600"/>
            <a:ext cx="3581400" cy="914400"/>
          </a:xfrm>
          <a:prstGeom prst="rect">
            <a:avLst/>
          </a:prstGeom>
          <a:gradFill rotWithShape="0">
            <a:gsLst>
              <a:gs pos="0">
                <a:srgbClr val="800080"/>
              </a:gs>
              <a:gs pos="100000">
                <a:srgbClr val="3B003B"/>
              </a:gs>
            </a:gsLst>
            <a:path path="rect">
              <a:fillToRect r="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200" b="1">
                <a:solidFill>
                  <a:srgbClr val="FFFFFF"/>
                </a:solidFill>
                <a:latin typeface="Arial" charset="0"/>
              </a:rPr>
              <a:t>New Dynasty</a:t>
            </a:r>
            <a:br>
              <a:rPr lang="en-US" sz="3200" b="1">
                <a:solidFill>
                  <a:srgbClr val="FFFFFF"/>
                </a:solidFill>
                <a:latin typeface="Arial" charset="0"/>
              </a:rPr>
            </a:br>
            <a:r>
              <a:rPr lang="en-US" sz="2400" b="1">
                <a:solidFill>
                  <a:srgbClr val="FFFFFF"/>
                </a:solidFill>
                <a:latin typeface="Arial" charset="0"/>
              </a:rPr>
              <a:t>(2 Sam 7)</a:t>
            </a:r>
            <a:endParaRPr lang="en-US" sz="3200">
              <a:solidFill>
                <a:srgbClr val="FFFFFF"/>
              </a:solidFill>
              <a:latin typeface="Arial" charset="0"/>
            </a:endParaRPr>
          </a:p>
        </p:txBody>
      </p:sp>
      <p:sp>
        <p:nvSpPr>
          <p:cNvPr id="87047" name="Rectangle 7"/>
          <p:cNvSpPr>
            <a:spLocks noChangeArrowheads="1"/>
          </p:cNvSpPr>
          <p:nvPr/>
        </p:nvSpPr>
        <p:spPr bwMode="auto">
          <a:xfrm>
            <a:off x="76200" y="1600200"/>
            <a:ext cx="8915400" cy="4525963"/>
          </a:xfrm>
          <a:prstGeom prst="rect">
            <a:avLst/>
          </a:prstGeom>
          <a:noFill/>
          <a:ln w="9525">
            <a:noFill/>
            <a:miter lim="800000"/>
            <a:headEnd/>
            <a:tailEnd/>
          </a:ln>
          <a:effectLst/>
        </p:spPr>
        <p:txBody>
          <a:bodyPr/>
          <a:lstStyle/>
          <a:p>
            <a:pPr marL="461963" indent="-461963" eaLnBrk="1" hangingPunct="1">
              <a:spcBef>
                <a:spcPct val="20000"/>
              </a:spcBef>
              <a:defRPr/>
            </a:pP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What did God promise David in 2 Samuel 7:12-16?</a:t>
            </a:r>
          </a:p>
          <a:p>
            <a:pPr marL="461963" indent="-461963" eaLnBrk="1" hangingPunct="1">
              <a:spcBef>
                <a:spcPct val="20000"/>
              </a:spcBef>
              <a:buFontTx/>
              <a:buChar char="•"/>
              <a:defRPr/>
            </a:pPr>
            <a:r>
              <a:rPr lang="en-US" sz="2800" b="1" dirty="0">
                <a:solidFill>
                  <a:srgbClr val="FFFF00"/>
                </a:solidFill>
                <a:effectLst>
                  <a:glow rad="228600">
                    <a:schemeClr val="accent4">
                      <a:satMod val="175000"/>
                      <a:alpha val="99000"/>
                    </a:schemeClr>
                  </a:glow>
                  <a:outerShdw blurRad="38100" dist="38100" dir="2700000" algn="tl">
                    <a:srgbClr val="DDDDDD"/>
                  </a:outerShdw>
                </a:effectLst>
                <a:latin typeface="Arial" charset="0"/>
              </a:rPr>
              <a:t>Sons</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a:t>
            </a:r>
            <a:r>
              <a:rPr lang="en-US" altLang="ja-JP"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house</a:t>
            </a:r>
            <a:r>
              <a:rPr lang="en-US" altLang="ja-JP"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never wiped out</a:t>
            </a:r>
          </a:p>
          <a:p>
            <a:pPr marL="461963" indent="-461963" eaLnBrk="1" hangingPunct="1">
              <a:spcBef>
                <a:spcPct val="20000"/>
              </a:spcBef>
              <a:buFontTx/>
              <a:buChar char="•"/>
              <a:defRPr/>
            </a:pPr>
            <a:r>
              <a:rPr lang="en-US" sz="2800" b="1" dirty="0">
                <a:solidFill>
                  <a:srgbClr val="FFFF00"/>
                </a:solidFill>
                <a:effectLst>
                  <a:glow rad="228600">
                    <a:schemeClr val="accent4">
                      <a:satMod val="175000"/>
                      <a:alpha val="99000"/>
                    </a:schemeClr>
                  </a:glow>
                  <a:outerShdw blurRad="38100" dist="38100" dir="2700000" algn="tl">
                    <a:srgbClr val="DDDDDD"/>
                  </a:outerShdw>
                </a:effectLst>
                <a:latin typeface="Arial" charset="0"/>
              </a:rPr>
              <a:t>Kingdom</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political dynasty (each Jerusalem king will be one of his direct descendants)</a:t>
            </a:r>
          </a:p>
          <a:p>
            <a:pPr marL="461963" indent="-461963" eaLnBrk="1" hangingPunct="1">
              <a:spcBef>
                <a:spcPct val="20000"/>
              </a:spcBef>
              <a:buFontTx/>
              <a:buChar char="•"/>
              <a:defRPr/>
            </a:pPr>
            <a:r>
              <a:rPr lang="en-US" sz="2800" b="1" dirty="0">
                <a:solidFill>
                  <a:srgbClr val="FFFF00"/>
                </a:solidFill>
                <a:effectLst>
                  <a:glow rad="228600">
                    <a:schemeClr val="accent4">
                      <a:satMod val="175000"/>
                      <a:alpha val="99000"/>
                    </a:schemeClr>
                  </a:glow>
                  <a:outerShdw blurRad="38100" dist="38100" dir="2700000" algn="tl">
                    <a:srgbClr val="DDDDDD"/>
                  </a:outerShdw>
                </a:effectLst>
                <a:latin typeface="Arial" charset="0"/>
              </a:rPr>
              <a:t>Throne</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As an eternal covenant (v. 16), the right to rule will remain with his family forever</a:t>
            </a:r>
          </a:p>
          <a:p>
            <a:pPr marL="461963" indent="-461963" eaLnBrk="1" hangingPunct="1">
              <a:spcBef>
                <a:spcPct val="20000"/>
              </a:spcBef>
              <a:buFontTx/>
              <a:buChar char="•"/>
              <a:defRPr/>
            </a:pPr>
            <a:r>
              <a:rPr lang="en-US" sz="2800" b="1" dirty="0">
                <a:solidFill>
                  <a:srgbClr val="FFFF00"/>
                </a:solidFill>
                <a:effectLst>
                  <a:glow rad="228600">
                    <a:schemeClr val="accent4">
                      <a:satMod val="175000"/>
                      <a:alpha val="99000"/>
                    </a:schemeClr>
                  </a:glow>
                  <a:outerShdw blurRad="38100" dist="38100" dir="2700000" algn="tl">
                    <a:srgbClr val="DDDDDD"/>
                  </a:outerShdw>
                </a:effectLst>
                <a:latin typeface="Arial" charset="0"/>
              </a:rPr>
              <a:t>Temple</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Solomon will build it</a:t>
            </a:r>
          </a:p>
          <a:p>
            <a:pPr marL="461963" indent="-461963" eaLnBrk="1" hangingPunct="1">
              <a:spcBef>
                <a:spcPct val="20000"/>
              </a:spcBef>
              <a:buFontTx/>
              <a:buChar char="•"/>
              <a:defRPr/>
            </a:pPr>
            <a:r>
              <a:rPr lang="en-US" sz="2800" b="1" dirty="0">
                <a:solidFill>
                  <a:srgbClr val="FFFF00"/>
                </a:solidFill>
                <a:effectLst>
                  <a:glow rad="228600">
                    <a:schemeClr val="accent4">
                      <a:satMod val="175000"/>
                      <a:alpha val="99000"/>
                    </a:schemeClr>
                  </a:glow>
                  <a:outerShdw blurRad="38100" dist="38100" dir="2700000" algn="tl">
                    <a:srgbClr val="DDDDDD"/>
                  </a:outerShdw>
                </a:effectLst>
                <a:latin typeface="Arial" charset="0"/>
              </a:rPr>
              <a:t>Discipline</a:t>
            </a:r>
            <a:r>
              <a:rPr lang="en-US" sz="2800" b="1" dirty="0">
                <a:solidFill>
                  <a:srgbClr val="FFFFFF"/>
                </a:solidFill>
                <a:effectLst>
                  <a:glow rad="228600">
                    <a:schemeClr val="accent4">
                      <a:satMod val="175000"/>
                      <a:alpha val="99000"/>
                    </a:schemeClr>
                  </a:glow>
                  <a:outerShdw blurRad="38100" dist="38100" dir="2700000" algn="tl">
                    <a:srgbClr val="DDDDDD"/>
                  </a:outerShdw>
                </a:effectLst>
                <a:latin typeface="Arial" charset="0"/>
              </a:rPr>
              <a:t>: God will punish disobedient kings but still unconditionally keep these promises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7047">
                                            <p:txEl>
                                              <p:pRg st="1" end="1"/>
                                            </p:txEl>
                                          </p:spTgt>
                                        </p:tgtEl>
                                        <p:attrNameLst>
                                          <p:attrName>style.visibility</p:attrName>
                                        </p:attrNameLst>
                                      </p:cBhvr>
                                      <p:to>
                                        <p:strVal val="visible"/>
                                      </p:to>
                                    </p:set>
                                    <p:animEffect transition="in" filter="circle(in)">
                                      <p:cBhvr>
                                        <p:cTn id="7" dur="2000"/>
                                        <p:tgtEl>
                                          <p:spTgt spid="870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7047">
                                            <p:txEl>
                                              <p:pRg st="2" end="2"/>
                                            </p:txEl>
                                          </p:spTgt>
                                        </p:tgtEl>
                                        <p:attrNameLst>
                                          <p:attrName>style.visibility</p:attrName>
                                        </p:attrNameLst>
                                      </p:cBhvr>
                                      <p:to>
                                        <p:strVal val="visible"/>
                                      </p:to>
                                    </p:set>
                                    <p:animEffect transition="in" filter="circle(in)">
                                      <p:cBhvr>
                                        <p:cTn id="12" dur="2000"/>
                                        <p:tgtEl>
                                          <p:spTgt spid="870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7047">
                                            <p:txEl>
                                              <p:pRg st="3" end="3"/>
                                            </p:txEl>
                                          </p:spTgt>
                                        </p:tgtEl>
                                        <p:attrNameLst>
                                          <p:attrName>style.visibility</p:attrName>
                                        </p:attrNameLst>
                                      </p:cBhvr>
                                      <p:to>
                                        <p:strVal val="visible"/>
                                      </p:to>
                                    </p:set>
                                    <p:animEffect transition="in" filter="circle(in)">
                                      <p:cBhvr>
                                        <p:cTn id="17" dur="2000"/>
                                        <p:tgtEl>
                                          <p:spTgt spid="870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7047">
                                            <p:txEl>
                                              <p:pRg st="4" end="4"/>
                                            </p:txEl>
                                          </p:spTgt>
                                        </p:tgtEl>
                                        <p:attrNameLst>
                                          <p:attrName>style.visibility</p:attrName>
                                        </p:attrNameLst>
                                      </p:cBhvr>
                                      <p:to>
                                        <p:strVal val="visible"/>
                                      </p:to>
                                    </p:set>
                                    <p:animEffect transition="in" filter="circle(in)">
                                      <p:cBhvr>
                                        <p:cTn id="22" dur="2000"/>
                                        <p:tgtEl>
                                          <p:spTgt spid="870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7047">
                                            <p:txEl>
                                              <p:pRg st="5" end="5"/>
                                            </p:txEl>
                                          </p:spTgt>
                                        </p:tgtEl>
                                        <p:attrNameLst>
                                          <p:attrName>style.visibility</p:attrName>
                                        </p:attrNameLst>
                                      </p:cBhvr>
                                      <p:to>
                                        <p:strVal val="visible"/>
                                      </p:to>
                                    </p:set>
                                    <p:animEffect transition="in" filter="circle(in)">
                                      <p:cBhvr>
                                        <p:cTn id="27" dur="2000"/>
                                        <p:tgtEl>
                                          <p:spTgt spid="870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301625" y="76200"/>
            <a:ext cx="8534400" cy="758825"/>
          </a:xfrm>
        </p:spPr>
        <p:txBody>
          <a:bodyPr/>
          <a:lstStyle/>
          <a:p>
            <a:r>
              <a:rPr lang="en-US" sz="4400" b="1">
                <a:solidFill>
                  <a:schemeClr val="tx1"/>
                </a:solidFill>
                <a:latin typeface="Arial" charset="0"/>
                <a:ea typeface="ＭＳ Ｐゴシック" charset="0"/>
                <a:cs typeface="Arial" charset="0"/>
              </a:rPr>
              <a:t>The New Covenant</a:t>
            </a:r>
          </a:p>
        </p:txBody>
      </p:sp>
      <p:pic>
        <p:nvPicPr>
          <p:cNvPr id="192514" name="Picture 2" descr="New_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92515" name="TextBox 4"/>
          <p:cNvSpPr txBox="1">
            <a:spLocks noChangeArrowheads="1"/>
          </p:cNvSpPr>
          <p:nvPr/>
        </p:nvSpPr>
        <p:spPr bwMode="auto">
          <a:xfrm>
            <a:off x="3048000" y="685800"/>
            <a:ext cx="2854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660066"/>
                </a:solidFill>
                <a:latin typeface="Arial" charset="0"/>
              </a:rPr>
              <a:t>Jeremiah 31:31-34</a:t>
            </a:r>
          </a:p>
        </p:txBody>
      </p:sp>
      <p:sp>
        <p:nvSpPr>
          <p:cNvPr id="192516" name="Rectangle 3"/>
          <p:cNvSpPr txBox="1">
            <a:spLocks noChangeArrowheads="1"/>
          </p:cNvSpPr>
          <p:nvPr/>
        </p:nvSpPr>
        <p:spPr bwMode="auto">
          <a:xfrm>
            <a:off x="119063" y="1295400"/>
            <a:ext cx="5291137" cy="526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baseline="30000">
                <a:latin typeface="Arial" charset="0"/>
                <a:cs typeface="Arial" charset="0"/>
              </a:rPr>
              <a:t>31</a:t>
            </a:r>
            <a:r>
              <a:rPr lang="ja-JP" altLang="en-US" b="1">
                <a:latin typeface="Arial" charset="0"/>
                <a:cs typeface="Arial" charset="0"/>
              </a:rPr>
              <a:t>“</a:t>
            </a:r>
            <a:r>
              <a:rPr lang="en-US" altLang="ja-JP" b="1">
                <a:latin typeface="Arial" charset="0"/>
                <a:cs typeface="Arial" charset="0"/>
              </a:rPr>
              <a:t>The time is coming,</a:t>
            </a:r>
            <a:r>
              <a:rPr lang="ja-JP" altLang="en-US" b="1">
                <a:latin typeface="Arial" charset="0"/>
                <a:cs typeface="Arial" charset="0"/>
              </a:rPr>
              <a:t>”</a:t>
            </a:r>
            <a:r>
              <a:rPr lang="en-US" altLang="ja-JP" b="1">
                <a:latin typeface="Arial" charset="0"/>
                <a:cs typeface="Arial" charset="0"/>
              </a:rPr>
              <a:t> declares the L</a:t>
            </a:r>
            <a:r>
              <a:rPr lang="en-US" altLang="ja-JP" sz="2000" b="1">
                <a:latin typeface="Arial" charset="0"/>
                <a:cs typeface="Arial" charset="0"/>
              </a:rPr>
              <a:t>ORD</a:t>
            </a:r>
            <a:r>
              <a:rPr lang="en-US" altLang="ja-JP" b="1">
                <a:latin typeface="Arial" charset="0"/>
                <a:cs typeface="Arial" charset="0"/>
              </a:rPr>
              <a:t>, </a:t>
            </a:r>
            <a:r>
              <a:rPr lang="ja-JP" altLang="en-US" b="1">
                <a:latin typeface="Arial" charset="0"/>
                <a:cs typeface="Arial" charset="0"/>
              </a:rPr>
              <a:t>“</a:t>
            </a:r>
            <a:r>
              <a:rPr lang="en-US" altLang="ja-JP" b="1">
                <a:latin typeface="Arial" charset="0"/>
                <a:cs typeface="Arial" charset="0"/>
              </a:rPr>
              <a:t>when I will make a new covenant </a:t>
            </a:r>
            <a:r>
              <a:rPr lang="en-US" altLang="ja-JP" b="1">
                <a:solidFill>
                  <a:srgbClr val="0000FF"/>
                </a:solidFill>
                <a:latin typeface="Arial" charset="0"/>
                <a:cs typeface="Arial" charset="0"/>
              </a:rPr>
              <a:t>with the house of Israel and with the house of Judah</a:t>
            </a:r>
            <a:r>
              <a:rPr lang="en-US" altLang="ja-JP" b="1">
                <a:latin typeface="Arial" charset="0"/>
                <a:cs typeface="Arial" charset="0"/>
              </a:rPr>
              <a:t>. </a:t>
            </a:r>
          </a:p>
          <a:p>
            <a:r>
              <a:rPr lang="en-US" b="1" baseline="30000">
                <a:latin typeface="Arial" charset="0"/>
                <a:cs typeface="Arial" charset="0"/>
              </a:rPr>
              <a:t>32</a:t>
            </a:r>
            <a:r>
              <a:rPr lang="en-US" b="1">
                <a:latin typeface="Arial" charset="0"/>
                <a:cs typeface="Arial" charset="0"/>
              </a:rPr>
              <a:t>It will not be like the covenant I made with their forefathers when I took them by the hand to lead them out of Egypt, because they broke my covenant, though I was a husband to them,</a:t>
            </a:r>
            <a:r>
              <a:rPr lang="ja-JP" altLang="en-US" b="1">
                <a:latin typeface="Arial" charset="0"/>
                <a:cs typeface="Arial" charset="0"/>
              </a:rPr>
              <a:t>”</a:t>
            </a:r>
            <a:r>
              <a:rPr lang="en-US" altLang="ja-JP" b="1">
                <a:latin typeface="Arial" charset="0"/>
                <a:cs typeface="Arial" charset="0"/>
              </a:rPr>
              <a:t> declares the L</a:t>
            </a:r>
            <a:r>
              <a:rPr lang="en-US" altLang="ja-JP" sz="2000" b="1">
                <a:latin typeface="Arial" charset="0"/>
                <a:cs typeface="Arial" charset="0"/>
              </a:rPr>
              <a:t>ORD</a:t>
            </a:r>
            <a:r>
              <a:rPr lang="en-US" altLang="ja-JP" b="1">
                <a:latin typeface="Arial" charset="0"/>
                <a:cs typeface="Arial" charset="0"/>
              </a:rPr>
              <a:t>.</a:t>
            </a:r>
          </a:p>
          <a:p>
            <a:r>
              <a:rPr lang="en-US" b="1" baseline="30000">
                <a:latin typeface="Arial" charset="0"/>
                <a:cs typeface="Arial" charset="0"/>
              </a:rPr>
              <a:t>33</a:t>
            </a:r>
            <a:r>
              <a:rPr lang="ja-JP" altLang="en-US" b="1">
                <a:latin typeface="Arial" charset="0"/>
                <a:cs typeface="Arial" charset="0"/>
              </a:rPr>
              <a:t>“</a:t>
            </a:r>
            <a:r>
              <a:rPr lang="en-US" altLang="ja-JP" b="1">
                <a:latin typeface="Arial" charset="0"/>
                <a:cs typeface="Arial" charset="0"/>
              </a:rPr>
              <a:t>This is the covenant I will make with the house of Israel after that time,</a:t>
            </a:r>
            <a:r>
              <a:rPr lang="ja-JP" altLang="en-US" b="1">
                <a:latin typeface="Arial" charset="0"/>
                <a:cs typeface="Arial" charset="0"/>
              </a:rPr>
              <a:t>”</a:t>
            </a:r>
            <a:r>
              <a:rPr lang="en-US" altLang="ja-JP" b="1">
                <a:latin typeface="Arial" charset="0"/>
                <a:cs typeface="Arial" charset="0"/>
              </a:rPr>
              <a:t> declares the L</a:t>
            </a:r>
            <a:r>
              <a:rPr lang="en-US" altLang="ja-JP" sz="2000" b="1">
                <a:latin typeface="Arial" charset="0"/>
                <a:cs typeface="Arial" charset="0"/>
              </a:rPr>
              <a:t>ORD</a:t>
            </a:r>
            <a:r>
              <a:rPr lang="en-US" altLang="ja-JP" b="1">
                <a:solidFill>
                  <a:srgbClr val="000000"/>
                </a:solidFill>
                <a:latin typeface="Arial" charset="0"/>
                <a:cs typeface="Arial" charset="0"/>
              </a:rPr>
              <a:t>.</a:t>
            </a:r>
            <a:endParaRPr lang="en-US" b="1">
              <a:solidFill>
                <a:srgbClr val="000000"/>
              </a:solidFill>
              <a:latin typeface="Arial" charset="0"/>
              <a:cs typeface="Arial" charset="0"/>
            </a:endParaRPr>
          </a:p>
        </p:txBody>
      </p:sp>
      <p:sp>
        <p:nvSpPr>
          <p:cNvPr id="6"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a:xfrm>
            <a:off x="301625" y="76200"/>
            <a:ext cx="8534400" cy="758825"/>
          </a:xfrm>
        </p:spPr>
        <p:txBody>
          <a:bodyPr/>
          <a:lstStyle/>
          <a:p>
            <a:r>
              <a:rPr lang="en-US" sz="4400" b="1">
                <a:solidFill>
                  <a:schemeClr val="tx1"/>
                </a:solidFill>
                <a:latin typeface="Arial" charset="0"/>
                <a:ea typeface="ＭＳ Ｐゴシック" charset="0"/>
                <a:cs typeface="Arial" charset="0"/>
              </a:rPr>
              <a:t>The New Covenant</a:t>
            </a:r>
          </a:p>
        </p:txBody>
      </p:sp>
      <p:pic>
        <p:nvPicPr>
          <p:cNvPr id="194562" name="Picture 2" descr="New_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94563" name="TextBox 4"/>
          <p:cNvSpPr txBox="1">
            <a:spLocks noChangeArrowheads="1"/>
          </p:cNvSpPr>
          <p:nvPr/>
        </p:nvSpPr>
        <p:spPr bwMode="auto">
          <a:xfrm>
            <a:off x="3048000" y="685800"/>
            <a:ext cx="2854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660066"/>
                </a:solidFill>
                <a:latin typeface="Arial" charset="0"/>
              </a:rPr>
              <a:t>Jeremiah 31:31-34</a:t>
            </a:r>
          </a:p>
        </p:txBody>
      </p:sp>
      <p:sp>
        <p:nvSpPr>
          <p:cNvPr id="194564" name="Rectangle 3"/>
          <p:cNvSpPr txBox="1">
            <a:spLocks noChangeArrowheads="1"/>
          </p:cNvSpPr>
          <p:nvPr/>
        </p:nvSpPr>
        <p:spPr bwMode="auto">
          <a:xfrm>
            <a:off x="0" y="1447800"/>
            <a:ext cx="5214938" cy="526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20000"/>
              </a:spcBef>
              <a:buClr>
                <a:srgbClr val="D16349"/>
              </a:buClr>
              <a:buSzPct val="85000"/>
            </a:pPr>
            <a:r>
              <a:rPr lang="en-US" b="1">
                <a:solidFill>
                  <a:srgbClr val="000000"/>
                </a:solidFill>
                <a:latin typeface="Arial" charset="0"/>
              </a:rPr>
              <a:t>	</a:t>
            </a:r>
            <a:r>
              <a:rPr lang="en-US" b="1" baseline="30000">
                <a:latin typeface="Arial" charset="0"/>
                <a:cs typeface="Arial" charset="0"/>
              </a:rPr>
              <a:t>33b </a:t>
            </a:r>
            <a:r>
              <a:rPr lang="ja-JP" altLang="en-US" b="1">
                <a:solidFill>
                  <a:srgbClr val="000000"/>
                </a:solidFill>
                <a:latin typeface="Arial" charset="0"/>
              </a:rPr>
              <a:t>“</a:t>
            </a:r>
            <a:r>
              <a:rPr lang="en-US" altLang="ja-JP" b="1">
                <a:solidFill>
                  <a:srgbClr val="000000"/>
                </a:solidFill>
                <a:latin typeface="Arial" charset="0"/>
              </a:rPr>
              <a:t>I will put my </a:t>
            </a:r>
            <a:r>
              <a:rPr lang="en-US" altLang="ja-JP" b="1">
                <a:solidFill>
                  <a:srgbClr val="0000FF"/>
                </a:solidFill>
                <a:latin typeface="Arial" charset="0"/>
              </a:rPr>
              <a:t>law within them</a:t>
            </a:r>
            <a:r>
              <a:rPr lang="en-US" altLang="ja-JP" b="1">
                <a:solidFill>
                  <a:srgbClr val="000000"/>
                </a:solidFill>
                <a:latin typeface="Arial" charset="0"/>
              </a:rPr>
              <a:t>, and I will write it on their hearts. And </a:t>
            </a:r>
            <a:r>
              <a:rPr lang="en-US" altLang="ja-JP" b="1">
                <a:solidFill>
                  <a:srgbClr val="0000FF"/>
                </a:solidFill>
                <a:latin typeface="Arial" charset="0"/>
              </a:rPr>
              <a:t>I will be their God</a:t>
            </a:r>
            <a:r>
              <a:rPr lang="en-US" altLang="ja-JP" b="1">
                <a:solidFill>
                  <a:srgbClr val="000000"/>
                </a:solidFill>
                <a:latin typeface="Arial" charset="0"/>
              </a:rPr>
              <a:t>, and they shall be my people. And no longer shall each one teach his neighbor and each his brother, saying, </a:t>
            </a:r>
            <a:r>
              <a:rPr lang="fr-FR" altLang="ja-JP" b="1">
                <a:solidFill>
                  <a:srgbClr val="000000"/>
                </a:solidFill>
                <a:latin typeface="Arial" charset="0"/>
              </a:rPr>
              <a:t>'</a:t>
            </a:r>
            <a:r>
              <a:rPr lang="en-US" altLang="ja-JP" b="1">
                <a:solidFill>
                  <a:srgbClr val="000000"/>
                </a:solidFill>
                <a:latin typeface="Arial" charset="0"/>
              </a:rPr>
              <a:t>Know the L</a:t>
            </a:r>
            <a:r>
              <a:rPr lang="en-US" altLang="ja-JP" sz="2000" b="1">
                <a:solidFill>
                  <a:srgbClr val="000000"/>
                </a:solidFill>
                <a:latin typeface="Arial" charset="0"/>
              </a:rPr>
              <a:t>ORD</a:t>
            </a:r>
            <a:r>
              <a:rPr lang="en-US" altLang="ja-JP" b="1">
                <a:solidFill>
                  <a:srgbClr val="000000"/>
                </a:solidFill>
                <a:latin typeface="Arial" charset="0"/>
              </a:rPr>
              <a:t>,</a:t>
            </a:r>
            <a:r>
              <a:rPr lang="fr-FR" altLang="ja-JP" b="1">
                <a:solidFill>
                  <a:srgbClr val="000000"/>
                </a:solidFill>
                <a:latin typeface="Arial" charset="0"/>
              </a:rPr>
              <a:t>'</a:t>
            </a:r>
            <a:r>
              <a:rPr lang="en-US" altLang="ja-JP" b="1">
                <a:solidFill>
                  <a:srgbClr val="000000"/>
                </a:solidFill>
                <a:latin typeface="Arial" charset="0"/>
              </a:rPr>
              <a:t> for </a:t>
            </a:r>
            <a:r>
              <a:rPr lang="en-US" altLang="ja-JP" b="1">
                <a:solidFill>
                  <a:srgbClr val="0000FF"/>
                </a:solidFill>
                <a:latin typeface="Arial" charset="0"/>
              </a:rPr>
              <a:t>they shall all know me</a:t>
            </a:r>
            <a:r>
              <a:rPr lang="en-US" altLang="ja-JP" b="1">
                <a:solidFill>
                  <a:srgbClr val="000000"/>
                </a:solidFill>
                <a:latin typeface="Arial" charset="0"/>
              </a:rPr>
              <a:t>, from the least of them to the greatest, declares the L</a:t>
            </a:r>
            <a:r>
              <a:rPr lang="en-US" altLang="ja-JP" sz="2000" b="1">
                <a:solidFill>
                  <a:srgbClr val="000000"/>
                </a:solidFill>
                <a:latin typeface="Arial" charset="0"/>
              </a:rPr>
              <a:t>ORD</a:t>
            </a:r>
            <a:r>
              <a:rPr lang="en-US" altLang="ja-JP" b="1">
                <a:solidFill>
                  <a:srgbClr val="000000"/>
                </a:solidFill>
                <a:latin typeface="Arial" charset="0"/>
              </a:rPr>
              <a:t>. For I will </a:t>
            </a:r>
            <a:r>
              <a:rPr lang="en-US" altLang="ja-JP" b="1">
                <a:solidFill>
                  <a:srgbClr val="0000FF"/>
                </a:solidFill>
                <a:latin typeface="Arial" charset="0"/>
              </a:rPr>
              <a:t>forgive </a:t>
            </a:r>
            <a:r>
              <a:rPr lang="en-US" altLang="ja-JP" b="1">
                <a:solidFill>
                  <a:srgbClr val="000000"/>
                </a:solidFill>
                <a:latin typeface="Arial" charset="0"/>
              </a:rPr>
              <a:t>their iniquity, and I will remember their sin no more.</a:t>
            </a:r>
            <a:r>
              <a:rPr lang="ja-JP" altLang="en-US" b="1">
                <a:solidFill>
                  <a:srgbClr val="000000"/>
                </a:solidFill>
                <a:latin typeface="Arial" charset="0"/>
              </a:rPr>
              <a:t>”</a:t>
            </a:r>
            <a:endParaRPr lang="en-US" b="1">
              <a:solidFill>
                <a:srgbClr val="000000"/>
              </a:solidFill>
              <a:latin typeface="Arial" charset="0"/>
            </a:endParaRPr>
          </a:p>
        </p:txBody>
      </p:sp>
      <p:sp>
        <p:nvSpPr>
          <p:cNvPr id="6"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a:defRPr/>
            </a:pPr>
            <a:r>
              <a:rPr lang="en-US" sz="4400" b="1" dirty="0">
                <a:solidFill>
                  <a:schemeClr val="tx1"/>
                </a:solidFill>
                <a:latin typeface="Arial"/>
                <a:ea typeface="+mj-ea"/>
                <a:cs typeface="Arial"/>
              </a:rPr>
              <a:t>Unconditional Nature</a:t>
            </a:r>
          </a:p>
        </p:txBody>
      </p:sp>
      <p:pic>
        <p:nvPicPr>
          <p:cNvPr id="7172" name="Picture 4" descr="mban384l"/>
          <p:cNvPicPr>
            <a:picLocks noChangeAspect="1" noChangeArrowheads="1"/>
          </p:cNvPicPr>
          <p:nvPr/>
        </p:nvPicPr>
        <p:blipFill>
          <a:blip r:embed="rId3"/>
          <a:srcRect/>
          <a:stretch>
            <a:fillRect/>
          </a:stretch>
        </p:blipFill>
        <p:spPr bwMode="auto">
          <a:xfrm>
            <a:off x="266700" y="1676400"/>
            <a:ext cx="4762500" cy="4533900"/>
          </a:xfrm>
          <a:prstGeom prst="rect">
            <a:avLst/>
          </a:prstGeom>
          <a:noFill/>
          <a:ln w="101600">
            <a:solidFill>
              <a:schemeClr val="bg2">
                <a:lumMod val="90000"/>
              </a:schemeClr>
            </a:solidFill>
          </a:ln>
        </p:spPr>
      </p:pic>
      <p:sp>
        <p:nvSpPr>
          <p:cNvPr id="7173" name="Text Box 5"/>
          <p:cNvSpPr txBox="1">
            <a:spLocks noChangeArrowheads="1"/>
          </p:cNvSpPr>
          <p:nvPr/>
        </p:nvSpPr>
        <p:spPr bwMode="auto">
          <a:xfrm>
            <a:off x="5338763" y="1905000"/>
            <a:ext cx="3500437"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buFont typeface="Arial" charset="0"/>
              <a:buAutoNum type="alphaUcPeriod"/>
            </a:pPr>
            <a:r>
              <a:rPr lang="en-US" b="1">
                <a:solidFill>
                  <a:srgbClr val="000000"/>
                </a:solidFill>
                <a:latin typeface="Arial" charset="0"/>
              </a:rPr>
              <a:t>Eternal (Jer. 31:36, 40; 32:40; 50:5; Isa 61:2. 8-9; 24:5; Ezek. 37:26)</a:t>
            </a:r>
          </a:p>
          <a:p>
            <a:pPr eaLnBrk="1" hangingPunct="1">
              <a:spcBef>
                <a:spcPct val="50000"/>
              </a:spcBef>
              <a:buFont typeface="Arial" charset="0"/>
              <a:buAutoNum type="alphaUcPeriod"/>
            </a:pPr>
            <a:r>
              <a:rPr lang="en-US" b="1">
                <a:solidFill>
                  <a:srgbClr val="000000"/>
                </a:solidFill>
                <a:latin typeface="Arial" charset="0"/>
              </a:rPr>
              <a:t>Amplification of the Abrahamic Covenant, which is unconditional</a:t>
            </a:r>
          </a:p>
          <a:p>
            <a:pPr eaLnBrk="1" hangingPunct="1">
              <a:spcBef>
                <a:spcPct val="50000"/>
              </a:spcBef>
              <a:buFont typeface="Arial" charset="0"/>
              <a:buAutoNum type="alphaUcPeriod"/>
            </a:pPr>
            <a:r>
              <a:rPr lang="en-US" b="1">
                <a:solidFill>
                  <a:srgbClr val="000000"/>
                </a:solidFill>
                <a:latin typeface="Arial" charset="0"/>
              </a:rPr>
              <a:t>Unqualified </a:t>
            </a:r>
            <a:r>
              <a:rPr lang="ja-JP" altLang="en-US" b="1">
                <a:solidFill>
                  <a:srgbClr val="000000"/>
                </a:solidFill>
                <a:latin typeface="Arial" charset="0"/>
              </a:rPr>
              <a:t>“</a:t>
            </a:r>
            <a:r>
              <a:rPr lang="en-US" altLang="ja-JP" b="1">
                <a:solidFill>
                  <a:srgbClr val="000000"/>
                </a:solidFill>
                <a:latin typeface="Arial" charset="0"/>
              </a:rPr>
              <a:t>I will</a:t>
            </a:r>
            <a:r>
              <a:rPr lang="ja-JP" altLang="en-US" b="1">
                <a:solidFill>
                  <a:srgbClr val="000000"/>
                </a:solidFill>
                <a:latin typeface="Arial" charset="0"/>
              </a:rPr>
              <a:t>”</a:t>
            </a:r>
            <a:r>
              <a:rPr lang="en-US" altLang="ja-JP" b="1">
                <a:solidFill>
                  <a:srgbClr val="000000"/>
                </a:solidFill>
                <a:latin typeface="Arial" charset="0"/>
              </a:rPr>
              <a:t> statements of God</a:t>
            </a:r>
            <a:endParaRPr lang="en-US" b="1">
              <a:solidFill>
                <a:srgbClr val="000000"/>
              </a:solidFill>
              <a:latin typeface="Arial" charset="0"/>
            </a:endParaRPr>
          </a:p>
        </p:txBody>
      </p:sp>
      <p:sp>
        <p:nvSpPr>
          <p:cNvPr id="196612"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14"/>
          <p:cNvSpPr txBox="1">
            <a:spLocks noChangeArrowheads="1"/>
          </p:cNvSpPr>
          <p:nvPr/>
        </p:nvSpPr>
        <p:spPr bwMode="auto">
          <a:xfrm>
            <a:off x="8297863" y="-142875"/>
            <a:ext cx="85248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US" b="1">
              <a:solidFill>
                <a:srgbClr val="000000"/>
              </a:solidFill>
              <a:latin typeface="Arial" charset="0"/>
            </a:endParaRPr>
          </a:p>
          <a:p>
            <a:pPr eaLnBrk="1" hangingPunct="1"/>
            <a:r>
              <a:rPr lang="en-US" b="1">
                <a:solidFill>
                  <a:srgbClr val="000000"/>
                </a:solidFill>
                <a:latin typeface="Arial" charset="0"/>
              </a:rPr>
              <a:t>47</a:t>
            </a:r>
          </a:p>
        </p:txBody>
      </p:sp>
      <p:sp>
        <p:nvSpPr>
          <p:cNvPr id="198658" name="Text Box 17"/>
          <p:cNvSpPr txBox="1">
            <a:spLocks noChangeArrowheads="1"/>
          </p:cNvSpPr>
          <p:nvPr/>
        </p:nvSpPr>
        <p:spPr bwMode="auto">
          <a:xfrm>
            <a:off x="228600" y="1428750"/>
            <a:ext cx="4800600" cy="275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indent="-358775">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ts val="238"/>
              </a:spcBef>
            </a:pPr>
            <a:r>
              <a:rPr lang="en-US" b="1">
                <a:solidFill>
                  <a:srgbClr val="660066"/>
                </a:solidFill>
                <a:latin typeface="Arial" charset="0"/>
              </a:rPr>
              <a:t>FULFILLED</a:t>
            </a:r>
          </a:p>
          <a:p>
            <a:pPr eaLnBrk="1" hangingPunct="1">
              <a:spcBef>
                <a:spcPts val="238"/>
              </a:spcBef>
              <a:buFontTx/>
              <a:buChar char="•"/>
            </a:pPr>
            <a:r>
              <a:rPr lang="en-US" b="1">
                <a:solidFill>
                  <a:srgbClr val="000000"/>
                </a:solidFill>
                <a:latin typeface="Arial" charset="0"/>
              </a:rPr>
              <a:t>Indwelling of the Holy Spirit</a:t>
            </a:r>
            <a:br>
              <a:rPr lang="en-US" b="1">
                <a:solidFill>
                  <a:srgbClr val="000000"/>
                </a:solidFill>
                <a:latin typeface="Arial" charset="0"/>
              </a:rPr>
            </a:br>
            <a:r>
              <a:rPr lang="en-US" b="1">
                <a:solidFill>
                  <a:srgbClr val="000000"/>
                </a:solidFill>
                <a:latin typeface="Arial" charset="0"/>
              </a:rPr>
              <a:t>(Jer.   31:33 with Ezek. 36:27)</a:t>
            </a:r>
          </a:p>
          <a:p>
            <a:pPr eaLnBrk="1" hangingPunct="1">
              <a:spcBef>
                <a:spcPts val="238"/>
              </a:spcBef>
              <a:buFontTx/>
              <a:buChar char="•"/>
            </a:pPr>
            <a:r>
              <a:rPr lang="en-US" b="1">
                <a:solidFill>
                  <a:srgbClr val="000000"/>
                </a:solidFill>
                <a:latin typeface="Arial" charset="0"/>
              </a:rPr>
              <a:t>New nature, heart &amp; mind</a:t>
            </a:r>
            <a:br>
              <a:rPr lang="en-US" b="1">
                <a:solidFill>
                  <a:srgbClr val="000000"/>
                </a:solidFill>
                <a:latin typeface="Arial" charset="0"/>
              </a:rPr>
            </a:br>
            <a:r>
              <a:rPr lang="en-US" b="1">
                <a:solidFill>
                  <a:srgbClr val="000000"/>
                </a:solidFill>
                <a:latin typeface="Arial" charset="0"/>
              </a:rPr>
              <a:t>(Jer. 31:33; Isa. 59:21)</a:t>
            </a:r>
          </a:p>
          <a:p>
            <a:pPr eaLnBrk="1" hangingPunct="1">
              <a:spcBef>
                <a:spcPts val="238"/>
              </a:spcBef>
              <a:buFontTx/>
              <a:buChar char="•"/>
            </a:pPr>
            <a:r>
              <a:rPr lang="en-US" b="1">
                <a:solidFill>
                  <a:srgbClr val="000000"/>
                </a:solidFill>
                <a:latin typeface="Arial" charset="0"/>
              </a:rPr>
              <a:t>Forgiveness of sins</a:t>
            </a:r>
            <a:br>
              <a:rPr lang="en-US" b="1">
                <a:solidFill>
                  <a:srgbClr val="000000"/>
                </a:solidFill>
                <a:latin typeface="Arial" charset="0"/>
              </a:rPr>
            </a:br>
            <a:r>
              <a:rPr lang="en-US" b="1">
                <a:solidFill>
                  <a:srgbClr val="000000"/>
                </a:solidFill>
                <a:latin typeface="Arial" charset="0"/>
              </a:rPr>
              <a:t>(Jer. 31:34b)</a:t>
            </a:r>
          </a:p>
        </p:txBody>
      </p:sp>
      <p:sp>
        <p:nvSpPr>
          <p:cNvPr id="198659" name="Text Box 18"/>
          <p:cNvSpPr txBox="1">
            <a:spLocks noChangeArrowheads="1"/>
          </p:cNvSpPr>
          <p:nvPr/>
        </p:nvSpPr>
        <p:spPr bwMode="auto">
          <a:xfrm>
            <a:off x="228600" y="4429125"/>
            <a:ext cx="4652963"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indent="-358775">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ts val="238"/>
              </a:spcBef>
            </a:pPr>
            <a:r>
              <a:rPr lang="en-US" b="1">
                <a:solidFill>
                  <a:srgbClr val="660066"/>
                </a:solidFill>
                <a:latin typeface="Arial" charset="0"/>
              </a:rPr>
              <a:t>NOT YET FULFILLED</a:t>
            </a:r>
          </a:p>
          <a:p>
            <a:pPr eaLnBrk="1" hangingPunct="1">
              <a:spcBef>
                <a:spcPts val="238"/>
              </a:spcBef>
              <a:buFontTx/>
              <a:buChar char="•"/>
            </a:pPr>
            <a:r>
              <a:rPr lang="en-US" b="1">
                <a:solidFill>
                  <a:srgbClr val="000000"/>
                </a:solidFill>
                <a:latin typeface="Arial" charset="0"/>
              </a:rPr>
              <a:t>Everyone will know the Lord</a:t>
            </a:r>
            <a:br>
              <a:rPr lang="en-US" b="1">
                <a:solidFill>
                  <a:srgbClr val="000000"/>
                </a:solidFill>
                <a:latin typeface="Arial" charset="0"/>
              </a:rPr>
            </a:br>
            <a:r>
              <a:rPr lang="en-US" b="1">
                <a:solidFill>
                  <a:srgbClr val="000000"/>
                </a:solidFill>
                <a:latin typeface="Arial" charset="0"/>
              </a:rPr>
              <a:t>(Jer. 31:34a)</a:t>
            </a:r>
          </a:p>
          <a:p>
            <a:pPr eaLnBrk="1" hangingPunct="1">
              <a:spcBef>
                <a:spcPts val="238"/>
              </a:spcBef>
              <a:buFontTx/>
              <a:buChar char="•"/>
            </a:pPr>
            <a:r>
              <a:rPr lang="en-US" b="1">
                <a:solidFill>
                  <a:srgbClr val="000000"/>
                </a:solidFill>
                <a:latin typeface="Arial" charset="0"/>
              </a:rPr>
              <a:t>Israel and Judah will be reunited (Jer. 31:31)</a:t>
            </a:r>
          </a:p>
        </p:txBody>
      </p:sp>
      <p:sp>
        <p:nvSpPr>
          <p:cNvPr id="198660" name="Title 6"/>
          <p:cNvSpPr>
            <a:spLocks noGrp="1"/>
          </p:cNvSpPr>
          <p:nvPr>
            <p:ph type="title"/>
          </p:nvPr>
        </p:nvSpPr>
        <p:spPr/>
        <p:txBody>
          <a:bodyPr/>
          <a:lstStyle/>
          <a:p>
            <a:r>
              <a:rPr lang="en-US" sz="4000" b="1">
                <a:solidFill>
                  <a:schemeClr val="tx1"/>
                </a:solidFill>
                <a:latin typeface="Arial" charset="0"/>
                <a:ea typeface="ＭＳ Ｐゴシック" charset="0"/>
                <a:cs typeface="Arial" charset="0"/>
              </a:rPr>
              <a:t>Provisions</a:t>
            </a:r>
          </a:p>
        </p:txBody>
      </p:sp>
      <p:pic>
        <p:nvPicPr>
          <p:cNvPr id="10241" name="Picture 1"/>
          <p:cNvPicPr>
            <a:picLocks noChangeAspect="1" noChangeArrowheads="1"/>
          </p:cNvPicPr>
          <p:nvPr/>
        </p:nvPicPr>
        <p:blipFill>
          <a:blip r:embed="rId3"/>
          <a:srcRect/>
          <a:stretch>
            <a:fillRect/>
          </a:stretch>
        </p:blipFill>
        <p:spPr bwMode="auto">
          <a:xfrm>
            <a:off x="5094288" y="1524000"/>
            <a:ext cx="3821112" cy="4572000"/>
          </a:xfrm>
          <a:prstGeom prst="rect">
            <a:avLst/>
          </a:prstGeom>
          <a:noFill/>
          <a:ln w="101600">
            <a:solidFill>
              <a:schemeClr val="bg2">
                <a:lumMod val="90000"/>
              </a:schemeClr>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0" y="1981200"/>
            <a:ext cx="9144000" cy="862013"/>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5000" b="1" dirty="0">
                <a:solidFill>
                  <a:schemeClr val="accent6">
                    <a:lumMod val="20000"/>
                    <a:lumOff val="80000"/>
                  </a:schemeClr>
                </a:solidFill>
                <a:effectLst>
                  <a:outerShdw blurRad="38100" dist="38100" dir="2700000" algn="tl">
                    <a:srgbClr val="000000"/>
                  </a:outerShdw>
                </a:effectLst>
                <a:latin typeface="Invitation" charset="0"/>
              </a:rPr>
              <a:t>Jeremiah 31:31-34 (for Israel)</a:t>
            </a:r>
          </a:p>
        </p:txBody>
      </p:sp>
      <p:sp>
        <p:nvSpPr>
          <p:cNvPr id="108548" name="Text Box 4"/>
          <p:cNvSpPr txBox="1">
            <a:spLocks noChangeArrowheads="1"/>
          </p:cNvSpPr>
          <p:nvPr/>
        </p:nvSpPr>
        <p:spPr bwMode="auto">
          <a:xfrm>
            <a:off x="1066800" y="3048000"/>
            <a:ext cx="73152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everlasting covenant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49" name="Text Box 5"/>
          <p:cNvSpPr txBox="1">
            <a:spLocks noChangeArrowheads="1"/>
          </p:cNvSpPr>
          <p:nvPr/>
        </p:nvSpPr>
        <p:spPr bwMode="auto">
          <a:xfrm>
            <a:off x="5562600" y="3429000"/>
            <a:ext cx="30480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new heart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0" name="Text Box 6"/>
          <p:cNvSpPr txBox="1">
            <a:spLocks noChangeArrowheads="1"/>
          </p:cNvSpPr>
          <p:nvPr/>
        </p:nvSpPr>
        <p:spPr bwMode="auto">
          <a:xfrm>
            <a:off x="838200" y="3962400"/>
            <a:ext cx="39624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new spirit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1" name="Text Box 7"/>
          <p:cNvSpPr txBox="1">
            <a:spLocks noChangeArrowheads="1"/>
          </p:cNvSpPr>
          <p:nvPr/>
        </p:nvSpPr>
        <p:spPr bwMode="auto">
          <a:xfrm>
            <a:off x="609600" y="4876800"/>
            <a:ext cx="39624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covenant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2" name="Text Box 8"/>
          <p:cNvSpPr txBox="1">
            <a:spLocks noChangeArrowheads="1"/>
          </p:cNvSpPr>
          <p:nvPr/>
        </p:nvSpPr>
        <p:spPr bwMode="auto">
          <a:xfrm>
            <a:off x="3962400" y="4648200"/>
            <a:ext cx="39624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covenant of peace</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3" name="Text Box 9"/>
          <p:cNvSpPr txBox="1">
            <a:spLocks noChangeArrowheads="1"/>
          </p:cNvSpPr>
          <p:nvPr/>
        </p:nvSpPr>
        <p:spPr bwMode="auto">
          <a:xfrm>
            <a:off x="0" y="5638800"/>
            <a:ext cx="9144000" cy="854075"/>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5000" b="1">
                <a:solidFill>
                  <a:schemeClr val="accent6">
                    <a:lumMod val="20000"/>
                    <a:lumOff val="80000"/>
                  </a:schemeClr>
                </a:solidFill>
                <a:effectLst>
                  <a:outerShdw blurRad="38100" dist="38100" dir="2700000" algn="tl">
                    <a:srgbClr val="000000"/>
                  </a:outerShdw>
                </a:effectLst>
                <a:latin typeface="Invitation" charset="0"/>
              </a:rPr>
              <a:t>Luke 22:20 (for church)</a:t>
            </a:r>
          </a:p>
        </p:txBody>
      </p:sp>
      <p:sp>
        <p:nvSpPr>
          <p:cNvPr id="10" name="Title 9"/>
          <p:cNvSpPr>
            <a:spLocks noGrp="1"/>
          </p:cNvSpPr>
          <p:nvPr>
            <p:ph type="title" idx="4294967295"/>
          </p:nvPr>
        </p:nvSpPr>
        <p:spPr>
          <a:xfrm>
            <a:off x="0" y="304800"/>
            <a:ext cx="9144000" cy="862013"/>
          </a:xfrm>
        </p:spPr>
        <p:txBody>
          <a:bodyPr>
            <a:spAutoFit/>
          </a:bodyPr>
          <a:lstStyle/>
          <a:p>
            <a:pPr>
              <a:spcBef>
                <a:spcPct val="50000"/>
              </a:spcBef>
              <a:defRPr/>
            </a:pPr>
            <a:r>
              <a:rPr lang="en-US" sz="5000">
                <a:solidFill>
                  <a:srgbClr val="FFFF00"/>
                </a:solidFill>
                <a:latin typeface="Copperplate Gothic Bold" charset="0"/>
                <a:ea typeface="ＭＳ Ｐゴシック" charset="0"/>
                <a:cs typeface="ＭＳ Ｐゴシック" charset="0"/>
              </a:rPr>
              <a:t>How to Reconcile?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dissolve">
                                      <p:cBhvr>
                                        <p:cTn id="7" dur="500"/>
                                        <p:tgtEl>
                                          <p:spTgt spid="10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53"/>
                                        </p:tgtEl>
                                        <p:attrNameLst>
                                          <p:attrName>style.visibility</p:attrName>
                                        </p:attrNameLst>
                                      </p:cBhvr>
                                      <p:to>
                                        <p:strVal val="visible"/>
                                      </p:to>
                                    </p:set>
                                    <p:animEffect transition="in" filter="dissolve">
                                      <p:cBhvr>
                                        <p:cTn id="12" dur="500"/>
                                        <p:tgtEl>
                                          <p:spTgt spid="1085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 calcmode="lin" valueType="num">
                                      <p:cBhvr>
                                        <p:cTn id="17" dur="1000" fill="hold"/>
                                        <p:tgtEl>
                                          <p:spTgt spid="108548"/>
                                        </p:tgtEl>
                                        <p:attrNameLst>
                                          <p:attrName>ppt_w</p:attrName>
                                        </p:attrNameLst>
                                      </p:cBhvr>
                                      <p:tavLst>
                                        <p:tav tm="0">
                                          <p:val>
                                            <p:fltVal val="0"/>
                                          </p:val>
                                        </p:tav>
                                        <p:tav tm="100000">
                                          <p:val>
                                            <p:strVal val="#ppt_w"/>
                                          </p:val>
                                        </p:tav>
                                      </p:tavLst>
                                    </p:anim>
                                    <p:anim calcmode="lin" valueType="num">
                                      <p:cBhvr>
                                        <p:cTn id="18" dur="1000" fill="hold"/>
                                        <p:tgtEl>
                                          <p:spTgt spid="108548"/>
                                        </p:tgtEl>
                                        <p:attrNameLst>
                                          <p:attrName>ppt_h</p:attrName>
                                        </p:attrNameLst>
                                      </p:cBhvr>
                                      <p:tavLst>
                                        <p:tav tm="0">
                                          <p:val>
                                            <p:fltVal val="0"/>
                                          </p:val>
                                        </p:tav>
                                        <p:tav tm="100000">
                                          <p:val>
                                            <p:strVal val="#ppt_h"/>
                                          </p:val>
                                        </p:tav>
                                      </p:tavLst>
                                    </p:anim>
                                    <p:anim calcmode="lin" valueType="num">
                                      <p:cBhvr>
                                        <p:cTn id="19" dur="1000" fill="hold"/>
                                        <p:tgtEl>
                                          <p:spTgt spid="10854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08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08549"/>
                                        </p:tgtEl>
                                        <p:attrNameLst>
                                          <p:attrName>style.visibility</p:attrName>
                                        </p:attrNameLst>
                                      </p:cBhvr>
                                      <p:to>
                                        <p:strVal val="visible"/>
                                      </p:to>
                                    </p:set>
                                    <p:anim calcmode="lin" valueType="num">
                                      <p:cBhvr>
                                        <p:cTn id="25" dur="1000" fill="hold"/>
                                        <p:tgtEl>
                                          <p:spTgt spid="108549"/>
                                        </p:tgtEl>
                                        <p:attrNameLst>
                                          <p:attrName>ppt_w</p:attrName>
                                        </p:attrNameLst>
                                      </p:cBhvr>
                                      <p:tavLst>
                                        <p:tav tm="0">
                                          <p:val>
                                            <p:fltVal val="0"/>
                                          </p:val>
                                        </p:tav>
                                        <p:tav tm="100000">
                                          <p:val>
                                            <p:strVal val="#ppt_w"/>
                                          </p:val>
                                        </p:tav>
                                      </p:tavLst>
                                    </p:anim>
                                    <p:anim calcmode="lin" valueType="num">
                                      <p:cBhvr>
                                        <p:cTn id="26" dur="1000" fill="hold"/>
                                        <p:tgtEl>
                                          <p:spTgt spid="108549"/>
                                        </p:tgtEl>
                                        <p:attrNameLst>
                                          <p:attrName>ppt_h</p:attrName>
                                        </p:attrNameLst>
                                      </p:cBhvr>
                                      <p:tavLst>
                                        <p:tav tm="0">
                                          <p:val>
                                            <p:fltVal val="0"/>
                                          </p:val>
                                        </p:tav>
                                        <p:tav tm="100000">
                                          <p:val>
                                            <p:strVal val="#ppt_h"/>
                                          </p:val>
                                        </p:tav>
                                      </p:tavLst>
                                    </p:anim>
                                    <p:anim calcmode="lin" valueType="num">
                                      <p:cBhvr>
                                        <p:cTn id="27" dur="1000" fill="hold"/>
                                        <p:tgtEl>
                                          <p:spTgt spid="10854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85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08550"/>
                                        </p:tgtEl>
                                        <p:attrNameLst>
                                          <p:attrName>style.visibility</p:attrName>
                                        </p:attrNameLst>
                                      </p:cBhvr>
                                      <p:to>
                                        <p:strVal val="visible"/>
                                      </p:to>
                                    </p:set>
                                    <p:anim calcmode="lin" valueType="num">
                                      <p:cBhvr>
                                        <p:cTn id="33" dur="1000" fill="hold"/>
                                        <p:tgtEl>
                                          <p:spTgt spid="108550"/>
                                        </p:tgtEl>
                                        <p:attrNameLst>
                                          <p:attrName>ppt_w</p:attrName>
                                        </p:attrNameLst>
                                      </p:cBhvr>
                                      <p:tavLst>
                                        <p:tav tm="0">
                                          <p:val>
                                            <p:fltVal val="0"/>
                                          </p:val>
                                        </p:tav>
                                        <p:tav tm="100000">
                                          <p:val>
                                            <p:strVal val="#ppt_w"/>
                                          </p:val>
                                        </p:tav>
                                      </p:tavLst>
                                    </p:anim>
                                    <p:anim calcmode="lin" valueType="num">
                                      <p:cBhvr>
                                        <p:cTn id="34" dur="1000" fill="hold"/>
                                        <p:tgtEl>
                                          <p:spTgt spid="108550"/>
                                        </p:tgtEl>
                                        <p:attrNameLst>
                                          <p:attrName>ppt_h</p:attrName>
                                        </p:attrNameLst>
                                      </p:cBhvr>
                                      <p:tavLst>
                                        <p:tav tm="0">
                                          <p:val>
                                            <p:fltVal val="0"/>
                                          </p:val>
                                        </p:tav>
                                        <p:tav tm="100000">
                                          <p:val>
                                            <p:strVal val="#ppt_h"/>
                                          </p:val>
                                        </p:tav>
                                      </p:tavLst>
                                    </p:anim>
                                    <p:anim calcmode="lin" valueType="num">
                                      <p:cBhvr>
                                        <p:cTn id="35" dur="1000" fill="hold"/>
                                        <p:tgtEl>
                                          <p:spTgt spid="108550"/>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085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08552"/>
                                        </p:tgtEl>
                                        <p:attrNameLst>
                                          <p:attrName>style.visibility</p:attrName>
                                        </p:attrNameLst>
                                      </p:cBhvr>
                                      <p:to>
                                        <p:strVal val="visible"/>
                                      </p:to>
                                    </p:set>
                                    <p:anim calcmode="lin" valueType="num">
                                      <p:cBhvr>
                                        <p:cTn id="41" dur="1000" fill="hold"/>
                                        <p:tgtEl>
                                          <p:spTgt spid="108552"/>
                                        </p:tgtEl>
                                        <p:attrNameLst>
                                          <p:attrName>ppt_w</p:attrName>
                                        </p:attrNameLst>
                                      </p:cBhvr>
                                      <p:tavLst>
                                        <p:tav tm="0">
                                          <p:val>
                                            <p:fltVal val="0"/>
                                          </p:val>
                                        </p:tav>
                                        <p:tav tm="100000">
                                          <p:val>
                                            <p:strVal val="#ppt_w"/>
                                          </p:val>
                                        </p:tav>
                                      </p:tavLst>
                                    </p:anim>
                                    <p:anim calcmode="lin" valueType="num">
                                      <p:cBhvr>
                                        <p:cTn id="42" dur="1000" fill="hold"/>
                                        <p:tgtEl>
                                          <p:spTgt spid="108552"/>
                                        </p:tgtEl>
                                        <p:attrNameLst>
                                          <p:attrName>ppt_h</p:attrName>
                                        </p:attrNameLst>
                                      </p:cBhvr>
                                      <p:tavLst>
                                        <p:tav tm="0">
                                          <p:val>
                                            <p:fltVal val="0"/>
                                          </p:val>
                                        </p:tav>
                                        <p:tav tm="100000">
                                          <p:val>
                                            <p:strVal val="#ppt_h"/>
                                          </p:val>
                                        </p:tav>
                                      </p:tavLst>
                                    </p:anim>
                                    <p:anim calcmode="lin" valueType="num">
                                      <p:cBhvr>
                                        <p:cTn id="43" dur="1000" fill="hold"/>
                                        <p:tgtEl>
                                          <p:spTgt spid="108552"/>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085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08551"/>
                                        </p:tgtEl>
                                        <p:attrNameLst>
                                          <p:attrName>style.visibility</p:attrName>
                                        </p:attrNameLst>
                                      </p:cBhvr>
                                      <p:to>
                                        <p:strVal val="visible"/>
                                      </p:to>
                                    </p:set>
                                    <p:anim calcmode="lin" valueType="num">
                                      <p:cBhvr>
                                        <p:cTn id="49" dur="1000" fill="hold"/>
                                        <p:tgtEl>
                                          <p:spTgt spid="108551"/>
                                        </p:tgtEl>
                                        <p:attrNameLst>
                                          <p:attrName>ppt_w</p:attrName>
                                        </p:attrNameLst>
                                      </p:cBhvr>
                                      <p:tavLst>
                                        <p:tav tm="0">
                                          <p:val>
                                            <p:fltVal val="0"/>
                                          </p:val>
                                        </p:tav>
                                        <p:tav tm="100000">
                                          <p:val>
                                            <p:strVal val="#ppt_w"/>
                                          </p:val>
                                        </p:tav>
                                      </p:tavLst>
                                    </p:anim>
                                    <p:anim calcmode="lin" valueType="num">
                                      <p:cBhvr>
                                        <p:cTn id="50" dur="1000" fill="hold"/>
                                        <p:tgtEl>
                                          <p:spTgt spid="108551"/>
                                        </p:tgtEl>
                                        <p:attrNameLst>
                                          <p:attrName>ppt_h</p:attrName>
                                        </p:attrNameLst>
                                      </p:cBhvr>
                                      <p:tavLst>
                                        <p:tav tm="0">
                                          <p:val>
                                            <p:fltVal val="0"/>
                                          </p:val>
                                        </p:tav>
                                        <p:tav tm="100000">
                                          <p:val>
                                            <p:strVal val="#ppt_h"/>
                                          </p:val>
                                        </p:tav>
                                      </p:tavLst>
                                    </p:anim>
                                    <p:anim calcmode="lin" valueType="num">
                                      <p:cBhvr>
                                        <p:cTn id="51" dur="1000" fill="hold"/>
                                        <p:tgtEl>
                                          <p:spTgt spid="10855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85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autoUpdateAnimBg="0"/>
      <p:bldP spid="108548" grpId="0" autoUpdateAnimBg="0"/>
      <p:bldP spid="108549" grpId="0" autoUpdateAnimBg="0"/>
      <p:bldP spid="108550" grpId="0" autoUpdateAnimBg="0"/>
      <p:bldP spid="108551" grpId="0" autoUpdateAnimBg="0"/>
      <p:bldP spid="108552" grpId="0" autoUpdateAnimBg="0"/>
      <p:bldP spid="108553"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p:txBody>
          <a:bodyPr/>
          <a:lstStyle/>
          <a:p>
            <a:r>
              <a:rPr lang="en-US" sz="4000" b="1">
                <a:solidFill>
                  <a:schemeClr val="tx1"/>
                </a:solidFill>
                <a:latin typeface="Arial" charset="0"/>
                <a:ea typeface="ＭＳ Ｐゴシック" charset="0"/>
                <a:cs typeface="Arial" charset="0"/>
              </a:rPr>
              <a:t>Views on the Time of Fulfillment</a:t>
            </a:r>
            <a:endParaRPr lang="en-US" sz="3600" b="1">
              <a:solidFill>
                <a:schemeClr val="tx1"/>
              </a:solidFill>
              <a:latin typeface="Arial" charset="0"/>
              <a:ea typeface="ＭＳ Ｐゴシック" charset="0"/>
              <a:cs typeface="Arial" charset="0"/>
            </a:endParaRPr>
          </a:p>
        </p:txBody>
      </p:sp>
      <p:sp>
        <p:nvSpPr>
          <p:cNvPr id="201730" name="Text Box 17"/>
          <p:cNvSpPr txBox="1">
            <a:spLocks noChangeArrowheads="1"/>
          </p:cNvSpPr>
          <p:nvPr/>
        </p:nvSpPr>
        <p:spPr bwMode="auto">
          <a:xfrm>
            <a:off x="228600" y="2819400"/>
            <a:ext cx="78279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b="1" u="sng">
                <a:solidFill>
                  <a:srgbClr val="660066"/>
                </a:solidFill>
                <a:latin typeface="Arial" charset="0"/>
              </a:rPr>
              <a:t>1. Partial Fulfillment in the present church age </a:t>
            </a:r>
          </a:p>
        </p:txBody>
      </p:sp>
      <p:sp>
        <p:nvSpPr>
          <p:cNvPr id="201731" name="Text Box 17"/>
          <p:cNvSpPr txBox="1">
            <a:spLocks noChangeArrowheads="1"/>
          </p:cNvSpPr>
          <p:nvPr/>
        </p:nvSpPr>
        <p:spPr bwMode="auto">
          <a:xfrm>
            <a:off x="228600" y="5786438"/>
            <a:ext cx="8001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b="1" u="sng">
                <a:solidFill>
                  <a:srgbClr val="660066"/>
                </a:solidFill>
                <a:latin typeface="Arial" charset="0"/>
              </a:rPr>
              <a:t>2. Complete fulfillment after the return of Christ </a:t>
            </a:r>
          </a:p>
        </p:txBody>
      </p:sp>
      <p:sp>
        <p:nvSpPr>
          <p:cNvPr id="201732" name="Text Box 17"/>
          <p:cNvSpPr txBox="1">
            <a:spLocks noChangeArrowheads="1"/>
          </p:cNvSpPr>
          <p:nvPr/>
        </p:nvSpPr>
        <p:spPr bwMode="auto">
          <a:xfrm>
            <a:off x="657225" y="3354388"/>
            <a:ext cx="795337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buFont typeface="Georgia" charset="0"/>
              <a:buAutoNum type="alphaLcPeriod"/>
            </a:pPr>
            <a:r>
              <a:rPr lang="en-US" b="1">
                <a:solidFill>
                  <a:srgbClr val="000000"/>
                </a:solidFill>
                <a:latin typeface="Arial" charset="0"/>
              </a:rPr>
              <a:t>Only one New Covenant for Israel (Darby)</a:t>
            </a:r>
          </a:p>
          <a:p>
            <a:pPr eaLnBrk="1" hangingPunct="1">
              <a:spcBef>
                <a:spcPct val="50000"/>
              </a:spcBef>
              <a:buFont typeface="Georgia" charset="0"/>
              <a:buAutoNum type="alphaLcPeriod"/>
            </a:pPr>
            <a:r>
              <a:rPr lang="en-US" b="1">
                <a:solidFill>
                  <a:srgbClr val="000000"/>
                </a:solidFill>
                <a:latin typeface="Arial" charset="0"/>
              </a:rPr>
              <a:t>Two New Covenants: one for Israel and one for the church (Chafer)</a:t>
            </a:r>
          </a:p>
          <a:p>
            <a:pPr eaLnBrk="1" hangingPunct="1">
              <a:spcBef>
                <a:spcPct val="50000"/>
              </a:spcBef>
              <a:buFont typeface="Georgia" charset="0"/>
              <a:buAutoNum type="alphaLcPeriod"/>
            </a:pPr>
            <a:r>
              <a:rPr lang="en-US" b="1">
                <a:solidFill>
                  <a:srgbClr val="000000"/>
                </a:solidFill>
                <a:latin typeface="Arial" charset="0"/>
              </a:rPr>
              <a:t>One New Covenant with a two fold- application: primarily to Israel, secondarily to the Church</a:t>
            </a:r>
          </a:p>
        </p:txBody>
      </p:sp>
      <p:sp>
        <p:nvSpPr>
          <p:cNvPr id="201733" name="Text Box 17"/>
          <p:cNvSpPr txBox="1">
            <a:spLocks noChangeArrowheads="1"/>
          </p:cNvSpPr>
          <p:nvPr/>
        </p:nvSpPr>
        <p:spPr bwMode="auto">
          <a:xfrm>
            <a:off x="0" y="1447800"/>
            <a:ext cx="8839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b="1">
                <a:solidFill>
                  <a:srgbClr val="000000"/>
                </a:solidFill>
                <a:latin typeface="Arial" charset="0"/>
              </a:rPr>
              <a:t>	Amillennialists often say all of the provisions of the New Covenant are being realized now in the church which they consider the </a:t>
            </a:r>
            <a:r>
              <a:rPr lang="ja-JP" altLang="en-US" b="1">
                <a:solidFill>
                  <a:srgbClr val="000000"/>
                </a:solidFill>
                <a:latin typeface="Arial" charset="0"/>
              </a:rPr>
              <a:t>“</a:t>
            </a:r>
            <a:r>
              <a:rPr lang="en-US" altLang="ja-JP" b="1">
                <a:solidFill>
                  <a:srgbClr val="000000"/>
                </a:solidFill>
                <a:latin typeface="Arial" charset="0"/>
              </a:rPr>
              <a:t>new Israel.</a:t>
            </a:r>
            <a:r>
              <a:rPr lang="ja-JP" altLang="en-US" b="1">
                <a:solidFill>
                  <a:srgbClr val="000000"/>
                </a:solidFill>
                <a:latin typeface="Arial" charset="0"/>
              </a:rPr>
              <a:t>”</a:t>
            </a:r>
            <a:r>
              <a:rPr lang="en-US" altLang="ja-JP" b="1">
                <a:solidFill>
                  <a:srgbClr val="000000"/>
                </a:solidFill>
                <a:latin typeface="Arial" charset="0"/>
              </a:rPr>
              <a:t>  But are they?</a:t>
            </a:r>
            <a:endParaRPr lang="en-US" b="1">
              <a:solidFill>
                <a:srgbClr val="000000"/>
              </a:solidFill>
              <a:latin typeface="Arial" charset="0"/>
            </a:endParaRPr>
          </a:p>
        </p:txBody>
      </p:sp>
      <p:pic>
        <p:nvPicPr>
          <p:cNvPr id="2017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783263"/>
            <a:ext cx="1624013"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735" name="Text Box 4"/>
          <p:cNvSpPr txBox="1">
            <a:spLocks noChangeArrowheads="1"/>
          </p:cNvSpPr>
          <p:nvPr/>
        </p:nvSpPr>
        <p:spPr bwMode="auto">
          <a:xfrm>
            <a:off x="8653463" y="-26988"/>
            <a:ext cx="527050" cy="461963"/>
          </a:xfrm>
          <a:prstGeom prst="rect">
            <a:avLst/>
          </a:prstGeom>
          <a:solidFill>
            <a:schemeClr val="tx1"/>
          </a:solidFill>
          <a:ln>
            <a:noFill/>
          </a:ln>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FFFFFF"/>
                </a:solidFill>
                <a:latin typeface="Arial" charset="0"/>
              </a:rPr>
              <a:t>47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Types of Conditional Covenants</a:t>
            </a:r>
          </a:p>
        </p:txBody>
      </p:sp>
      <p:grpSp>
        <p:nvGrpSpPr>
          <p:cNvPr id="141314" name="Group 5"/>
          <p:cNvGrpSpPr>
            <a:grpSpLocks noChangeAspect="1"/>
          </p:cNvGrpSpPr>
          <p:nvPr/>
        </p:nvGrpSpPr>
        <p:grpSpPr bwMode="auto">
          <a:xfrm>
            <a:off x="103188" y="1143000"/>
            <a:ext cx="8812212" cy="4492625"/>
            <a:chOff x="-5" y="449"/>
            <a:chExt cx="3027" cy="3275"/>
          </a:xfrm>
        </p:grpSpPr>
        <p:sp>
          <p:nvSpPr>
            <p:cNvPr id="141316" name="AutoShape 4"/>
            <p:cNvSpPr>
              <a:spLocks noChangeAspect="1" noChangeArrowheads="1" noTextEdit="1"/>
            </p:cNvSpPr>
            <p:nvPr/>
          </p:nvSpPr>
          <p:spPr bwMode="auto">
            <a:xfrm>
              <a:off x="-5" y="449"/>
              <a:ext cx="3027" cy="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41317" name="_s3138"/>
            <p:cNvCxnSpPr>
              <a:cxnSpLocks noChangeShapeType="1"/>
              <a:stCxn id="141327" idx="1"/>
              <a:endCxn id="141323" idx="2"/>
            </p:cNvCxnSpPr>
            <p:nvPr/>
          </p:nvCxnSpPr>
          <p:spPr bwMode="auto">
            <a:xfrm rot="10800000">
              <a:off x="1509" y="1307"/>
              <a:ext cx="144" cy="721"/>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1318" name="_s3137"/>
            <p:cNvCxnSpPr>
              <a:cxnSpLocks noChangeShapeType="1"/>
              <a:stCxn id="141326" idx="3"/>
              <a:endCxn id="141323" idx="2"/>
            </p:cNvCxnSpPr>
            <p:nvPr/>
          </p:nvCxnSpPr>
          <p:spPr bwMode="auto">
            <a:xfrm flipV="1">
              <a:off x="860" y="1307"/>
              <a:ext cx="649" cy="721"/>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1319" name="_s3136"/>
            <p:cNvCxnSpPr>
              <a:cxnSpLocks noChangeShapeType="1"/>
              <a:stCxn id="141325" idx="1"/>
              <a:endCxn id="141323" idx="2"/>
            </p:cNvCxnSpPr>
            <p:nvPr/>
          </p:nvCxnSpPr>
          <p:spPr bwMode="auto">
            <a:xfrm rot="10800000">
              <a:off x="1509" y="1307"/>
              <a:ext cx="144" cy="266"/>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1320" name="_s3135"/>
            <p:cNvCxnSpPr>
              <a:cxnSpLocks noChangeShapeType="1"/>
              <a:stCxn id="141324" idx="3"/>
              <a:endCxn id="141323" idx="2"/>
            </p:cNvCxnSpPr>
            <p:nvPr/>
          </p:nvCxnSpPr>
          <p:spPr bwMode="auto">
            <a:xfrm flipV="1">
              <a:off x="860" y="1307"/>
              <a:ext cx="649" cy="266"/>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1321" name="_s3116"/>
            <p:cNvCxnSpPr>
              <a:cxnSpLocks noChangeShapeType="1"/>
              <a:stCxn id="141329" idx="0"/>
              <a:endCxn id="141327" idx="2"/>
            </p:cNvCxnSpPr>
            <p:nvPr/>
          </p:nvCxnSpPr>
          <p:spPr bwMode="auto">
            <a:xfrm rot="5400000" flipH="1">
              <a:off x="2282" y="1987"/>
              <a:ext cx="109" cy="504"/>
            </a:xfrm>
            <a:prstGeom prst="bentConnector3">
              <a:avLst>
                <a:gd name="adj1" fmla="val 49495"/>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1322" name="_s3114"/>
            <p:cNvCxnSpPr>
              <a:cxnSpLocks noChangeShapeType="1"/>
              <a:stCxn id="141328" idx="0"/>
              <a:endCxn id="141327" idx="2"/>
            </p:cNvCxnSpPr>
            <p:nvPr/>
          </p:nvCxnSpPr>
          <p:spPr bwMode="auto">
            <a:xfrm rot="-5400000">
              <a:off x="1778" y="1986"/>
              <a:ext cx="109" cy="505"/>
            </a:xfrm>
            <a:prstGeom prst="bentConnector3">
              <a:avLst>
                <a:gd name="adj1" fmla="val 49495"/>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41323" name="_s3078"/>
            <p:cNvSpPr>
              <a:spLocks noChangeArrowheads="1"/>
            </p:cNvSpPr>
            <p:nvPr/>
          </p:nvSpPr>
          <p:spPr bwMode="auto">
            <a:xfrm>
              <a:off x="1077" y="994"/>
              <a:ext cx="864" cy="313"/>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latin typeface="Arial" charset="0"/>
                </a:rPr>
                <a:t>Conditional</a:t>
              </a:r>
            </a:p>
          </p:txBody>
        </p:sp>
        <p:sp>
          <p:nvSpPr>
            <p:cNvPr id="141324" name="_s3102"/>
            <p:cNvSpPr>
              <a:spLocks noChangeArrowheads="1"/>
            </p:cNvSpPr>
            <p:nvPr/>
          </p:nvSpPr>
          <p:spPr bwMode="auto">
            <a:xfrm>
              <a:off x="-5"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latin typeface="Arial" charset="0"/>
                </a:rPr>
                <a:t>Verbal</a:t>
              </a:r>
            </a:p>
          </p:txBody>
        </p:sp>
        <p:sp>
          <p:nvSpPr>
            <p:cNvPr id="141325" name="_s3104"/>
            <p:cNvSpPr>
              <a:spLocks noChangeArrowheads="1"/>
            </p:cNvSpPr>
            <p:nvPr/>
          </p:nvSpPr>
          <p:spPr bwMode="auto">
            <a:xfrm>
              <a:off x="1653"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latin typeface="Arial" charset="0"/>
                </a:rPr>
                <a:t>Handshake</a:t>
              </a:r>
            </a:p>
          </p:txBody>
        </p:sp>
        <p:sp>
          <p:nvSpPr>
            <p:cNvPr id="141326" name="_s3106"/>
            <p:cNvSpPr>
              <a:spLocks noChangeArrowheads="1"/>
            </p:cNvSpPr>
            <p:nvPr/>
          </p:nvSpPr>
          <p:spPr bwMode="auto">
            <a:xfrm>
              <a:off x="-5" y="1872"/>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latin typeface="Arial" charset="0"/>
                </a:rPr>
                <a:t>Sandal</a:t>
              </a:r>
            </a:p>
          </p:txBody>
        </p:sp>
        <p:sp>
          <p:nvSpPr>
            <p:cNvPr id="141327" name="_s3108"/>
            <p:cNvSpPr>
              <a:spLocks noChangeArrowheads="1"/>
            </p:cNvSpPr>
            <p:nvPr/>
          </p:nvSpPr>
          <p:spPr bwMode="auto">
            <a:xfrm>
              <a:off x="1653" y="1872"/>
              <a:ext cx="865" cy="312"/>
            </a:xfrm>
            <a:prstGeom prst="roundRect">
              <a:avLst>
                <a:gd name="adj" fmla="val 16667"/>
              </a:avLst>
            </a:prstGeom>
            <a:solidFill>
              <a:srgbClr val="FF0000"/>
            </a:solidFill>
            <a:ln w="9525">
              <a:solidFill>
                <a:schemeClr val="tx1"/>
              </a:solidFill>
              <a:round/>
              <a:headEnd/>
              <a:tailEnd/>
            </a:ln>
          </p:spPr>
          <p:txBody>
            <a:bodyPr wrap="none" lIns="37045" tIns="18522" rIns="37045" bIns="18522" anchor="ctr"/>
            <a:lstStyle/>
            <a:p>
              <a:pPr algn="ctr" eaLnBrk="1" hangingPunct="1"/>
              <a:r>
                <a:rPr lang="en-US" sz="2300" b="1">
                  <a:latin typeface="Arial" charset="0"/>
                </a:rPr>
                <a:t>Written</a:t>
              </a:r>
            </a:p>
          </p:txBody>
        </p:sp>
        <p:sp>
          <p:nvSpPr>
            <p:cNvPr id="141328" name="_s3113"/>
            <p:cNvSpPr>
              <a:spLocks noChangeArrowheads="1"/>
            </p:cNvSpPr>
            <p:nvPr/>
          </p:nvSpPr>
          <p:spPr bwMode="auto">
            <a:xfrm>
              <a:off x="1148"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en-US" sz="2300" b="1">
                  <a:latin typeface="Arial" charset="0"/>
                </a:rPr>
                <a:t>Parity (equals)</a:t>
              </a:r>
            </a:p>
          </p:txBody>
        </p:sp>
        <p:sp>
          <p:nvSpPr>
            <p:cNvPr id="141329" name="_s3115"/>
            <p:cNvSpPr>
              <a:spLocks noChangeArrowheads="1"/>
            </p:cNvSpPr>
            <p:nvPr/>
          </p:nvSpPr>
          <p:spPr bwMode="auto">
            <a:xfrm>
              <a:off x="2157"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en-US" sz="2300" b="1">
                  <a:latin typeface="Arial" charset="0"/>
                </a:rPr>
                <a:t>Suzerain-Vassal</a:t>
              </a:r>
            </a:p>
          </p:txBody>
        </p:sp>
      </p:grpSp>
      <p:sp>
        <p:nvSpPr>
          <p:cNvPr id="141315" name="Text Box 67"/>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6748463"/>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View</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3462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Restated Mosaic</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New Covenant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Critical: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ea typeface="SimSun" charset="0"/>
                          <a:cs typeface="SimSun" charset="0"/>
                        </a:rPr>
                        <a:t>–Couturier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–Duhm</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–Schmidt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–Potter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OC/NC distinctions in text ignored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ea typeface="SimSun" charset="0"/>
                          <a:cs typeface="SimSun" charset="0"/>
                        </a:rPr>
                        <a:t>2. OC=conditional, NC=unconditional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OC=temporal, NC=eternal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OC=external, NC=internal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5. OC=no enablement, NC=enablement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6. NC=peace, prosperity, sanctuary, Spirit</a:t>
                      </a:r>
                      <a:br>
                        <a:rPr kumimoji="0" lang="en-US" sz="1800" b="1" i="0" u="none" strike="noStrike" cap="none" normalizeH="0" baseline="0">
                          <a:ln>
                            <a:noFill/>
                          </a:ln>
                          <a:solidFill>
                            <a:schemeClr val="tx1"/>
                          </a:solidFill>
                          <a:effectLst/>
                          <a:latin typeface="Arial" charset="0"/>
                          <a:ea typeface="SimSun" charset="0"/>
                          <a:cs typeface="SimSun" charset="0"/>
                        </a:rPr>
                      </a:br>
                      <a:r>
                        <a:rPr kumimoji="0" lang="en-US" sz="1800" b="1" i="0" u="none" strike="noStrike" cap="none" normalizeH="0" baseline="0">
                          <a:ln>
                            <a:noFill/>
                          </a:ln>
                          <a:solidFill>
                            <a:schemeClr val="tx1"/>
                          </a:solidFill>
                          <a:effectLst/>
                          <a:latin typeface="Arial" charset="0"/>
                          <a:ea typeface="SimSun" charset="0"/>
                          <a:cs typeface="SimSun" charset="0"/>
                        </a:rPr>
                        <a:t>     (parallel passages)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663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Church Alone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Israel Participation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Amillennial/</a:t>
                      </a:r>
                      <a:br>
                        <a:rPr kumimoji="0" lang="en-US" sz="1800" b="1" i="0" u="sng" strike="noStrike" cap="none" normalizeH="0" baseline="0">
                          <a:ln>
                            <a:noFill/>
                          </a:ln>
                          <a:solidFill>
                            <a:schemeClr val="tx1"/>
                          </a:solidFill>
                          <a:effectLst/>
                          <a:latin typeface="Arial" charset="0"/>
                          <a:ea typeface="SimSun" charset="0"/>
                          <a:cs typeface="SimSun" charset="0"/>
                        </a:rPr>
                      </a:br>
                      <a:r>
                        <a:rPr kumimoji="0" lang="en-US" sz="1800" b="1" i="0" u="sng" strike="noStrike" cap="none" normalizeH="0" baseline="0">
                          <a:ln>
                            <a:noFill/>
                          </a:ln>
                          <a:solidFill>
                            <a:schemeClr val="tx1"/>
                          </a:solidFill>
                          <a:effectLst/>
                          <a:latin typeface="Arial" charset="0"/>
                          <a:ea typeface="SimSun" charset="0"/>
                          <a:cs typeface="SimSun" charset="0"/>
                        </a:rPr>
                        <a:t>Postmillennial: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–Allis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–Cox</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–Smick</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–Boettner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Ignores OT data by equating Israel &amp; the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2. NC introduced ≠ fulfilled to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Present need to know YHWH (we still need to obey the Great Commission)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AD 70 Jerusalem vs. Jer. 31:40</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3800"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p>
        </p:txBody>
      </p:sp>
      <p:sp>
        <p:nvSpPr>
          <p:cNvPr id="203801" name="Title 6"/>
          <p:cNvSpPr>
            <a:spLocks noGrp="1"/>
          </p:cNvSpPr>
          <p:nvPr>
            <p:ph type="title" idx="4294967295"/>
          </p:nvPr>
        </p:nvSpPr>
        <p:spPr>
          <a:xfrm>
            <a:off x="533400" y="2590800"/>
            <a:ext cx="4419600" cy="914400"/>
          </a:xfrm>
          <a:solidFill>
            <a:srgbClr val="000000"/>
          </a:solidFill>
        </p:spPr>
        <p:txBody>
          <a:bodyPr/>
          <a:lstStyle/>
          <a:p>
            <a:pPr eaLnBrk="1" hangingPunct="1"/>
            <a:r>
              <a:rPr lang="en-US" sz="2800" b="1">
                <a:solidFill>
                  <a:srgbClr val="FFFFFF"/>
                </a:solidFill>
                <a:latin typeface="Arial" charset="0"/>
                <a:ea typeface="SimSun" charset="0"/>
                <a:cs typeface="SimSun" charset="0"/>
              </a:rPr>
              <a:t>Views on New Covenant Fulfillment</a:t>
            </a:r>
            <a:endParaRPr lang="en-US">
              <a:latin typeface="Times New Roman" charset="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6197602"/>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2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EEF"/>
                          </a:solidFill>
                          <a:effectLst/>
                          <a:latin typeface="Arial" charset="0"/>
                          <a:ea typeface="SimSun" charset="0"/>
                          <a:cs typeface="SimSun" charset="0"/>
                        </a:rPr>
                        <a:t>View</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7736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Israel Alone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Church Participation </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Misc/Classical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–Darby</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 Thompson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–von Rad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Ignores NT data</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–Christ</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Last Supper words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–Paul</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statements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–Hebrews application to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Ignores present work of Spirit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016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Two New Covenants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NC for Israel</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 </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NC for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Early 1900s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–Chafer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–Walvoord (old)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–Ryrie (old)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Same terminology for OT &amp; NT NCs </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Israel/Church distinction too sharp</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3. Basis of forgiveness the same</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4. If 2 NCs then no OC for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5. Church </a:t>
                      </a:r>
                      <a:r>
                        <a:rPr kumimoji="0" lang="en-US" sz="1800" b="1" i="0" u="none" strike="noStrike" cap="none" normalizeH="0" baseline="0" dirty="0" err="1">
                          <a:ln>
                            <a:noFill/>
                          </a:ln>
                          <a:solidFill>
                            <a:schemeClr val="tx1"/>
                          </a:solidFill>
                          <a:effectLst/>
                          <a:latin typeface="Arial" charset="0"/>
                          <a:ea typeface="SimSun" charset="0"/>
                          <a:cs typeface="SimSun" charset="0"/>
                        </a:rPr>
                        <a:t>doesn</a:t>
                      </a:r>
                      <a:r>
                        <a:rPr kumimoji="0" lang="fr-FR" altLang="ja-JP"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t possess Israel</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promises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4824" name="Title 6"/>
          <p:cNvSpPr>
            <a:spLocks noGrp="1"/>
          </p:cNvSpPr>
          <p:nvPr>
            <p:ph type="title" idx="4294967295"/>
          </p:nvPr>
        </p:nvSpPr>
        <p:spPr>
          <a:xfrm>
            <a:off x="533400" y="2349500"/>
            <a:ext cx="4495800" cy="990600"/>
          </a:xfrm>
          <a:solidFill>
            <a:srgbClr val="000000"/>
          </a:solidFill>
        </p:spPr>
        <p:txBody>
          <a:bodyPr/>
          <a:lstStyle/>
          <a:p>
            <a:r>
              <a:rPr lang="en-US" sz="2800" b="1">
                <a:solidFill>
                  <a:srgbClr val="FFFFFF"/>
                </a:solidFill>
                <a:latin typeface="Arial" charset="0"/>
                <a:ea typeface="SimSun" charset="0"/>
                <a:cs typeface="SimSun" charset="0"/>
              </a:rPr>
              <a:t>Views on New Covenant Fulfillment</a:t>
            </a:r>
            <a:endParaRPr lang="en-US">
              <a:latin typeface="Times New Roman" charset="0"/>
              <a:ea typeface="ＭＳ Ｐゴシック" charset="0"/>
              <a:cs typeface="ＭＳ Ｐゴシック" charset="0"/>
            </a:endParaRPr>
          </a:p>
        </p:txBody>
      </p:sp>
      <p:sp>
        <p:nvSpPr>
          <p:cNvPr id="204825"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endParaRPr lang="en-US" sz="2000" b="1">
              <a:solidFill>
                <a:srgbClr val="FEFEEF"/>
              </a:solidFill>
              <a:latin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3424238"/>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View</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801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Church </a:t>
                      </a:r>
                      <a:r>
                        <a:rPr kumimoji="0" lang="en-US" sz="1800" b="1" i="0" u="none" strike="noStrike" cap="none" normalizeH="0" baseline="0" dirty="0" err="1">
                          <a:ln>
                            <a:noFill/>
                          </a:ln>
                          <a:solidFill>
                            <a:schemeClr val="tx1"/>
                          </a:solidFill>
                          <a:effectLst/>
                          <a:latin typeface="Arial" charset="0"/>
                          <a:ea typeface="SimSun" charset="0"/>
                          <a:cs typeface="SimSun" charset="0"/>
                        </a:rPr>
                        <a:t>Participa-tion</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1125" marR="0" lvl="0" indent="-11112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Primarily for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111125" marR="0" lvl="0" indent="-11112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Secondarily for the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err="1">
                          <a:ln>
                            <a:noFill/>
                          </a:ln>
                          <a:solidFill>
                            <a:schemeClr val="tx1"/>
                          </a:solidFill>
                          <a:effectLst/>
                          <a:latin typeface="Arial" charset="0"/>
                          <a:ea typeface="SimSun" charset="0"/>
                          <a:cs typeface="SimSun" charset="0"/>
                        </a:rPr>
                        <a:t>Misc</a:t>
                      </a:r>
                      <a:r>
                        <a:rPr kumimoji="0" lang="en-US" sz="1800" b="1" i="0" u="sng" strike="noStrike" cap="none" normalizeH="0" baseline="0" dirty="0">
                          <a:ln>
                            <a:noFill/>
                          </a:ln>
                          <a:solidFill>
                            <a:schemeClr val="tx1"/>
                          </a:solidFill>
                          <a:effectLst/>
                          <a:latin typeface="Arial" charset="0"/>
                          <a:ea typeface="SimSun" charset="0"/>
                          <a:cs typeface="SimSun" charset="0"/>
                        </a:rPr>
                        <a:t>/Present Dispensational:</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Keil</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–Lemke</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–Bright</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Scofield</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Walvoord</a:t>
                      </a:r>
                      <a:r>
                        <a:rPr kumimoji="0" lang="en-US" sz="1800" b="1" i="0" u="none" strike="noStrike" cap="none" normalizeH="0" baseline="0" dirty="0">
                          <a:ln>
                            <a:noFill/>
                          </a:ln>
                          <a:solidFill>
                            <a:schemeClr val="tx1"/>
                          </a:solidFill>
                          <a:effectLst/>
                          <a:latin typeface="Arial" charset="0"/>
                          <a:ea typeface="SimSun" charset="0"/>
                          <a:cs typeface="SimSun" charset="0"/>
                        </a:rPr>
                        <a:t> (DTS)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–Ryrie (DTS)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–Archer (TEDS)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–Kaiser (TEDS)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Support:</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Primary fulfillment is future–Rom 11</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Deals with both OT &amp; NT data</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3. Forgiveness &amp; the Spirit are blessings experienced now</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4. NC has new law</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5. Rebuttals to above views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itle 6"/>
          <p:cNvSpPr>
            <a:spLocks noGrp="1"/>
          </p:cNvSpPr>
          <p:nvPr>
            <p:ph type="title" idx="4294967295"/>
          </p:nvPr>
        </p:nvSpPr>
        <p:spPr>
          <a:xfrm rot="16200000">
            <a:off x="4010819" y="2410619"/>
            <a:ext cx="1046162" cy="4648200"/>
          </a:xfrm>
          <a:solidFill>
            <a:schemeClr val="tx1"/>
          </a:solidFill>
          <a:ln w="12700" cap="sq">
            <a:headEnd type="none" w="sm" len="sm"/>
            <a:tailEnd type="none" w="sm" len="sm"/>
          </a:ln>
        </p:spPr>
        <p:txBody>
          <a:bodyPr vert="eaVert">
            <a:spAutoFit/>
          </a:bodyPr>
          <a:lstStyle/>
          <a:p>
            <a:pPr>
              <a:defRPr/>
            </a:pPr>
            <a:r>
              <a:rPr lang="en-US" altLang="zh-CN" sz="2800" b="1" kern="1200" dirty="0">
                <a:solidFill>
                  <a:srgbClr val="FFFF00"/>
                </a:solidFill>
                <a:latin typeface="Arial" pitchFamily="-107" charset="0"/>
                <a:ea typeface="SimSun" pitchFamily="2" charset="-122"/>
                <a:cs typeface="SimSun" pitchFamily="2" charset="-122"/>
              </a:rPr>
              <a:t>My View </a:t>
            </a:r>
            <a:r>
              <a:rPr lang="en-US" altLang="zh-CN" sz="2800" b="1" kern="1200" dirty="0">
                <a:solidFill>
                  <a:srgbClr val="FFFFFF"/>
                </a:solidFill>
                <a:latin typeface="Arial" pitchFamily="-107" charset="0"/>
                <a:ea typeface="SimSun" pitchFamily="2" charset="-122"/>
                <a:cs typeface="SimSun" pitchFamily="2" charset="-122"/>
              </a:rPr>
              <a:t>on New Covenant Fulfillment</a:t>
            </a:r>
          </a:p>
        </p:txBody>
      </p:sp>
      <p:sp>
        <p:nvSpPr>
          <p:cNvPr id="205844"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endParaRPr lang="en-US" sz="2000" b="1">
              <a:solidFill>
                <a:srgbClr val="FEFEEF"/>
              </a:solidFill>
              <a:latin typeface="Arial"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11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a:defRPr/>
            </a:pPr>
            <a:r>
              <a:rPr lang="en-US" dirty="0">
                <a:solidFill>
                  <a:srgbClr val="FFFFFF"/>
                </a:solidFill>
                <a:effectLst>
                  <a:outerShdw blurRad="38100" dist="38100" dir="2700000" algn="tl">
                    <a:srgbClr val="000000"/>
                  </a:outerShdw>
                </a:effectLst>
                <a:latin typeface="Kosher-Normal"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Adam rules with God (Gen. 1:26, 28; 2:19)</a:t>
            </a:r>
            <a:r>
              <a:rPr lang="en-US" sz="900" b="1">
                <a:solidFill>
                  <a:srgbClr val="FFFFFF"/>
                </a:solidFill>
                <a:effectLst>
                  <a:outerShdw blurRad="38100" dist="38100" dir="2700000" algn="tl">
                    <a:srgbClr val="000000"/>
                  </a:outerShdw>
                </a:effectLst>
                <a:latin typeface="Arial"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Satan begins rule as god of this world (Gen. 3:15; </a:t>
            </a:r>
          </a:p>
          <a:p>
            <a:pPr algn="ctr">
              <a:defRPr/>
            </a:pPr>
            <a:r>
              <a:rPr lang="en-US" sz="800" b="1" dirty="0">
                <a:solidFill>
                  <a:srgbClr val="FFFFFF"/>
                </a:solidFill>
                <a:effectLst>
                  <a:outerShdw blurRad="38100" dist="38100" dir="2700000" algn="tl">
                    <a:srgbClr val="000000"/>
                  </a:outerShdw>
                </a:effectLst>
                <a:latin typeface="Arial"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en-US" sz="2800" b="1" dirty="0">
                <a:solidFill>
                  <a:srgbClr val="FFFFFF"/>
                </a:solidFill>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a:defRPr/>
            </a:pPr>
            <a:r>
              <a:rPr lang="en-US" b="1" dirty="0">
                <a:solidFill>
                  <a:srgbClr val="FFFFFF"/>
                </a:solidFill>
                <a:effectLst>
                  <a:outerShdw blurRad="38100" dist="38100" dir="2700000" algn="tl">
                    <a:srgbClr val="000000"/>
                  </a:outerShdw>
                </a:effectLst>
                <a:latin typeface="Kosher-Normal"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a:defRPr/>
            </a:pPr>
            <a:r>
              <a:rPr lang="en-US" b="1">
                <a:solidFill>
                  <a:srgbClr val="FFFFFF"/>
                </a:solidFill>
                <a:effectLst>
                  <a:outerShdw blurRad="38100" dist="38100" dir="2700000" algn="tl">
                    <a:srgbClr val="000000"/>
                  </a:outerShdw>
                </a:effectLst>
                <a:latin typeface="Kosher-Normal"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dirty="0">
                <a:solidFill>
                  <a:srgbClr val="FFFFFF"/>
                </a:solidFill>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God covenants with Abraham to reestablish man</a:t>
            </a:r>
            <a:r>
              <a:rPr lang="fr-FR"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a:defRPr/>
            </a:pPr>
            <a:r>
              <a:rPr lang="en-US" sz="1200" b="1">
                <a:solidFill>
                  <a:srgbClr val="FFA040"/>
                </a:solidFill>
                <a:effectLst>
                  <a:outerShdw blurRad="38100" dist="38100" dir="2700000" algn="tl">
                    <a:srgbClr val="000000"/>
                  </a:outerShdw>
                </a:effectLst>
                <a:latin typeface="Arial"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sz="1000">
              <a:solidFill>
                <a:srgbClr val="FFFFFF"/>
              </a:solidFill>
              <a:latin typeface="Arial" charset="0"/>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Jeremiah 31:31-34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Forgiveness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Indwelling Spirit</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New heart, nature, mind</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Reunification of Israel and Judah</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dirty="0">
                <a:solidFill>
                  <a:srgbClr val="FFFFFF"/>
                </a:solidFill>
                <a:latin typeface="Arial" pitchFamily="24" charset="0"/>
                <a:ea typeface="ＭＳ Ｐゴシック" charset="-128"/>
                <a:cs typeface="ＭＳ Ｐゴシック" charset="-128"/>
              </a:rPr>
              <a:t>2 Samuel 7:12-16 promises: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Sons ("house" never wiped out)</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Kingdom (political dynasty)</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Throne (right to rule by descendants)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Genesis 15:18 (cf. Deut. 30:1-10)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Land from Wadi of Egypt to Euphrates River (Isa. 27:12)</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Eternal possession of land (Gen. 17:8) after exile/restoration</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Israel rejects Messiah</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latin typeface="Arial" charset="0"/>
                <a:cs typeface="Arial" charset="0"/>
              </a:rPr>
              <a:t>Christ subdues Israel</a:t>
            </a:r>
            <a:r>
              <a:rPr lang="fr-FR" altLang="ja-JP" sz="800" b="1" dirty="0">
                <a:solidFill>
                  <a:srgbClr val="FFFFFF"/>
                </a:solidFill>
                <a:effectLst>
                  <a:outerShdw blurRad="38100" dist="38100" dir="2700000" algn="tl">
                    <a:srgbClr val="000000"/>
                  </a:outerShdw>
                </a:effectLst>
                <a:latin typeface="Arial" charset="0"/>
                <a:cs typeface="Arial" charset="0"/>
              </a:rPr>
              <a:t>'</a:t>
            </a:r>
            <a:r>
              <a:rPr lang="en-US" sz="800" b="1" dirty="0">
                <a:solidFill>
                  <a:srgbClr val="FFFFFF"/>
                </a:solidFill>
                <a:effectLst>
                  <a:outerShdw blurRad="38100" dist="38100" dir="2700000" algn="tl">
                    <a:srgbClr val="000000"/>
                  </a:outerShdw>
                </a:effectLst>
                <a:latin typeface="Arial"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Israel judged for rejecting Messiah by dispersion away from land for 19 centuries </a:t>
            </a:r>
          </a:p>
          <a:p>
            <a:pPr algn="ctr">
              <a:defRPr/>
            </a:pPr>
            <a:r>
              <a:rPr lang="en-US" sz="800" b="1" dirty="0">
                <a:solidFill>
                  <a:srgbClr val="FFFFFF"/>
                </a:solidFill>
                <a:latin typeface="Arial" pitchFamily="24" charset="0"/>
                <a:ea typeface="ＭＳ Ｐゴシック" charset="-128"/>
                <a:cs typeface="ＭＳ Ｐゴシック" charset="-128"/>
              </a:rPr>
              <a:t>(</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70–</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Mosaic Law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900" b="1" dirty="0">
                <a:solidFill>
                  <a:srgbClr val="FFFFFF"/>
                </a:solidFill>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000" b="1" dirty="0">
                <a:solidFill>
                  <a:srgbClr val="FFFFFF"/>
                </a:solidFill>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Full restoration (Ezek. 37:8-28) Jerusalem world capital</a:t>
            </a:r>
          </a:p>
          <a:p>
            <a:pPr algn="ctr">
              <a:defRPr/>
            </a:pPr>
            <a:r>
              <a:rPr lang="en-US" sz="800" b="1" dirty="0">
                <a:solidFill>
                  <a:srgbClr val="FFFFFF"/>
                </a:solidFill>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New Jerusalem</a:t>
            </a:r>
          </a:p>
          <a:p>
            <a:pPr algn="ctr">
              <a:defRPr/>
            </a:pPr>
            <a:r>
              <a:rPr lang="en-US" sz="800" b="1" dirty="0">
                <a:solidFill>
                  <a:srgbClr val="FFFFFF"/>
                </a:solidFill>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dirty="0">
                <a:solidFill>
                  <a:srgbClr val="000000"/>
                </a:solidFill>
                <a:latin typeface="Arial" pitchFamily="24" charset="0"/>
                <a:ea typeface="ＭＳ Ｐゴシック" charset="-128"/>
                <a:cs typeface="ＭＳ Ｐゴシック" charset="-128"/>
              </a:rPr>
              <a:t>Christ reigns over the world </a:t>
            </a:r>
          </a:p>
          <a:p>
            <a:pPr algn="ctr">
              <a:defRPr/>
            </a:pPr>
            <a:r>
              <a:rPr lang="en-US" sz="800" b="1" dirty="0">
                <a:solidFill>
                  <a:srgbClr val="000000"/>
                </a:solidFill>
                <a:latin typeface="Arial" pitchFamily="24" charset="0"/>
                <a:ea typeface="ＭＳ Ｐゴシック" charset="-128"/>
                <a:cs typeface="ＭＳ Ｐゴシック" charset="-128"/>
              </a:rPr>
              <a:t>(Isa. 11) </a:t>
            </a:r>
          </a:p>
          <a:p>
            <a:pPr algn="ctr">
              <a:defRPr/>
            </a:pPr>
            <a:r>
              <a:rPr lang="en-US" sz="800" b="1" dirty="0">
                <a:solidFill>
                  <a:srgbClr val="000000"/>
                </a:solidFill>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400" b="1" dirty="0">
                <a:solidFill>
                  <a:srgbClr val="FFFFFF"/>
                </a:solidFill>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hands kingdom over to Father (1  </a:t>
            </a:r>
          </a:p>
          <a:p>
            <a:pPr algn="ctr">
              <a:defRPr/>
            </a:pPr>
            <a:r>
              <a:rPr lang="en-US" sz="800" b="1">
                <a:solidFill>
                  <a:srgbClr val="000000"/>
                </a:solidFill>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eaLnBrk="1" hangingPunct="1"/>
              <a:endParaRPr lang="en-US" sz="2400">
                <a:solidFill>
                  <a:srgbClr val="FFFFFF"/>
                </a:solidFill>
                <a:latin typeface="Times New Roman" charset="0"/>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eaLnBrk="1" hangingPunct="1"/>
              <a:endParaRPr lang="en-US" sz="2400">
                <a:solidFill>
                  <a:srgbClr val="FFFFFF"/>
                </a:solidFill>
                <a:latin typeface="Times New Roman" charset="0"/>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1000" b="1" dirty="0">
                <a:solidFill>
                  <a:srgbClr val="FFFFFF"/>
                </a:solidFill>
                <a:effectLst>
                  <a:outerShdw blurRad="38100" dist="38100" dir="2700000" algn="tl">
                    <a:srgbClr val="000000"/>
                  </a:outerShdw>
                </a:effectLst>
                <a:latin typeface="Arial" charset="0"/>
                <a:cs typeface="Arial" charset="0"/>
              </a:rPr>
              <a:t>Scripture has a dual kingdom-covenant theme.  Israel</a:t>
            </a:r>
            <a:r>
              <a:rPr lang="fr-FR" sz="1000" b="1" dirty="0">
                <a:solidFill>
                  <a:srgbClr val="FFFFFF"/>
                </a:solidFill>
                <a:effectLst>
                  <a:outerShdw blurRad="38100" dist="38100" dir="2700000" algn="tl">
                    <a:srgbClr val="000000"/>
                  </a:outerShdw>
                </a:effectLst>
                <a:latin typeface="Arial" charset="0"/>
                <a:cs typeface="Arial" charset="0"/>
              </a:rPr>
              <a:t>'</a:t>
            </a:r>
            <a:r>
              <a:rPr lang="en-US" sz="1000" b="1" dirty="0">
                <a:solidFill>
                  <a:srgbClr val="FFFFFF"/>
                </a:solidFill>
                <a:effectLst>
                  <a:outerShdw blurRad="38100" dist="38100" dir="2700000" algn="tl">
                    <a:srgbClr val="000000"/>
                  </a:outerShdw>
                </a:effectLst>
                <a:latin typeface="Arial" charset="0"/>
                <a:cs typeface="Arial" charset="0"/>
              </a:rPr>
              <a:t>s role from Abraham to Christ expands to include the Church (continuity) yet the Church never replaces the nation as the "new Israel" (discontinuity).  Israel will again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dirty="0">
                <a:solidFill>
                  <a:srgbClr val="FFFFFF"/>
                </a:solidFill>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a:solidFill>
                  <a:srgbClr val="FFFFFF"/>
                </a:solidFill>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a:solidFill>
                  <a:srgbClr val="FFFFFF"/>
                </a:solidFill>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700" b="1" i="1" dirty="0">
                <a:solidFill>
                  <a:srgbClr val="FFFFFF"/>
                </a:solidFill>
                <a:latin typeface="Arial" pitchFamily="24" charset="0"/>
                <a:ea typeface="ＭＳ Ｐゴシック" charset="-128"/>
                <a:cs typeface="ＭＳ Ｐゴシック" charset="-128"/>
              </a:rPr>
              <a:t>Eighth Edition</a:t>
            </a:r>
          </a:p>
          <a:p>
            <a:pPr>
              <a:defRPr/>
            </a:pPr>
            <a:r>
              <a:rPr lang="en-US" sz="700" b="1" i="1" dirty="0">
                <a:solidFill>
                  <a:srgbClr val="FFFFFF"/>
                </a:solidFill>
                <a:latin typeface="Arial" pitchFamily="24" charset="0"/>
                <a:ea typeface="ＭＳ Ｐゴシック" charset="-128"/>
                <a:cs typeface="ＭＳ Ｐゴシック" charset="-128"/>
              </a:rPr>
              <a:t>29 Aug 2016</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sz="1000">
                <a:solidFill>
                  <a:srgbClr val="FFFFFF"/>
                </a:solidFill>
                <a:latin typeface="Arial" charset="0"/>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eaLnBrk="1" hangingPunct="1"/>
              <a:endParaRPr lang="en-US" sz="2400">
                <a:solidFill>
                  <a:srgbClr val="FFFFFF"/>
                </a:solidFill>
                <a:latin typeface="Times New Roman"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a:t>
            </a:r>
          </a:p>
          <a:p>
            <a:pPr algn="ctr">
              <a:defRPr/>
            </a:pPr>
            <a:r>
              <a:rPr lang="en-US" sz="800" b="1">
                <a:solidFill>
                  <a:srgbClr val="000000"/>
                </a:solidFill>
                <a:latin typeface="Arial" pitchFamily="24" charset="0"/>
                <a:ea typeface="ＭＳ Ｐゴシック" charset="-128"/>
                <a:cs typeface="ＭＳ Ｐゴシック" charset="-128"/>
              </a:rPr>
              <a:t>things made new! </a:t>
            </a:r>
          </a:p>
          <a:p>
            <a:pPr algn="ctr">
              <a:defRPr/>
            </a:pPr>
            <a:r>
              <a:rPr lang="en-US" sz="800" b="1">
                <a:solidFill>
                  <a:srgbClr val="000000"/>
                </a:solidFill>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820862"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Law abolished, fulfilled, and replaced at the cross (Rom. 7:1-6;1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a:defRPr/>
            </a:pPr>
            <a:r>
              <a:rPr lang="en-US" sz="900" b="1" dirty="0">
                <a:solidFill>
                  <a:srgbClr val="FFFFFF"/>
                </a:solidFill>
                <a:effectLst>
                  <a:outerShdw blurRad="38100" dist="38100" dir="2700000" algn="tl">
                    <a:srgbClr val="000000"/>
                  </a:outerShdw>
                </a:effectLst>
                <a:latin typeface="Arial" charset="0"/>
                <a:cs typeface="Arial" charset="0"/>
              </a:rPr>
              <a:t>Genesis 6:18; 9:8-17</a:t>
            </a: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07" name="Text Box 105"/>
          <p:cNvSpPr txBox="1">
            <a:spLocks noChangeArrowheads="1"/>
          </p:cNvSpPr>
          <p:nvPr/>
        </p:nvSpPr>
        <p:spPr bwMode="auto">
          <a:xfrm>
            <a:off x="8480447" y="0"/>
            <a:ext cx="527007"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111" charset="0"/>
              </a:rPr>
              <a:t>50</a:t>
            </a:r>
          </a:p>
        </p:txBody>
      </p:sp>
    </p:spTree>
    <p:extLst>
      <p:ext uri="{BB962C8B-B14F-4D97-AF65-F5344CB8AC3E}">
        <p14:creationId xmlns:p14="http://schemas.microsoft.com/office/powerpoint/2010/main" val="22829178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46"/>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a:lstStyle/>
          <a:p>
            <a:endParaRPr lang="en-US" sz="2400">
              <a:solidFill>
                <a:srgbClr val="000000"/>
              </a:solidFill>
              <a:latin typeface="Arial" charset="0"/>
              <a:cs typeface="Arial" charset="0"/>
            </a:endParaRPr>
          </a:p>
        </p:txBody>
      </p:sp>
      <p:sp>
        <p:nvSpPr>
          <p:cNvPr id="208898" name="Title 48"/>
          <p:cNvSpPr>
            <a:spLocks noGrp="1"/>
          </p:cNvSpPr>
          <p:nvPr>
            <p:ph type="title" idx="4294967295"/>
          </p:nvPr>
        </p:nvSpPr>
        <p:spPr>
          <a:xfrm rot="16200000">
            <a:off x="-3162300" y="3162300"/>
            <a:ext cx="6858000" cy="533400"/>
          </a:xfrm>
        </p:spPr>
        <p:txBody>
          <a:bodyPr/>
          <a:lstStyle/>
          <a:p>
            <a:pPr algn="l"/>
            <a:r>
              <a:rPr lang="en-US" sz="2800" b="1">
                <a:solidFill>
                  <a:srgbClr val="FFFFFF"/>
                </a:solidFill>
                <a:latin typeface="Arial" charset="0"/>
                <a:ea typeface="ＭＳ Ｐゴシック" charset="0"/>
                <a:cs typeface="Arial" charset="0"/>
              </a:rPr>
              <a:t>Contrasting the Covenants (2 Cor. 3–4)</a:t>
            </a:r>
          </a:p>
        </p:txBody>
      </p:sp>
      <p:graphicFrame>
        <p:nvGraphicFramePr>
          <p:cNvPr id="48" name="Table 47"/>
          <p:cNvGraphicFramePr>
            <a:graphicFrameLocks noGrp="1"/>
          </p:cNvGraphicFramePr>
          <p:nvPr/>
        </p:nvGraphicFramePr>
        <p:xfrm>
          <a:off x="685800" y="76200"/>
          <a:ext cx="8458200" cy="6797675"/>
        </p:xfrm>
        <a:graphic>
          <a:graphicData uri="http://schemas.openxmlformats.org/drawingml/2006/table">
            <a:tbl>
              <a:tblPr/>
              <a:tblGrid>
                <a:gridCol w="3665538">
                  <a:extLst>
                    <a:ext uri="{9D8B030D-6E8A-4147-A177-3AD203B41FA5}">
                      <a16:colId xmlns:a16="http://schemas.microsoft.com/office/drawing/2014/main" val="20000"/>
                    </a:ext>
                  </a:extLst>
                </a:gridCol>
                <a:gridCol w="4792662">
                  <a:extLst>
                    <a:ext uri="{9D8B030D-6E8A-4147-A177-3AD203B41FA5}">
                      <a16:colId xmlns:a16="http://schemas.microsoft.com/office/drawing/2014/main" val="20001"/>
                    </a:ext>
                  </a:extLst>
                </a:gridCol>
              </a:tblGrid>
              <a:tr h="4572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DE3"/>
                          </a:solidFill>
                          <a:effectLst/>
                          <a:latin typeface="Arial" charset="0"/>
                          <a:ea typeface="ＭＳ Ｐゴシック" charset="0"/>
                          <a:cs typeface="Arial" charset="0"/>
                        </a:rPr>
                        <a:t>Old Covenant</a:t>
                      </a:r>
                      <a:endParaRPr kumimoji="0" lang="en-US" sz="2000" b="1" i="0" u="none" strike="noStrike" cap="none" normalizeH="0" baseline="0" dirty="0">
                        <a:ln>
                          <a:noFill/>
                        </a:ln>
                        <a:solidFill>
                          <a:srgbClr val="FEFEEF"/>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DE3"/>
                          </a:solidFill>
                          <a:effectLst/>
                          <a:latin typeface="Arial" charset="0"/>
                          <a:ea typeface="ＭＳ Ｐゴシック" charset="0"/>
                          <a:cs typeface="Arial" charset="0"/>
                        </a:rPr>
                        <a:t>New Covenant</a:t>
                      </a:r>
                      <a:endParaRPr kumimoji="0" lang="en-US" sz="2000" b="1" i="0" u="none" strike="noStrike" cap="none" normalizeH="0" baseline="0">
                        <a:ln>
                          <a:noFill/>
                        </a:ln>
                        <a:solidFill>
                          <a:srgbClr val="FEFEEF"/>
                        </a:solidFill>
                        <a:effectLst/>
                        <a:latin typeface="Arial" charset="0"/>
                        <a:ea typeface="ＭＳ Ｐゴシック"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initiated by Moses (3:8)</a:t>
                      </a:r>
                      <a:endParaRPr kumimoji="0" lang="en-US" altLang="zh-CN" sz="1800" b="1" i="0" u="none" strike="noStrike" cap="none" normalizeH="0" baseline="0">
                        <a:ln>
                          <a:noFill/>
                        </a:ln>
                        <a:solidFill>
                          <a:srgbClr val="000000"/>
                        </a:solidFill>
                        <a:effectLst/>
                        <a:latin typeface="Arial" charset="0"/>
                        <a:ea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initiated by Christ (3:4)</a:t>
                      </a: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of the letter (3:6a)</a:t>
                      </a:r>
                      <a:endParaRPr kumimoji="0" lang="en-US" sz="1800" b="1" i="0" u="none" strike="noStrike" cap="none" normalizeH="0" baseline="0">
                        <a:ln>
                          <a:noFill/>
                        </a:ln>
                        <a:solidFill>
                          <a:srgbClr val="000000"/>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ＭＳ Ｐゴシック" charset="0"/>
                          <a:cs typeface="Arial" charset="0"/>
                        </a:rPr>
                        <a:t>of the Spirit (3:6a, 18b)</a:t>
                      </a:r>
                      <a:endParaRPr kumimoji="0" lang="en-US" altLang="zh-CN" sz="1800" b="1" i="0" u="none" strike="noStrike" cap="none" normalizeH="0" baseline="0">
                        <a:ln>
                          <a:noFill/>
                        </a:ln>
                        <a:solidFill>
                          <a:srgbClr val="000000"/>
                        </a:solidFill>
                        <a:effectLst/>
                        <a:latin typeface="Arial" charset="0"/>
                        <a:ea typeface="Arial"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kills (3:6b, 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gives life (3:6b)</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engraved on stone (3:3b, 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engraved on hearts (3:3b; Jer. 31:33</a:t>
                      </a:r>
                      <a:endParaRPr kumimoji="0" lang="en-US" sz="1800" b="1" i="0" u="none" strike="noStrike" cap="none" normalizeH="0" baseline="0">
                        <a:ln>
                          <a:noFill/>
                        </a:ln>
                        <a:solidFill>
                          <a:srgbClr val="000000"/>
                        </a:solidFill>
                        <a:effectLst/>
                        <a:latin typeface="Arial" charset="0"/>
                        <a:ea typeface="Arial"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glorious (3:7a)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more glorious (3:8, 10)</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glory faded (3:7b, 11a, 13b)</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glory ever-increases (3:11b, 18)</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condemns men (3:9a)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brings righteousness (3:9b)</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deception (3:13)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boldness (3:12)</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veiled face of Moses (3:13b)</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unveiled faces (3:13a, 18a)</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9"/>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veiled minds (3:14a)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unveiled minds (3:14b; 4:3-6)</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veiled hearts (3:15)</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unveiled hearts (3:16)</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1"/>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dullness (3:14a)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freedom (3:17)</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Moses reflected God</a:t>
                      </a:r>
                      <a:r>
                        <a:rPr kumimoji="0" lang="fr-FR" altLang="zh-CN" sz="1800" b="1" i="0" u="none" strike="noStrike" cap="none" normalizeH="0" baseline="0" dirty="0">
                          <a:ln>
                            <a:noFill/>
                          </a:ln>
                          <a:solidFill>
                            <a:srgbClr val="000000"/>
                          </a:solidFill>
                          <a:effectLst/>
                          <a:latin typeface="Arial" charset="0"/>
                          <a:ea typeface="Arial" charset="0"/>
                          <a:cs typeface="Arial" charset="0"/>
                        </a:rPr>
                        <a:t>'</a:t>
                      </a:r>
                      <a:r>
                        <a:rPr kumimoji="0" lang="en-US" altLang="zh-CN" sz="1800" b="1" i="0" u="none" strike="noStrike" cap="none" normalizeH="0" baseline="0" dirty="0">
                          <a:ln>
                            <a:noFill/>
                          </a:ln>
                          <a:solidFill>
                            <a:srgbClr val="000000"/>
                          </a:solidFill>
                          <a:effectLst/>
                          <a:latin typeface="Arial" charset="0"/>
                          <a:ea typeface="Arial" charset="0"/>
                          <a:cs typeface="Arial" charset="0"/>
                        </a:rPr>
                        <a:t>s glory</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all believers reflect Christ</a:t>
                      </a:r>
                      <a:r>
                        <a:rPr kumimoji="0" lang="fr-FR" altLang="zh-CN" sz="1800" b="1" i="0" u="none" strike="noStrike" cap="none" normalizeH="0" baseline="0" dirty="0">
                          <a:ln>
                            <a:noFill/>
                          </a:ln>
                          <a:solidFill>
                            <a:srgbClr val="000000"/>
                          </a:solidFill>
                          <a:effectLst/>
                          <a:latin typeface="Arial" charset="0"/>
                          <a:ea typeface="Arial" charset="0"/>
                          <a:cs typeface="Arial" charset="0"/>
                        </a:rPr>
                        <a:t>'</a:t>
                      </a:r>
                      <a:r>
                        <a:rPr kumimoji="0" lang="en-US" altLang="zh-CN" sz="1800" b="1" i="0" u="none" strike="noStrike" cap="none" normalizeH="0" baseline="0" dirty="0">
                          <a:ln>
                            <a:noFill/>
                          </a:ln>
                          <a:solidFill>
                            <a:srgbClr val="000000"/>
                          </a:solidFill>
                          <a:effectLst/>
                          <a:latin typeface="Arial" charset="0"/>
                          <a:ea typeface="Arial" charset="0"/>
                          <a:cs typeface="Arial" charset="0"/>
                        </a:rPr>
                        <a:t>s glory (3:17)</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3"/>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non-transforming (3:7)</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transforming (3:18)</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lack of zeal (3:13)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confidence, steadfastness (3:4-5; 4:1)</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5"/>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Arial" charset="0"/>
                          <a:cs typeface="Arial" charset="0"/>
                        </a:rPr>
                        <a:t>deception (3:13)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Arial" charset="0"/>
                          <a:ea typeface="Arial" charset="0"/>
                          <a:cs typeface="Arial" charset="0"/>
                        </a:rPr>
                        <a:t>sincerity (4:2)</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bl>
          </a:graphicData>
        </a:graphic>
      </p:graphicFrame>
      <p:sp>
        <p:nvSpPr>
          <p:cNvPr id="208954" name="Text Box 2"/>
          <p:cNvSpPr txBox="1">
            <a:spLocks noChangeArrowheads="1"/>
          </p:cNvSpPr>
          <p:nvPr/>
        </p:nvSpPr>
        <p:spPr bwMode="auto">
          <a:xfrm>
            <a:off x="8229600" y="0"/>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latin typeface="Arial" charset="0"/>
                <a:cs typeface="Arial" charset="0"/>
              </a:rPr>
              <a:t>166c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922"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4" name="Title 5"/>
          <p:cNvSpPr>
            <a:spLocks noGrp="1"/>
          </p:cNvSpPr>
          <p:nvPr>
            <p:ph type="title" idx="4294967295"/>
          </p:nvPr>
        </p:nvSpPr>
        <p:spPr>
          <a:xfrm>
            <a:off x="0" y="0"/>
            <a:ext cx="9144000" cy="914400"/>
          </a:xfrm>
        </p:spPr>
        <p:txBody>
          <a:bodyPr/>
          <a:lstStyle/>
          <a:p>
            <a:pPr eaLnBrk="1" hangingPunct="1">
              <a:defRPr/>
            </a:pPr>
            <a:r>
              <a:rPr lang="en-US" sz="3200" b="1" dirty="0">
                <a:solidFill>
                  <a:srgbClr val="FFFFFF"/>
                </a:solidFill>
                <a:latin typeface="Arial" charset="0"/>
                <a:ea typeface="ＭＳ Ｐゴシック" charset="0"/>
                <a:cs typeface="ＭＳ Ｐゴシック" charset="0"/>
              </a:rPr>
              <a:t>Contrasting Two Key Covenants</a:t>
            </a:r>
          </a:p>
        </p:txBody>
      </p:sp>
      <p:sp>
        <p:nvSpPr>
          <p:cNvPr id="7"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
        <p:nvSpPr>
          <p:cNvPr id="9" name="Title 5"/>
          <p:cNvSpPr txBox="1">
            <a:spLocks/>
          </p:cNvSpPr>
          <p:nvPr/>
        </p:nvSpPr>
        <p:spPr bwMode="auto">
          <a:xfrm>
            <a:off x="0" y="1557338"/>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Abrahamic</a:t>
            </a:r>
          </a:p>
        </p:txBody>
      </p:sp>
      <p:sp>
        <p:nvSpPr>
          <p:cNvPr id="10" name="Title 5"/>
          <p:cNvSpPr txBox="1">
            <a:spLocks/>
          </p:cNvSpPr>
          <p:nvPr/>
        </p:nvSpPr>
        <p:spPr bwMode="auto">
          <a:xfrm>
            <a:off x="0" y="2660650"/>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Gen. 12:1-3</a:t>
            </a:r>
          </a:p>
        </p:txBody>
      </p:sp>
      <p:sp>
        <p:nvSpPr>
          <p:cNvPr id="11" name="Title 5"/>
          <p:cNvSpPr txBox="1">
            <a:spLocks/>
          </p:cNvSpPr>
          <p:nvPr/>
        </p:nvSpPr>
        <p:spPr bwMode="auto">
          <a:xfrm>
            <a:off x="0" y="3765550"/>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“I will”</a:t>
            </a:r>
          </a:p>
        </p:txBody>
      </p:sp>
      <p:sp>
        <p:nvSpPr>
          <p:cNvPr id="12" name="Title 5"/>
          <p:cNvSpPr txBox="1">
            <a:spLocks/>
          </p:cNvSpPr>
          <p:nvPr/>
        </p:nvSpPr>
        <p:spPr bwMode="auto">
          <a:xfrm>
            <a:off x="0" y="486886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Unconditional</a:t>
            </a:r>
          </a:p>
        </p:txBody>
      </p:sp>
      <p:sp>
        <p:nvSpPr>
          <p:cNvPr id="13" name="Title 5"/>
          <p:cNvSpPr txBox="1">
            <a:spLocks/>
          </p:cNvSpPr>
          <p:nvPr/>
        </p:nvSpPr>
        <p:spPr bwMode="auto">
          <a:xfrm>
            <a:off x="4572000" y="148431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Mosaic</a:t>
            </a:r>
          </a:p>
        </p:txBody>
      </p:sp>
      <p:sp>
        <p:nvSpPr>
          <p:cNvPr id="14" name="Title 5"/>
          <p:cNvSpPr txBox="1">
            <a:spLocks/>
          </p:cNvSpPr>
          <p:nvPr/>
        </p:nvSpPr>
        <p:spPr bwMode="auto">
          <a:xfrm>
            <a:off x="4572000" y="258921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Exod. 20–31</a:t>
            </a:r>
          </a:p>
        </p:txBody>
      </p:sp>
      <p:sp>
        <p:nvSpPr>
          <p:cNvPr id="15" name="Title 5"/>
          <p:cNvSpPr txBox="1">
            <a:spLocks/>
          </p:cNvSpPr>
          <p:nvPr/>
        </p:nvSpPr>
        <p:spPr bwMode="auto">
          <a:xfrm>
            <a:off x="4572000" y="3692525"/>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“If you will”</a:t>
            </a:r>
          </a:p>
        </p:txBody>
      </p:sp>
      <p:sp>
        <p:nvSpPr>
          <p:cNvPr id="16" name="Title 5"/>
          <p:cNvSpPr txBox="1">
            <a:spLocks/>
          </p:cNvSpPr>
          <p:nvPr/>
        </p:nvSpPr>
        <p:spPr bwMode="auto">
          <a:xfrm>
            <a:off x="4572000" y="4797425"/>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Conditional</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946"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4" name="Title 5"/>
          <p:cNvSpPr>
            <a:spLocks noGrp="1"/>
          </p:cNvSpPr>
          <p:nvPr>
            <p:ph type="title" idx="4294967295"/>
          </p:nvPr>
        </p:nvSpPr>
        <p:spPr>
          <a:xfrm>
            <a:off x="0" y="0"/>
            <a:ext cx="9144000" cy="914400"/>
          </a:xfrm>
        </p:spPr>
        <p:txBody>
          <a:bodyPr/>
          <a:lstStyle/>
          <a:p>
            <a:pPr eaLnBrk="1" hangingPunct="1">
              <a:defRPr/>
            </a:pPr>
            <a:r>
              <a:rPr lang="en-US" sz="3200" b="1" dirty="0">
                <a:solidFill>
                  <a:srgbClr val="FFFFFF"/>
                </a:solidFill>
                <a:latin typeface="Arial" charset="0"/>
                <a:ea typeface="ＭＳ Ｐゴシック" charset="0"/>
                <a:cs typeface="ＭＳ Ｐゴシック" charset="0"/>
              </a:rPr>
              <a:t>Contrasting Two Key Covenants</a:t>
            </a:r>
          </a:p>
        </p:txBody>
      </p:sp>
      <p:sp>
        <p:nvSpPr>
          <p:cNvPr id="7"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graphicFrame>
        <p:nvGraphicFramePr>
          <p:cNvPr id="8" name="Table 7"/>
          <p:cNvGraphicFramePr>
            <a:graphicFrameLocks noGrp="1"/>
          </p:cNvGraphicFramePr>
          <p:nvPr/>
        </p:nvGraphicFramePr>
        <p:xfrm>
          <a:off x="76200" y="990600"/>
          <a:ext cx="8991600" cy="5715076"/>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39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marT="45704" marB="45704"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463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Recipient </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(Date &amp; Place)</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Abraham as mediator for all nations in 2060 BC at Ur of the Chaldees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Moses as mediator for Israel in 1445 BC at Mount Sinai</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3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Scripture</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Genesis 12:1-3 (but formalized into a covenant in Genesis 15)</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Exodus 20–31 is the heart of the covenant</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3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Between God &amp;</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 person (for a future nation)</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 nation </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972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Scope</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Universal (</a:t>
                      </a:r>
                      <a:r>
                        <a:rPr kumimoji="0" lang="ja-JP" altLang="en-US" sz="2400" b="0" i="0" u="none" strike="noStrike" cap="none" normalizeH="0" baseline="0">
                          <a:ln>
                            <a:noFill/>
                          </a:ln>
                          <a:solidFill>
                            <a:srgbClr val="FFFFFF"/>
                          </a:solidFill>
                          <a:effectLst/>
                          <a:latin typeface="Arial" charset="0"/>
                          <a:ea typeface="ＭＳ Ｐゴシック" charset="0"/>
                          <a:cs typeface="Times New Roman" charset="0"/>
                        </a:rPr>
                        <a:t>“</a:t>
                      </a: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all peoples will be blessed through you</a:t>
                      </a:r>
                      <a:r>
                        <a:rPr kumimoji="0" lang="ja-JP" altLang="en-US" sz="2400" b="0" i="0" u="none" strike="noStrike" cap="none" normalizeH="0" baseline="0">
                          <a:ln>
                            <a:noFill/>
                          </a:ln>
                          <a:solidFill>
                            <a:srgbClr val="FFFFFF"/>
                          </a:solidFill>
                          <a:effectLst/>
                          <a:latin typeface="Arial" charset="0"/>
                          <a:ea typeface="ＭＳ Ｐゴシック" charset="0"/>
                          <a:cs typeface="Times New Roman" charset="0"/>
                        </a:rPr>
                        <a:t>”</a:t>
                      </a:r>
                      <a:r>
                        <a:rPr kumimoji="0" lang="en-US" sz="2400" b="0" i="0" u="none" strike="noStrike" cap="none" normalizeH="0" baseline="0">
                          <a:ln>
                            <a:noFill/>
                          </a:ln>
                          <a:solidFill>
                            <a:srgbClr val="FFFFFF"/>
                          </a:solidFill>
                          <a:effectLst/>
                          <a:latin typeface="Arial" charset="0"/>
                          <a:ea typeface="ＭＳ Ｐゴシック" charset="0"/>
                          <a:cs typeface="Times New Roman" charset="0"/>
                        </a:rPr>
                        <a: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Only Israel received the Law (Deut. 4:8; Ps. 147:20)</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1970"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8" name="Title 5"/>
          <p:cNvSpPr>
            <a:spLocks noGrp="1"/>
          </p:cNvSpPr>
          <p:nvPr>
            <p:ph type="title" idx="4294967295"/>
          </p:nvPr>
        </p:nvSpPr>
        <p:spPr>
          <a:xfrm>
            <a:off x="0" y="0"/>
            <a:ext cx="9144000" cy="914400"/>
          </a:xfrm>
        </p:spPr>
        <p:txBody>
          <a:bodyPr/>
          <a:lstStyle/>
          <a:p>
            <a:pPr eaLnBrk="1" hangingPunct="1">
              <a:defRPr/>
            </a:pPr>
            <a:r>
              <a:rPr lang="en-US" sz="3200" b="1" dirty="0">
                <a:solidFill>
                  <a:srgbClr val="FFFFFF"/>
                </a:solidFill>
                <a:latin typeface="Arial" charset="0"/>
                <a:ea typeface="ＭＳ Ｐゴシック" charset="0"/>
                <a:cs typeface="ＭＳ Ｐゴシック" charset="0"/>
              </a:rPr>
              <a:t>Contrasting Two Key Covenants</a:t>
            </a:r>
          </a:p>
        </p:txBody>
      </p:sp>
      <p:graphicFrame>
        <p:nvGraphicFramePr>
          <p:cNvPr id="180246" name="Group 22"/>
          <p:cNvGraphicFramePr>
            <a:graphicFrameLocks noGrp="1"/>
          </p:cNvGraphicFramePr>
          <p:nvPr/>
        </p:nvGraphicFramePr>
        <p:xfrm>
          <a:off x="76200" y="990600"/>
          <a:ext cx="8991600" cy="5686425"/>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828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Promises</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Land, seed, and blessing (without indication of time of fulfillment)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Blessing for obedience and cursing for disobedience (Lev. 26; Deut. 28)</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Conditions</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Unconditional: </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r>
                        <a:rPr kumimoji="0" lang="en-US" sz="2400" b="0" i="0" u="none" strike="noStrike" cap="none" normalizeH="0" baseline="0">
                          <a:ln>
                            <a:noFill/>
                          </a:ln>
                          <a:solidFill>
                            <a:schemeClr val="tx1"/>
                          </a:solidFill>
                          <a:effectLst/>
                          <a:latin typeface="Arial" charset="0"/>
                          <a:ea typeface="ＭＳ Ｐゴシック" charset="0"/>
                          <a:cs typeface="Times New Roman" charset="0"/>
                        </a:rPr>
                        <a:t>I will…</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Conditional: </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r>
                        <a:rPr kumimoji="0" lang="en-US" sz="2400" b="0" i="0" u="none" strike="noStrike" cap="none" normalizeH="0" baseline="0">
                          <a:ln>
                            <a:noFill/>
                          </a:ln>
                          <a:solidFill>
                            <a:schemeClr val="tx1"/>
                          </a:solidFill>
                          <a:effectLst/>
                          <a:latin typeface="Arial" charset="0"/>
                          <a:ea typeface="ＭＳ Ｐゴシック" charset="0"/>
                          <a:cs typeface="Times New Roman" charset="0"/>
                        </a:rPr>
                        <a:t>If you will…then I will…</a:t>
                      </a:r>
                      <a:r>
                        <a:rPr kumimoji="0" lang="ja-JP" altLang="en-US" sz="2400" b="0"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Partici-pation</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Abraham asleep </a:t>
                      </a:r>
                      <a:br>
                        <a:rPr kumimoji="0" lang="en-US" sz="2400" b="0" i="0" u="none" strike="noStrike" cap="none" normalizeH="0" baseline="0">
                          <a:ln>
                            <a:noFill/>
                          </a:ln>
                          <a:solidFill>
                            <a:schemeClr val="tx1"/>
                          </a:solidFill>
                          <a:effectLst/>
                          <a:latin typeface="Arial" charset="0"/>
                          <a:ea typeface="ＭＳ Ｐゴシック" charset="0"/>
                          <a:cs typeface="Times New Roman" charset="0"/>
                        </a:rPr>
                      </a:br>
                      <a:r>
                        <a:rPr kumimoji="0" lang="en-US" sz="2400" b="0" i="0" u="none" strike="noStrike" cap="none" normalizeH="0" baseline="0">
                          <a:ln>
                            <a:noFill/>
                          </a:ln>
                          <a:solidFill>
                            <a:schemeClr val="tx1"/>
                          </a:solidFill>
                          <a:effectLst/>
                          <a:latin typeface="Arial" charset="0"/>
                          <a:ea typeface="ＭＳ Ｐゴシック" charset="0"/>
                          <a:cs typeface="Times New Roman" charset="0"/>
                        </a:rPr>
                        <a:t>(Gen. 15:17)</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Israel agreed to obey (Exod. 19:8)</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Times New Roman" charset="0"/>
                        </a:rPr>
                        <a:t>Analogy</a:t>
                      </a: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Father to son (royal grant)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Times New Roman" charset="0"/>
                        </a:rPr>
                        <a:t>Suzerain (superior king) to vassal (servant nation)</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2994"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2" name="Title 5"/>
          <p:cNvSpPr>
            <a:spLocks noGrp="1"/>
          </p:cNvSpPr>
          <p:nvPr>
            <p:ph type="title" idx="4294967295"/>
          </p:nvPr>
        </p:nvSpPr>
        <p:spPr>
          <a:xfrm>
            <a:off x="0" y="0"/>
            <a:ext cx="9144000" cy="914400"/>
          </a:xfrm>
        </p:spPr>
        <p:txBody>
          <a:bodyPr/>
          <a:lstStyle/>
          <a:p>
            <a:pPr eaLnBrk="1" hangingPunct="1">
              <a:defRPr/>
            </a:pPr>
            <a:r>
              <a:rPr lang="en-US" sz="3200" b="1" dirty="0">
                <a:solidFill>
                  <a:srgbClr val="FFFFFF"/>
                </a:solidFill>
                <a:latin typeface="Arial" charset="0"/>
                <a:ea typeface="ＭＳ Ｐゴシック" charset="0"/>
                <a:cs typeface="ＭＳ Ｐゴシック" charset="0"/>
              </a:rPr>
              <a:t>Contrasting Two Key Covenants</a:t>
            </a:r>
          </a:p>
        </p:txBody>
      </p:sp>
      <p:graphicFrame>
        <p:nvGraphicFramePr>
          <p:cNvPr id="8" name="Table 7"/>
          <p:cNvGraphicFramePr>
            <a:graphicFrameLocks noGrp="1"/>
          </p:cNvGraphicFramePr>
          <p:nvPr/>
        </p:nvGraphicFramePr>
        <p:xfrm>
          <a:off x="76200" y="990600"/>
          <a:ext cx="8991600" cy="5686425"/>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Form</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Oral (no written stipulations)</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Written on tablets of stone &amp; Pentateuch</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828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Emphasis</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Blessing over discipline/judgment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(five </a:t>
                      </a:r>
                      <a:r>
                        <a:rPr kumimoji="0" lang="ja-JP" altLang="en-US" sz="2400" b="0" i="0" u="none" strike="noStrike" cap="none" normalizeH="0" baseline="0">
                          <a:ln>
                            <a:noFill/>
                          </a:ln>
                          <a:solidFill>
                            <a:srgbClr val="FFFFFF"/>
                          </a:solidFill>
                          <a:effectLst/>
                          <a:latin typeface="Arial" charset="0"/>
                          <a:ea typeface="ＭＳ Ｐゴシック" charset="0"/>
                          <a:cs typeface="Times New Roman" charset="0"/>
                        </a:rPr>
                        <a:t>“</a:t>
                      </a:r>
                      <a:r>
                        <a:rPr kumimoji="0" lang="en-US" sz="2400" b="0" i="0" u="none" strike="noStrike" cap="none" normalizeH="0" baseline="0">
                          <a:ln>
                            <a:noFill/>
                          </a:ln>
                          <a:solidFill>
                            <a:srgbClr val="FFFFFF"/>
                          </a:solidFill>
                          <a:effectLst/>
                          <a:latin typeface="Arial" charset="0"/>
                          <a:ea typeface="ＭＳ Ｐゴシック" charset="0"/>
                          <a:cs typeface="Times New Roman" charset="0"/>
                        </a:rPr>
                        <a:t>blessings</a:t>
                      </a:r>
                      <a:r>
                        <a:rPr kumimoji="0" lang="ja-JP" altLang="en-US" sz="2400" b="0" i="0" u="none" strike="noStrike" cap="none" normalizeH="0" baseline="0">
                          <a:ln>
                            <a:noFill/>
                          </a:ln>
                          <a:solidFill>
                            <a:srgbClr val="FFFFFF"/>
                          </a:solidFill>
                          <a:effectLst/>
                          <a:latin typeface="Arial" charset="0"/>
                          <a:ea typeface="ＭＳ Ｐゴシック" charset="0"/>
                          <a:cs typeface="Times New Roman" charset="0"/>
                        </a:rPr>
                        <a:t>”</a:t>
                      </a:r>
                      <a:r>
                        <a:rPr kumimoji="0" lang="en-US" sz="2400" b="0" i="0" u="none" strike="noStrike" cap="none" normalizeH="0" baseline="0">
                          <a:ln>
                            <a:noFill/>
                          </a:ln>
                          <a:solidFill>
                            <a:srgbClr val="FFFFFF"/>
                          </a:solidFill>
                          <a:effectLst/>
                          <a:latin typeface="Arial" charset="0"/>
                          <a:ea typeface="ＭＳ Ｐゴシック" charset="0"/>
                          <a:cs typeface="Times New Roman" charset="0"/>
                        </a:rPr>
                        <a:t> in Gen. 12:1-3)</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Judgment/discipline over blessing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(contrast Deut. 28:1-14 &amp; 28:15-68)</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Christology</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Ultimate seed (Gen. 12:3)</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Typified in tabernacle (Heb. 8–10)</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rgbClr val="FFFFFF"/>
                          </a:solidFill>
                          <a:effectLst/>
                          <a:latin typeface="Arial" charset="0"/>
                          <a:ea typeface="ＭＳ Ｐゴシック" charset="0"/>
                          <a:cs typeface="Times New Roman" charset="0"/>
                        </a:rPr>
                        <a:t>Sign</a:t>
                      </a:r>
                      <a:endParaRPr kumimoji="0" lang="en-US" sz="2400" b="0"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Circumcision (Gen. 17:11)</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FFFF"/>
                          </a:solidFill>
                          <a:effectLst/>
                          <a:latin typeface="Arial" charset="0"/>
                          <a:ea typeface="ＭＳ Ｐゴシック" charset="0"/>
                          <a:cs typeface="Times New Roman" charset="0"/>
                        </a:rPr>
                        <a:t>Sabbath (Exod. 31:13, 17)</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Tree>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solidFill>
            <a:schemeClr val="tx1"/>
          </a:solidFill>
        </p:spPr>
        <p:txBody>
          <a:bodyPr/>
          <a:lstStyle/>
          <a:p>
            <a:pPr eaLnBrk="1" hangingPunct="1"/>
            <a:r>
              <a:rPr kumimoji="0" lang="en-US" altLang="zh-CN" b="1">
                <a:latin typeface="Arial" charset="0"/>
                <a:ea typeface="Arial" charset="0"/>
                <a:cs typeface="Arial" charset="0"/>
              </a:rPr>
              <a:t>Covenant Comparisons</a:t>
            </a:r>
            <a:endParaRPr kumimoji="0" lang="en-US" b="1">
              <a:latin typeface="Arial" charset="0"/>
              <a:ea typeface="Arial" charset="0"/>
              <a:cs typeface="Arial" charset="0"/>
            </a:endParaRPr>
          </a:p>
        </p:txBody>
      </p:sp>
      <p:sp>
        <p:nvSpPr>
          <p:cNvPr id="214019" name="Text Box 4"/>
          <p:cNvSpPr txBox="1">
            <a:spLocks noChangeArrowheads="1"/>
          </p:cNvSpPr>
          <p:nvPr/>
        </p:nvSpPr>
        <p:spPr bwMode="auto">
          <a:xfrm>
            <a:off x="8153400" y="-4763"/>
            <a:ext cx="990600" cy="461963"/>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52</a:t>
            </a:r>
          </a:p>
        </p:txBody>
      </p:sp>
      <p:sp>
        <p:nvSpPr>
          <p:cNvPr id="5" name="Rectangle 3"/>
          <p:cNvSpPr txBox="1">
            <a:spLocks noChangeArrowheads="1"/>
          </p:cNvSpPr>
          <p:nvPr/>
        </p:nvSpPr>
        <p:spPr bwMode="auto">
          <a:xfrm>
            <a:off x="685800" y="2209800"/>
            <a:ext cx="8077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20000"/>
              </a:spcBef>
              <a:buClr>
                <a:schemeClr val="accent1"/>
              </a:buClr>
              <a:buSzPct val="70000"/>
              <a:buFont typeface="Monotype Sorts" charset="0"/>
              <a:buNone/>
            </a:pPr>
            <a:r>
              <a:rPr lang="en-US" altLang="zh-CN" sz="2800">
                <a:latin typeface="Arial" charset="0"/>
                <a:ea typeface="SimSun" charset="0"/>
                <a:cs typeface="SimSun" charset="0"/>
              </a:rPr>
              <a:t>There are only 4 key eschatological covenants in Scripture.  They share these traits in common:</a:t>
            </a:r>
          </a:p>
          <a:p>
            <a:pPr eaLnBrk="1" hangingPunct="1">
              <a:spcBef>
                <a:spcPct val="20000"/>
              </a:spcBef>
              <a:buClr>
                <a:schemeClr val="accent1"/>
              </a:buClr>
              <a:buSzPct val="70000"/>
              <a:buFont typeface="Monotype Sorts" charset="0"/>
              <a:buNone/>
            </a:pPr>
            <a:r>
              <a:rPr lang="en-US" altLang="zh-CN" sz="2800" b="1">
                <a:latin typeface="Arial" charset="0"/>
                <a:ea typeface="SimSun" charset="0"/>
                <a:cs typeface="SimSun" charset="0"/>
              </a:rPr>
              <a:t>1.	Unconditional</a:t>
            </a:r>
          </a:p>
          <a:p>
            <a:pPr eaLnBrk="1" hangingPunct="1">
              <a:spcBef>
                <a:spcPct val="20000"/>
              </a:spcBef>
              <a:buClr>
                <a:schemeClr val="accent1"/>
              </a:buClr>
              <a:buSzPct val="70000"/>
              <a:buFont typeface="Monotype Sorts" charset="0"/>
              <a:buNone/>
            </a:pPr>
            <a:r>
              <a:rPr lang="en-US" altLang="zh-CN" sz="2800" b="1">
                <a:latin typeface="Arial" charset="0"/>
                <a:ea typeface="SimSun" charset="0"/>
                <a:cs typeface="SimSun" charset="0"/>
              </a:rPr>
              <a:t>2.	Eternal</a:t>
            </a:r>
          </a:p>
          <a:p>
            <a:pPr eaLnBrk="1" hangingPunct="1">
              <a:spcBef>
                <a:spcPct val="20000"/>
              </a:spcBef>
              <a:buClr>
                <a:schemeClr val="accent1"/>
              </a:buClr>
              <a:buSzPct val="70000"/>
              <a:buFont typeface="Monotype Sorts" charset="0"/>
              <a:buNone/>
            </a:pPr>
            <a:r>
              <a:rPr lang="en-US" altLang="zh-CN" sz="2800" b="1">
                <a:latin typeface="Arial" charset="0"/>
                <a:ea typeface="SimSun" charset="0"/>
                <a:cs typeface="SimSun" charset="0"/>
              </a:rPr>
              <a:t>3.	Partially &amp; spiritually fulfilled at present</a:t>
            </a:r>
          </a:p>
          <a:p>
            <a:pPr eaLnBrk="1" hangingPunct="1">
              <a:spcBef>
                <a:spcPct val="20000"/>
              </a:spcBef>
              <a:buClr>
                <a:schemeClr val="accent1"/>
              </a:buClr>
              <a:buSzPct val="70000"/>
              <a:buFont typeface="Monotype Sorts" charset="0"/>
              <a:buNone/>
            </a:pPr>
            <a:r>
              <a:rPr lang="en-US" altLang="zh-CN" sz="2800" b="1">
                <a:latin typeface="Arial" charset="0"/>
                <a:ea typeface="SimSun" charset="0"/>
                <a:cs typeface="SimSun" charset="0"/>
              </a:rPr>
              <a:t>4.	Fully &amp; literally fulfilled in the future</a:t>
            </a:r>
          </a:p>
          <a:p>
            <a:pPr eaLnBrk="1" hangingPunct="1">
              <a:spcBef>
                <a:spcPct val="20000"/>
              </a:spcBef>
              <a:buClr>
                <a:schemeClr val="accent1"/>
              </a:buClr>
              <a:buSzPct val="70000"/>
              <a:buFont typeface="Monotype Sorts" charset="0"/>
              <a:buNone/>
            </a:pPr>
            <a:r>
              <a:rPr lang="en-US" altLang="zh-CN" sz="2800" b="1">
                <a:latin typeface="Arial" charset="0"/>
                <a:ea typeface="SimSun" charset="0"/>
                <a:cs typeface="SimSun" charset="0"/>
              </a:rPr>
              <a:t>5.	Universal in scope</a:t>
            </a:r>
            <a:endParaRPr lang="en-US" sz="28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84138"/>
            <a:ext cx="9220200" cy="709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1" name="Rectangle 3"/>
          <p:cNvSpPr>
            <a:spLocks noGrp="1" noRot="1" noChangeArrowheads="1"/>
          </p:cNvSpPr>
          <p:nvPr>
            <p:ph type="title" idx="4294967295"/>
          </p:nvPr>
        </p:nvSpPr>
        <p:spPr>
          <a:xfrm>
            <a:off x="1752600" y="228600"/>
            <a:ext cx="5943600" cy="762000"/>
          </a:xfrm>
          <a:solidFill>
            <a:srgbClr val="FF0000"/>
          </a:solidFill>
          <a:ln>
            <a:solidFill>
              <a:schemeClr val="bg2"/>
            </a:solidFill>
          </a:ln>
        </p:spPr>
        <p:txBody>
          <a:bodyPr/>
          <a:lstStyle/>
          <a:p>
            <a:pPr eaLnBrk="1" hangingPunct="1">
              <a:defRPr/>
            </a:pPr>
            <a:r>
              <a:rPr lang="en-US" sz="4000">
                <a:latin typeface="Arial"/>
                <a:ea typeface="ＭＳ Ｐゴシック" charset="0"/>
                <a:cs typeface="Arial"/>
              </a:rPr>
              <a:t>Ancient Covenants</a:t>
            </a:r>
          </a:p>
        </p:txBody>
      </p:sp>
      <p:sp>
        <p:nvSpPr>
          <p:cNvPr id="58376" name="Rectangle 8"/>
          <p:cNvSpPr>
            <a:spLocks noChangeArrowheads="1"/>
          </p:cNvSpPr>
          <p:nvPr/>
        </p:nvSpPr>
        <p:spPr bwMode="auto">
          <a:xfrm>
            <a:off x="-36513" y="1828800"/>
            <a:ext cx="3505201" cy="3276600"/>
          </a:xfrm>
          <a:prstGeom prst="rect">
            <a:avLst/>
          </a:prstGeom>
          <a:solidFill>
            <a:schemeClr val="bg1"/>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en-US" sz="2800" b="1" dirty="0">
                <a:effectLst>
                  <a:outerShdw blurRad="38100" dist="38100" dir="2700000" algn="tl">
                    <a:srgbClr val="000000"/>
                  </a:outerShdw>
                </a:effectLst>
                <a:latin typeface="Arial"/>
                <a:cs typeface="Arial"/>
              </a:rPr>
              <a:t>Hiram of Lebanon covenanted with Israel to build the temple (1 Kings 5:1)</a:t>
            </a:r>
          </a:p>
        </p:txBody>
      </p:sp>
      <p:sp>
        <p:nvSpPr>
          <p:cNvPr id="58377" name="WordArt 9"/>
          <p:cNvSpPr>
            <a:spLocks noChangeArrowheads="1" noChangeShapeType="1" noTextEdit="1"/>
          </p:cNvSpPr>
          <p:nvPr/>
        </p:nvSpPr>
        <p:spPr bwMode="auto">
          <a:xfrm>
            <a:off x="-228600" y="1371600"/>
            <a:ext cx="3375025" cy="16764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ea typeface="Impact"/>
                <a:cs typeface="Impact"/>
              </a:rPr>
              <a:t>Parity</a:t>
            </a:r>
          </a:p>
        </p:txBody>
      </p:sp>
      <p:sp>
        <p:nvSpPr>
          <p:cNvPr id="58378" name="Rectangle 10"/>
          <p:cNvSpPr>
            <a:spLocks noChangeArrowheads="1"/>
          </p:cNvSpPr>
          <p:nvPr/>
        </p:nvSpPr>
        <p:spPr bwMode="auto">
          <a:xfrm>
            <a:off x="5435600" y="1752600"/>
            <a:ext cx="3792538" cy="3836988"/>
          </a:xfrm>
          <a:prstGeom prst="rect">
            <a:avLst/>
          </a:prstGeom>
          <a:solidFill>
            <a:srgbClr val="660033"/>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en-US" sz="2800" b="1" dirty="0">
                <a:effectLst>
                  <a:outerShdw blurRad="38100" dist="38100" dir="2700000" algn="tl">
                    <a:srgbClr val="000000"/>
                  </a:outerShdw>
                </a:effectLst>
                <a:latin typeface="Arial"/>
                <a:cs typeface="Arial"/>
              </a:rPr>
              <a:t>Hittites were fierce </a:t>
            </a:r>
            <a:r>
              <a:rPr lang="ja-JP" altLang="en-US" sz="2800" b="1" dirty="0">
                <a:effectLst>
                  <a:outerShdw blurRad="38100" dist="38100" dir="2700000" algn="tl">
                    <a:srgbClr val="000000"/>
                  </a:outerShdw>
                </a:effectLst>
                <a:latin typeface="Arial"/>
                <a:cs typeface="Arial"/>
              </a:rPr>
              <a:t>“</a:t>
            </a:r>
            <a:r>
              <a:rPr lang="en-US" sz="2800" b="1" dirty="0">
                <a:effectLst>
                  <a:outerShdw blurRad="38100" dist="38100" dir="2700000" algn="tl">
                    <a:srgbClr val="000000"/>
                  </a:outerShdw>
                </a:effectLst>
                <a:latin typeface="Arial"/>
                <a:cs typeface="Arial"/>
              </a:rPr>
              <a:t>lords</a:t>
            </a:r>
            <a:r>
              <a:rPr lang="ja-JP" altLang="en-US" sz="2800" b="1" dirty="0">
                <a:effectLst>
                  <a:outerShdw blurRad="38100" dist="38100" dir="2700000" algn="tl">
                    <a:srgbClr val="000000"/>
                  </a:outerShdw>
                </a:effectLst>
                <a:latin typeface="Arial"/>
                <a:cs typeface="Arial"/>
              </a:rPr>
              <a:t>”</a:t>
            </a:r>
            <a:r>
              <a:rPr lang="en-US" sz="2800" b="1" dirty="0">
                <a:effectLst>
                  <a:outerShdw blurRad="38100" dist="38100" dir="2700000" algn="tl">
                    <a:srgbClr val="000000"/>
                  </a:outerShdw>
                </a:effectLst>
                <a:latin typeface="Arial"/>
                <a:cs typeface="Arial"/>
              </a:rPr>
              <a:t> (suzerains) who forced servant (vassal) nations to submit to their rule</a:t>
            </a:r>
          </a:p>
        </p:txBody>
      </p:sp>
      <p:sp>
        <p:nvSpPr>
          <p:cNvPr id="58379" name="WordArt 11"/>
          <p:cNvSpPr>
            <a:spLocks noChangeArrowheads="1" noChangeShapeType="1" noTextEdit="1"/>
          </p:cNvSpPr>
          <p:nvPr/>
        </p:nvSpPr>
        <p:spPr bwMode="auto">
          <a:xfrm>
            <a:off x="5638800" y="1143000"/>
            <a:ext cx="3375025" cy="16764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Suzerain-Vassal</a:t>
            </a:r>
          </a:p>
        </p:txBody>
      </p:sp>
      <p:sp>
        <p:nvSpPr>
          <p:cNvPr id="58380" name="Oval 12"/>
          <p:cNvSpPr>
            <a:spLocks noChangeArrowheads="1"/>
          </p:cNvSpPr>
          <p:nvPr/>
        </p:nvSpPr>
        <p:spPr bwMode="auto">
          <a:xfrm rot="4956826">
            <a:off x="4724400" y="723900"/>
            <a:ext cx="1066800" cy="1905000"/>
          </a:xfrm>
          <a:prstGeom prst="ellipse">
            <a:avLst/>
          </a:prstGeom>
          <a:noFill/>
          <a:ln w="57150">
            <a:solidFill>
              <a:srgbClr val="660033"/>
            </a:solidFill>
            <a:round/>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p>
            <a:pPr algn="ctr"/>
            <a:endParaRPr lang="en-US">
              <a:solidFill>
                <a:srgbClr val="FF0000"/>
              </a:solidFill>
              <a:latin typeface="Garamond" charset="0"/>
            </a:endParaRPr>
          </a:p>
        </p:txBody>
      </p:sp>
      <p:sp>
        <p:nvSpPr>
          <p:cNvPr id="143368" name="Text Box 14"/>
          <p:cNvSpPr txBox="1">
            <a:spLocks noChangeArrowheads="1"/>
          </p:cNvSpPr>
          <p:nvPr/>
        </p:nvSpPr>
        <p:spPr bwMode="auto">
          <a:xfrm>
            <a:off x="8534400" y="-76200"/>
            <a:ext cx="609600" cy="457200"/>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38</a:t>
            </a:r>
          </a:p>
        </p:txBody>
      </p:sp>
      <p:sp>
        <p:nvSpPr>
          <p:cNvPr id="58372" name="Oval 4"/>
          <p:cNvSpPr>
            <a:spLocks noChangeArrowheads="1"/>
          </p:cNvSpPr>
          <p:nvPr/>
        </p:nvSpPr>
        <p:spPr bwMode="auto">
          <a:xfrm rot="361439">
            <a:off x="4572000" y="2971800"/>
            <a:ext cx="1066800" cy="1905000"/>
          </a:xfrm>
          <a:prstGeom prst="ellipse">
            <a:avLst/>
          </a:prstGeom>
          <a:noFill/>
          <a:ln w="5715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0000"/>
              </a:solidFill>
              <a:latin typeface="Garamond"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animEffect transition="in" filter="fade">
                                      <p:cBhvr>
                                        <p:cTn id="7" dur="770" decel="100000"/>
                                        <p:tgtEl>
                                          <p:spTgt spid="58377"/>
                                        </p:tgtEl>
                                      </p:cBhvr>
                                    </p:animEffect>
                                    <p:animScale>
                                      <p:cBhvr>
                                        <p:cTn id="8" dur="770" decel="100000"/>
                                        <p:tgtEl>
                                          <p:spTgt spid="58377"/>
                                        </p:tgtEl>
                                      </p:cBhvr>
                                      <p:from x="10000" y="10000"/>
                                      <p:to x="200000" y="450000"/>
                                    </p:animScale>
                                    <p:animScale>
                                      <p:cBhvr>
                                        <p:cTn id="9" dur="1230" accel="100000" fill="hold">
                                          <p:stCondLst>
                                            <p:cond delay="770"/>
                                          </p:stCondLst>
                                        </p:cTn>
                                        <p:tgtEl>
                                          <p:spTgt spid="58377"/>
                                        </p:tgtEl>
                                      </p:cBhvr>
                                      <p:from x="200000" y="450000"/>
                                      <p:to x="100000" y="100000"/>
                                    </p:animScale>
                                    <p:set>
                                      <p:cBhvr>
                                        <p:cTn id="10" dur="770" fill="hold"/>
                                        <p:tgtEl>
                                          <p:spTgt spid="58377"/>
                                        </p:tgtEl>
                                        <p:attrNameLst>
                                          <p:attrName>ppt_x</p:attrName>
                                        </p:attrNameLst>
                                      </p:cBhvr>
                                      <p:to>
                                        <p:strVal val="(0.5)"/>
                                      </p:to>
                                    </p:set>
                                    <p:anim from="(0.5)" to="(#ppt_x)" calcmode="lin" valueType="num">
                                      <p:cBhvr>
                                        <p:cTn id="11" dur="1230" accel="100000" fill="hold">
                                          <p:stCondLst>
                                            <p:cond delay="770"/>
                                          </p:stCondLst>
                                        </p:cTn>
                                        <p:tgtEl>
                                          <p:spTgt spid="58377"/>
                                        </p:tgtEl>
                                        <p:attrNameLst>
                                          <p:attrName>ppt_x</p:attrName>
                                        </p:attrNameLst>
                                      </p:cBhvr>
                                    </p:anim>
                                    <p:set>
                                      <p:cBhvr>
                                        <p:cTn id="12" dur="770" fill="hold"/>
                                        <p:tgtEl>
                                          <p:spTgt spid="58377"/>
                                        </p:tgtEl>
                                        <p:attrNameLst>
                                          <p:attrName>ppt_y</p:attrName>
                                        </p:attrNameLst>
                                      </p:cBhvr>
                                      <p:to>
                                        <p:strVal val="(#ppt_y+0.4)"/>
                                      </p:to>
                                    </p:set>
                                    <p:anim from="(#ppt_y+0.4)" to="(#ppt_y)" calcmode="lin" valueType="num">
                                      <p:cBhvr>
                                        <p:cTn id="13" dur="1230" accel="100000" fill="hold">
                                          <p:stCondLst>
                                            <p:cond delay="770"/>
                                          </p:stCondLst>
                                        </p:cTn>
                                        <p:tgtEl>
                                          <p:spTgt spid="58377"/>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8376"/>
                                        </p:tgtEl>
                                        <p:attrNameLst>
                                          <p:attrName>style.visibility</p:attrName>
                                        </p:attrNameLst>
                                      </p:cBhvr>
                                      <p:to>
                                        <p:strVal val="visible"/>
                                      </p:to>
                                    </p:set>
                                    <p:animEffect transition="in" filter="fade">
                                      <p:cBhvr>
                                        <p:cTn id="16" dur="770" decel="100000"/>
                                        <p:tgtEl>
                                          <p:spTgt spid="58376"/>
                                        </p:tgtEl>
                                      </p:cBhvr>
                                    </p:animEffect>
                                    <p:animScale>
                                      <p:cBhvr>
                                        <p:cTn id="17" dur="770" decel="100000"/>
                                        <p:tgtEl>
                                          <p:spTgt spid="58376"/>
                                        </p:tgtEl>
                                      </p:cBhvr>
                                      <p:from x="10000" y="10000"/>
                                      <p:to x="200000" y="450000"/>
                                    </p:animScale>
                                    <p:animScale>
                                      <p:cBhvr>
                                        <p:cTn id="18" dur="1230" accel="100000" fill="hold">
                                          <p:stCondLst>
                                            <p:cond delay="770"/>
                                          </p:stCondLst>
                                        </p:cTn>
                                        <p:tgtEl>
                                          <p:spTgt spid="58376"/>
                                        </p:tgtEl>
                                      </p:cBhvr>
                                      <p:from x="200000" y="450000"/>
                                      <p:to x="100000" y="100000"/>
                                    </p:animScale>
                                    <p:set>
                                      <p:cBhvr>
                                        <p:cTn id="19" dur="770" fill="hold"/>
                                        <p:tgtEl>
                                          <p:spTgt spid="58376"/>
                                        </p:tgtEl>
                                        <p:attrNameLst>
                                          <p:attrName>ppt_x</p:attrName>
                                        </p:attrNameLst>
                                      </p:cBhvr>
                                      <p:to>
                                        <p:strVal val="(0.5)"/>
                                      </p:to>
                                    </p:set>
                                    <p:anim from="(0.5)" to="(#ppt_x)" calcmode="lin" valueType="num">
                                      <p:cBhvr>
                                        <p:cTn id="20" dur="1230" accel="100000" fill="hold">
                                          <p:stCondLst>
                                            <p:cond delay="770"/>
                                          </p:stCondLst>
                                        </p:cTn>
                                        <p:tgtEl>
                                          <p:spTgt spid="58376"/>
                                        </p:tgtEl>
                                        <p:attrNameLst>
                                          <p:attrName>ppt_x</p:attrName>
                                        </p:attrNameLst>
                                      </p:cBhvr>
                                    </p:anim>
                                    <p:set>
                                      <p:cBhvr>
                                        <p:cTn id="21" dur="770" fill="hold"/>
                                        <p:tgtEl>
                                          <p:spTgt spid="58376"/>
                                        </p:tgtEl>
                                        <p:attrNameLst>
                                          <p:attrName>ppt_y</p:attrName>
                                        </p:attrNameLst>
                                      </p:cBhvr>
                                      <p:to>
                                        <p:strVal val="(#ppt_y+0.4)"/>
                                      </p:to>
                                    </p:set>
                                    <p:anim from="(#ppt_y+0.4)" to="(#ppt_y)" calcmode="lin" valueType="num">
                                      <p:cBhvr>
                                        <p:cTn id="22" dur="1230" accel="100000" fill="hold">
                                          <p:stCondLst>
                                            <p:cond delay="770"/>
                                          </p:stCondLst>
                                        </p:cTn>
                                        <p:tgtEl>
                                          <p:spTgt spid="58376"/>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58372"/>
                                        </p:tgtEl>
                                        <p:attrNameLst>
                                          <p:attrName>style.visibility</p:attrName>
                                        </p:attrNameLst>
                                      </p:cBhvr>
                                      <p:to>
                                        <p:strVal val="visible"/>
                                      </p:to>
                                    </p:set>
                                    <p:animEffect transition="in" filter="fade">
                                      <p:cBhvr>
                                        <p:cTn id="25" dur="770" decel="100000"/>
                                        <p:tgtEl>
                                          <p:spTgt spid="58372"/>
                                        </p:tgtEl>
                                      </p:cBhvr>
                                    </p:animEffect>
                                    <p:animScale>
                                      <p:cBhvr>
                                        <p:cTn id="26" dur="770" decel="100000"/>
                                        <p:tgtEl>
                                          <p:spTgt spid="58372"/>
                                        </p:tgtEl>
                                      </p:cBhvr>
                                      <p:from x="10000" y="10000"/>
                                      <p:to x="200000" y="450000"/>
                                    </p:animScale>
                                    <p:animScale>
                                      <p:cBhvr>
                                        <p:cTn id="27" dur="1230" accel="100000" fill="hold">
                                          <p:stCondLst>
                                            <p:cond delay="770"/>
                                          </p:stCondLst>
                                        </p:cTn>
                                        <p:tgtEl>
                                          <p:spTgt spid="58372"/>
                                        </p:tgtEl>
                                      </p:cBhvr>
                                      <p:from x="200000" y="450000"/>
                                      <p:to x="100000" y="100000"/>
                                    </p:animScale>
                                    <p:set>
                                      <p:cBhvr>
                                        <p:cTn id="28" dur="770" fill="hold"/>
                                        <p:tgtEl>
                                          <p:spTgt spid="58372"/>
                                        </p:tgtEl>
                                        <p:attrNameLst>
                                          <p:attrName>ppt_x</p:attrName>
                                        </p:attrNameLst>
                                      </p:cBhvr>
                                      <p:to>
                                        <p:strVal val="(0.5)"/>
                                      </p:to>
                                    </p:set>
                                    <p:anim from="(0.5)" to="(#ppt_x)" calcmode="lin" valueType="num">
                                      <p:cBhvr>
                                        <p:cTn id="29" dur="1230" accel="100000" fill="hold">
                                          <p:stCondLst>
                                            <p:cond delay="770"/>
                                          </p:stCondLst>
                                        </p:cTn>
                                        <p:tgtEl>
                                          <p:spTgt spid="58372"/>
                                        </p:tgtEl>
                                        <p:attrNameLst>
                                          <p:attrName>ppt_x</p:attrName>
                                        </p:attrNameLst>
                                      </p:cBhvr>
                                    </p:anim>
                                    <p:set>
                                      <p:cBhvr>
                                        <p:cTn id="30" dur="770" fill="hold"/>
                                        <p:tgtEl>
                                          <p:spTgt spid="58372"/>
                                        </p:tgtEl>
                                        <p:attrNameLst>
                                          <p:attrName>ppt_y</p:attrName>
                                        </p:attrNameLst>
                                      </p:cBhvr>
                                      <p:to>
                                        <p:strVal val="(#ppt_y+0.4)"/>
                                      </p:to>
                                    </p:set>
                                    <p:anim from="(#ppt_y+0.4)" to="(#ppt_y)" calcmode="lin" valueType="num">
                                      <p:cBhvr>
                                        <p:cTn id="31" dur="1230" accel="100000" fill="hold">
                                          <p:stCondLst>
                                            <p:cond delay="770"/>
                                          </p:stCondLst>
                                        </p:cTn>
                                        <p:tgtEl>
                                          <p:spTgt spid="5837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58379"/>
                                        </p:tgtEl>
                                        <p:attrNameLst>
                                          <p:attrName>style.visibility</p:attrName>
                                        </p:attrNameLst>
                                      </p:cBhvr>
                                      <p:to>
                                        <p:strVal val="visible"/>
                                      </p:to>
                                    </p:set>
                                    <p:animEffect transition="in" filter="fade">
                                      <p:cBhvr>
                                        <p:cTn id="36" dur="770" decel="100000"/>
                                        <p:tgtEl>
                                          <p:spTgt spid="58379"/>
                                        </p:tgtEl>
                                      </p:cBhvr>
                                    </p:animEffect>
                                    <p:animScale>
                                      <p:cBhvr>
                                        <p:cTn id="37" dur="770" decel="100000"/>
                                        <p:tgtEl>
                                          <p:spTgt spid="58379"/>
                                        </p:tgtEl>
                                      </p:cBhvr>
                                      <p:from x="10000" y="10000"/>
                                      <p:to x="200000" y="450000"/>
                                    </p:animScale>
                                    <p:animScale>
                                      <p:cBhvr>
                                        <p:cTn id="38" dur="1230" accel="100000" fill="hold">
                                          <p:stCondLst>
                                            <p:cond delay="770"/>
                                          </p:stCondLst>
                                        </p:cTn>
                                        <p:tgtEl>
                                          <p:spTgt spid="58379"/>
                                        </p:tgtEl>
                                      </p:cBhvr>
                                      <p:from x="200000" y="450000"/>
                                      <p:to x="100000" y="100000"/>
                                    </p:animScale>
                                    <p:set>
                                      <p:cBhvr>
                                        <p:cTn id="39" dur="770" fill="hold"/>
                                        <p:tgtEl>
                                          <p:spTgt spid="58379"/>
                                        </p:tgtEl>
                                        <p:attrNameLst>
                                          <p:attrName>ppt_x</p:attrName>
                                        </p:attrNameLst>
                                      </p:cBhvr>
                                      <p:to>
                                        <p:strVal val="(0.5)"/>
                                      </p:to>
                                    </p:set>
                                    <p:anim from="(0.5)" to="(#ppt_x)" calcmode="lin" valueType="num">
                                      <p:cBhvr>
                                        <p:cTn id="40" dur="1230" accel="100000" fill="hold">
                                          <p:stCondLst>
                                            <p:cond delay="770"/>
                                          </p:stCondLst>
                                        </p:cTn>
                                        <p:tgtEl>
                                          <p:spTgt spid="58379"/>
                                        </p:tgtEl>
                                        <p:attrNameLst>
                                          <p:attrName>ppt_x</p:attrName>
                                        </p:attrNameLst>
                                      </p:cBhvr>
                                    </p:anim>
                                    <p:set>
                                      <p:cBhvr>
                                        <p:cTn id="41" dur="770" fill="hold"/>
                                        <p:tgtEl>
                                          <p:spTgt spid="58379"/>
                                        </p:tgtEl>
                                        <p:attrNameLst>
                                          <p:attrName>ppt_y</p:attrName>
                                        </p:attrNameLst>
                                      </p:cBhvr>
                                      <p:to>
                                        <p:strVal val="(#ppt_y+0.4)"/>
                                      </p:to>
                                    </p:set>
                                    <p:anim from="(#ppt_y+0.4)" to="(#ppt_y)" calcmode="lin" valueType="num">
                                      <p:cBhvr>
                                        <p:cTn id="42" dur="1230" accel="100000" fill="hold">
                                          <p:stCondLst>
                                            <p:cond delay="770"/>
                                          </p:stCondLst>
                                        </p:cTn>
                                        <p:tgtEl>
                                          <p:spTgt spid="58379"/>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58378"/>
                                        </p:tgtEl>
                                        <p:attrNameLst>
                                          <p:attrName>style.visibility</p:attrName>
                                        </p:attrNameLst>
                                      </p:cBhvr>
                                      <p:to>
                                        <p:strVal val="visible"/>
                                      </p:to>
                                    </p:set>
                                    <p:animEffect transition="in" filter="fade">
                                      <p:cBhvr>
                                        <p:cTn id="45" dur="770" decel="100000"/>
                                        <p:tgtEl>
                                          <p:spTgt spid="58378"/>
                                        </p:tgtEl>
                                      </p:cBhvr>
                                    </p:animEffect>
                                    <p:animScale>
                                      <p:cBhvr>
                                        <p:cTn id="46" dur="770" decel="100000"/>
                                        <p:tgtEl>
                                          <p:spTgt spid="58378"/>
                                        </p:tgtEl>
                                      </p:cBhvr>
                                      <p:from x="10000" y="10000"/>
                                      <p:to x="200000" y="450000"/>
                                    </p:animScale>
                                    <p:animScale>
                                      <p:cBhvr>
                                        <p:cTn id="47" dur="1230" accel="100000" fill="hold">
                                          <p:stCondLst>
                                            <p:cond delay="770"/>
                                          </p:stCondLst>
                                        </p:cTn>
                                        <p:tgtEl>
                                          <p:spTgt spid="58378"/>
                                        </p:tgtEl>
                                      </p:cBhvr>
                                      <p:from x="200000" y="450000"/>
                                      <p:to x="100000" y="100000"/>
                                    </p:animScale>
                                    <p:set>
                                      <p:cBhvr>
                                        <p:cTn id="48" dur="770" fill="hold"/>
                                        <p:tgtEl>
                                          <p:spTgt spid="58378"/>
                                        </p:tgtEl>
                                        <p:attrNameLst>
                                          <p:attrName>ppt_x</p:attrName>
                                        </p:attrNameLst>
                                      </p:cBhvr>
                                      <p:to>
                                        <p:strVal val="(0.5)"/>
                                      </p:to>
                                    </p:set>
                                    <p:anim from="(0.5)" to="(#ppt_x)" calcmode="lin" valueType="num">
                                      <p:cBhvr>
                                        <p:cTn id="49" dur="1230" accel="100000" fill="hold">
                                          <p:stCondLst>
                                            <p:cond delay="770"/>
                                          </p:stCondLst>
                                        </p:cTn>
                                        <p:tgtEl>
                                          <p:spTgt spid="58378"/>
                                        </p:tgtEl>
                                        <p:attrNameLst>
                                          <p:attrName>ppt_x</p:attrName>
                                        </p:attrNameLst>
                                      </p:cBhvr>
                                    </p:anim>
                                    <p:set>
                                      <p:cBhvr>
                                        <p:cTn id="50" dur="770" fill="hold"/>
                                        <p:tgtEl>
                                          <p:spTgt spid="58378"/>
                                        </p:tgtEl>
                                        <p:attrNameLst>
                                          <p:attrName>ppt_y</p:attrName>
                                        </p:attrNameLst>
                                      </p:cBhvr>
                                      <p:to>
                                        <p:strVal val="(#ppt_y+0.4)"/>
                                      </p:to>
                                    </p:set>
                                    <p:anim from="(#ppt_y+0.4)" to="(#ppt_y)" calcmode="lin" valueType="num">
                                      <p:cBhvr>
                                        <p:cTn id="51" dur="1230" accel="100000" fill="hold">
                                          <p:stCondLst>
                                            <p:cond delay="770"/>
                                          </p:stCondLst>
                                        </p:cTn>
                                        <p:tgtEl>
                                          <p:spTgt spid="58378"/>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58380"/>
                                        </p:tgtEl>
                                        <p:attrNameLst>
                                          <p:attrName>style.visibility</p:attrName>
                                        </p:attrNameLst>
                                      </p:cBhvr>
                                      <p:to>
                                        <p:strVal val="visible"/>
                                      </p:to>
                                    </p:set>
                                    <p:animEffect transition="in" filter="fade">
                                      <p:cBhvr>
                                        <p:cTn id="54" dur="770" decel="100000"/>
                                        <p:tgtEl>
                                          <p:spTgt spid="58380"/>
                                        </p:tgtEl>
                                      </p:cBhvr>
                                    </p:animEffect>
                                    <p:animScale>
                                      <p:cBhvr>
                                        <p:cTn id="55" dur="770" decel="100000"/>
                                        <p:tgtEl>
                                          <p:spTgt spid="58380"/>
                                        </p:tgtEl>
                                      </p:cBhvr>
                                      <p:from x="10000" y="10000"/>
                                      <p:to x="200000" y="450000"/>
                                    </p:animScale>
                                    <p:animScale>
                                      <p:cBhvr>
                                        <p:cTn id="56" dur="1230" accel="100000" fill="hold">
                                          <p:stCondLst>
                                            <p:cond delay="770"/>
                                          </p:stCondLst>
                                        </p:cTn>
                                        <p:tgtEl>
                                          <p:spTgt spid="58380"/>
                                        </p:tgtEl>
                                      </p:cBhvr>
                                      <p:from x="200000" y="450000"/>
                                      <p:to x="100000" y="100000"/>
                                    </p:animScale>
                                    <p:set>
                                      <p:cBhvr>
                                        <p:cTn id="57" dur="770" fill="hold"/>
                                        <p:tgtEl>
                                          <p:spTgt spid="58380"/>
                                        </p:tgtEl>
                                        <p:attrNameLst>
                                          <p:attrName>ppt_x</p:attrName>
                                        </p:attrNameLst>
                                      </p:cBhvr>
                                      <p:to>
                                        <p:strVal val="(0.5)"/>
                                      </p:to>
                                    </p:set>
                                    <p:anim from="(0.5)" to="(#ppt_x)" calcmode="lin" valueType="num">
                                      <p:cBhvr>
                                        <p:cTn id="58" dur="1230" accel="100000" fill="hold">
                                          <p:stCondLst>
                                            <p:cond delay="770"/>
                                          </p:stCondLst>
                                        </p:cTn>
                                        <p:tgtEl>
                                          <p:spTgt spid="58380"/>
                                        </p:tgtEl>
                                        <p:attrNameLst>
                                          <p:attrName>ppt_x</p:attrName>
                                        </p:attrNameLst>
                                      </p:cBhvr>
                                    </p:anim>
                                    <p:set>
                                      <p:cBhvr>
                                        <p:cTn id="59" dur="770" fill="hold"/>
                                        <p:tgtEl>
                                          <p:spTgt spid="58380"/>
                                        </p:tgtEl>
                                        <p:attrNameLst>
                                          <p:attrName>ppt_y</p:attrName>
                                        </p:attrNameLst>
                                      </p:cBhvr>
                                      <p:to>
                                        <p:strVal val="(#ppt_y+0.4)"/>
                                      </p:to>
                                    </p:set>
                                    <p:anim from="(#ppt_y+0.4)" to="(#ppt_y)" calcmode="lin" valueType="num">
                                      <p:cBhvr>
                                        <p:cTn id="60" dur="1230" accel="100000" fill="hold">
                                          <p:stCondLst>
                                            <p:cond delay="770"/>
                                          </p:stCondLst>
                                        </p:cTn>
                                        <p:tgtEl>
                                          <p:spTgt spid="5838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P spid="58377" grpId="0" animBg="1"/>
      <p:bldP spid="58378" grpId="0" animBg="1"/>
      <p:bldP spid="58379" grpId="0" animBg="1"/>
      <p:bldP spid="58380" grpId="0" animBg="1"/>
      <p:bldP spid="5837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476250"/>
            <a:ext cx="9034463" cy="850900"/>
          </a:xfrm>
          <a:solidFill>
            <a:schemeClr val="tx1"/>
          </a:solidFill>
        </p:spPr>
        <p:txBody>
          <a:bodyPr anchor="ctr"/>
          <a:lstStyle/>
          <a:p>
            <a:pPr algn="ctr" eaLnBrk="1" hangingPunct="1"/>
            <a:r>
              <a:rPr lang="en-US" altLang="zh-CN" b="1">
                <a:solidFill>
                  <a:schemeClr val="accent1"/>
                </a:solidFill>
                <a:latin typeface="Impact" charset="0"/>
                <a:ea typeface="SimSun" charset="0"/>
                <a:cs typeface="SimSun" charset="0"/>
              </a:rPr>
              <a:t>Covenant Contrasts</a:t>
            </a:r>
            <a:endParaRPr lang="en-US">
              <a:latin typeface="Impact" charset="0"/>
              <a:ea typeface="SimSun" charset="0"/>
              <a:cs typeface="SimSun" charset="0"/>
            </a:endParaRPr>
          </a:p>
        </p:txBody>
      </p:sp>
      <p:grpSp>
        <p:nvGrpSpPr>
          <p:cNvPr id="215043" name="Group 4"/>
          <p:cNvGrpSpPr>
            <a:grpSpLocks/>
          </p:cNvGrpSpPr>
          <p:nvPr/>
        </p:nvGrpSpPr>
        <p:grpSpPr bwMode="auto">
          <a:xfrm>
            <a:off x="14288" y="1254125"/>
            <a:ext cx="9053512" cy="5330825"/>
            <a:chOff x="57" y="1296"/>
            <a:chExt cx="5315" cy="3118"/>
          </a:xfrm>
        </p:grpSpPr>
        <p:grpSp>
          <p:nvGrpSpPr>
            <p:cNvPr id="215045" name="Group 5"/>
            <p:cNvGrpSpPr>
              <a:grpSpLocks/>
            </p:cNvGrpSpPr>
            <p:nvPr/>
          </p:nvGrpSpPr>
          <p:grpSpPr bwMode="auto">
            <a:xfrm>
              <a:off x="57" y="1296"/>
              <a:ext cx="5315" cy="292"/>
              <a:chOff x="0" y="1296"/>
              <a:chExt cx="5904" cy="292"/>
            </a:xfrm>
          </p:grpSpPr>
          <p:grpSp>
            <p:nvGrpSpPr>
              <p:cNvPr id="215072" name="Group 6"/>
              <p:cNvGrpSpPr>
                <a:grpSpLocks/>
              </p:cNvGrpSpPr>
              <p:nvPr/>
            </p:nvGrpSpPr>
            <p:grpSpPr bwMode="auto">
              <a:xfrm>
                <a:off x="0" y="1296"/>
                <a:ext cx="1038" cy="292"/>
                <a:chOff x="0" y="0"/>
                <a:chExt cx="754" cy="422"/>
              </a:xfrm>
            </p:grpSpPr>
            <p:sp>
              <p:nvSpPr>
                <p:cNvPr id="215085" name="Rectangle 7"/>
                <p:cNvSpPr>
                  <a:spLocks noChangeArrowheads="1"/>
                </p:cNvSpPr>
                <p:nvPr/>
              </p:nvSpPr>
              <p:spPr bwMode="auto">
                <a:xfrm>
                  <a:off x="0" y="0"/>
                  <a:ext cx="75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6" name="Rectangle 8"/>
                <p:cNvSpPr>
                  <a:spLocks noChangeArrowheads="1"/>
                </p:cNvSpPr>
                <p:nvPr/>
              </p:nvSpPr>
              <p:spPr bwMode="auto">
                <a:xfrm>
                  <a:off x="43" y="0"/>
                  <a:ext cx="66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a:solidFill>
                        <a:srgbClr val="000000"/>
                      </a:solidFill>
                      <a:latin typeface="Arial Narrow" charset="0"/>
                      <a:ea typeface="SimSun" charset="0"/>
                      <a:cs typeface="SimSun" charset="0"/>
                    </a:rPr>
                    <a:t> </a:t>
                  </a:r>
                </a:p>
                <a:p>
                  <a:pPr algn="ctr">
                    <a:tabLst>
                      <a:tab pos="2400300" algn="l"/>
                      <a:tab pos="5156200" algn="r"/>
                    </a:tabLst>
                  </a:pPr>
                  <a:endParaRPr lang="en-US" altLang="zh-CN" sz="2000">
                    <a:solidFill>
                      <a:srgbClr val="000000"/>
                    </a:solidFill>
                    <a:latin typeface="Arial Narrow" charset="0"/>
                    <a:ea typeface="SimSun" charset="0"/>
                    <a:cs typeface="SimSun" charset="0"/>
                  </a:endParaRPr>
                </a:p>
              </p:txBody>
            </p:sp>
          </p:grpSp>
          <p:grpSp>
            <p:nvGrpSpPr>
              <p:cNvPr id="215073" name="Group 9"/>
              <p:cNvGrpSpPr>
                <a:grpSpLocks/>
              </p:cNvGrpSpPr>
              <p:nvPr/>
            </p:nvGrpSpPr>
            <p:grpSpPr bwMode="auto">
              <a:xfrm>
                <a:off x="1038" y="1296"/>
                <a:ext cx="1191" cy="292"/>
                <a:chOff x="754" y="0"/>
                <a:chExt cx="865" cy="422"/>
              </a:xfrm>
            </p:grpSpPr>
            <p:sp>
              <p:nvSpPr>
                <p:cNvPr id="215083" name="Rectangle 10"/>
                <p:cNvSpPr>
                  <a:spLocks noChangeArrowheads="1"/>
                </p:cNvSpPr>
                <p:nvPr/>
              </p:nvSpPr>
              <p:spPr bwMode="auto">
                <a:xfrm>
                  <a:off x="754" y="0"/>
                  <a:ext cx="865"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4" name="Rectangle 11"/>
                <p:cNvSpPr>
                  <a:spLocks noChangeArrowheads="1"/>
                </p:cNvSpPr>
                <p:nvPr/>
              </p:nvSpPr>
              <p:spPr bwMode="auto">
                <a:xfrm>
                  <a:off x="797" y="0"/>
                  <a:ext cx="779"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Abrahamic</a:t>
                  </a:r>
                  <a:endParaRPr lang="en-US" altLang="zh-CN" sz="2000" b="1">
                    <a:solidFill>
                      <a:srgbClr val="000000"/>
                    </a:solidFill>
                    <a:latin typeface="Arial Narrow" charset="0"/>
                    <a:ea typeface="SimSun" charset="0"/>
                    <a:cs typeface="SimSun" charset="0"/>
                  </a:endParaRPr>
                </a:p>
              </p:txBody>
            </p:sp>
          </p:grpSp>
          <p:grpSp>
            <p:nvGrpSpPr>
              <p:cNvPr id="215074" name="Group 12"/>
              <p:cNvGrpSpPr>
                <a:grpSpLocks/>
              </p:cNvGrpSpPr>
              <p:nvPr/>
            </p:nvGrpSpPr>
            <p:grpSpPr bwMode="auto">
              <a:xfrm>
                <a:off x="2229" y="1296"/>
                <a:ext cx="1258" cy="292"/>
                <a:chOff x="1619" y="0"/>
                <a:chExt cx="914" cy="422"/>
              </a:xfrm>
            </p:grpSpPr>
            <p:sp>
              <p:nvSpPr>
                <p:cNvPr id="215081" name="Rectangle 13"/>
                <p:cNvSpPr>
                  <a:spLocks noChangeArrowheads="1"/>
                </p:cNvSpPr>
                <p:nvPr/>
              </p:nvSpPr>
              <p:spPr bwMode="auto">
                <a:xfrm>
                  <a:off x="1619" y="0"/>
                  <a:ext cx="91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2" name="Rectangle 14"/>
                <p:cNvSpPr>
                  <a:spLocks noChangeArrowheads="1"/>
                </p:cNvSpPr>
                <p:nvPr/>
              </p:nvSpPr>
              <p:spPr bwMode="auto">
                <a:xfrm>
                  <a:off x="1662" y="0"/>
                  <a:ext cx="82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Land</a:t>
                  </a:r>
                  <a:endParaRPr lang="en-US" altLang="zh-CN" sz="2000">
                    <a:solidFill>
                      <a:srgbClr val="000000"/>
                    </a:solidFill>
                    <a:latin typeface="Arial Narrow" charset="0"/>
                    <a:ea typeface="SimSun" charset="0"/>
                    <a:cs typeface="SimSun" charset="0"/>
                  </a:endParaRPr>
                </a:p>
              </p:txBody>
            </p:sp>
          </p:grpSp>
          <p:grpSp>
            <p:nvGrpSpPr>
              <p:cNvPr id="215075" name="Group 15"/>
              <p:cNvGrpSpPr>
                <a:grpSpLocks/>
              </p:cNvGrpSpPr>
              <p:nvPr/>
            </p:nvGrpSpPr>
            <p:grpSpPr bwMode="auto">
              <a:xfrm>
                <a:off x="3487" y="1296"/>
                <a:ext cx="1159" cy="292"/>
                <a:chOff x="2533" y="0"/>
                <a:chExt cx="842" cy="422"/>
              </a:xfrm>
            </p:grpSpPr>
            <p:sp>
              <p:nvSpPr>
                <p:cNvPr id="215079" name="Rectangle 16"/>
                <p:cNvSpPr>
                  <a:spLocks noChangeArrowheads="1"/>
                </p:cNvSpPr>
                <p:nvPr/>
              </p:nvSpPr>
              <p:spPr bwMode="auto">
                <a:xfrm>
                  <a:off x="2533" y="0"/>
                  <a:ext cx="842"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0" name="Rectangle 17"/>
                <p:cNvSpPr>
                  <a:spLocks noChangeArrowheads="1"/>
                </p:cNvSpPr>
                <p:nvPr/>
              </p:nvSpPr>
              <p:spPr bwMode="auto">
                <a:xfrm>
                  <a:off x="2576" y="0"/>
                  <a:ext cx="756"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Davidic</a:t>
                  </a:r>
                  <a:endParaRPr lang="en-US" altLang="zh-CN" sz="2000">
                    <a:solidFill>
                      <a:srgbClr val="000000"/>
                    </a:solidFill>
                    <a:latin typeface="Arial Narrow" charset="0"/>
                    <a:ea typeface="SimSun" charset="0"/>
                    <a:cs typeface="SimSun" charset="0"/>
                  </a:endParaRPr>
                </a:p>
              </p:txBody>
            </p:sp>
          </p:grpSp>
          <p:grpSp>
            <p:nvGrpSpPr>
              <p:cNvPr id="215076" name="Group 18"/>
              <p:cNvGrpSpPr>
                <a:grpSpLocks/>
              </p:cNvGrpSpPr>
              <p:nvPr/>
            </p:nvGrpSpPr>
            <p:grpSpPr bwMode="auto">
              <a:xfrm>
                <a:off x="4646" y="1296"/>
                <a:ext cx="1258" cy="292"/>
                <a:chOff x="3375" y="0"/>
                <a:chExt cx="914" cy="422"/>
              </a:xfrm>
            </p:grpSpPr>
            <p:sp>
              <p:nvSpPr>
                <p:cNvPr id="215077" name="Rectangle 19"/>
                <p:cNvSpPr>
                  <a:spLocks noChangeArrowheads="1"/>
                </p:cNvSpPr>
                <p:nvPr/>
              </p:nvSpPr>
              <p:spPr bwMode="auto">
                <a:xfrm>
                  <a:off x="3375" y="0"/>
                  <a:ext cx="91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78" name="Rectangle 20"/>
                <p:cNvSpPr>
                  <a:spLocks noChangeArrowheads="1"/>
                </p:cNvSpPr>
                <p:nvPr/>
              </p:nvSpPr>
              <p:spPr bwMode="auto">
                <a:xfrm>
                  <a:off x="3418" y="0"/>
                  <a:ext cx="82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b="1">
                      <a:solidFill>
                        <a:srgbClr val="FFFFFF"/>
                      </a:solidFill>
                      <a:latin typeface="Arial Narrow" charset="0"/>
                      <a:ea typeface="SimSun" charset="0"/>
                      <a:cs typeface="SimSun" charset="0"/>
                    </a:rPr>
                    <a:t>New</a:t>
                  </a:r>
                  <a:endParaRPr lang="en-US" altLang="zh-CN" sz="2000">
                    <a:solidFill>
                      <a:srgbClr val="000000"/>
                    </a:solidFill>
                    <a:latin typeface="Arial Narrow" charset="0"/>
                    <a:ea typeface="SimSun" charset="0"/>
                    <a:cs typeface="SimSun" charset="0"/>
                  </a:endParaRPr>
                </a:p>
              </p:txBody>
            </p:sp>
          </p:grpSp>
        </p:grpSp>
        <p:grpSp>
          <p:nvGrpSpPr>
            <p:cNvPr id="215046" name="Group 21"/>
            <p:cNvGrpSpPr>
              <a:grpSpLocks/>
            </p:cNvGrpSpPr>
            <p:nvPr/>
          </p:nvGrpSpPr>
          <p:grpSpPr bwMode="auto">
            <a:xfrm>
              <a:off x="59" y="1588"/>
              <a:ext cx="5312" cy="2826"/>
              <a:chOff x="59" y="1588"/>
              <a:chExt cx="5312" cy="2826"/>
            </a:xfrm>
          </p:grpSpPr>
          <p:sp>
            <p:nvSpPr>
              <p:cNvPr id="215047" name="Rectangle 22"/>
              <p:cNvSpPr>
                <a:spLocks noChangeArrowheads="1"/>
              </p:cNvSpPr>
              <p:nvPr/>
            </p:nvSpPr>
            <p:spPr bwMode="auto">
              <a:xfrm>
                <a:off x="59" y="1588"/>
                <a:ext cx="92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Definition: </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God</a:t>
                </a:r>
                <a:r>
                  <a:rPr lang="fr-FR" altLang="zh-CN" sz="2000" b="1" i="1">
                    <a:solidFill>
                      <a:srgbClr val="000000"/>
                    </a:solidFill>
                    <a:latin typeface="Arial Narrow" charset="0"/>
                    <a:ea typeface="SimSun" charset="0"/>
                    <a:cs typeface="SimSun" charset="0"/>
                  </a:rPr>
                  <a:t>'</a:t>
                </a:r>
                <a:r>
                  <a:rPr lang="en-US" altLang="zh-CN" sz="2000" b="1" i="1">
                    <a:solidFill>
                      <a:srgbClr val="000000"/>
                    </a:solidFill>
                    <a:latin typeface="Arial Narrow" charset="0"/>
                    <a:ea typeface="SimSun" charset="0"/>
                    <a:cs typeface="SimSun" charset="0"/>
                  </a:rPr>
                  <a:t>s promise to give Israel…</a:t>
                </a:r>
                <a:endParaRPr lang="en-US" altLang="zh-CN" sz="2000">
                  <a:solidFill>
                    <a:srgbClr val="000000"/>
                  </a:solidFill>
                  <a:latin typeface="Arial Narrow" charset="0"/>
                  <a:ea typeface="SimSun" charset="0"/>
                  <a:cs typeface="SimSun" charset="0"/>
                </a:endParaRPr>
              </a:p>
            </p:txBody>
          </p:sp>
          <p:sp>
            <p:nvSpPr>
              <p:cNvPr id="215048" name="Rectangle 23"/>
              <p:cNvSpPr>
                <a:spLocks noChangeArrowheads="1"/>
              </p:cNvSpPr>
              <p:nvPr/>
            </p:nvSpPr>
            <p:spPr bwMode="auto">
              <a:xfrm>
                <a:off x="979" y="1588"/>
                <a:ext cx="1072"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land, rule, and blessing to benefit the world</a:t>
                </a:r>
              </a:p>
            </p:txBody>
          </p:sp>
          <p:sp>
            <p:nvSpPr>
              <p:cNvPr id="215049" name="Rectangle 24"/>
              <p:cNvSpPr>
                <a:spLocks noChangeArrowheads="1"/>
              </p:cNvSpPr>
              <p:nvPr/>
            </p:nvSpPr>
            <p:spPr bwMode="auto">
              <a:xfrm>
                <a:off x="2051" y="1588"/>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r>
                  <a:rPr lang="en-US" altLang="zh-CN" sz="2000" i="1">
                    <a:solidFill>
                      <a:srgbClr val="000000"/>
                    </a:solidFill>
                    <a:latin typeface="Arial Narrow" charset="0"/>
                    <a:ea typeface="SimSun" charset="0"/>
                    <a:cs typeface="SimSun" charset="0"/>
                  </a:rPr>
                  <a:t>physical</a:t>
                </a:r>
                <a:r>
                  <a:rPr lang="en-US" altLang="zh-CN" sz="2000">
                    <a:solidFill>
                      <a:srgbClr val="000000"/>
                    </a:solidFill>
                    <a:latin typeface="Arial Narrow" charset="0"/>
                    <a:ea typeface="SimSun" charset="0"/>
                    <a:cs typeface="SimSun" charset="0"/>
                  </a:rPr>
                  <a:t> </a:t>
                </a:r>
                <a:r>
                  <a:rPr lang="en-US" altLang="zh-CN" sz="2000" u="sng">
                    <a:solidFill>
                      <a:srgbClr val="000000"/>
                    </a:solidFill>
                    <a:latin typeface="Arial Narrow" charset="0"/>
                    <a:ea typeface="SimSun" charset="0"/>
                    <a:cs typeface="SimSun" charset="0"/>
                  </a:rPr>
                  <a:t>land</a:t>
                </a:r>
                <a:r>
                  <a:rPr lang="en-US" altLang="zh-CN" sz="2000">
                    <a:solidFill>
                      <a:srgbClr val="000000"/>
                    </a:solidFill>
                    <a:latin typeface="Arial Narrow" charset="0"/>
                    <a:ea typeface="SimSun" charset="0"/>
                    <a:cs typeface="SimSun" charset="0"/>
                  </a:rPr>
                  <a:t> from the Wadi of Egypt to the Euphrates River (Gen. 15:18)</a:t>
                </a:r>
              </a:p>
            </p:txBody>
          </p:sp>
          <p:sp>
            <p:nvSpPr>
              <p:cNvPr id="215050" name="Rectangle 25"/>
              <p:cNvSpPr>
                <a:spLocks noChangeArrowheads="1"/>
              </p:cNvSpPr>
              <p:nvPr/>
            </p:nvSpPr>
            <p:spPr bwMode="auto">
              <a:xfrm>
                <a:off x="3191" y="1588"/>
                <a:ext cx="10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r>
                  <a:rPr lang="en-US" altLang="zh-CN" sz="2000" i="1">
                    <a:solidFill>
                      <a:srgbClr val="000000"/>
                    </a:solidFill>
                    <a:latin typeface="Arial Narrow" charset="0"/>
                    <a:ea typeface="SimSun" charset="0"/>
                    <a:cs typeface="SimSun" charset="0"/>
                  </a:rPr>
                  <a:t>political</a:t>
                </a:r>
                <a:r>
                  <a:rPr lang="en-US" altLang="zh-CN" sz="2000">
                    <a:solidFill>
                      <a:srgbClr val="000000"/>
                    </a:solidFill>
                    <a:latin typeface="Arial Narrow" charset="0"/>
                    <a:ea typeface="SimSun" charset="0"/>
                    <a:cs typeface="SimSun" charset="0"/>
                  </a:rPr>
                  <a:t> </a:t>
                </a:r>
                <a:r>
                  <a:rPr lang="en-US" altLang="zh-CN" sz="2000" u="sng">
                    <a:solidFill>
                      <a:srgbClr val="000000"/>
                    </a:solidFill>
                    <a:latin typeface="Arial Narrow" charset="0"/>
                    <a:ea typeface="SimSun" charset="0"/>
                    <a:cs typeface="SimSun" charset="0"/>
                  </a:rPr>
                  <a:t>rule</a:t>
                </a:r>
                <a:r>
                  <a:rPr lang="en-US" altLang="zh-CN" sz="2000">
                    <a:solidFill>
                      <a:srgbClr val="000000"/>
                    </a:solidFill>
                    <a:latin typeface="Arial Narrow" charset="0"/>
                    <a:ea typeface="SimSun" charset="0"/>
                    <a:cs typeface="SimSun" charset="0"/>
                  </a:rPr>
                  <a:t> </a:t>
                </a:r>
              </a:p>
              <a:p>
                <a:pPr>
                  <a:tabLst>
                    <a:tab pos="2400300" algn="l"/>
                    <a:tab pos="5156200" algn="r"/>
                  </a:tabLst>
                </a:pPr>
                <a:r>
                  <a:rPr lang="en-US" altLang="zh-CN" sz="2000">
                    <a:solidFill>
                      <a:srgbClr val="000000"/>
                    </a:solidFill>
                    <a:latin typeface="Arial Narrow" charset="0"/>
                    <a:ea typeface="SimSun" charset="0"/>
                    <a:cs typeface="SimSun" charset="0"/>
                  </a:rPr>
                  <a:t>of a descendant of David forever from Zion</a:t>
                </a:r>
              </a:p>
            </p:txBody>
          </p:sp>
          <p:sp>
            <p:nvSpPr>
              <p:cNvPr id="215051" name="Rectangle 26"/>
              <p:cNvSpPr>
                <a:spLocks noChangeArrowheads="1"/>
              </p:cNvSpPr>
              <p:nvPr/>
            </p:nvSpPr>
            <p:spPr bwMode="auto">
              <a:xfrm>
                <a:off x="4231" y="1588"/>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r>
                  <a:rPr lang="en-US" altLang="zh-CN" sz="2000" i="1">
                    <a:solidFill>
                      <a:srgbClr val="000000"/>
                    </a:solidFill>
                    <a:latin typeface="Arial Narrow" charset="0"/>
                    <a:ea typeface="SimSun" charset="0"/>
                    <a:cs typeface="SimSun" charset="0"/>
                  </a:rPr>
                  <a:t>spiritual</a:t>
                </a:r>
                <a:r>
                  <a:rPr lang="en-US" altLang="zh-CN" sz="2000">
                    <a:solidFill>
                      <a:srgbClr val="000000"/>
                    </a:solidFill>
                    <a:latin typeface="Arial Narrow" charset="0"/>
                    <a:ea typeface="SimSun" charset="0"/>
                    <a:cs typeface="SimSun" charset="0"/>
                  </a:rPr>
                  <a:t> </a:t>
                </a:r>
                <a:r>
                  <a:rPr lang="en-US" altLang="zh-CN" sz="2000" u="sng">
                    <a:solidFill>
                      <a:srgbClr val="000000"/>
                    </a:solidFill>
                    <a:latin typeface="Arial Narrow" charset="0"/>
                    <a:ea typeface="SimSun" charset="0"/>
                    <a:cs typeface="SimSun" charset="0"/>
                  </a:rPr>
                  <a:t>blessings</a:t>
                </a:r>
                <a:r>
                  <a:rPr lang="en-US" altLang="zh-CN" sz="2000">
                    <a:solidFill>
                      <a:srgbClr val="000000"/>
                    </a:solidFill>
                    <a:latin typeface="Arial Narrow" charset="0"/>
                    <a:ea typeface="SimSun" charset="0"/>
                    <a:cs typeface="SimSun" charset="0"/>
                  </a:rPr>
                  <a:t> of national cleansing and restoration</a:t>
                </a:r>
              </a:p>
            </p:txBody>
          </p:sp>
          <p:sp>
            <p:nvSpPr>
              <p:cNvPr id="215052" name="Rectangle 27"/>
              <p:cNvSpPr>
                <a:spLocks noChangeArrowheads="1"/>
              </p:cNvSpPr>
              <p:nvPr/>
            </p:nvSpPr>
            <p:spPr bwMode="auto">
              <a:xfrm>
                <a:off x="59" y="2265"/>
                <a:ext cx="92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Relationship</a:t>
                </a:r>
                <a:endParaRPr lang="en-US" altLang="zh-CN" sz="2000">
                  <a:solidFill>
                    <a:srgbClr val="000000"/>
                  </a:solidFill>
                  <a:latin typeface="Arial Narrow" charset="0"/>
                  <a:ea typeface="SimSun" charset="0"/>
                  <a:cs typeface="SimSun" charset="0"/>
                </a:endParaRPr>
              </a:p>
            </p:txBody>
          </p:sp>
          <p:sp>
            <p:nvSpPr>
              <p:cNvPr id="215053" name="Rectangle 28"/>
              <p:cNvSpPr>
                <a:spLocks noChangeArrowheads="1"/>
              </p:cNvSpPr>
              <p:nvPr/>
            </p:nvSpPr>
            <p:spPr bwMode="auto">
              <a:xfrm>
                <a:off x="979" y="2265"/>
                <a:ext cx="1072"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 Umbrella</a:t>
                </a:r>
              </a:p>
            </p:txBody>
          </p:sp>
          <p:sp>
            <p:nvSpPr>
              <p:cNvPr id="215054" name="Rectangle 29"/>
              <p:cNvSpPr>
                <a:spLocks noChangeArrowheads="1"/>
              </p:cNvSpPr>
              <p:nvPr/>
            </p:nvSpPr>
            <p:spPr bwMode="auto">
              <a:xfrm>
                <a:off x="2051" y="2265"/>
                <a:ext cx="114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Land</a:t>
                </a:r>
              </a:p>
            </p:txBody>
          </p:sp>
          <p:sp>
            <p:nvSpPr>
              <p:cNvPr id="215055" name="Rectangle 30"/>
              <p:cNvSpPr>
                <a:spLocks noChangeArrowheads="1"/>
              </p:cNvSpPr>
              <p:nvPr/>
            </p:nvSpPr>
            <p:spPr bwMode="auto">
              <a:xfrm>
                <a:off x="3191" y="2265"/>
                <a:ext cx="104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 Seed</a:t>
                </a:r>
              </a:p>
            </p:txBody>
          </p:sp>
          <p:sp>
            <p:nvSpPr>
              <p:cNvPr id="215056" name="Rectangle 31"/>
              <p:cNvSpPr>
                <a:spLocks noChangeArrowheads="1"/>
              </p:cNvSpPr>
              <p:nvPr/>
            </p:nvSpPr>
            <p:spPr bwMode="auto">
              <a:xfrm>
                <a:off x="4231" y="2265"/>
                <a:ext cx="114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r>
                  <a:rPr lang="en-US" altLang="zh-CN" sz="2000">
                    <a:solidFill>
                      <a:srgbClr val="000000"/>
                    </a:solidFill>
                    <a:latin typeface="Arial Narrow" charset="0"/>
                    <a:ea typeface="SimSun" charset="0"/>
                    <a:cs typeface="SimSun" charset="0"/>
                  </a:rPr>
                  <a:t> Blessing</a:t>
                </a:r>
              </a:p>
            </p:txBody>
          </p:sp>
          <p:sp>
            <p:nvSpPr>
              <p:cNvPr id="215057" name="Rectangle 32"/>
              <p:cNvSpPr>
                <a:spLocks noChangeArrowheads="1"/>
              </p:cNvSpPr>
              <p:nvPr/>
            </p:nvSpPr>
            <p:spPr bwMode="auto">
              <a:xfrm>
                <a:off x="59" y="2702"/>
                <a:ext cx="92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Key Text</a:t>
                </a:r>
                <a:endParaRPr lang="en-US" altLang="zh-CN" sz="2000">
                  <a:solidFill>
                    <a:srgbClr val="000000"/>
                  </a:solidFill>
                  <a:latin typeface="Arial Narrow" charset="0"/>
                  <a:ea typeface="SimSun" charset="0"/>
                  <a:cs typeface="SimSun" charset="0"/>
                </a:endParaRPr>
              </a:p>
            </p:txBody>
          </p:sp>
          <p:sp>
            <p:nvSpPr>
              <p:cNvPr id="215058" name="Rectangle 33"/>
              <p:cNvSpPr>
                <a:spLocks noChangeArrowheads="1"/>
              </p:cNvSpPr>
              <p:nvPr/>
            </p:nvSpPr>
            <p:spPr bwMode="auto">
              <a:xfrm>
                <a:off x="979" y="2702"/>
                <a:ext cx="1072"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Gen. 12:1-3</a:t>
                </a:r>
              </a:p>
            </p:txBody>
          </p:sp>
          <p:sp>
            <p:nvSpPr>
              <p:cNvPr id="215059" name="Rectangle 34"/>
              <p:cNvSpPr>
                <a:spLocks noChangeArrowheads="1"/>
              </p:cNvSpPr>
              <p:nvPr/>
            </p:nvSpPr>
            <p:spPr bwMode="auto">
              <a:xfrm>
                <a:off x="2051" y="2702"/>
                <a:ext cx="114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Deut. 30:1-10</a:t>
                </a:r>
              </a:p>
            </p:txBody>
          </p:sp>
          <p:sp>
            <p:nvSpPr>
              <p:cNvPr id="215060" name="Rectangle 35"/>
              <p:cNvSpPr>
                <a:spLocks noChangeArrowheads="1"/>
              </p:cNvSpPr>
              <p:nvPr/>
            </p:nvSpPr>
            <p:spPr bwMode="auto">
              <a:xfrm>
                <a:off x="3191" y="2702"/>
                <a:ext cx="104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2 Sam. 7:12-16</a:t>
                </a:r>
              </a:p>
            </p:txBody>
          </p:sp>
          <p:sp>
            <p:nvSpPr>
              <p:cNvPr id="215061" name="Rectangle 36"/>
              <p:cNvSpPr>
                <a:spLocks noChangeArrowheads="1"/>
              </p:cNvSpPr>
              <p:nvPr/>
            </p:nvSpPr>
            <p:spPr bwMode="auto">
              <a:xfrm>
                <a:off x="4231" y="2702"/>
                <a:ext cx="114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Jer. 31:31-34</a:t>
                </a:r>
              </a:p>
            </p:txBody>
          </p:sp>
          <p:sp>
            <p:nvSpPr>
              <p:cNvPr id="215062" name="Rectangle 37"/>
              <p:cNvSpPr>
                <a:spLocks noChangeArrowheads="1"/>
              </p:cNvSpPr>
              <p:nvPr/>
            </p:nvSpPr>
            <p:spPr bwMode="auto">
              <a:xfrm>
                <a:off x="59" y="3140"/>
                <a:ext cx="92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Recipient</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Date</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Place</a:t>
                </a:r>
                <a:endParaRPr lang="en-US" altLang="zh-CN" sz="2000">
                  <a:solidFill>
                    <a:srgbClr val="000000"/>
                  </a:solidFill>
                  <a:latin typeface="Arial Narrow" charset="0"/>
                  <a:ea typeface="SimSun" charset="0"/>
                  <a:cs typeface="SimSun" charset="0"/>
                </a:endParaRPr>
              </a:p>
            </p:txBody>
          </p:sp>
          <p:sp>
            <p:nvSpPr>
              <p:cNvPr id="215063" name="Rectangle 38"/>
              <p:cNvSpPr>
                <a:spLocks noChangeArrowheads="1"/>
              </p:cNvSpPr>
              <p:nvPr/>
            </p:nvSpPr>
            <p:spPr bwMode="auto">
              <a:xfrm>
                <a:off x="979" y="3140"/>
                <a:ext cx="1072"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Abraham</a:t>
                </a:r>
              </a:p>
              <a:p>
                <a:pPr>
                  <a:tabLst>
                    <a:tab pos="2400300" algn="l"/>
                    <a:tab pos="5156200" algn="r"/>
                  </a:tabLst>
                </a:pPr>
                <a:r>
                  <a:rPr lang="en-US" altLang="zh-CN" sz="2000">
                    <a:solidFill>
                      <a:srgbClr val="000000"/>
                    </a:solidFill>
                    <a:latin typeface="Arial Narrow" charset="0"/>
                    <a:ea typeface="SimSun" charset="0"/>
                    <a:cs typeface="SimSun" charset="0"/>
                  </a:rPr>
                  <a:t>2060 BC</a:t>
                </a:r>
              </a:p>
              <a:p>
                <a:pPr>
                  <a:tabLst>
                    <a:tab pos="2400300" algn="l"/>
                    <a:tab pos="5156200" algn="r"/>
                  </a:tabLst>
                </a:pPr>
                <a:r>
                  <a:rPr lang="en-US" altLang="zh-CN" sz="2000">
                    <a:solidFill>
                      <a:srgbClr val="000000"/>
                    </a:solidFill>
                    <a:latin typeface="Arial Narrow" charset="0"/>
                    <a:ea typeface="SimSun" charset="0"/>
                    <a:cs typeface="SimSun" charset="0"/>
                  </a:rPr>
                  <a:t>Ur of Chaldees</a:t>
                </a:r>
              </a:p>
            </p:txBody>
          </p:sp>
          <p:sp>
            <p:nvSpPr>
              <p:cNvPr id="215064" name="Rectangle 39"/>
              <p:cNvSpPr>
                <a:spLocks noChangeArrowheads="1"/>
              </p:cNvSpPr>
              <p:nvPr/>
            </p:nvSpPr>
            <p:spPr bwMode="auto">
              <a:xfrm>
                <a:off x="2051" y="3140"/>
                <a:ext cx="114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Moses</a:t>
                </a:r>
              </a:p>
              <a:p>
                <a:pPr>
                  <a:tabLst>
                    <a:tab pos="2400300" algn="l"/>
                    <a:tab pos="5156200" algn="r"/>
                  </a:tabLst>
                </a:pPr>
                <a:r>
                  <a:rPr lang="en-US" altLang="zh-CN" sz="2000">
                    <a:solidFill>
                      <a:srgbClr val="000000"/>
                    </a:solidFill>
                    <a:latin typeface="Arial Narrow" charset="0"/>
                    <a:ea typeface="SimSun" charset="0"/>
                    <a:cs typeface="SimSun" charset="0"/>
                  </a:rPr>
                  <a:t>1445 BC</a:t>
                </a:r>
              </a:p>
              <a:p>
                <a:pPr>
                  <a:tabLst>
                    <a:tab pos="2400300" algn="l"/>
                    <a:tab pos="5156200" algn="r"/>
                  </a:tabLst>
                </a:pPr>
                <a:r>
                  <a:rPr lang="en-US" altLang="zh-CN" sz="2000">
                    <a:solidFill>
                      <a:srgbClr val="000000"/>
                    </a:solidFill>
                    <a:latin typeface="Arial Narrow" charset="0"/>
                    <a:ea typeface="SimSun" charset="0"/>
                    <a:cs typeface="SimSun" charset="0"/>
                  </a:rPr>
                  <a:t>Mt. Sinai</a:t>
                </a:r>
              </a:p>
            </p:txBody>
          </p:sp>
          <p:sp>
            <p:nvSpPr>
              <p:cNvPr id="215065" name="Rectangle 40"/>
              <p:cNvSpPr>
                <a:spLocks noChangeArrowheads="1"/>
              </p:cNvSpPr>
              <p:nvPr/>
            </p:nvSpPr>
            <p:spPr bwMode="auto">
              <a:xfrm>
                <a:off x="3191" y="3140"/>
                <a:ext cx="104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David</a:t>
                </a:r>
              </a:p>
              <a:p>
                <a:pPr>
                  <a:tabLst>
                    <a:tab pos="2400300" algn="l"/>
                    <a:tab pos="5156200" algn="r"/>
                  </a:tabLst>
                </a:pPr>
                <a:r>
                  <a:rPr lang="en-US" altLang="zh-CN" sz="2000">
                    <a:solidFill>
                      <a:srgbClr val="000000"/>
                    </a:solidFill>
                    <a:latin typeface="Arial Narrow" charset="0"/>
                    <a:ea typeface="SimSun" charset="0"/>
                    <a:cs typeface="SimSun" charset="0"/>
                  </a:rPr>
                  <a:t>1004 BC</a:t>
                </a:r>
              </a:p>
              <a:p>
                <a:pPr>
                  <a:tabLst>
                    <a:tab pos="2400300" algn="l"/>
                    <a:tab pos="5156200" algn="r"/>
                  </a:tabLst>
                </a:pPr>
                <a:r>
                  <a:rPr lang="en-US" altLang="zh-CN" sz="2000">
                    <a:solidFill>
                      <a:srgbClr val="000000"/>
                    </a:solidFill>
                    <a:latin typeface="Arial Narrow" charset="0"/>
                    <a:ea typeface="SimSun" charset="0"/>
                    <a:cs typeface="SimSun" charset="0"/>
                  </a:rPr>
                  <a:t>Jerusalem</a:t>
                </a:r>
              </a:p>
            </p:txBody>
          </p:sp>
          <p:sp>
            <p:nvSpPr>
              <p:cNvPr id="215066" name="Rectangle 41"/>
              <p:cNvSpPr>
                <a:spLocks noChangeArrowheads="1"/>
              </p:cNvSpPr>
              <p:nvPr/>
            </p:nvSpPr>
            <p:spPr bwMode="auto">
              <a:xfrm>
                <a:off x="4231" y="3140"/>
                <a:ext cx="114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Jeremiah</a:t>
                </a:r>
              </a:p>
              <a:p>
                <a:pPr>
                  <a:tabLst>
                    <a:tab pos="2400300" algn="l"/>
                    <a:tab pos="5156200" algn="r"/>
                  </a:tabLst>
                </a:pPr>
                <a:r>
                  <a:rPr lang="en-US" altLang="zh-CN" sz="2000">
                    <a:solidFill>
                      <a:srgbClr val="000000"/>
                    </a:solidFill>
                    <a:latin typeface="Arial Narrow" charset="0"/>
                    <a:ea typeface="SimSun" charset="0"/>
                    <a:cs typeface="SimSun" charset="0"/>
                  </a:rPr>
                  <a:t>595 BC</a:t>
                </a:r>
              </a:p>
              <a:p>
                <a:pPr>
                  <a:tabLst>
                    <a:tab pos="2400300" algn="l"/>
                    <a:tab pos="5156200" algn="r"/>
                  </a:tabLst>
                </a:pPr>
                <a:r>
                  <a:rPr lang="en-US" altLang="zh-CN" sz="2000">
                    <a:solidFill>
                      <a:srgbClr val="000000"/>
                    </a:solidFill>
                    <a:latin typeface="Arial Narrow" charset="0"/>
                    <a:ea typeface="SimSun" charset="0"/>
                    <a:cs typeface="SimSun" charset="0"/>
                  </a:rPr>
                  <a:t>Jerusalem</a:t>
                </a:r>
              </a:p>
            </p:txBody>
          </p:sp>
          <p:sp>
            <p:nvSpPr>
              <p:cNvPr id="215067" name="Rectangle 42"/>
              <p:cNvSpPr>
                <a:spLocks noChangeArrowheads="1"/>
              </p:cNvSpPr>
              <p:nvPr/>
            </p:nvSpPr>
            <p:spPr bwMode="auto">
              <a:xfrm>
                <a:off x="59" y="3737"/>
                <a:ext cx="92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a:solidFill>
                      <a:srgbClr val="000000"/>
                    </a:solidFill>
                    <a:latin typeface="Arial Narrow" charset="0"/>
                    <a:ea typeface="SimSun" charset="0"/>
                    <a:cs typeface="SimSun" charset="0"/>
                  </a:rPr>
                  <a:t> Personal Blessings </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to First </a:t>
                </a:r>
                <a:endParaRPr lang="en-US" altLang="zh-CN" sz="2000">
                  <a:solidFill>
                    <a:srgbClr val="000000"/>
                  </a:solidFill>
                  <a:latin typeface="Arial Narrow" charset="0"/>
                  <a:ea typeface="SimSun" charset="0"/>
                  <a:cs typeface="SimSun" charset="0"/>
                </a:endParaRPr>
              </a:p>
              <a:p>
                <a:pPr>
                  <a:tabLst>
                    <a:tab pos="2400300" algn="l"/>
                    <a:tab pos="5156200" algn="r"/>
                  </a:tabLst>
                </a:pPr>
                <a:r>
                  <a:rPr lang="en-US" altLang="zh-CN" sz="2000" b="1" i="1">
                    <a:solidFill>
                      <a:srgbClr val="000000"/>
                    </a:solidFill>
                    <a:latin typeface="Arial Narrow" charset="0"/>
                    <a:ea typeface="SimSun" charset="0"/>
                    <a:cs typeface="SimSun" charset="0"/>
                  </a:rPr>
                  <a:t>Recipient</a:t>
                </a:r>
                <a:endParaRPr lang="en-US" altLang="zh-CN" sz="2000">
                  <a:solidFill>
                    <a:srgbClr val="000000"/>
                  </a:solidFill>
                  <a:latin typeface="Arial Narrow" charset="0"/>
                  <a:ea typeface="SimSun" charset="0"/>
                  <a:cs typeface="SimSun" charset="0"/>
                </a:endParaRPr>
              </a:p>
            </p:txBody>
          </p:sp>
          <p:sp>
            <p:nvSpPr>
              <p:cNvPr id="215068" name="Rectangle 43"/>
              <p:cNvSpPr>
                <a:spLocks noChangeArrowheads="1"/>
              </p:cNvSpPr>
              <p:nvPr/>
            </p:nvSpPr>
            <p:spPr bwMode="auto">
              <a:xfrm>
                <a:off x="979" y="3737"/>
                <a:ext cx="1072"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Possessions &amp; name blessed, son, opposers disciplined</a:t>
                </a:r>
              </a:p>
            </p:txBody>
          </p:sp>
          <p:sp>
            <p:nvSpPr>
              <p:cNvPr id="215069" name="Rectangle 44"/>
              <p:cNvSpPr>
                <a:spLocks noChangeArrowheads="1"/>
              </p:cNvSpPr>
              <p:nvPr/>
            </p:nvSpPr>
            <p:spPr bwMode="auto">
              <a:xfrm>
                <a:off x="2051" y="3737"/>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Privilege of seeing Canaan from afar</a:t>
                </a:r>
              </a:p>
            </p:txBody>
          </p:sp>
          <p:sp>
            <p:nvSpPr>
              <p:cNvPr id="215070" name="Rectangle 45"/>
              <p:cNvSpPr>
                <a:spLocks noChangeArrowheads="1"/>
              </p:cNvSpPr>
              <p:nvPr/>
            </p:nvSpPr>
            <p:spPr bwMode="auto">
              <a:xfrm>
                <a:off x="3191" y="3737"/>
                <a:ext cx="10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Sons (“house”) never wiped out (Matt. 1:1-17)</a:t>
                </a:r>
              </a:p>
            </p:txBody>
          </p:sp>
          <p:sp>
            <p:nvSpPr>
              <p:cNvPr id="215071" name="Rectangle 46"/>
              <p:cNvSpPr>
                <a:spLocks noChangeArrowheads="1"/>
              </p:cNvSpPr>
              <p:nvPr/>
            </p:nvSpPr>
            <p:spPr bwMode="auto">
              <a:xfrm>
                <a:off x="4231" y="3737"/>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p>
            </p:txBody>
          </p:sp>
        </p:grpSp>
      </p:grpSp>
      <p:sp>
        <p:nvSpPr>
          <p:cNvPr id="50" name="Text Box 4"/>
          <p:cNvSpPr txBox="1">
            <a:spLocks noChangeArrowheads="1"/>
          </p:cNvSpPr>
          <p:nvPr/>
        </p:nvSpPr>
        <p:spPr bwMode="auto">
          <a:xfrm>
            <a:off x="8153400" y="-4763"/>
            <a:ext cx="990600" cy="400051"/>
          </a:xfrm>
          <a:prstGeom prst="rect">
            <a:avLst/>
          </a:prstGeom>
          <a:solidFill>
            <a:srgbClr val="000000"/>
          </a:solid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sz="2000" b="1" kern="0" dirty="0">
                <a:solidFill>
                  <a:srgbClr val="FFFFFF"/>
                </a:solidFill>
                <a:latin typeface="Arial"/>
                <a:ea typeface="+mn-ea"/>
                <a:cs typeface="Arial"/>
              </a:rPr>
              <a:t>52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16066" name="Group 4"/>
          <p:cNvGrpSpPr>
            <a:grpSpLocks/>
          </p:cNvGrpSpPr>
          <p:nvPr/>
        </p:nvGrpSpPr>
        <p:grpSpPr bwMode="auto">
          <a:xfrm>
            <a:off x="0" y="1524000"/>
            <a:ext cx="9144000" cy="5334000"/>
            <a:chOff x="61" y="1152"/>
            <a:chExt cx="5443" cy="3168"/>
          </a:xfrm>
        </p:grpSpPr>
        <p:grpSp>
          <p:nvGrpSpPr>
            <p:cNvPr id="216069" name="Group 5"/>
            <p:cNvGrpSpPr>
              <a:grpSpLocks/>
            </p:cNvGrpSpPr>
            <p:nvPr/>
          </p:nvGrpSpPr>
          <p:grpSpPr bwMode="auto">
            <a:xfrm>
              <a:off x="63" y="1152"/>
              <a:ext cx="5441" cy="306"/>
              <a:chOff x="0" y="1152"/>
              <a:chExt cx="6048" cy="306"/>
            </a:xfrm>
          </p:grpSpPr>
          <p:grpSp>
            <p:nvGrpSpPr>
              <p:cNvPr id="216091" name="Group 6"/>
              <p:cNvGrpSpPr>
                <a:grpSpLocks/>
              </p:cNvGrpSpPr>
              <p:nvPr/>
            </p:nvGrpSpPr>
            <p:grpSpPr bwMode="auto">
              <a:xfrm>
                <a:off x="0" y="1152"/>
                <a:ext cx="1063" cy="306"/>
                <a:chOff x="0" y="0"/>
                <a:chExt cx="754" cy="480"/>
              </a:xfrm>
            </p:grpSpPr>
            <p:sp>
              <p:nvSpPr>
                <p:cNvPr id="216104" name="Rectangle 7"/>
                <p:cNvSpPr>
                  <a:spLocks noChangeArrowheads="1"/>
                </p:cNvSpPr>
                <p:nvPr/>
              </p:nvSpPr>
              <p:spPr bwMode="auto">
                <a:xfrm>
                  <a:off x="0" y="0"/>
                  <a:ext cx="75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5" name="Rectangle 8"/>
                <p:cNvSpPr>
                  <a:spLocks noChangeArrowheads="1"/>
                </p:cNvSpPr>
                <p:nvPr/>
              </p:nvSpPr>
              <p:spPr bwMode="auto">
                <a:xfrm>
                  <a:off x="43" y="0"/>
                  <a:ext cx="668"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t>
                  </a:r>
                </a:p>
                <a:p>
                  <a:pPr algn="ctr">
                    <a:tabLst>
                      <a:tab pos="2400300" algn="l"/>
                      <a:tab pos="5156200" algn="r"/>
                    </a:tabLst>
                  </a:pPr>
                  <a:endParaRPr lang="en-US" sz="2000">
                    <a:solidFill>
                      <a:srgbClr val="000000"/>
                    </a:solidFill>
                    <a:latin typeface="Arial Narrow" charset="0"/>
                    <a:cs typeface="Times New Roman" charset="0"/>
                  </a:endParaRPr>
                </a:p>
              </p:txBody>
            </p:sp>
          </p:grpSp>
          <p:grpSp>
            <p:nvGrpSpPr>
              <p:cNvPr id="216092" name="Group 9"/>
              <p:cNvGrpSpPr>
                <a:grpSpLocks/>
              </p:cNvGrpSpPr>
              <p:nvPr/>
            </p:nvGrpSpPr>
            <p:grpSpPr bwMode="auto">
              <a:xfrm>
                <a:off x="1063" y="1152"/>
                <a:ext cx="1220" cy="306"/>
                <a:chOff x="754" y="0"/>
                <a:chExt cx="865" cy="480"/>
              </a:xfrm>
            </p:grpSpPr>
            <p:sp>
              <p:nvSpPr>
                <p:cNvPr id="216102" name="Rectangle 10"/>
                <p:cNvSpPr>
                  <a:spLocks noChangeArrowheads="1"/>
                </p:cNvSpPr>
                <p:nvPr/>
              </p:nvSpPr>
              <p:spPr bwMode="auto">
                <a:xfrm>
                  <a:off x="754" y="0"/>
                  <a:ext cx="865"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3" name="Rectangle 11"/>
                <p:cNvSpPr>
                  <a:spLocks noChangeArrowheads="1"/>
                </p:cNvSpPr>
                <p:nvPr/>
              </p:nvSpPr>
              <p:spPr bwMode="auto">
                <a:xfrm>
                  <a:off x="797" y="0"/>
                  <a:ext cx="779"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en-US" sz="2000" b="1">
                      <a:solidFill>
                        <a:srgbClr val="FFFFFF"/>
                      </a:solidFill>
                      <a:latin typeface="Arial Narrow" charset="0"/>
                      <a:cs typeface="Times New Roman" charset="0"/>
                    </a:rPr>
                    <a:t>Abrahamic</a:t>
                  </a:r>
                  <a:endParaRPr lang="en-US" sz="2000">
                    <a:solidFill>
                      <a:srgbClr val="000000"/>
                    </a:solidFill>
                    <a:latin typeface="Arial Narrow" charset="0"/>
                    <a:cs typeface="Times New Roman" charset="0"/>
                  </a:endParaRPr>
                </a:p>
              </p:txBody>
            </p:sp>
          </p:grpSp>
          <p:grpSp>
            <p:nvGrpSpPr>
              <p:cNvPr id="216093" name="Group 12"/>
              <p:cNvGrpSpPr>
                <a:grpSpLocks/>
              </p:cNvGrpSpPr>
              <p:nvPr/>
            </p:nvGrpSpPr>
            <p:grpSpPr bwMode="auto">
              <a:xfrm>
                <a:off x="2283" y="1152"/>
                <a:ext cx="1289" cy="306"/>
                <a:chOff x="1619" y="0"/>
                <a:chExt cx="914" cy="480"/>
              </a:xfrm>
            </p:grpSpPr>
            <p:sp>
              <p:nvSpPr>
                <p:cNvPr id="216100" name="Rectangle 13"/>
                <p:cNvSpPr>
                  <a:spLocks noChangeArrowheads="1"/>
                </p:cNvSpPr>
                <p:nvPr/>
              </p:nvSpPr>
              <p:spPr bwMode="auto">
                <a:xfrm>
                  <a:off x="1619" y="0"/>
                  <a:ext cx="91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1" name="Rectangle 14"/>
                <p:cNvSpPr>
                  <a:spLocks noChangeArrowheads="1"/>
                </p:cNvSpPr>
                <p:nvPr/>
              </p:nvSpPr>
              <p:spPr bwMode="auto">
                <a:xfrm>
                  <a:off x="1662" y="0"/>
                  <a:ext cx="828" cy="480"/>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000" b="1">
                      <a:solidFill>
                        <a:srgbClr val="FFFFFF"/>
                      </a:solidFill>
                      <a:latin typeface="Arial Narrow" charset="0"/>
                    </a:rPr>
                    <a:t>Land</a:t>
                  </a:r>
                  <a:endParaRPr lang="en-US" sz="2000">
                    <a:solidFill>
                      <a:srgbClr val="000000"/>
                    </a:solidFill>
                    <a:latin typeface="Arial Narrow" charset="0"/>
                  </a:endParaRPr>
                </a:p>
              </p:txBody>
            </p:sp>
          </p:grpSp>
          <p:grpSp>
            <p:nvGrpSpPr>
              <p:cNvPr id="216094" name="Group 15"/>
              <p:cNvGrpSpPr>
                <a:grpSpLocks/>
              </p:cNvGrpSpPr>
              <p:nvPr/>
            </p:nvGrpSpPr>
            <p:grpSpPr bwMode="auto">
              <a:xfrm>
                <a:off x="3572" y="1152"/>
                <a:ext cx="1187" cy="306"/>
                <a:chOff x="2533" y="0"/>
                <a:chExt cx="842" cy="480"/>
              </a:xfrm>
            </p:grpSpPr>
            <p:sp>
              <p:nvSpPr>
                <p:cNvPr id="216098" name="Rectangle 16"/>
                <p:cNvSpPr>
                  <a:spLocks noChangeArrowheads="1"/>
                </p:cNvSpPr>
                <p:nvPr/>
              </p:nvSpPr>
              <p:spPr bwMode="auto">
                <a:xfrm>
                  <a:off x="2533" y="0"/>
                  <a:ext cx="842"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099" name="Rectangle 17"/>
                <p:cNvSpPr>
                  <a:spLocks noChangeArrowheads="1"/>
                </p:cNvSpPr>
                <p:nvPr/>
              </p:nvSpPr>
              <p:spPr bwMode="auto">
                <a:xfrm>
                  <a:off x="2576" y="0"/>
                  <a:ext cx="756" cy="480"/>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000" b="1">
                      <a:solidFill>
                        <a:srgbClr val="FFFFFF"/>
                      </a:solidFill>
                      <a:latin typeface="Arial Narrow" charset="0"/>
                    </a:rPr>
                    <a:t>Davidic</a:t>
                  </a:r>
                  <a:endParaRPr lang="en-US" sz="2000">
                    <a:solidFill>
                      <a:srgbClr val="000000"/>
                    </a:solidFill>
                    <a:latin typeface="Arial Narrow" charset="0"/>
                  </a:endParaRPr>
                </a:p>
              </p:txBody>
            </p:sp>
          </p:grpSp>
          <p:grpSp>
            <p:nvGrpSpPr>
              <p:cNvPr id="216095" name="Group 18"/>
              <p:cNvGrpSpPr>
                <a:grpSpLocks/>
              </p:cNvGrpSpPr>
              <p:nvPr/>
            </p:nvGrpSpPr>
            <p:grpSpPr bwMode="auto">
              <a:xfrm>
                <a:off x="4759" y="1152"/>
                <a:ext cx="1289" cy="306"/>
                <a:chOff x="3375" y="0"/>
                <a:chExt cx="914" cy="480"/>
              </a:xfrm>
            </p:grpSpPr>
            <p:sp>
              <p:nvSpPr>
                <p:cNvPr id="216096" name="Rectangle 19"/>
                <p:cNvSpPr>
                  <a:spLocks noChangeArrowheads="1"/>
                </p:cNvSpPr>
                <p:nvPr/>
              </p:nvSpPr>
              <p:spPr bwMode="auto">
                <a:xfrm>
                  <a:off x="3375" y="0"/>
                  <a:ext cx="91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097" name="Rectangle 20"/>
                <p:cNvSpPr>
                  <a:spLocks noChangeArrowheads="1"/>
                </p:cNvSpPr>
                <p:nvPr/>
              </p:nvSpPr>
              <p:spPr bwMode="auto">
                <a:xfrm>
                  <a:off x="3418" y="0"/>
                  <a:ext cx="828"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en-US" sz="2000" b="1">
                      <a:solidFill>
                        <a:srgbClr val="FFFFFF"/>
                      </a:solidFill>
                      <a:latin typeface="Arial Narrow" charset="0"/>
                      <a:cs typeface="Times New Roman" charset="0"/>
                    </a:rPr>
                    <a:t>New</a:t>
                  </a:r>
                  <a:endParaRPr lang="en-US" sz="2000">
                    <a:solidFill>
                      <a:srgbClr val="000000"/>
                    </a:solidFill>
                    <a:latin typeface="Arial Narrow" charset="0"/>
                    <a:cs typeface="Times New Roman" charset="0"/>
                  </a:endParaRPr>
                </a:p>
              </p:txBody>
            </p:sp>
          </p:grpSp>
        </p:grpSp>
        <p:grpSp>
          <p:nvGrpSpPr>
            <p:cNvPr id="216070" name="Group 21"/>
            <p:cNvGrpSpPr>
              <a:grpSpLocks/>
            </p:cNvGrpSpPr>
            <p:nvPr/>
          </p:nvGrpSpPr>
          <p:grpSpPr bwMode="auto">
            <a:xfrm>
              <a:off x="61" y="1458"/>
              <a:ext cx="5441" cy="2862"/>
              <a:chOff x="61" y="1458"/>
              <a:chExt cx="5441" cy="2862"/>
            </a:xfrm>
          </p:grpSpPr>
          <p:sp>
            <p:nvSpPr>
              <p:cNvPr id="216071" name="Rectangle 22"/>
              <p:cNvSpPr>
                <a:spLocks noChangeArrowheads="1"/>
              </p:cNvSpPr>
              <p:nvPr/>
            </p:nvSpPr>
            <p:spPr bwMode="auto">
              <a:xfrm>
                <a:off x="61" y="1458"/>
                <a:ext cx="942"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 National</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Blessings</a:t>
                </a:r>
                <a:endParaRPr lang="en-US" sz="2000">
                  <a:solidFill>
                    <a:srgbClr val="000000"/>
                  </a:solidFill>
                  <a:latin typeface="Arial Narrow" charset="0"/>
                  <a:cs typeface="Times New Roman" charset="0"/>
                </a:endParaRPr>
              </a:p>
            </p:txBody>
          </p:sp>
          <p:sp>
            <p:nvSpPr>
              <p:cNvPr id="216072" name="Rectangle 23"/>
              <p:cNvSpPr>
                <a:spLocks noChangeArrowheads="1"/>
              </p:cNvSpPr>
              <p:nvPr/>
            </p:nvSpPr>
            <p:spPr bwMode="auto">
              <a:xfrm>
                <a:off x="1003" y="1458"/>
                <a:ext cx="1098"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 great nation would come from Abraham</a:t>
                </a:r>
              </a:p>
            </p:txBody>
          </p:sp>
          <p:sp>
            <p:nvSpPr>
              <p:cNvPr id="216073" name="Rectangle 24"/>
              <p:cNvSpPr>
                <a:spLocks noChangeArrowheads="1"/>
              </p:cNvSpPr>
              <p:nvPr/>
            </p:nvSpPr>
            <p:spPr bwMode="auto">
              <a:xfrm>
                <a:off x="2101" y="1458"/>
                <a:ext cx="1168"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en-US" sz="2000">
                    <a:solidFill>
                      <a:srgbClr val="000000"/>
                    </a:solidFill>
                    <a:latin typeface="Arial Narrow" charset="0"/>
                    <a:cs typeface="Times New Roman" charset="0"/>
                  </a:rPr>
                  <a:t> Reproof (exile)</a:t>
                </a:r>
              </a:p>
              <a:p>
                <a:pPr algn="ctr">
                  <a:lnSpc>
                    <a:spcPct val="70000"/>
                  </a:lnSpc>
                  <a:tabLst>
                    <a:tab pos="2400300" algn="l"/>
                    <a:tab pos="5156200" algn="r"/>
                  </a:tabLst>
                </a:pPr>
                <a:r>
                  <a:rPr lang="en-US" sz="2000">
                    <a:solidFill>
                      <a:srgbClr val="000000"/>
                    </a:solidFill>
                    <a:latin typeface="Arial Narrow" charset="0"/>
                    <a:cs typeface="Times New Roman" charset="0"/>
                  </a:rPr>
                  <a:t>Regathering</a:t>
                </a:r>
              </a:p>
              <a:p>
                <a:pPr algn="ctr">
                  <a:lnSpc>
                    <a:spcPct val="70000"/>
                  </a:lnSpc>
                  <a:tabLst>
                    <a:tab pos="2400300" algn="l"/>
                    <a:tab pos="5156200" algn="r"/>
                  </a:tabLst>
                </a:pPr>
                <a:r>
                  <a:rPr lang="en-US" sz="2000">
                    <a:solidFill>
                      <a:srgbClr val="000000"/>
                    </a:solidFill>
                    <a:latin typeface="Arial Narrow" charset="0"/>
                    <a:cs typeface="Times New Roman" charset="0"/>
                  </a:rPr>
                  <a:t>Reunited </a:t>
                </a:r>
              </a:p>
              <a:p>
                <a:pPr algn="ctr">
                  <a:lnSpc>
                    <a:spcPct val="70000"/>
                  </a:lnSpc>
                  <a:tabLst>
                    <a:tab pos="2400300" algn="l"/>
                    <a:tab pos="5156200" algn="r"/>
                  </a:tabLst>
                </a:pPr>
                <a:r>
                  <a:rPr lang="en-US" sz="2000">
                    <a:solidFill>
                      <a:srgbClr val="000000"/>
                    </a:solidFill>
                    <a:latin typeface="Arial Narrow" charset="0"/>
                    <a:cs typeface="Times New Roman" charset="0"/>
                  </a:rPr>
                  <a:t>(Isa. 11:11-16)</a:t>
                </a:r>
              </a:p>
              <a:p>
                <a:pPr algn="ctr">
                  <a:lnSpc>
                    <a:spcPct val="70000"/>
                  </a:lnSpc>
                  <a:tabLst>
                    <a:tab pos="2400300" algn="l"/>
                    <a:tab pos="5156200" algn="r"/>
                  </a:tabLst>
                </a:pPr>
                <a:r>
                  <a:rPr lang="en-US" sz="2000">
                    <a:solidFill>
                      <a:srgbClr val="000000"/>
                    </a:solidFill>
                    <a:latin typeface="Arial Narrow" charset="0"/>
                    <a:cs typeface="Times New Roman" charset="0"/>
                  </a:rPr>
                  <a:t>Repentance</a:t>
                </a:r>
              </a:p>
              <a:p>
                <a:pPr algn="ctr">
                  <a:lnSpc>
                    <a:spcPct val="70000"/>
                  </a:lnSpc>
                  <a:tabLst>
                    <a:tab pos="2400300" algn="l"/>
                    <a:tab pos="5156200" algn="r"/>
                  </a:tabLst>
                </a:pPr>
                <a:r>
                  <a:rPr lang="en-US" sz="2000">
                    <a:solidFill>
                      <a:srgbClr val="000000"/>
                    </a:solidFill>
                    <a:latin typeface="Arial Narrow" charset="0"/>
                    <a:cs typeface="Times New Roman" charset="0"/>
                  </a:rPr>
                  <a:t>Restored land</a:t>
                </a:r>
              </a:p>
              <a:p>
                <a:pPr algn="ctr">
                  <a:lnSpc>
                    <a:spcPct val="70000"/>
                  </a:lnSpc>
                  <a:tabLst>
                    <a:tab pos="2400300" algn="l"/>
                    <a:tab pos="5156200" algn="r"/>
                  </a:tabLst>
                </a:pPr>
                <a:r>
                  <a:rPr lang="en-US" sz="2000">
                    <a:solidFill>
                      <a:srgbClr val="000000"/>
                    </a:solidFill>
                    <a:latin typeface="Arial Narrow" charset="0"/>
                    <a:cs typeface="Times New Roman" charset="0"/>
                  </a:rPr>
                  <a:t>prosperity</a:t>
                </a:r>
              </a:p>
            </p:txBody>
          </p:sp>
          <p:sp>
            <p:nvSpPr>
              <p:cNvPr id="216074" name="Rectangle 25"/>
              <p:cNvSpPr>
                <a:spLocks noChangeArrowheads="1"/>
              </p:cNvSpPr>
              <p:nvPr/>
            </p:nvSpPr>
            <p:spPr bwMode="auto">
              <a:xfrm>
                <a:off x="3269" y="1458"/>
                <a:ext cx="1066"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en-US" sz="2000">
                    <a:solidFill>
                      <a:srgbClr val="000000"/>
                    </a:solidFill>
                    <a:latin typeface="Arial Narrow" charset="0"/>
                    <a:cs typeface="Times New Roman" charset="0"/>
                  </a:rPr>
                  <a:t>Temple (via son)</a:t>
                </a:r>
              </a:p>
              <a:p>
                <a:pPr algn="ctr">
                  <a:lnSpc>
                    <a:spcPct val="70000"/>
                  </a:lnSpc>
                  <a:tabLst>
                    <a:tab pos="2400300" algn="l"/>
                    <a:tab pos="5156200" algn="r"/>
                  </a:tabLst>
                </a:pPr>
                <a:r>
                  <a:rPr lang="en-US" sz="2000">
                    <a:solidFill>
                      <a:srgbClr val="000000"/>
                    </a:solidFill>
                    <a:latin typeface="Arial Narrow" charset="0"/>
                    <a:cs typeface="Times New Roman" charset="0"/>
                  </a:rPr>
                  <a:t>Righteous king to rule (a Davidic descendant) over a kingdom where Israel prominent (Isa. 11:1-5)</a:t>
                </a:r>
              </a:p>
            </p:txBody>
          </p:sp>
          <p:sp>
            <p:nvSpPr>
              <p:cNvPr id="216075" name="Rectangle 26"/>
              <p:cNvSpPr>
                <a:spLocks noChangeArrowheads="1"/>
              </p:cNvSpPr>
              <p:nvPr/>
            </p:nvSpPr>
            <p:spPr bwMode="auto">
              <a:xfrm>
                <a:off x="4335" y="1458"/>
                <a:ext cx="1167"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en-US" sz="2000">
                    <a:solidFill>
                      <a:srgbClr val="000000"/>
                    </a:solidFill>
                    <a:latin typeface="Arial Narrow" charset="0"/>
                    <a:cs typeface="Times New Roman" charset="0"/>
                  </a:rPr>
                  <a:t>Reuniting of Israel </a:t>
                </a:r>
              </a:p>
              <a:p>
                <a:pPr algn="ctr">
                  <a:lnSpc>
                    <a:spcPct val="70000"/>
                  </a:lnSpc>
                  <a:tabLst>
                    <a:tab pos="2400300" algn="l"/>
                    <a:tab pos="5156200" algn="r"/>
                  </a:tabLst>
                </a:pPr>
                <a:r>
                  <a:rPr lang="en-US" sz="2000">
                    <a:solidFill>
                      <a:srgbClr val="000000"/>
                    </a:solidFill>
                    <a:latin typeface="Arial Narrow" charset="0"/>
                    <a:cs typeface="Times New Roman" charset="0"/>
                  </a:rPr>
                  <a:t>    and Judah</a:t>
                </a:r>
              </a:p>
              <a:p>
                <a:pPr algn="ctr">
                  <a:lnSpc>
                    <a:spcPct val="70000"/>
                  </a:lnSpc>
                  <a:tabLst>
                    <a:tab pos="2400300" algn="l"/>
                    <a:tab pos="5156200" algn="r"/>
                  </a:tabLst>
                </a:pPr>
                <a:r>
                  <a:rPr lang="en-US" sz="2000">
                    <a:solidFill>
                      <a:srgbClr val="000000"/>
                    </a:solidFill>
                    <a:latin typeface="Arial Narrow" charset="0"/>
                    <a:cs typeface="Times New Roman" charset="0"/>
                  </a:rPr>
                  <a:t>Forgiveness</a:t>
                </a:r>
              </a:p>
              <a:p>
                <a:pPr algn="ctr">
                  <a:lnSpc>
                    <a:spcPct val="70000"/>
                  </a:lnSpc>
                  <a:tabLst>
                    <a:tab pos="2400300" algn="l"/>
                    <a:tab pos="5156200" algn="r"/>
                  </a:tabLst>
                </a:pPr>
                <a:r>
                  <a:rPr lang="en-US" sz="2000">
                    <a:solidFill>
                      <a:srgbClr val="000000"/>
                    </a:solidFill>
                    <a:latin typeface="Arial Narrow" charset="0"/>
                    <a:cs typeface="Times New Roman" charset="0"/>
                  </a:rPr>
                  <a:t>Indwelling Spirit</a:t>
                </a:r>
              </a:p>
              <a:p>
                <a:pPr algn="ctr">
                  <a:lnSpc>
                    <a:spcPct val="70000"/>
                  </a:lnSpc>
                  <a:tabLst>
                    <a:tab pos="2400300" algn="l"/>
                    <a:tab pos="5156200" algn="r"/>
                  </a:tabLst>
                </a:pPr>
                <a:r>
                  <a:rPr lang="en-US" sz="2000">
                    <a:solidFill>
                      <a:srgbClr val="000000"/>
                    </a:solidFill>
                    <a:latin typeface="Arial Narrow" charset="0"/>
                    <a:cs typeface="Times New Roman" charset="0"/>
                  </a:rPr>
                  <a:t>New heart </a:t>
                </a:r>
              </a:p>
              <a:p>
                <a:pPr algn="ctr">
                  <a:lnSpc>
                    <a:spcPct val="70000"/>
                  </a:lnSpc>
                  <a:tabLst>
                    <a:tab pos="2400300" algn="l"/>
                    <a:tab pos="5156200" algn="r"/>
                  </a:tabLst>
                </a:pPr>
                <a:r>
                  <a:rPr lang="en-US" sz="2000">
                    <a:solidFill>
                      <a:srgbClr val="000000"/>
                    </a:solidFill>
                    <a:latin typeface="Arial Narrow" charset="0"/>
                    <a:cs typeface="Times New Roman" charset="0"/>
                  </a:rPr>
                  <a:t>100% Christian</a:t>
                </a:r>
              </a:p>
              <a:p>
                <a:pPr algn="ctr">
                  <a:lnSpc>
                    <a:spcPct val="70000"/>
                  </a:lnSpc>
                  <a:tabLst>
                    <a:tab pos="2400300" algn="l"/>
                    <a:tab pos="5156200" algn="r"/>
                  </a:tabLst>
                </a:pPr>
                <a:r>
                  <a:rPr lang="en-US" sz="2000">
                    <a:solidFill>
                      <a:srgbClr val="000000"/>
                    </a:solidFill>
                    <a:latin typeface="Arial Narrow" charset="0"/>
                    <a:cs typeface="Times New Roman" charset="0"/>
                  </a:rPr>
                  <a:t>(Ezek. 36:25-38)</a:t>
                </a:r>
              </a:p>
            </p:txBody>
          </p:sp>
          <p:sp>
            <p:nvSpPr>
              <p:cNvPr id="216076" name="Rectangle 27"/>
              <p:cNvSpPr>
                <a:spLocks noChangeArrowheads="1"/>
              </p:cNvSpPr>
              <p:nvPr/>
            </p:nvSpPr>
            <p:spPr bwMode="auto">
              <a:xfrm>
                <a:off x="61" y="2449"/>
                <a:ext cx="942"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 Universal</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Blessings</a:t>
                </a:r>
                <a:endParaRPr lang="en-US" sz="2000">
                  <a:solidFill>
                    <a:srgbClr val="000000"/>
                  </a:solidFill>
                  <a:latin typeface="Arial Narrow" charset="0"/>
                  <a:cs typeface="Times New Roman" charset="0"/>
                </a:endParaRPr>
              </a:p>
            </p:txBody>
          </p:sp>
          <p:sp>
            <p:nvSpPr>
              <p:cNvPr id="216077" name="Rectangle 28"/>
              <p:cNvSpPr>
                <a:spLocks noChangeArrowheads="1"/>
              </p:cNvSpPr>
              <p:nvPr/>
            </p:nvSpPr>
            <p:spPr bwMode="auto">
              <a:xfrm>
                <a:off x="1003" y="2449"/>
                <a:ext cx="1098"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All nations blessed through Christ</a:t>
                </a:r>
              </a:p>
            </p:txBody>
          </p:sp>
          <p:sp>
            <p:nvSpPr>
              <p:cNvPr id="216078" name="Rectangle 29"/>
              <p:cNvSpPr>
                <a:spLocks noChangeArrowheads="1"/>
              </p:cNvSpPr>
              <p:nvPr/>
            </p:nvSpPr>
            <p:spPr bwMode="auto">
              <a:xfrm>
                <a:off x="2101" y="2449"/>
                <a:ext cx="1168"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World blessed via visiting Jerusalem (Zech. 14:16-19)</a:t>
                </a:r>
              </a:p>
            </p:txBody>
          </p:sp>
          <p:sp>
            <p:nvSpPr>
              <p:cNvPr id="216079" name="Rectangle 30"/>
              <p:cNvSpPr>
                <a:spLocks noChangeArrowheads="1"/>
              </p:cNvSpPr>
              <p:nvPr/>
            </p:nvSpPr>
            <p:spPr bwMode="auto">
              <a:xfrm>
                <a:off x="3269" y="2449"/>
                <a:ext cx="1066"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Kingdom (political rule over entire world)</a:t>
                </a:r>
              </a:p>
            </p:txBody>
          </p:sp>
          <p:sp>
            <p:nvSpPr>
              <p:cNvPr id="216080" name="Rectangle 31"/>
              <p:cNvSpPr>
                <a:spLocks noChangeArrowheads="1"/>
              </p:cNvSpPr>
              <p:nvPr/>
            </p:nvSpPr>
            <p:spPr bwMode="auto">
              <a:xfrm>
                <a:off x="4335" y="2449"/>
                <a:ext cx="1167"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t>
                </a:r>
              </a:p>
              <a:p>
                <a:pPr algn="ctr">
                  <a:tabLst>
                    <a:tab pos="2400300" algn="l"/>
                    <a:tab pos="5156200" algn="r"/>
                  </a:tabLst>
                </a:pPr>
                <a:r>
                  <a:rPr lang="en-US" sz="2000">
                    <a:solidFill>
                      <a:srgbClr val="000000"/>
                    </a:solidFill>
                    <a:latin typeface="Arial Narrow" charset="0"/>
                    <a:cs typeface="Times New Roman" charset="0"/>
                  </a:rPr>
                  <a:t>All the world evangelised</a:t>
                </a:r>
              </a:p>
              <a:p>
                <a:pPr algn="ctr">
                  <a:tabLst>
                    <a:tab pos="2400300" algn="l"/>
                    <a:tab pos="5156200" algn="r"/>
                  </a:tabLst>
                </a:pPr>
                <a:endParaRPr lang="en-US" sz="2000">
                  <a:solidFill>
                    <a:srgbClr val="000000"/>
                  </a:solidFill>
                  <a:latin typeface="Arial Narrow" charset="0"/>
                  <a:cs typeface="Times New Roman" charset="0"/>
                </a:endParaRPr>
              </a:p>
            </p:txBody>
          </p:sp>
          <p:sp>
            <p:nvSpPr>
              <p:cNvPr id="216081" name="Rectangle 32"/>
              <p:cNvSpPr>
                <a:spLocks noChangeArrowheads="1"/>
              </p:cNvSpPr>
              <p:nvPr/>
            </p:nvSpPr>
            <p:spPr bwMode="auto">
              <a:xfrm>
                <a:off x="61" y="2999"/>
                <a:ext cx="942"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Present (Partial) Fulfillment</a:t>
                </a:r>
                <a:endParaRPr lang="en-US" sz="2000">
                  <a:solidFill>
                    <a:srgbClr val="000000"/>
                  </a:solidFill>
                  <a:latin typeface="Arial Narrow" charset="0"/>
                  <a:cs typeface="Times New Roman" charset="0"/>
                </a:endParaRPr>
              </a:p>
            </p:txBody>
          </p:sp>
          <p:sp>
            <p:nvSpPr>
              <p:cNvPr id="216082" name="Rectangle 33"/>
              <p:cNvSpPr>
                <a:spLocks noChangeArrowheads="1"/>
              </p:cNvSpPr>
              <p:nvPr/>
            </p:nvSpPr>
            <p:spPr bwMode="auto">
              <a:xfrm>
                <a:off x="968" y="2999"/>
                <a:ext cx="1144"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Church as spiritual seed of Abraham (Gal. 3:5)</a:t>
                </a:r>
              </a:p>
            </p:txBody>
          </p:sp>
          <p:sp>
            <p:nvSpPr>
              <p:cNvPr id="216083" name="Rectangle 34"/>
              <p:cNvSpPr>
                <a:spLocks noChangeArrowheads="1"/>
              </p:cNvSpPr>
              <p:nvPr/>
            </p:nvSpPr>
            <p:spPr bwMode="auto">
              <a:xfrm>
                <a:off x="2101" y="2999"/>
                <a:ext cx="1168"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Regathering &amp; rebirth of modern Israel (Ezek. 37:7-8)</a:t>
                </a:r>
              </a:p>
            </p:txBody>
          </p:sp>
          <p:sp>
            <p:nvSpPr>
              <p:cNvPr id="216084" name="Rectangle 35"/>
              <p:cNvSpPr>
                <a:spLocks noChangeArrowheads="1"/>
              </p:cNvSpPr>
              <p:nvPr/>
            </p:nvSpPr>
            <p:spPr bwMode="auto">
              <a:xfrm>
                <a:off x="3269" y="2999"/>
                <a:ext cx="1066"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Church as spiritual temple &amp; Christ awaits rule</a:t>
                </a:r>
              </a:p>
            </p:txBody>
          </p:sp>
          <p:sp>
            <p:nvSpPr>
              <p:cNvPr id="216085" name="Rectangle 36"/>
              <p:cNvSpPr>
                <a:spLocks noChangeArrowheads="1"/>
              </p:cNvSpPr>
              <p:nvPr/>
            </p:nvSpPr>
            <p:spPr bwMode="auto">
              <a:xfrm>
                <a:off x="4335" y="2999"/>
                <a:ext cx="1167"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Law abolished, forgiveness, new nature and Spirit indwelling</a:t>
                </a:r>
              </a:p>
            </p:txBody>
          </p:sp>
          <p:sp>
            <p:nvSpPr>
              <p:cNvPr id="216086" name="Rectangle 37"/>
              <p:cNvSpPr>
                <a:spLocks noChangeArrowheads="1"/>
              </p:cNvSpPr>
              <p:nvPr/>
            </p:nvSpPr>
            <p:spPr bwMode="auto">
              <a:xfrm>
                <a:off x="61" y="3696"/>
                <a:ext cx="942"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b="1" i="1">
                    <a:solidFill>
                      <a:srgbClr val="000000"/>
                    </a:solidFill>
                    <a:latin typeface="Arial Narrow" charset="0"/>
                    <a:cs typeface="Times New Roman" charset="0"/>
                  </a:rPr>
                  <a:t>Future </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(Full)</a:t>
                </a:r>
                <a:endParaRPr lang="en-US" sz="2000">
                  <a:solidFill>
                    <a:srgbClr val="000000"/>
                  </a:solidFill>
                  <a:latin typeface="Arial Narrow" charset="0"/>
                  <a:cs typeface="Times New Roman" charset="0"/>
                </a:endParaRPr>
              </a:p>
              <a:p>
                <a:pPr algn="ctr">
                  <a:tabLst>
                    <a:tab pos="2400300" algn="l"/>
                    <a:tab pos="5156200" algn="r"/>
                  </a:tabLst>
                </a:pPr>
                <a:r>
                  <a:rPr lang="en-US" sz="2000" b="1" i="1">
                    <a:solidFill>
                      <a:srgbClr val="000000"/>
                    </a:solidFill>
                    <a:latin typeface="Arial Narrow" charset="0"/>
                    <a:cs typeface="Times New Roman" charset="0"/>
                  </a:rPr>
                  <a:t>Fulfillment</a:t>
                </a:r>
                <a:endParaRPr lang="en-US" sz="2000">
                  <a:solidFill>
                    <a:srgbClr val="000000"/>
                  </a:solidFill>
                  <a:latin typeface="Arial Narrow" charset="0"/>
                  <a:cs typeface="Times New Roman" charset="0"/>
                </a:endParaRPr>
              </a:p>
            </p:txBody>
          </p:sp>
          <p:sp>
            <p:nvSpPr>
              <p:cNvPr id="216087" name="Rectangle 38"/>
              <p:cNvSpPr>
                <a:spLocks noChangeArrowheads="1"/>
              </p:cNvSpPr>
              <p:nvPr/>
            </p:nvSpPr>
            <p:spPr bwMode="auto">
              <a:xfrm>
                <a:off x="1003" y="3696"/>
                <a:ext cx="1098"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All 4 covenants fulfilled in the millennial kingdom</a:t>
                </a:r>
              </a:p>
            </p:txBody>
          </p:sp>
          <p:sp>
            <p:nvSpPr>
              <p:cNvPr id="216088" name="Rectangle 39"/>
              <p:cNvSpPr>
                <a:spLocks noChangeArrowheads="1"/>
              </p:cNvSpPr>
              <p:nvPr/>
            </p:nvSpPr>
            <p:spPr bwMode="auto">
              <a:xfrm>
                <a:off x="2101" y="3696"/>
                <a:ext cx="1168"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Israel given full borders (Ezek. 37:8-28; 47–48)</a:t>
                </a:r>
              </a:p>
            </p:txBody>
          </p:sp>
          <p:sp>
            <p:nvSpPr>
              <p:cNvPr id="216089" name="Rectangle 40"/>
              <p:cNvSpPr>
                <a:spLocks noChangeArrowheads="1"/>
              </p:cNvSpPr>
              <p:nvPr/>
            </p:nvSpPr>
            <p:spPr bwMode="auto">
              <a:xfrm>
                <a:off x="3269" y="3696"/>
                <a:ext cx="1066"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Christ rules world (Isa. 2, 11) with saints (Rev. 5:10)</a:t>
                </a:r>
              </a:p>
            </p:txBody>
          </p:sp>
          <p:sp>
            <p:nvSpPr>
              <p:cNvPr id="216090" name="Rectangle 41"/>
              <p:cNvSpPr>
                <a:spLocks noChangeArrowheads="1"/>
              </p:cNvSpPr>
              <p:nvPr/>
            </p:nvSpPr>
            <p:spPr bwMode="auto">
              <a:xfrm>
                <a:off x="4335" y="3696"/>
                <a:ext cx="1167"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World 100% </a:t>
                </a:r>
              </a:p>
              <a:p>
                <a:pPr algn="ctr">
                  <a:tabLst>
                    <a:tab pos="2400300" algn="l"/>
                    <a:tab pos="5156200" algn="r"/>
                  </a:tabLst>
                </a:pPr>
                <a:r>
                  <a:rPr lang="en-US" sz="2000">
                    <a:solidFill>
                      <a:srgbClr val="000000"/>
                    </a:solidFill>
                    <a:latin typeface="Arial Narrow" charset="0"/>
                    <a:cs typeface="Times New Roman" charset="0"/>
                  </a:rPr>
                  <a:t>Christian and Israel/Judah reunited</a:t>
                </a:r>
              </a:p>
            </p:txBody>
          </p:sp>
        </p:grpSp>
      </p:grpSp>
      <p:sp>
        <p:nvSpPr>
          <p:cNvPr id="216067" name="Rectangle 42"/>
          <p:cNvSpPr>
            <a:spLocks noGrp="1" noChangeArrowheads="1"/>
          </p:cNvSpPr>
          <p:nvPr>
            <p:ph type="title"/>
          </p:nvPr>
        </p:nvSpPr>
        <p:spPr>
          <a:xfrm>
            <a:off x="0" y="738188"/>
            <a:ext cx="9144000" cy="785812"/>
          </a:xfrm>
          <a:solidFill>
            <a:schemeClr val="tx1"/>
          </a:solidFill>
        </p:spPr>
        <p:txBody>
          <a:bodyPr/>
          <a:lstStyle/>
          <a:p>
            <a:pPr algn="ctr" eaLnBrk="1" hangingPunct="1"/>
            <a:r>
              <a:rPr lang="en-US" altLang="zh-CN" b="1">
                <a:solidFill>
                  <a:srgbClr val="FFFFFF"/>
                </a:solidFill>
                <a:latin typeface="Impact" charset="0"/>
                <a:ea typeface="SimSun" charset="0"/>
                <a:cs typeface="SimSun" charset="0"/>
              </a:rPr>
              <a:t>Covenant Contrasts</a:t>
            </a:r>
            <a:endParaRPr lang="en-US">
              <a:latin typeface="Helvetica" charset="0"/>
              <a:ea typeface="ＭＳ Ｐゴシック" charset="0"/>
              <a:cs typeface="ＭＳ Ｐゴシック" charset="0"/>
            </a:endParaRPr>
          </a:p>
        </p:txBody>
      </p:sp>
      <p:sp>
        <p:nvSpPr>
          <p:cNvPr id="46" name="Text Box 4"/>
          <p:cNvSpPr txBox="1">
            <a:spLocks noChangeArrowheads="1"/>
          </p:cNvSpPr>
          <p:nvPr/>
        </p:nvSpPr>
        <p:spPr bwMode="auto">
          <a:xfrm>
            <a:off x="8153400" y="-4763"/>
            <a:ext cx="990600" cy="400051"/>
          </a:xfrm>
          <a:prstGeom prst="rect">
            <a:avLst/>
          </a:prstGeom>
          <a:solidFill>
            <a:srgbClr val="000000"/>
          </a:solid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sz="2000" b="1" kern="0" dirty="0">
                <a:solidFill>
                  <a:srgbClr val="FFFFFF"/>
                </a:solidFill>
                <a:latin typeface="Arial"/>
                <a:ea typeface="+mn-ea"/>
                <a:cs typeface="Arial"/>
              </a:rPr>
              <a:t>52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sp>
        <p:nvSpPr>
          <p:cNvPr id="217090" name="Text Box 2"/>
          <p:cNvSpPr txBox="1">
            <a:spLocks noChangeArrowheads="1"/>
          </p:cNvSpPr>
          <p:nvPr/>
        </p:nvSpPr>
        <p:spPr bwMode="auto">
          <a:xfrm>
            <a:off x="8502672" y="76200"/>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000000"/>
                </a:solidFill>
                <a:latin typeface="Arial" charset="0"/>
                <a:cs typeface="Arial" charset="0"/>
              </a:rPr>
              <a:t>53</a:t>
            </a:r>
            <a:endParaRPr lang="en-US" sz="2000" b="1">
              <a:solidFill>
                <a:srgbClr val="000000"/>
              </a:solidFill>
              <a:latin typeface="Arial" charset="0"/>
              <a:cs typeface="Arial" charset="0"/>
            </a:endParaRPr>
          </a:p>
        </p:txBody>
      </p:sp>
      <p:graphicFrame>
        <p:nvGraphicFramePr>
          <p:cNvPr id="7172" name="Group 4"/>
          <p:cNvGraphicFramePr>
            <a:graphicFrameLocks noGrp="1"/>
          </p:cNvGraphicFramePr>
          <p:nvPr/>
        </p:nvGraphicFramePr>
        <p:xfrm>
          <a:off x="152400" y="641350"/>
          <a:ext cx="8839200" cy="6130925"/>
        </p:xfrm>
        <a:graphic>
          <a:graphicData uri="http://schemas.openxmlformats.org/drawingml/2006/table">
            <a:tbl>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70038">
                  <a:extLst>
                    <a:ext uri="{9D8B030D-6E8A-4147-A177-3AD203B41FA5}">
                      <a16:colId xmlns:a16="http://schemas.microsoft.com/office/drawing/2014/main" val="20002"/>
                    </a:ext>
                  </a:extLst>
                </a:gridCol>
                <a:gridCol w="1630362">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bg1"/>
                          </a:solidFill>
                          <a:effectLst/>
                          <a:latin typeface="Arial" charset="0"/>
                          <a:ea typeface="ＭＳ Ｐゴシック" charset="0"/>
                          <a:cs typeface="Arial" charset="0"/>
                        </a:rPr>
                        <a:t>Covenant</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Definition</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Promise</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Fulfillment</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Sign</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79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Noahic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Unconditional promise not to flood earth again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9:12-17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SimSun" charset="0"/>
                        <a:cs typeface="SimSun"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No more sea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(Rev. 21:1)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Rainbow</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 9:12-17)</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Abrahamic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to provide Israel a land, rule, and spiritual blessing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12:1-3; </a:t>
                      </a:r>
                      <a:endParaRPr kumimoji="0" lang="en-US" altLang="zh-CN" sz="1600" b="1" i="0" u="none" strike="noStrike" cap="none" normalizeH="0" baseline="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15:13-18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Continues at present (Gal. 3:17) but Israel still has a future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11:25-27)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Circumcision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 17:11)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Mosaic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Conditional stipulations for blessing on Israel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Exod. 19</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t>
                      </a:r>
                      <a:r>
                        <a:rPr kumimoji="0" lang="en-US" sz="1600" b="1" i="0" u="none" strike="noStrike" cap="none" normalizeH="0" baseline="0">
                          <a:ln>
                            <a:noFill/>
                          </a:ln>
                          <a:solidFill>
                            <a:schemeClr val="tx1"/>
                          </a:solidFill>
                          <a:effectLst/>
                          <a:latin typeface="Arial" charset="0"/>
                          <a:ea typeface="ＭＳ Ｐゴシック" charset="0"/>
                          <a:cs typeface="Arial" charset="0"/>
                        </a:rPr>
                        <a:t>31;</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Deut.</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28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Death of Christ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7:4-6)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Sabbath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(Exod. 31:13)</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54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Land</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a:t>
                      </a:r>
                      <a:r>
                        <a:rPr kumimoji="0" lang="en-US" altLang="zh-CN" sz="1600" b="1" i="0" u="sng" strike="noStrike" cap="none" normalizeH="0" baseline="0">
                          <a:ln>
                            <a:noFill/>
                          </a:ln>
                          <a:solidFill>
                            <a:schemeClr val="tx1"/>
                          </a:solidFill>
                          <a:effectLst/>
                          <a:latin typeface="Arial" charset="0"/>
                          <a:ea typeface="ＭＳ Ｐゴシック" charset="0"/>
                          <a:cs typeface="Arial" charset="0"/>
                        </a:rPr>
                        <a:t>physical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land from the Wadi of Egypt to the River Euphrates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Deut.</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30:1-10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Land blessed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(Amos 9:13-15)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No sign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(that I know of)</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Davidic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eternal,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sng" strike="noStrike" cap="none" normalizeH="0" baseline="0">
                          <a:ln>
                            <a:noFill/>
                          </a:ln>
                          <a:solidFill>
                            <a:schemeClr val="tx1"/>
                          </a:solidFill>
                          <a:effectLst/>
                          <a:latin typeface="Arial" charset="0"/>
                          <a:ea typeface="ＭＳ Ｐゴシック" charset="0"/>
                          <a:cs typeface="Arial" charset="0"/>
                        </a:rPr>
                        <a:t>political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rule of a descendant of David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2 Sam. </a:t>
                      </a:r>
                      <a:r>
                        <a:rPr kumimoji="0" lang="en-US" sz="1600" b="1" i="0" u="none" strike="noStrike" cap="none" normalizeH="0" baseline="0">
                          <a:ln>
                            <a:noFill/>
                          </a:ln>
                          <a:solidFill>
                            <a:schemeClr val="tx1"/>
                          </a:solidFill>
                          <a:effectLst/>
                          <a:latin typeface="Arial" charset="0"/>
                          <a:ea typeface="ＭＳ Ｐゴシック" charset="0"/>
                          <a:cs typeface="Arial" charset="0"/>
                        </a:rPr>
                        <a:t>7:12-17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Rule renewed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(Amos 9:11-12)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Christ seated at the Father</a:t>
                      </a:r>
                      <a:r>
                        <a:rPr kumimoji="0" lang="fr-FR"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s right hand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(Acts 2:34-36)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631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New</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a:t>
                      </a:r>
                      <a:r>
                        <a:rPr kumimoji="0" lang="en-US" altLang="zh-CN" sz="1600" b="1" i="0" u="sng" strike="noStrike" cap="none" normalizeH="0" baseline="0">
                          <a:ln>
                            <a:noFill/>
                          </a:ln>
                          <a:solidFill>
                            <a:schemeClr val="tx1"/>
                          </a:solidFill>
                          <a:effectLst/>
                          <a:latin typeface="Arial" charset="0"/>
                          <a:ea typeface="ＭＳ Ｐゴシック" charset="0"/>
                          <a:cs typeface="Arial" charset="0"/>
                        </a:rPr>
                        <a:t>spiritual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indwelling of the Spirit (“law written on hearts”), forgiveness, and total evangelization of Israel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Jer.</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31:31-34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Paul &amp; the Apostles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(2 Cor. 3–4)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All Israel saved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11:26-27)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Cup of the Lord</a:t>
                      </a:r>
                      <a:r>
                        <a:rPr kumimoji="0" lang="fr-FR"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s Supper </a:t>
                      </a:r>
                      <a:b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(Luke 22:20; </a:t>
                      </a:r>
                      <a:b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1 Cor. 11:25)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17141" name="Title 5"/>
          <p:cNvSpPr>
            <a:spLocks noGrp="1"/>
          </p:cNvSpPr>
          <p:nvPr>
            <p:ph type="title" idx="4294967295"/>
          </p:nvPr>
        </p:nvSpPr>
        <p:spPr>
          <a:xfrm>
            <a:off x="685800" y="0"/>
            <a:ext cx="7696200" cy="609600"/>
          </a:xfrm>
        </p:spPr>
        <p:txBody>
          <a:bodyPr/>
          <a:lstStyle/>
          <a:p>
            <a:r>
              <a:rPr lang="en-US" sz="2800" b="1">
                <a:latin typeface="Arial" charset="0"/>
                <a:ea typeface="ＭＳ Ｐゴシック" charset="0"/>
                <a:cs typeface="Arial" charset="0"/>
              </a:rPr>
              <a:t>Signs of the Covenants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1" name="Object 2"/>
          <p:cNvGraphicFramePr>
            <a:graphicFrameLocks noChangeAspect="1"/>
          </p:cNvGraphicFramePr>
          <p:nvPr>
            <p:extLst>
              <p:ext uri="{D42A27DB-BD31-4B8C-83A1-F6EECF244321}">
                <p14:modId xmlns:p14="http://schemas.microsoft.com/office/powerpoint/2010/main" val="2194746260"/>
              </p:ext>
            </p:extLst>
          </p:nvPr>
        </p:nvGraphicFramePr>
        <p:xfrm>
          <a:off x="76200" y="2359025"/>
          <a:ext cx="8888413" cy="3135313"/>
        </p:xfrm>
        <a:graphic>
          <a:graphicData uri="http://schemas.openxmlformats.org/presentationml/2006/ole">
            <mc:AlternateContent xmlns:mc="http://schemas.openxmlformats.org/markup-compatibility/2006">
              <mc:Choice xmlns:v="urn:schemas-microsoft-com:vml" Requires="v">
                <p:oleObj name="Document" r:id="rId3" imgW="8940800" imgH="3162300" progId="Word.Document.8">
                  <p:embed/>
                </p:oleObj>
              </mc:Choice>
              <mc:Fallback>
                <p:oleObj name="Document" r:id="rId3" imgW="8940800" imgH="31623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359025"/>
                        <a:ext cx="8888413" cy="313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0162"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0163"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en-US" dirty="0">
                <a:latin typeface="Arial Black" charset="0"/>
                <a:ea typeface="ＭＳ Ｐゴシック" charset="0"/>
                <a:cs typeface="ＭＳ Ｐゴシック" charset="0"/>
              </a:rPr>
              <a:t>Deuteronomy (previous outline)</a:t>
            </a:r>
          </a:p>
        </p:txBody>
      </p:sp>
    </p:spTree>
  </p:cSld>
  <p:clrMapOvr>
    <a:masterClrMapping/>
  </p:clrMapOvr>
  <p:transition>
    <p:wedg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09" name="Object 2"/>
          <p:cNvGraphicFramePr>
            <a:graphicFrameLocks noChangeAspect="1"/>
          </p:cNvGraphicFramePr>
          <p:nvPr/>
        </p:nvGraphicFramePr>
        <p:xfrm>
          <a:off x="76200" y="1365250"/>
          <a:ext cx="8888413" cy="5124450"/>
        </p:xfrm>
        <a:graphic>
          <a:graphicData uri="http://schemas.openxmlformats.org/presentationml/2006/ole">
            <mc:AlternateContent xmlns:mc="http://schemas.openxmlformats.org/markup-compatibility/2006">
              <mc:Choice xmlns:v="urn:schemas-microsoft-com:vml" Requires="v">
                <p:oleObj name="Document" r:id="rId3" imgW="8940800" imgH="5168900" progId="Word.Document.8">
                  <p:embed/>
                </p:oleObj>
              </mc:Choice>
              <mc:Fallback>
                <p:oleObj name="Document" r:id="rId3" imgW="8940800" imgH="51689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365250"/>
                        <a:ext cx="8888413" cy="5124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2210"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2211"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en-US">
                <a:latin typeface="Arial Black" charset="0"/>
                <a:ea typeface="ＭＳ Ｐゴシック" charset="0"/>
                <a:cs typeface="ＭＳ Ｐゴシック" charset="0"/>
              </a:rPr>
              <a:t>Deuteronomy (previous outline)</a:t>
            </a:r>
          </a:p>
        </p:txBody>
      </p:sp>
    </p:spTree>
  </p:cSld>
  <p:clrMapOvr>
    <a:masterClrMapping/>
  </p:clrMapOvr>
  <p:transition>
    <p:wedg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57" name="Object 2"/>
          <p:cNvGraphicFramePr>
            <a:graphicFrameLocks noChangeAspect="1"/>
          </p:cNvGraphicFramePr>
          <p:nvPr/>
        </p:nvGraphicFramePr>
        <p:xfrm>
          <a:off x="76200" y="1120775"/>
          <a:ext cx="8888413" cy="5614988"/>
        </p:xfrm>
        <a:graphic>
          <a:graphicData uri="http://schemas.openxmlformats.org/presentationml/2006/ole">
            <mc:AlternateContent xmlns:mc="http://schemas.openxmlformats.org/markup-compatibility/2006">
              <mc:Choice xmlns:v="urn:schemas-microsoft-com:vml" Requires="v">
                <p:oleObj name="Document" r:id="rId3" imgW="8940800" imgH="5664200" progId="Word.Document.8">
                  <p:embed/>
                </p:oleObj>
              </mc:Choice>
              <mc:Fallback>
                <p:oleObj name="Document" r:id="rId3" imgW="8940800" imgH="56642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20775"/>
                        <a:ext cx="8888413" cy="561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4258"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4259"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en-US">
                <a:latin typeface="Arial Black" charset="0"/>
                <a:ea typeface="ＭＳ Ｐゴシック" charset="0"/>
                <a:cs typeface="ＭＳ Ｐゴシック" charset="0"/>
              </a:rPr>
              <a:t>Deuteronomy (previous outline)</a:t>
            </a:r>
          </a:p>
        </p:txBody>
      </p:sp>
    </p:spTree>
  </p:cSld>
  <p:clrMapOvr>
    <a:masterClrMapping/>
  </p:clrMapOvr>
  <p:transition>
    <p:wedg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a:latin typeface="Arial" charset="0"/>
                <a:ea typeface="Osaka" charset="0"/>
                <a:cs typeface="Osaka" charset="0"/>
              </a:rPr>
              <a:t>Black</a:t>
            </a:r>
          </a:p>
        </p:txBody>
      </p:sp>
      <p:sp>
        <p:nvSpPr>
          <p:cNvPr id="218115" name="Rectangle 3"/>
          <p:cNvSpPr>
            <a:spLocks noGrp="1" noChangeArrowheads="1"/>
          </p:cNvSpPr>
          <p:nvPr>
            <p:ph type="body" idx="1"/>
          </p:nvPr>
        </p:nvSpPr>
        <p:spPr/>
        <p:txBody>
          <a:bodyPr/>
          <a:lstStyle/>
          <a:p>
            <a:pPr eaLnBrk="1" hangingPunct="1"/>
            <a:endParaRPr lang="en-US">
              <a:latin typeface="Arial" charset="0"/>
              <a:ea typeface="Osaka" charset="0"/>
              <a:cs typeface="Osaka"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98171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5410" name="Picture 4" descr="Deut Title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4" name="Rectangle 2"/>
          <p:cNvSpPr>
            <a:spLocks noGrp="1" noChangeArrowheads="1"/>
          </p:cNvSpPr>
          <p:nvPr>
            <p:ph type="title"/>
          </p:nvPr>
        </p:nvSpPr>
        <p:spPr>
          <a:xfrm>
            <a:off x="-34925" y="304800"/>
            <a:ext cx="9178925" cy="1143000"/>
          </a:xfrm>
        </p:spPr>
        <p:txBody>
          <a:bodyPr/>
          <a:lstStyle/>
          <a:p>
            <a:pPr eaLnBrk="1" hangingPunct="1">
              <a:defRPr/>
            </a:pPr>
            <a:r>
              <a:rPr kumimoji="0" lang="en-US" sz="7200" dirty="0">
                <a:solidFill>
                  <a:schemeClr val="tx1"/>
                </a:solidFill>
                <a:effectLst>
                  <a:outerShdw blurRad="38100" dist="38100" dir="2700000" algn="tl">
                    <a:srgbClr val="000000">
                      <a:alpha val="43137"/>
                    </a:srgbClr>
                  </a:outerShdw>
                </a:effectLst>
                <a:latin typeface="Arial Black" charset="0"/>
                <a:ea typeface="ＭＳ Ｐゴシック" charset="0"/>
                <a:cs typeface="ＭＳ Ｐゴシック" charset="0"/>
              </a:rPr>
              <a:t>Deuteronomy</a:t>
            </a:r>
          </a:p>
        </p:txBody>
      </p:sp>
      <p:sp>
        <p:nvSpPr>
          <p:cNvPr id="145412" name="Text Box 4"/>
          <p:cNvSpPr txBox="1">
            <a:spLocks noChangeArrowheads="1"/>
          </p:cNvSpPr>
          <p:nvPr/>
        </p:nvSpPr>
        <p:spPr bwMode="auto">
          <a:xfrm>
            <a:off x="609600" y="6172200"/>
            <a:ext cx="8229600" cy="579438"/>
          </a:xfrm>
          <a:prstGeom prst="rect">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tLang="zh-CN" sz="3200" b="1">
                <a:solidFill>
                  <a:srgbClr val="000000"/>
                </a:solidFill>
                <a:latin typeface="Arial Black" charset="0"/>
                <a:ea typeface="SimSun" charset="0"/>
                <a:cs typeface="SimSun" charset="0"/>
              </a:rPr>
              <a:t> Renewal of the Mosaic Covenant</a:t>
            </a:r>
            <a:endParaRPr lang="en-US" sz="3200">
              <a:solidFill>
                <a:srgbClr val="000000"/>
              </a:solidFill>
              <a:latin typeface="Arial Black" charset="0"/>
              <a:ea typeface="SimSun" charset="0"/>
              <a:cs typeface="SimSun" charset="0"/>
            </a:endParaRPr>
          </a:p>
        </p:txBody>
      </p:sp>
      <p:sp>
        <p:nvSpPr>
          <p:cNvPr id="46085" name="Text Box 5"/>
          <p:cNvSpPr txBox="1">
            <a:spLocks noChangeArrowheads="1"/>
          </p:cNvSpPr>
          <p:nvPr/>
        </p:nvSpPr>
        <p:spPr bwMode="auto">
          <a:xfrm rot="-565325">
            <a:off x="303213" y="2438400"/>
            <a:ext cx="8458200" cy="22272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2800">
                <a:solidFill>
                  <a:schemeClr val="bg1"/>
                </a:solidFill>
              </a:rPr>
              <a:t>The language and structure of Deuteronomy is too advanced for Moses to have written it in the 15</a:t>
            </a:r>
            <a:r>
              <a:rPr lang="en-US" sz="2800" baseline="30000">
                <a:solidFill>
                  <a:schemeClr val="bg1"/>
                </a:solidFill>
              </a:rPr>
              <a:t>th</a:t>
            </a:r>
            <a:r>
              <a:rPr lang="en-US" sz="2800">
                <a:solidFill>
                  <a:schemeClr val="bg1"/>
                </a:solidFill>
              </a:rPr>
              <a:t> century BC, so it must have been written much later by others in the 8</a:t>
            </a:r>
            <a:r>
              <a:rPr lang="en-US" sz="2800" baseline="30000">
                <a:solidFill>
                  <a:schemeClr val="bg1"/>
                </a:solidFill>
              </a:rPr>
              <a:t>th</a:t>
            </a:r>
            <a:r>
              <a:rPr lang="en-US" sz="2800">
                <a:solidFill>
                  <a:schemeClr val="bg1"/>
                </a:solidFill>
              </a:rPr>
              <a:t> century BC under King Josiah</a:t>
            </a:r>
          </a:p>
          <a:p>
            <a:pPr algn="r"/>
            <a:r>
              <a:rPr lang="en-US" sz="2800">
                <a:solidFill>
                  <a:schemeClr val="bg1"/>
                </a:solidFill>
              </a:rPr>
              <a:t>--claim of critical scholars in the 1800s</a:t>
            </a:r>
          </a:p>
        </p:txBody>
      </p:sp>
      <p:sp>
        <p:nvSpPr>
          <p:cNvPr id="145414" name="Text Box 6"/>
          <p:cNvSpPr txBox="1">
            <a:spLocks noChangeArrowheads="1"/>
          </p:cNvSpPr>
          <p:nvPr/>
        </p:nvSpPr>
        <p:spPr bwMode="auto">
          <a:xfrm>
            <a:off x="8540750" y="0"/>
            <a:ext cx="609600" cy="457200"/>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39</a:t>
            </a:r>
            <a:endParaRPr lang="en-US">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blinds(horizontal)">
                                      <p:cBhvr>
                                        <p:cTn id="7"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8458200" y="152400"/>
            <a:ext cx="533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40</a:t>
            </a:r>
            <a:endParaRPr lang="en-US">
              <a:solidFill>
                <a:schemeClr val="tx2"/>
              </a:solidFill>
              <a:latin typeface="Times New Roman" charset="0"/>
            </a:endParaRPr>
          </a:p>
        </p:txBody>
      </p:sp>
      <p:grpSp>
        <p:nvGrpSpPr>
          <p:cNvPr id="147459" name="Group 3"/>
          <p:cNvGrpSpPr>
            <a:grpSpLocks/>
          </p:cNvGrpSpPr>
          <p:nvPr/>
        </p:nvGrpSpPr>
        <p:grpSpPr bwMode="auto">
          <a:xfrm>
            <a:off x="9525" y="836712"/>
            <a:ext cx="9124950" cy="5938837"/>
            <a:chOff x="6" y="579"/>
            <a:chExt cx="5748" cy="2125"/>
          </a:xfrm>
        </p:grpSpPr>
        <p:grpSp>
          <p:nvGrpSpPr>
            <p:cNvPr id="147461" name="Group 4"/>
            <p:cNvGrpSpPr>
              <a:grpSpLocks/>
            </p:cNvGrpSpPr>
            <p:nvPr/>
          </p:nvGrpSpPr>
          <p:grpSpPr bwMode="auto">
            <a:xfrm>
              <a:off x="6" y="579"/>
              <a:ext cx="1916" cy="512"/>
              <a:chOff x="0" y="0"/>
              <a:chExt cx="1290" cy="730"/>
            </a:xfrm>
          </p:grpSpPr>
          <p:sp>
            <p:nvSpPr>
              <p:cNvPr id="147504" name="Rectangle 5"/>
              <p:cNvSpPr>
                <a:spLocks noChangeArrowheads="1"/>
              </p:cNvSpPr>
              <p:nvPr/>
            </p:nvSpPr>
            <p:spPr bwMode="auto">
              <a:xfrm>
                <a:off x="4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Element</a:t>
                </a:r>
              </a:p>
            </p:txBody>
          </p:sp>
          <p:sp>
            <p:nvSpPr>
              <p:cNvPr id="147505" name="Rectangle 6"/>
              <p:cNvSpPr>
                <a:spLocks noChangeArrowheads="1"/>
              </p:cNvSpPr>
              <p:nvPr/>
            </p:nvSpPr>
            <p:spPr bwMode="auto">
              <a:xfrm>
                <a:off x="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2" name="Group 7"/>
            <p:cNvGrpSpPr>
              <a:grpSpLocks/>
            </p:cNvGrpSpPr>
            <p:nvPr/>
          </p:nvGrpSpPr>
          <p:grpSpPr bwMode="auto">
            <a:xfrm>
              <a:off x="1922" y="579"/>
              <a:ext cx="1916" cy="512"/>
              <a:chOff x="1290" y="0"/>
              <a:chExt cx="1290" cy="730"/>
            </a:xfrm>
          </p:grpSpPr>
          <p:sp>
            <p:nvSpPr>
              <p:cNvPr id="147502" name="Rectangle 8"/>
              <p:cNvSpPr>
                <a:spLocks noChangeArrowheads="1"/>
              </p:cNvSpPr>
              <p:nvPr/>
            </p:nvSpPr>
            <p:spPr bwMode="auto">
              <a:xfrm>
                <a:off x="133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Explanation</a:t>
                </a:r>
              </a:p>
            </p:txBody>
          </p:sp>
          <p:sp>
            <p:nvSpPr>
              <p:cNvPr id="147503" name="Rectangle 9"/>
              <p:cNvSpPr>
                <a:spLocks noChangeArrowheads="1"/>
              </p:cNvSpPr>
              <p:nvPr/>
            </p:nvSpPr>
            <p:spPr bwMode="auto">
              <a:xfrm>
                <a:off x="129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3" name="Group 10"/>
            <p:cNvGrpSpPr>
              <a:grpSpLocks/>
            </p:cNvGrpSpPr>
            <p:nvPr/>
          </p:nvGrpSpPr>
          <p:grpSpPr bwMode="auto">
            <a:xfrm>
              <a:off x="3838" y="579"/>
              <a:ext cx="1916" cy="512"/>
              <a:chOff x="2580" y="0"/>
              <a:chExt cx="1290" cy="730"/>
            </a:xfrm>
          </p:grpSpPr>
          <p:sp>
            <p:nvSpPr>
              <p:cNvPr id="147500" name="Rectangle 11"/>
              <p:cNvSpPr>
                <a:spLocks noChangeArrowheads="1"/>
              </p:cNvSpPr>
              <p:nvPr/>
            </p:nvSpPr>
            <p:spPr bwMode="auto">
              <a:xfrm>
                <a:off x="262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Parallel in Deuteronomy</a:t>
                </a:r>
              </a:p>
            </p:txBody>
          </p:sp>
          <p:sp>
            <p:nvSpPr>
              <p:cNvPr id="147501" name="Rectangle 12"/>
              <p:cNvSpPr>
                <a:spLocks noChangeArrowheads="1"/>
              </p:cNvSpPr>
              <p:nvPr/>
            </p:nvSpPr>
            <p:spPr bwMode="auto">
              <a:xfrm>
                <a:off x="258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4" name="Group 13"/>
            <p:cNvGrpSpPr>
              <a:grpSpLocks/>
            </p:cNvGrpSpPr>
            <p:nvPr/>
          </p:nvGrpSpPr>
          <p:grpSpPr bwMode="auto">
            <a:xfrm>
              <a:off x="6" y="1091"/>
              <a:ext cx="1916" cy="443"/>
              <a:chOff x="0" y="730"/>
              <a:chExt cx="1290" cy="633"/>
            </a:xfrm>
          </p:grpSpPr>
          <p:sp>
            <p:nvSpPr>
              <p:cNvPr id="147498" name="Rectangle 14"/>
              <p:cNvSpPr>
                <a:spLocks noChangeArrowheads="1"/>
              </p:cNvSpPr>
              <p:nvPr/>
            </p:nvSpPr>
            <p:spPr bwMode="auto">
              <a:xfrm>
                <a:off x="43" y="730"/>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1. Preamble</a:t>
                </a:r>
              </a:p>
            </p:txBody>
          </p:sp>
          <p:sp>
            <p:nvSpPr>
              <p:cNvPr id="147499" name="Rectangle 15"/>
              <p:cNvSpPr>
                <a:spLocks noChangeArrowheads="1"/>
              </p:cNvSpPr>
              <p:nvPr/>
            </p:nvSpPr>
            <p:spPr bwMode="auto">
              <a:xfrm>
                <a:off x="0" y="730"/>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5" name="Group 16"/>
            <p:cNvGrpSpPr>
              <a:grpSpLocks/>
            </p:cNvGrpSpPr>
            <p:nvPr/>
          </p:nvGrpSpPr>
          <p:grpSpPr bwMode="auto">
            <a:xfrm>
              <a:off x="1922" y="1091"/>
              <a:ext cx="1916" cy="443"/>
              <a:chOff x="1290" y="730"/>
              <a:chExt cx="1290" cy="633"/>
            </a:xfrm>
          </p:grpSpPr>
          <p:sp>
            <p:nvSpPr>
              <p:cNvPr id="147496" name="Rectangle 17"/>
              <p:cNvSpPr>
                <a:spLocks noChangeArrowheads="1"/>
              </p:cNvSpPr>
              <p:nvPr/>
            </p:nvSpPr>
            <p:spPr bwMode="auto">
              <a:xfrm>
                <a:off x="1333" y="730"/>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Introduction to the treaty</a:t>
                </a:r>
              </a:p>
            </p:txBody>
          </p:sp>
          <p:sp>
            <p:nvSpPr>
              <p:cNvPr id="147497" name="Rectangle 18"/>
              <p:cNvSpPr>
                <a:spLocks noChangeArrowheads="1"/>
              </p:cNvSpPr>
              <p:nvPr/>
            </p:nvSpPr>
            <p:spPr bwMode="auto">
              <a:xfrm>
                <a:off x="1290" y="730"/>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6" name="Group 19"/>
            <p:cNvGrpSpPr>
              <a:grpSpLocks/>
            </p:cNvGrpSpPr>
            <p:nvPr/>
          </p:nvGrpSpPr>
          <p:grpSpPr bwMode="auto">
            <a:xfrm>
              <a:off x="3838" y="1091"/>
              <a:ext cx="1916" cy="443"/>
              <a:chOff x="2580" y="730"/>
              <a:chExt cx="1290" cy="633"/>
            </a:xfrm>
          </p:grpSpPr>
          <p:sp>
            <p:nvSpPr>
              <p:cNvPr id="147494" name="Rectangle 20"/>
              <p:cNvSpPr>
                <a:spLocks noChangeArrowheads="1"/>
              </p:cNvSpPr>
              <p:nvPr/>
            </p:nvSpPr>
            <p:spPr bwMode="auto">
              <a:xfrm>
                <a:off x="2623" y="730"/>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200" b="1">
                    <a:latin typeface="Arial Narrow" charset="0"/>
                    <a:cs typeface="Times New Roman" charset="0"/>
                  </a:rPr>
                  <a:t>Introduction: Historical Setting / Moses as Covenant Mediator (1:1-4)</a:t>
                </a:r>
              </a:p>
            </p:txBody>
          </p:sp>
          <p:sp>
            <p:nvSpPr>
              <p:cNvPr id="147495" name="Rectangle 21"/>
              <p:cNvSpPr>
                <a:spLocks noChangeArrowheads="1"/>
              </p:cNvSpPr>
              <p:nvPr/>
            </p:nvSpPr>
            <p:spPr bwMode="auto">
              <a:xfrm>
                <a:off x="2580" y="730"/>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7" name="Group 22"/>
            <p:cNvGrpSpPr>
              <a:grpSpLocks/>
            </p:cNvGrpSpPr>
            <p:nvPr/>
          </p:nvGrpSpPr>
          <p:grpSpPr bwMode="auto">
            <a:xfrm>
              <a:off x="6" y="1534"/>
              <a:ext cx="1916" cy="444"/>
              <a:chOff x="0" y="1363"/>
              <a:chExt cx="1290" cy="633"/>
            </a:xfrm>
          </p:grpSpPr>
          <p:sp>
            <p:nvSpPr>
              <p:cNvPr id="147492" name="Rectangle 23"/>
              <p:cNvSpPr>
                <a:spLocks noChangeArrowheads="1"/>
              </p:cNvSpPr>
              <p:nvPr/>
            </p:nvSpPr>
            <p:spPr bwMode="auto">
              <a:xfrm>
                <a:off x="43" y="1363"/>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2. Historical Prologue</a:t>
                </a:r>
              </a:p>
            </p:txBody>
          </p:sp>
          <p:sp>
            <p:nvSpPr>
              <p:cNvPr id="147493" name="Rectangle 24"/>
              <p:cNvSpPr>
                <a:spLocks noChangeArrowheads="1"/>
              </p:cNvSpPr>
              <p:nvPr/>
            </p:nvSpPr>
            <p:spPr bwMode="auto">
              <a:xfrm>
                <a:off x="0" y="1363"/>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8" name="Group 25"/>
            <p:cNvGrpSpPr>
              <a:grpSpLocks/>
            </p:cNvGrpSpPr>
            <p:nvPr/>
          </p:nvGrpSpPr>
          <p:grpSpPr bwMode="auto">
            <a:xfrm>
              <a:off x="1922" y="1534"/>
              <a:ext cx="1916" cy="444"/>
              <a:chOff x="1290" y="1363"/>
              <a:chExt cx="1290" cy="633"/>
            </a:xfrm>
          </p:grpSpPr>
          <p:sp>
            <p:nvSpPr>
              <p:cNvPr id="147490" name="Rectangle 26"/>
              <p:cNvSpPr>
                <a:spLocks noChangeArrowheads="1"/>
              </p:cNvSpPr>
              <p:nvPr/>
            </p:nvSpPr>
            <p:spPr bwMode="auto">
              <a:xfrm>
                <a:off x="1333" y="1363"/>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History of the king</a:t>
                </a:r>
                <a:r>
                  <a:rPr lang="fr-FR" sz="2400" b="1">
                    <a:latin typeface="Arial Narrow" charset="0"/>
                    <a:cs typeface="Times New Roman" charset="0"/>
                  </a:rPr>
                  <a:t>'</a:t>
                </a:r>
                <a:r>
                  <a:rPr lang="en-US" sz="2400" b="1">
                    <a:latin typeface="Arial Narrow" charset="0"/>
                    <a:cs typeface="Times New Roman" charset="0"/>
                  </a:rPr>
                  <a:t>s dealings with the vassal</a:t>
                </a:r>
              </a:p>
            </p:txBody>
          </p:sp>
          <p:sp>
            <p:nvSpPr>
              <p:cNvPr id="147491" name="Rectangle 27"/>
              <p:cNvSpPr>
                <a:spLocks noChangeArrowheads="1"/>
              </p:cNvSpPr>
              <p:nvPr/>
            </p:nvSpPr>
            <p:spPr bwMode="auto">
              <a:xfrm>
                <a:off x="1290" y="1363"/>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9" name="Group 28"/>
            <p:cNvGrpSpPr>
              <a:grpSpLocks/>
            </p:cNvGrpSpPr>
            <p:nvPr/>
          </p:nvGrpSpPr>
          <p:grpSpPr bwMode="auto">
            <a:xfrm>
              <a:off x="3838" y="1534"/>
              <a:ext cx="1916" cy="444"/>
              <a:chOff x="2580" y="1363"/>
              <a:chExt cx="1290" cy="633"/>
            </a:xfrm>
          </p:grpSpPr>
          <p:sp>
            <p:nvSpPr>
              <p:cNvPr id="147488" name="Rectangle 29"/>
              <p:cNvSpPr>
                <a:spLocks noChangeArrowheads="1"/>
              </p:cNvSpPr>
              <p:nvPr/>
            </p:nvSpPr>
            <p:spPr bwMode="auto">
              <a:xfrm>
                <a:off x="2623" y="1363"/>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Sermon #1: Historical Prologue</a:t>
                </a:r>
              </a:p>
              <a:p>
                <a:pPr algn="ctr"/>
                <a:r>
                  <a:rPr lang="en-US" sz="2400" b="1">
                    <a:latin typeface="Arial Narrow" charset="0"/>
                    <a:cs typeface="Times New Roman" charset="0"/>
                  </a:rPr>
                  <a:t>(1:5—4:43)</a:t>
                </a:r>
              </a:p>
            </p:txBody>
          </p:sp>
          <p:sp>
            <p:nvSpPr>
              <p:cNvPr id="147489" name="Rectangle 30"/>
              <p:cNvSpPr>
                <a:spLocks noChangeArrowheads="1"/>
              </p:cNvSpPr>
              <p:nvPr/>
            </p:nvSpPr>
            <p:spPr bwMode="auto">
              <a:xfrm>
                <a:off x="2580" y="1363"/>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0" name="Group 31"/>
            <p:cNvGrpSpPr>
              <a:grpSpLocks/>
            </p:cNvGrpSpPr>
            <p:nvPr/>
          </p:nvGrpSpPr>
          <p:grpSpPr bwMode="auto">
            <a:xfrm>
              <a:off x="6" y="1978"/>
              <a:ext cx="1916" cy="363"/>
              <a:chOff x="0" y="1996"/>
              <a:chExt cx="1290" cy="518"/>
            </a:xfrm>
          </p:grpSpPr>
          <p:sp>
            <p:nvSpPr>
              <p:cNvPr id="147486" name="Rectangle 32"/>
              <p:cNvSpPr>
                <a:spLocks noChangeArrowheads="1"/>
              </p:cNvSpPr>
              <p:nvPr/>
            </p:nvSpPr>
            <p:spPr bwMode="auto">
              <a:xfrm>
                <a:off x="43" y="1996"/>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3. General Stipulation</a:t>
                </a:r>
              </a:p>
            </p:txBody>
          </p:sp>
          <p:sp>
            <p:nvSpPr>
              <p:cNvPr id="147487" name="Rectangle 33"/>
              <p:cNvSpPr>
                <a:spLocks noChangeArrowheads="1"/>
              </p:cNvSpPr>
              <p:nvPr/>
            </p:nvSpPr>
            <p:spPr bwMode="auto">
              <a:xfrm>
                <a:off x="0" y="1996"/>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1" name="Group 34"/>
            <p:cNvGrpSpPr>
              <a:grpSpLocks/>
            </p:cNvGrpSpPr>
            <p:nvPr/>
          </p:nvGrpSpPr>
          <p:grpSpPr bwMode="auto">
            <a:xfrm>
              <a:off x="1922" y="1978"/>
              <a:ext cx="1916" cy="363"/>
              <a:chOff x="1290" y="1996"/>
              <a:chExt cx="1290" cy="518"/>
            </a:xfrm>
          </p:grpSpPr>
          <p:sp>
            <p:nvSpPr>
              <p:cNvPr id="147484" name="Rectangle 35"/>
              <p:cNvSpPr>
                <a:spLocks noChangeArrowheads="1"/>
              </p:cNvSpPr>
              <p:nvPr/>
            </p:nvSpPr>
            <p:spPr bwMode="auto">
              <a:xfrm>
                <a:off x="1333" y="1996"/>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Call for wholehearted allegiance to the king</a:t>
                </a:r>
              </a:p>
            </p:txBody>
          </p:sp>
          <p:sp>
            <p:nvSpPr>
              <p:cNvPr id="147485" name="Rectangle 36"/>
              <p:cNvSpPr>
                <a:spLocks noChangeArrowheads="1"/>
              </p:cNvSpPr>
              <p:nvPr/>
            </p:nvSpPr>
            <p:spPr bwMode="auto">
              <a:xfrm>
                <a:off x="1290" y="1996"/>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2" name="Group 37"/>
            <p:cNvGrpSpPr>
              <a:grpSpLocks/>
            </p:cNvGrpSpPr>
            <p:nvPr/>
          </p:nvGrpSpPr>
          <p:grpSpPr bwMode="auto">
            <a:xfrm>
              <a:off x="3838" y="1978"/>
              <a:ext cx="1916" cy="363"/>
              <a:chOff x="2580" y="1996"/>
              <a:chExt cx="1290" cy="518"/>
            </a:xfrm>
          </p:grpSpPr>
          <p:sp>
            <p:nvSpPr>
              <p:cNvPr id="147482" name="Rectangle 38"/>
              <p:cNvSpPr>
                <a:spLocks noChangeArrowheads="1"/>
              </p:cNvSpPr>
              <p:nvPr/>
            </p:nvSpPr>
            <p:spPr bwMode="auto">
              <a:xfrm>
                <a:off x="2623" y="1996"/>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Sermon #2: Covenant Obligations </a:t>
                </a:r>
                <a:br>
                  <a:rPr lang="en-US" sz="2400" b="1">
                    <a:latin typeface="Arial Narrow" charset="0"/>
                    <a:cs typeface="Times New Roman" charset="0"/>
                  </a:rPr>
                </a:br>
                <a:r>
                  <a:rPr lang="en-US" sz="2400" b="1">
                    <a:latin typeface="Arial Narrow" charset="0"/>
                    <a:cs typeface="Times New Roman" charset="0"/>
                  </a:rPr>
                  <a:t>(4:44—11:32)</a:t>
                </a:r>
              </a:p>
            </p:txBody>
          </p:sp>
          <p:sp>
            <p:nvSpPr>
              <p:cNvPr id="147483" name="Rectangle 39"/>
              <p:cNvSpPr>
                <a:spLocks noChangeArrowheads="1"/>
              </p:cNvSpPr>
              <p:nvPr/>
            </p:nvSpPr>
            <p:spPr bwMode="auto">
              <a:xfrm>
                <a:off x="2580" y="1996"/>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3" name="Group 40"/>
            <p:cNvGrpSpPr>
              <a:grpSpLocks/>
            </p:cNvGrpSpPr>
            <p:nvPr/>
          </p:nvGrpSpPr>
          <p:grpSpPr bwMode="auto">
            <a:xfrm>
              <a:off x="6" y="2341"/>
              <a:ext cx="1916" cy="363"/>
              <a:chOff x="0" y="2514"/>
              <a:chExt cx="1290" cy="518"/>
            </a:xfrm>
          </p:grpSpPr>
          <p:sp>
            <p:nvSpPr>
              <p:cNvPr id="147480" name="Rectangle 41"/>
              <p:cNvSpPr>
                <a:spLocks noChangeArrowheads="1"/>
              </p:cNvSpPr>
              <p:nvPr/>
            </p:nvSpPr>
            <p:spPr bwMode="auto">
              <a:xfrm>
                <a:off x="43" y="2514"/>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4. Specific Stipulations</a:t>
                </a:r>
              </a:p>
            </p:txBody>
          </p:sp>
          <p:sp>
            <p:nvSpPr>
              <p:cNvPr id="147481" name="Rectangle 42"/>
              <p:cNvSpPr>
                <a:spLocks noChangeArrowheads="1"/>
              </p:cNvSpPr>
              <p:nvPr/>
            </p:nvSpPr>
            <p:spPr bwMode="auto">
              <a:xfrm>
                <a:off x="0" y="2514"/>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4" name="Group 43"/>
            <p:cNvGrpSpPr>
              <a:grpSpLocks/>
            </p:cNvGrpSpPr>
            <p:nvPr/>
          </p:nvGrpSpPr>
          <p:grpSpPr bwMode="auto">
            <a:xfrm>
              <a:off x="1922" y="2341"/>
              <a:ext cx="1916" cy="363"/>
              <a:chOff x="1290" y="2514"/>
              <a:chExt cx="1290" cy="518"/>
            </a:xfrm>
          </p:grpSpPr>
          <p:sp>
            <p:nvSpPr>
              <p:cNvPr id="147478" name="Rectangle 44"/>
              <p:cNvSpPr>
                <a:spLocks noChangeArrowheads="1"/>
              </p:cNvSpPr>
              <p:nvPr/>
            </p:nvSpPr>
            <p:spPr bwMode="auto">
              <a:xfrm>
                <a:off x="1333" y="2514"/>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Detailed laws required of vassal to show allegiance</a:t>
                </a:r>
              </a:p>
            </p:txBody>
          </p:sp>
          <p:sp>
            <p:nvSpPr>
              <p:cNvPr id="147479" name="Rectangle 45"/>
              <p:cNvSpPr>
                <a:spLocks noChangeArrowheads="1"/>
              </p:cNvSpPr>
              <p:nvPr/>
            </p:nvSpPr>
            <p:spPr bwMode="auto">
              <a:xfrm>
                <a:off x="1290" y="2514"/>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5" name="Group 46"/>
            <p:cNvGrpSpPr>
              <a:grpSpLocks/>
            </p:cNvGrpSpPr>
            <p:nvPr/>
          </p:nvGrpSpPr>
          <p:grpSpPr bwMode="auto">
            <a:xfrm>
              <a:off x="3838" y="2341"/>
              <a:ext cx="1916" cy="363"/>
              <a:chOff x="2580" y="2514"/>
              <a:chExt cx="1290" cy="518"/>
            </a:xfrm>
          </p:grpSpPr>
          <p:sp>
            <p:nvSpPr>
              <p:cNvPr id="147476" name="Rectangle 47"/>
              <p:cNvSpPr>
                <a:spLocks noChangeArrowheads="1"/>
              </p:cNvSpPr>
              <p:nvPr/>
            </p:nvSpPr>
            <p:spPr bwMode="auto">
              <a:xfrm>
                <a:off x="2623" y="2514"/>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Sermon #2 cont</a:t>
                </a:r>
                <a:r>
                  <a:rPr lang="fr-FR" sz="2400" b="1">
                    <a:latin typeface="Arial Narrow" charset="0"/>
                    <a:cs typeface="Times New Roman" charset="0"/>
                  </a:rPr>
                  <a:t>'</a:t>
                </a:r>
                <a:r>
                  <a:rPr lang="en-US" sz="2400" b="1">
                    <a:latin typeface="Arial Narrow" charset="0"/>
                    <a:cs typeface="Times New Roman" charset="0"/>
                  </a:rPr>
                  <a:t>d: Specific Laws </a:t>
                </a:r>
                <a:br>
                  <a:rPr lang="en-US" sz="2400" b="1">
                    <a:latin typeface="Arial Narrow" charset="0"/>
                    <a:cs typeface="Times New Roman" charset="0"/>
                  </a:rPr>
                </a:br>
                <a:r>
                  <a:rPr lang="en-US" sz="2400" b="1">
                    <a:latin typeface="Arial Narrow" charset="0"/>
                    <a:cs typeface="Times New Roman" charset="0"/>
                  </a:rPr>
                  <a:t>(Chs. 12—26)</a:t>
                </a:r>
              </a:p>
            </p:txBody>
          </p:sp>
          <p:sp>
            <p:nvSpPr>
              <p:cNvPr id="147477" name="Rectangle 48"/>
              <p:cNvSpPr>
                <a:spLocks noChangeArrowheads="1"/>
              </p:cNvSpPr>
              <p:nvPr/>
            </p:nvSpPr>
            <p:spPr bwMode="auto">
              <a:xfrm>
                <a:off x="2580" y="2514"/>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
        <p:nvSpPr>
          <p:cNvPr id="50225" name="Rectangle 49"/>
          <p:cNvSpPr>
            <a:spLocks noGrp="1" noChangeArrowheads="1"/>
          </p:cNvSpPr>
          <p:nvPr>
            <p:ph type="title"/>
          </p:nvPr>
        </p:nvSpPr>
        <p:spPr>
          <a:xfrm>
            <a:off x="-5428" y="24063"/>
            <a:ext cx="8463628" cy="862093"/>
          </a:xfrm>
          <a:effectLst>
            <a:outerShdw blurRad="63500" dist="81320" dir="2319588" algn="ctr" rotWithShape="0">
              <a:srgbClr val="EBF010">
                <a:alpha val="74998"/>
              </a:srgbClr>
            </a:outerShdw>
          </a:effectLst>
        </p:spPr>
        <p:txBody>
          <a:bodyPr/>
          <a:lstStyle/>
          <a:p>
            <a:pPr eaLnBrk="1" hangingPunct="1">
              <a:defRPr/>
            </a:pPr>
            <a:r>
              <a:rPr kumimoji="0" lang="en-US" altLang="zh-CN" dirty="0">
                <a:solidFill>
                  <a:schemeClr val="accent2"/>
                </a:solidFill>
                <a:latin typeface="Arial Black" charset="0"/>
                <a:ea typeface="SimSun" charset="0"/>
                <a:cs typeface="SimSun" charset="0"/>
              </a:rPr>
              <a:t>Suzerain-Vassal Format</a:t>
            </a:r>
            <a:endParaRPr kumimoji="0" lang="en-US" dirty="0">
              <a:solidFill>
                <a:schemeClr val="accent2"/>
              </a:solidFill>
              <a:latin typeface="Arial Black" charset="0"/>
              <a:ea typeface="ＭＳ Ｐゴシック" charset="0"/>
              <a:cs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grpSp>
        <p:nvGrpSpPr>
          <p:cNvPr id="149506" name="Group 3"/>
          <p:cNvGrpSpPr>
            <a:grpSpLocks/>
          </p:cNvGrpSpPr>
          <p:nvPr/>
        </p:nvGrpSpPr>
        <p:grpSpPr bwMode="auto">
          <a:xfrm>
            <a:off x="9525" y="919163"/>
            <a:ext cx="9124950" cy="5938837"/>
            <a:chOff x="6" y="579"/>
            <a:chExt cx="5748" cy="3741"/>
          </a:xfrm>
        </p:grpSpPr>
        <p:grpSp>
          <p:nvGrpSpPr>
            <p:cNvPr id="149509" name="Group 4"/>
            <p:cNvGrpSpPr>
              <a:grpSpLocks/>
            </p:cNvGrpSpPr>
            <p:nvPr/>
          </p:nvGrpSpPr>
          <p:grpSpPr bwMode="auto">
            <a:xfrm>
              <a:off x="6" y="579"/>
              <a:ext cx="5748" cy="621"/>
              <a:chOff x="6" y="579"/>
              <a:chExt cx="5748" cy="903"/>
            </a:xfrm>
          </p:grpSpPr>
          <p:grpSp>
            <p:nvGrpSpPr>
              <p:cNvPr id="149529" name="Group 5"/>
              <p:cNvGrpSpPr>
                <a:grpSpLocks/>
              </p:cNvGrpSpPr>
              <p:nvPr/>
            </p:nvGrpSpPr>
            <p:grpSpPr bwMode="auto">
              <a:xfrm>
                <a:off x="6" y="579"/>
                <a:ext cx="1916" cy="903"/>
                <a:chOff x="0" y="0"/>
                <a:chExt cx="1290" cy="730"/>
              </a:xfrm>
            </p:grpSpPr>
            <p:sp>
              <p:nvSpPr>
                <p:cNvPr id="149536" name="Rectangle 6"/>
                <p:cNvSpPr>
                  <a:spLocks noChangeArrowheads="1"/>
                </p:cNvSpPr>
                <p:nvPr/>
              </p:nvSpPr>
              <p:spPr bwMode="auto">
                <a:xfrm>
                  <a:off x="4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dirty="0">
                      <a:solidFill>
                        <a:schemeClr val="bg1"/>
                      </a:solidFill>
                      <a:latin typeface="Arial Narrow" charset="0"/>
                      <a:cs typeface="Times New Roman" charset="0"/>
                    </a:rPr>
                    <a:t>Element</a:t>
                  </a:r>
                </a:p>
              </p:txBody>
            </p:sp>
            <p:sp>
              <p:nvSpPr>
                <p:cNvPr id="149537" name="Rectangle 7"/>
                <p:cNvSpPr>
                  <a:spLocks noChangeArrowheads="1"/>
                </p:cNvSpPr>
                <p:nvPr/>
              </p:nvSpPr>
              <p:spPr bwMode="auto">
                <a:xfrm>
                  <a:off x="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30" name="Group 8"/>
              <p:cNvGrpSpPr>
                <a:grpSpLocks/>
              </p:cNvGrpSpPr>
              <p:nvPr/>
            </p:nvGrpSpPr>
            <p:grpSpPr bwMode="auto">
              <a:xfrm>
                <a:off x="1922" y="579"/>
                <a:ext cx="1916" cy="903"/>
                <a:chOff x="1290" y="0"/>
                <a:chExt cx="1290" cy="730"/>
              </a:xfrm>
            </p:grpSpPr>
            <p:sp>
              <p:nvSpPr>
                <p:cNvPr id="149534" name="Rectangle 9"/>
                <p:cNvSpPr>
                  <a:spLocks noChangeArrowheads="1"/>
                </p:cNvSpPr>
                <p:nvPr/>
              </p:nvSpPr>
              <p:spPr bwMode="auto">
                <a:xfrm>
                  <a:off x="133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Explanation</a:t>
                  </a:r>
                </a:p>
              </p:txBody>
            </p:sp>
            <p:sp>
              <p:nvSpPr>
                <p:cNvPr id="149535" name="Rectangle 10"/>
                <p:cNvSpPr>
                  <a:spLocks noChangeArrowheads="1"/>
                </p:cNvSpPr>
                <p:nvPr/>
              </p:nvSpPr>
              <p:spPr bwMode="auto">
                <a:xfrm>
                  <a:off x="129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31" name="Group 11"/>
              <p:cNvGrpSpPr>
                <a:grpSpLocks/>
              </p:cNvGrpSpPr>
              <p:nvPr/>
            </p:nvGrpSpPr>
            <p:grpSpPr bwMode="auto">
              <a:xfrm>
                <a:off x="3838" y="579"/>
                <a:ext cx="1916" cy="903"/>
                <a:chOff x="2580" y="0"/>
                <a:chExt cx="1290" cy="730"/>
              </a:xfrm>
            </p:grpSpPr>
            <p:sp>
              <p:nvSpPr>
                <p:cNvPr id="149532" name="Rectangle 12"/>
                <p:cNvSpPr>
                  <a:spLocks noChangeArrowheads="1"/>
                </p:cNvSpPr>
                <p:nvPr/>
              </p:nvSpPr>
              <p:spPr bwMode="auto">
                <a:xfrm>
                  <a:off x="262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3200" b="1">
                      <a:solidFill>
                        <a:schemeClr val="bg1"/>
                      </a:solidFill>
                      <a:latin typeface="Arial Narrow" charset="0"/>
                      <a:cs typeface="Times New Roman" charset="0"/>
                    </a:rPr>
                    <a:t>Parallel in Deuteronomy</a:t>
                  </a:r>
                </a:p>
              </p:txBody>
            </p:sp>
            <p:sp>
              <p:nvSpPr>
                <p:cNvPr id="149533" name="Rectangle 13"/>
                <p:cNvSpPr>
                  <a:spLocks noChangeArrowheads="1"/>
                </p:cNvSpPr>
                <p:nvPr/>
              </p:nvSpPr>
              <p:spPr bwMode="auto">
                <a:xfrm>
                  <a:off x="258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49510" name="Group 14"/>
            <p:cNvGrpSpPr>
              <a:grpSpLocks/>
            </p:cNvGrpSpPr>
            <p:nvPr/>
          </p:nvGrpSpPr>
          <p:grpSpPr bwMode="auto">
            <a:xfrm>
              <a:off x="6" y="1200"/>
              <a:ext cx="5748" cy="3120"/>
              <a:chOff x="6" y="2704"/>
              <a:chExt cx="5748" cy="1613"/>
            </a:xfrm>
          </p:grpSpPr>
          <p:grpSp>
            <p:nvGrpSpPr>
              <p:cNvPr id="149511" name="Group 15"/>
              <p:cNvGrpSpPr>
                <a:grpSpLocks/>
              </p:cNvGrpSpPr>
              <p:nvPr/>
            </p:nvGrpSpPr>
            <p:grpSpPr bwMode="auto">
              <a:xfrm>
                <a:off x="6" y="2704"/>
                <a:ext cx="1916" cy="444"/>
                <a:chOff x="0" y="3032"/>
                <a:chExt cx="1290" cy="633"/>
              </a:xfrm>
            </p:grpSpPr>
            <p:sp>
              <p:nvSpPr>
                <p:cNvPr id="149527" name="Rectangle 16"/>
                <p:cNvSpPr>
                  <a:spLocks noChangeArrowheads="1"/>
                </p:cNvSpPr>
                <p:nvPr/>
              </p:nvSpPr>
              <p:spPr bwMode="auto">
                <a:xfrm>
                  <a:off x="43" y="3032"/>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5. Divine Witnesses</a:t>
                  </a:r>
                </a:p>
              </p:txBody>
            </p:sp>
            <p:sp>
              <p:nvSpPr>
                <p:cNvPr id="149528" name="Rectangle 17"/>
                <p:cNvSpPr>
                  <a:spLocks noChangeArrowheads="1"/>
                </p:cNvSpPr>
                <p:nvPr/>
              </p:nvSpPr>
              <p:spPr bwMode="auto">
                <a:xfrm>
                  <a:off x="0" y="3032"/>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12" name="Group 18"/>
              <p:cNvGrpSpPr>
                <a:grpSpLocks/>
              </p:cNvGrpSpPr>
              <p:nvPr/>
            </p:nvGrpSpPr>
            <p:grpSpPr bwMode="auto">
              <a:xfrm>
                <a:off x="1922" y="2704"/>
                <a:ext cx="1916" cy="444"/>
                <a:chOff x="1290" y="3032"/>
                <a:chExt cx="1290" cy="633"/>
              </a:xfrm>
            </p:grpSpPr>
            <p:sp>
              <p:nvSpPr>
                <p:cNvPr id="149525" name="Rectangle 19"/>
                <p:cNvSpPr>
                  <a:spLocks noChangeArrowheads="1"/>
                </p:cNvSpPr>
                <p:nvPr/>
              </p:nvSpPr>
              <p:spPr bwMode="auto">
                <a:xfrm>
                  <a:off x="1333" y="3032"/>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Deities called to witness the treaty</a:t>
                  </a:r>
                </a:p>
              </p:txBody>
            </p:sp>
            <p:sp>
              <p:nvSpPr>
                <p:cNvPr id="149526" name="Rectangle 20"/>
                <p:cNvSpPr>
                  <a:spLocks noChangeArrowheads="1"/>
                </p:cNvSpPr>
                <p:nvPr/>
              </p:nvSpPr>
              <p:spPr bwMode="auto">
                <a:xfrm>
                  <a:off x="1290" y="3032"/>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13" name="Group 21"/>
              <p:cNvGrpSpPr>
                <a:grpSpLocks/>
              </p:cNvGrpSpPr>
              <p:nvPr/>
            </p:nvGrpSpPr>
            <p:grpSpPr bwMode="auto">
              <a:xfrm>
                <a:off x="3838" y="2704"/>
                <a:ext cx="1916" cy="444"/>
                <a:chOff x="2580" y="3032"/>
                <a:chExt cx="1290" cy="633"/>
              </a:xfrm>
            </p:grpSpPr>
            <p:sp>
              <p:nvSpPr>
                <p:cNvPr id="149523" name="Rectangle 22"/>
                <p:cNvSpPr>
                  <a:spLocks noChangeArrowheads="1"/>
                </p:cNvSpPr>
                <p:nvPr/>
              </p:nvSpPr>
              <p:spPr bwMode="auto">
                <a:xfrm>
                  <a:off x="2623" y="3032"/>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200" b="1">
                      <a:latin typeface="Arial Narrow" charset="0"/>
                      <a:cs typeface="Times New Roman" charset="0"/>
                    </a:rPr>
                    <a:t>Heaven &amp; earth witness since no deities exist (4:26; 30:19; 31:28; 32:1)</a:t>
                  </a:r>
                </a:p>
              </p:txBody>
            </p:sp>
            <p:sp>
              <p:nvSpPr>
                <p:cNvPr id="149524" name="Rectangle 23"/>
                <p:cNvSpPr>
                  <a:spLocks noChangeArrowheads="1"/>
                </p:cNvSpPr>
                <p:nvPr/>
              </p:nvSpPr>
              <p:spPr bwMode="auto">
                <a:xfrm>
                  <a:off x="2580" y="3032"/>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14" name="Group 24"/>
              <p:cNvGrpSpPr>
                <a:grpSpLocks/>
              </p:cNvGrpSpPr>
              <p:nvPr/>
            </p:nvGrpSpPr>
            <p:grpSpPr bwMode="auto">
              <a:xfrm>
                <a:off x="6" y="3148"/>
                <a:ext cx="1916" cy="1169"/>
                <a:chOff x="0" y="3665"/>
                <a:chExt cx="1290" cy="1668"/>
              </a:xfrm>
            </p:grpSpPr>
            <p:sp>
              <p:nvSpPr>
                <p:cNvPr id="149521" name="Rectangle 25"/>
                <p:cNvSpPr>
                  <a:spLocks noChangeArrowheads="1"/>
                </p:cNvSpPr>
                <p:nvPr/>
              </p:nvSpPr>
              <p:spPr bwMode="auto">
                <a:xfrm>
                  <a:off x="43" y="3665"/>
                  <a:ext cx="1204" cy="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6. Blessings &amp; Curses</a:t>
                  </a:r>
                </a:p>
              </p:txBody>
            </p:sp>
            <p:sp>
              <p:nvSpPr>
                <p:cNvPr id="149522" name="Rectangle 26"/>
                <p:cNvSpPr>
                  <a:spLocks noChangeArrowheads="1"/>
                </p:cNvSpPr>
                <p:nvPr/>
              </p:nvSpPr>
              <p:spPr bwMode="auto">
                <a:xfrm>
                  <a:off x="0" y="3665"/>
                  <a:ext cx="1290" cy="16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15" name="Group 27"/>
              <p:cNvGrpSpPr>
                <a:grpSpLocks/>
              </p:cNvGrpSpPr>
              <p:nvPr/>
            </p:nvGrpSpPr>
            <p:grpSpPr bwMode="auto">
              <a:xfrm>
                <a:off x="1922" y="3148"/>
                <a:ext cx="1916" cy="1169"/>
                <a:chOff x="1290" y="3665"/>
                <a:chExt cx="1290" cy="1668"/>
              </a:xfrm>
            </p:grpSpPr>
            <p:sp>
              <p:nvSpPr>
                <p:cNvPr id="149519" name="Rectangle 28"/>
                <p:cNvSpPr>
                  <a:spLocks noChangeArrowheads="1"/>
                </p:cNvSpPr>
                <p:nvPr/>
              </p:nvSpPr>
              <p:spPr bwMode="auto">
                <a:xfrm>
                  <a:off x="1333" y="3665"/>
                  <a:ext cx="1204" cy="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latin typeface="Arial Narrow" charset="0"/>
                      <a:cs typeface="Times New Roman" charset="0"/>
                    </a:rPr>
                    <a:t>Results for obeying or disobeying the treaty</a:t>
                  </a:r>
                </a:p>
                <a:p>
                  <a:pPr algn="ctr"/>
                  <a:endParaRPr lang="en-US" sz="2400" b="1">
                    <a:latin typeface="Arial Narrow" charset="0"/>
                    <a:cs typeface="Times New Roman" charset="0"/>
                  </a:endParaRPr>
                </a:p>
              </p:txBody>
            </p:sp>
            <p:sp>
              <p:nvSpPr>
                <p:cNvPr id="149520" name="Rectangle 29"/>
                <p:cNvSpPr>
                  <a:spLocks noChangeArrowheads="1"/>
                </p:cNvSpPr>
                <p:nvPr/>
              </p:nvSpPr>
              <p:spPr bwMode="auto">
                <a:xfrm>
                  <a:off x="1290" y="3665"/>
                  <a:ext cx="1290" cy="16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16" name="Group 30"/>
              <p:cNvGrpSpPr>
                <a:grpSpLocks/>
              </p:cNvGrpSpPr>
              <p:nvPr/>
            </p:nvGrpSpPr>
            <p:grpSpPr bwMode="auto">
              <a:xfrm>
                <a:off x="3838" y="3148"/>
                <a:ext cx="1916" cy="1169"/>
                <a:chOff x="2580" y="3665"/>
                <a:chExt cx="1290" cy="1668"/>
              </a:xfrm>
            </p:grpSpPr>
            <p:sp>
              <p:nvSpPr>
                <p:cNvPr id="149517" name="Rectangle 31"/>
                <p:cNvSpPr>
                  <a:spLocks noChangeArrowheads="1"/>
                </p:cNvSpPr>
                <p:nvPr/>
              </p:nvSpPr>
              <p:spPr bwMode="auto">
                <a:xfrm>
                  <a:off x="2623" y="3665"/>
                  <a:ext cx="1204" cy="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lnSpc>
                      <a:spcPct val="80000"/>
                    </a:lnSpc>
                  </a:pPr>
                  <a:r>
                    <a:rPr lang="en-US" sz="2200" b="1">
                      <a:latin typeface="Arial Narrow" charset="0"/>
                      <a:cs typeface="Times New Roman" charset="0"/>
                    </a:rPr>
                    <a:t>Sermon #3: Blessings &amp; Curses</a:t>
                  </a:r>
                </a:p>
                <a:p>
                  <a:pPr algn="ctr">
                    <a:lnSpc>
                      <a:spcPct val="80000"/>
                    </a:lnSpc>
                  </a:pPr>
                  <a:r>
                    <a:rPr lang="en-US" sz="2200" b="1">
                      <a:latin typeface="Arial Narrow" charset="0"/>
                      <a:cs typeface="Times New Roman" charset="0"/>
                    </a:rPr>
                    <a:t>(Chs. 27—28)</a:t>
                  </a:r>
                </a:p>
                <a:p>
                  <a:pPr algn="ctr">
                    <a:lnSpc>
                      <a:spcPct val="80000"/>
                    </a:lnSpc>
                  </a:pPr>
                  <a:endParaRPr lang="en-US" sz="2200" b="1">
                    <a:latin typeface="Arial Narrow" charset="0"/>
                    <a:cs typeface="Times New Roman" charset="0"/>
                  </a:endParaRPr>
                </a:p>
                <a:p>
                  <a:pPr algn="ctr">
                    <a:lnSpc>
                      <a:spcPct val="80000"/>
                    </a:lnSpc>
                  </a:pPr>
                  <a:r>
                    <a:rPr lang="en-US" sz="2200" b="1">
                      <a:latin typeface="Arial Narrow" charset="0"/>
                      <a:cs typeface="Times New Roman" charset="0"/>
                    </a:rPr>
                    <a:t>Sermon #4: Covenant Summary</a:t>
                  </a:r>
                </a:p>
                <a:p>
                  <a:pPr algn="ctr">
                    <a:lnSpc>
                      <a:spcPct val="80000"/>
                    </a:lnSpc>
                  </a:pPr>
                  <a:r>
                    <a:rPr lang="en-US" sz="2200" b="1">
                      <a:latin typeface="Arial Narrow" charset="0"/>
                      <a:cs typeface="Times New Roman" charset="0"/>
                    </a:rPr>
                    <a:t>(Chs. 29—30)</a:t>
                  </a:r>
                </a:p>
                <a:p>
                  <a:pPr algn="ctr">
                    <a:lnSpc>
                      <a:spcPct val="80000"/>
                    </a:lnSpc>
                  </a:pPr>
                  <a:endParaRPr lang="en-US" sz="2200" b="1">
                    <a:latin typeface="Arial Narrow" charset="0"/>
                    <a:cs typeface="Times New Roman" charset="0"/>
                  </a:endParaRPr>
                </a:p>
                <a:p>
                  <a:pPr algn="ctr">
                    <a:lnSpc>
                      <a:spcPct val="80000"/>
                    </a:lnSpc>
                  </a:pPr>
                  <a:r>
                    <a:rPr lang="en-US" sz="2200" b="1">
                      <a:latin typeface="Arial Narrow" charset="0"/>
                      <a:cs typeface="Times New Roman" charset="0"/>
                    </a:rPr>
                    <a:t> Narrative / Sermons: Transition of the Covenant Mediator from Moses to Joshua </a:t>
                  </a:r>
                  <a:br>
                    <a:rPr lang="en-US" sz="2200" b="1">
                      <a:latin typeface="Arial Narrow" charset="0"/>
                      <a:cs typeface="Times New Roman" charset="0"/>
                    </a:rPr>
                  </a:br>
                  <a:r>
                    <a:rPr lang="en-US" sz="2200" b="1">
                      <a:latin typeface="Arial Narrow" charset="0"/>
                      <a:cs typeface="Times New Roman" charset="0"/>
                    </a:rPr>
                    <a:t>(Chs. 31—34)</a:t>
                  </a:r>
                </a:p>
              </p:txBody>
            </p:sp>
            <p:sp>
              <p:nvSpPr>
                <p:cNvPr id="149518" name="Rectangle 32"/>
                <p:cNvSpPr>
                  <a:spLocks noChangeArrowheads="1"/>
                </p:cNvSpPr>
                <p:nvPr/>
              </p:nvSpPr>
              <p:spPr bwMode="auto">
                <a:xfrm>
                  <a:off x="2580" y="3665"/>
                  <a:ext cx="1290" cy="16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sp>
        <p:nvSpPr>
          <p:cNvPr id="51233" name="Rectangle 33"/>
          <p:cNvSpPr>
            <a:spLocks noGrp="1" noChangeArrowheads="1"/>
          </p:cNvSpPr>
          <p:nvPr>
            <p:ph type="title"/>
          </p:nvPr>
        </p:nvSpPr>
        <p:spPr>
          <a:xfrm>
            <a:off x="0" y="0"/>
            <a:ext cx="8458200" cy="919163"/>
          </a:xfrm>
          <a:noFill/>
          <a:ln>
            <a:noFill/>
          </a:ln>
          <a:effectLst>
            <a:outerShdw blurRad="63500" dist="81320" dir="2319588" algn="ctr" rotWithShape="0">
              <a:srgbClr val="EBF010">
                <a:alpha val="74998"/>
              </a:srgbClr>
            </a:outerShdw>
          </a:effectLst>
        </p:spPr>
        <p:txBody>
          <a:bodyPr vert="horz" wrap="square" lIns="91440" tIns="45720" rIns="91440" bIns="45720" numCol="1" anchor="ctr" anchorCtr="0" compatLnSpc="1">
            <a:prstTxWarp prst="textNoShape">
              <a:avLst/>
            </a:prstTxWarp>
          </a:bodyPr>
          <a:lstStyle/>
          <a:p>
            <a:pPr eaLnBrk="1" hangingPunct="1"/>
            <a:r>
              <a:rPr kumimoji="0" lang="en-US" altLang="zh-CN">
                <a:solidFill>
                  <a:schemeClr val="accent2"/>
                </a:solidFill>
                <a:latin typeface="Arial Black" charset="0"/>
                <a:ea typeface="SimSun" charset="0"/>
              </a:rPr>
              <a:t>Suzerain-Vassal Format</a:t>
            </a:r>
            <a:endParaRPr kumimoji="0" lang="en-US">
              <a:solidFill>
                <a:schemeClr val="accent2"/>
              </a:solidFill>
              <a:latin typeface="Arial Black" charset="0"/>
              <a:ea typeface="SimSun" charset="0"/>
            </a:endParaRPr>
          </a:p>
        </p:txBody>
      </p:sp>
      <p:sp>
        <p:nvSpPr>
          <p:cNvPr id="149508" name="Text Box 35"/>
          <p:cNvSpPr txBox="1">
            <a:spLocks noChangeArrowheads="1"/>
          </p:cNvSpPr>
          <p:nvPr/>
        </p:nvSpPr>
        <p:spPr bwMode="auto">
          <a:xfrm>
            <a:off x="8458200" y="152400"/>
            <a:ext cx="533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40</a:t>
            </a:r>
            <a:endParaRPr lang="en-US">
              <a:solidFill>
                <a:schemeClr val="tx2"/>
              </a:solidFill>
              <a:latin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3" name="Group 2"/>
          <p:cNvGrpSpPr>
            <a:grpSpLocks noChangeAspect="1"/>
          </p:cNvGrpSpPr>
          <p:nvPr/>
        </p:nvGrpSpPr>
        <p:grpSpPr bwMode="auto">
          <a:xfrm>
            <a:off x="228600" y="1219200"/>
            <a:ext cx="8763000" cy="2057400"/>
            <a:chOff x="164" y="1143"/>
            <a:chExt cx="1874" cy="1647"/>
          </a:xfrm>
        </p:grpSpPr>
        <p:sp>
          <p:nvSpPr>
            <p:cNvPr id="151561" name="AutoShape 3"/>
            <p:cNvSpPr>
              <a:spLocks noChangeAspect="1" noChangeArrowheads="1" noTextEdit="1"/>
            </p:cNvSpPr>
            <p:nvPr/>
          </p:nvSpPr>
          <p:spPr bwMode="auto">
            <a:xfrm>
              <a:off x="164" y="1143"/>
              <a:ext cx="1874" cy="1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51562" name="_s14341"/>
            <p:cNvCxnSpPr>
              <a:cxnSpLocks noChangeShapeType="1"/>
              <a:stCxn id="151566" idx="0"/>
              <a:endCxn id="151564" idx="2"/>
            </p:cNvCxnSpPr>
            <p:nvPr/>
          </p:nvCxnSpPr>
          <p:spPr bwMode="auto">
            <a:xfrm rot="5400000" flipH="1">
              <a:off x="1298" y="1794"/>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51563" name="_s14342"/>
            <p:cNvCxnSpPr>
              <a:cxnSpLocks noChangeShapeType="1"/>
              <a:stCxn id="151565" idx="0"/>
              <a:endCxn id="151564" idx="2"/>
            </p:cNvCxnSpPr>
            <p:nvPr/>
          </p:nvCxnSpPr>
          <p:spPr bwMode="auto">
            <a:xfrm rot="-5400000">
              <a:off x="794" y="1794"/>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51564" name="_s14343"/>
            <p:cNvSpPr>
              <a:spLocks noChangeArrowheads="1"/>
            </p:cNvSpPr>
            <p:nvPr/>
          </p:nvSpPr>
          <p:spPr bwMode="auto">
            <a:xfrm>
              <a:off x="631" y="1417"/>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Covenants</a:t>
              </a:r>
            </a:p>
          </p:txBody>
        </p:sp>
        <p:sp>
          <p:nvSpPr>
            <p:cNvPr id="151565" name="_s14344"/>
            <p:cNvSpPr>
              <a:spLocks noChangeArrowheads="1"/>
            </p:cNvSpPr>
            <p:nvPr/>
          </p:nvSpPr>
          <p:spPr bwMode="auto">
            <a:xfrm>
              <a:off x="164" y="2100"/>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Conditional</a:t>
              </a:r>
            </a:p>
          </p:txBody>
        </p:sp>
        <p:sp>
          <p:nvSpPr>
            <p:cNvPr id="151566" name="_s14345"/>
            <p:cNvSpPr>
              <a:spLocks noChangeArrowheads="1"/>
            </p:cNvSpPr>
            <p:nvPr/>
          </p:nvSpPr>
          <p:spPr bwMode="auto">
            <a:xfrm>
              <a:off x="1173" y="2100"/>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en-US" sz="4000" b="1">
                  <a:latin typeface="Arial" charset="0"/>
                </a:rPr>
                <a:t>Unconditional</a:t>
              </a:r>
            </a:p>
          </p:txBody>
        </p:sp>
      </p:grpSp>
      <p:graphicFrame>
        <p:nvGraphicFramePr>
          <p:cNvPr id="148489" name="Group 9"/>
          <p:cNvGraphicFramePr>
            <a:graphicFrameLocks noGrp="1"/>
          </p:cNvGraphicFramePr>
          <p:nvPr/>
        </p:nvGraphicFramePr>
        <p:xfrm>
          <a:off x="0" y="3429000"/>
          <a:ext cx="9144000" cy="26670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Suzerain-Vassal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Royal Land Grant</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1559" name="Text Box 22"/>
          <p:cNvSpPr txBox="1">
            <a:spLocks noChangeArrowheads="1"/>
          </p:cNvSpPr>
          <p:nvPr/>
        </p:nvSpPr>
        <p:spPr bwMode="auto">
          <a:xfrm>
            <a:off x="8496300" y="33338"/>
            <a:ext cx="5762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41</a:t>
            </a:r>
          </a:p>
        </p:txBody>
      </p:sp>
      <p:sp>
        <p:nvSpPr>
          <p:cNvPr id="148503" name="Rectangle 23"/>
          <p:cNvSpPr>
            <a:spLocks noGrp="1" noChangeArrowheads="1"/>
          </p:cNvSpPr>
          <p:nvPr>
            <p:ph type="title"/>
          </p:nvPr>
        </p:nvSpPr>
        <p:spPr/>
        <p:txBody>
          <a:bodyPr/>
          <a:lstStyle/>
          <a:p>
            <a:pPr eaLnBrk="1" hangingPunct="1">
              <a:defRPr/>
            </a:pPr>
            <a:r>
              <a:rPr lang="en-US" sz="6000" b="1">
                <a:latin typeface="Arial" charset="0"/>
                <a:ea typeface="ＭＳ Ｐゴシック" charset="0"/>
                <a:cs typeface="ＭＳ Ｐゴシック" charset="0"/>
              </a:rPr>
              <a:t>Types of Covenants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8489"/>
                                        </p:tgtEl>
                                        <p:attrNameLst>
                                          <p:attrName>style.visibility</p:attrName>
                                        </p:attrNameLst>
                                      </p:cBhvr>
                                      <p:to>
                                        <p:strVal val="visible"/>
                                      </p:to>
                                    </p:set>
                                    <p:animEffect transition="in" filter="wipe(down)">
                                      <p:cBhvr>
                                        <p:cTn id="7" dur="500"/>
                                        <p:tgtEl>
                                          <p:spTgt spid="148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outerShdw blurRad="63500" dist="35921" dir="2700000" algn="ctr" rotWithShape="0">
            <a:srgbClr val="868686"/>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Comic Sans MS" pitchFamily="-107"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outerShdw blurRad="63500" dist="35921" dir="2700000" algn="ctr" rotWithShape="0">
            <a:srgbClr val="868686"/>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Comic Sans MS"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Black"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Black"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ZESTY">
  <a:themeElements>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fontScheme name="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ZESTY">
  <a:themeElements>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fontScheme name="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2004:Templates:Presentations:Designs:Blank Presentation</Template>
  <TotalTime>6295</TotalTime>
  <Words>5145</Words>
  <Application>Microsoft Macintosh PowerPoint</Application>
  <PresentationFormat>On-screen Show (4:3)</PresentationFormat>
  <Paragraphs>900</Paragraphs>
  <Slides>57</Slides>
  <Notes>34</Notes>
  <HiddenSlides>0</HiddenSlides>
  <MMClips>0</MMClips>
  <ScaleCrop>false</ScaleCrop>
  <HeadingPairs>
    <vt:vector size="8" baseType="variant">
      <vt:variant>
        <vt:lpstr>Fonts Used</vt:lpstr>
      </vt:variant>
      <vt:variant>
        <vt:i4>21</vt:i4>
      </vt:variant>
      <vt:variant>
        <vt:lpstr>Theme</vt:lpstr>
      </vt:variant>
      <vt:variant>
        <vt:i4>20</vt:i4>
      </vt:variant>
      <vt:variant>
        <vt:lpstr>Embedded OLE Servers</vt:lpstr>
      </vt:variant>
      <vt:variant>
        <vt:i4>2</vt:i4>
      </vt:variant>
      <vt:variant>
        <vt:lpstr>Slide Titles</vt:lpstr>
      </vt:variant>
      <vt:variant>
        <vt:i4>57</vt:i4>
      </vt:variant>
    </vt:vector>
  </HeadingPairs>
  <TitlesOfParts>
    <vt:vector size="100" baseType="lpstr">
      <vt:lpstr>B VAG Rounded Bold</vt:lpstr>
      <vt:lpstr>Chicago</vt:lpstr>
      <vt:lpstr>Invitation</vt:lpstr>
      <vt:lpstr>Kosher-Normal</vt:lpstr>
      <vt:lpstr>Nadianne</vt:lpstr>
      <vt:lpstr>Times</vt:lpstr>
      <vt:lpstr>Arial</vt:lpstr>
      <vt:lpstr>Arial Black</vt:lpstr>
      <vt:lpstr>Arial Narrow</vt:lpstr>
      <vt:lpstr>Braggadocio</vt:lpstr>
      <vt:lpstr>Comic Sans MS</vt:lpstr>
      <vt:lpstr>Copperplate Gothic Bold</vt:lpstr>
      <vt:lpstr>Garamond</vt:lpstr>
      <vt:lpstr>Georgia</vt:lpstr>
      <vt:lpstr>Helvetica</vt:lpstr>
      <vt:lpstr>Impact</vt:lpstr>
      <vt:lpstr>Monotype Sorts</vt:lpstr>
      <vt:lpstr>Tahoma</vt:lpstr>
      <vt:lpstr>Times New Roman</vt:lpstr>
      <vt:lpstr>Wingdings</vt:lpstr>
      <vt:lpstr>Wingdings 2</vt:lpstr>
      <vt:lpstr>Balance</vt:lpstr>
      <vt:lpstr>untitled 3</vt:lpstr>
      <vt:lpstr>1_untitled 3</vt:lpstr>
      <vt:lpstr>ZESTY</vt:lpstr>
      <vt:lpstr>Fireworks</vt:lpstr>
      <vt:lpstr>Stream</vt:lpstr>
      <vt:lpstr>Blank Presentation</vt:lpstr>
      <vt:lpstr>Notebook</vt:lpstr>
      <vt:lpstr>1_ZESTY</vt:lpstr>
      <vt:lpstr>Bold Stripes</vt:lpstr>
      <vt:lpstr>Civic</vt:lpstr>
      <vt:lpstr>1_Civic</vt:lpstr>
      <vt:lpstr>Whirlpool</vt:lpstr>
      <vt:lpstr>Default Design</vt:lpstr>
      <vt:lpstr>2_untitled 3</vt:lpstr>
      <vt:lpstr>1_Fireworks</vt:lpstr>
      <vt:lpstr>2_Default Design</vt:lpstr>
      <vt:lpstr>Orbit</vt:lpstr>
      <vt:lpstr>3_untitled 3</vt:lpstr>
      <vt:lpstr>2_blstripc.ppt - Blue Stripes</vt:lpstr>
      <vt:lpstr>Microsoft ClipArt Gallery</vt:lpstr>
      <vt:lpstr>Document</vt:lpstr>
      <vt:lpstr>Covenants</vt:lpstr>
      <vt:lpstr>Types of Covenants</vt:lpstr>
      <vt:lpstr>Types of Covenants</vt:lpstr>
      <vt:lpstr>Types of Conditional Covenants</vt:lpstr>
      <vt:lpstr>Ancient Covenants</vt:lpstr>
      <vt:lpstr>Deuteronomy</vt:lpstr>
      <vt:lpstr>Suzerain-Vassal Format</vt:lpstr>
      <vt:lpstr>Suzerain-Vassal Format</vt:lpstr>
      <vt:lpstr>Types of Covenants</vt:lpstr>
      <vt:lpstr>Genesis 12:1-3</vt:lpstr>
      <vt:lpstr>Three Promises</vt:lpstr>
      <vt:lpstr>Unconditional Nature</vt:lpstr>
      <vt:lpstr>Abrahamic Covenant</vt:lpstr>
      <vt:lpstr>ROYAL LAND GRANT FORM OF THE ABRAHAMIC COVENANT</vt:lpstr>
      <vt:lpstr>Borders of the Land Promised to Abraham</vt:lpstr>
      <vt:lpstr>Abrahamic Covenant Promises</vt:lpstr>
      <vt:lpstr>Types of Unconditional Covenants</vt:lpstr>
      <vt:lpstr>Literal * Eternal * Unconditional</vt:lpstr>
      <vt:lpstr>Deuteronomy 30:1-4</vt:lpstr>
      <vt:lpstr>Deuteronomy 30:5-6</vt:lpstr>
      <vt:lpstr>Palestinian Covenant</vt:lpstr>
      <vt:lpstr>Yeshua: The Hebrew Word for Jesus</vt:lpstr>
      <vt:lpstr>Promised Seed </vt:lpstr>
      <vt:lpstr>The Lineage  of   David</vt:lpstr>
      <vt:lpstr>Promises of the Davidic Covenant</vt:lpstr>
      <vt:lpstr>David's Temple </vt:lpstr>
      <vt:lpstr>But who would build the Temple ?</vt:lpstr>
      <vt:lpstr>Davidic Covenant</vt:lpstr>
      <vt:lpstr>The Davidic Covenant is…</vt:lpstr>
      <vt:lpstr>How does the Davidic Covenant relate to Jesus?</vt:lpstr>
      <vt:lpstr>Jesus is the Promised  Son Of David </vt:lpstr>
      <vt:lpstr>Kingdom &amp; Covenants Timeline</vt:lpstr>
      <vt:lpstr>Promises of the Davidic Covenant</vt:lpstr>
      <vt:lpstr>The New Covenant</vt:lpstr>
      <vt:lpstr>The New Covenant</vt:lpstr>
      <vt:lpstr>Unconditional Nature</vt:lpstr>
      <vt:lpstr>Provisions</vt:lpstr>
      <vt:lpstr>How to Reconcile?</vt:lpstr>
      <vt:lpstr>Views on the Time of Fulfillment</vt:lpstr>
      <vt:lpstr>Views on New Covenant Fulfillment</vt:lpstr>
      <vt:lpstr>Views on New Covenant Fulfillment</vt:lpstr>
      <vt:lpstr>My View on New Covenant Fulfillment</vt:lpstr>
      <vt:lpstr>Kingdom &amp; Covenants Timeline</vt:lpstr>
      <vt:lpstr>Contrasting the Covenants (2 Cor. 3–4)</vt:lpstr>
      <vt:lpstr>Contrasting Two Key Covenants</vt:lpstr>
      <vt:lpstr>Contrasting Two Key Covenants</vt:lpstr>
      <vt:lpstr>Contrasting Two Key Covenants</vt:lpstr>
      <vt:lpstr>Contrasting Two Key Covenants</vt:lpstr>
      <vt:lpstr>Covenant Comparisons</vt:lpstr>
      <vt:lpstr>Covenant Contrasts</vt:lpstr>
      <vt:lpstr>Covenant Contrasts</vt:lpstr>
      <vt:lpstr>Signs of the Covenants</vt:lpstr>
      <vt:lpstr>Deuteronomy (previous outline)</vt:lpstr>
      <vt:lpstr>Deuteronomy (previous outline)</vt:lpstr>
      <vt:lpstr>Deuteronomy (previous outline)</vt:lpstr>
      <vt:lpstr>Black</vt:lpstr>
      <vt:lpstr>OT Backgrounds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Covenants</dc:title>
  <dc:creator>Rick Griffith</dc:creator>
  <cp:lastModifiedBy>Rick Griffith</cp:lastModifiedBy>
  <cp:revision>136</cp:revision>
  <dcterms:created xsi:type="dcterms:W3CDTF">2009-09-15T00:57:39Z</dcterms:created>
  <dcterms:modified xsi:type="dcterms:W3CDTF">2023-02-15T07:09:55Z</dcterms:modified>
</cp:coreProperties>
</file>